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1"/>
  </p:sldMasterIdLst>
  <p:notesMasterIdLst>
    <p:notesMasterId r:id="rId30"/>
  </p:notesMasterIdLst>
  <p:handoutMasterIdLst>
    <p:handoutMasterId r:id="rId31"/>
  </p:handoutMasterIdLst>
  <p:sldIdLst>
    <p:sldId id="296" r:id="rId2"/>
    <p:sldId id="5551" r:id="rId3"/>
    <p:sldId id="634" r:id="rId4"/>
    <p:sldId id="5553" r:id="rId5"/>
    <p:sldId id="5558" r:id="rId6"/>
    <p:sldId id="5440" r:id="rId7"/>
    <p:sldId id="434" r:id="rId8"/>
    <p:sldId id="1520" r:id="rId9"/>
    <p:sldId id="1537" r:id="rId10"/>
    <p:sldId id="1523" r:id="rId11"/>
    <p:sldId id="5557" r:id="rId12"/>
    <p:sldId id="5549" r:id="rId13"/>
    <p:sldId id="5560" r:id="rId14"/>
    <p:sldId id="1503" r:id="rId15"/>
    <p:sldId id="5531" r:id="rId16"/>
    <p:sldId id="5530" r:id="rId17"/>
    <p:sldId id="5561" r:id="rId18"/>
    <p:sldId id="5546" r:id="rId19"/>
    <p:sldId id="5451" r:id="rId20"/>
    <p:sldId id="439" r:id="rId21"/>
    <p:sldId id="1477" r:id="rId22"/>
    <p:sldId id="5543" r:id="rId23"/>
    <p:sldId id="5458" r:id="rId24"/>
    <p:sldId id="5457" r:id="rId25"/>
    <p:sldId id="5456" r:id="rId26"/>
    <p:sldId id="5455" r:id="rId27"/>
    <p:sldId id="5439" r:id="rId28"/>
    <p:sldId id="5544" r:id="rId2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7"/>
    <a:srgbClr val="F5F5F5"/>
    <a:srgbClr val="E9F6FC"/>
    <a:srgbClr val="E5F6F2"/>
    <a:srgbClr val="F9EDF5"/>
    <a:srgbClr val="FFEFEF"/>
    <a:srgbClr val="EBE7EF"/>
    <a:srgbClr val="6B4E8B"/>
    <a:srgbClr val="9D89B2"/>
    <a:srgbClr val="D7C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Objects="1">
      <p:cViewPr varScale="1">
        <p:scale>
          <a:sx n="105" d="100"/>
          <a:sy n="105" d="100"/>
        </p:scale>
        <p:origin x="750"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jacksonlewis-my.sharepoint.com/personal/patrickc_jacksonlewis_com/Documents/Documents/AAP%20Documents/OFCCP%20Enforcement%20Data/Settlement%20Amounts%20(10.6.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Audits Closed</a:t>
            </a:r>
            <a:r>
              <a:rPr lang="en-US" baseline="0" dirty="0"/>
              <a:t> and Settlement Recovery by Fiscal Year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'Settlement Graphs'!$C$1</c:f>
              <c:strCache>
                <c:ptCount val="1"/>
                <c:pt idx="0">
                  <c:v>Settlement Recovery (US Dollars)</c:v>
                </c:pt>
              </c:strCache>
            </c:strRef>
          </c:tx>
          <c:spPr>
            <a:solidFill>
              <a:schemeClr val="accent4">
                <a:lumMod val="20000"/>
                <a:lumOff val="80000"/>
              </a:schemeClr>
            </a:solidFill>
            <a:ln>
              <a:solidFill>
                <a:prstClr val="black"/>
              </a:solidFill>
            </a:ln>
            <a:effectLst/>
          </c:spPr>
          <c:invertIfNegative val="0"/>
          <c:cat>
            <c:strRef>
              <c:f>'Settlement Graphs'!$A$9:$A$24</c:f>
              <c:strCache>
                <c:ptCount val="16"/>
                <c:pt idx="0">
                  <c:v>FY2007</c:v>
                </c:pt>
                <c:pt idx="1">
                  <c:v>FY2008</c:v>
                </c:pt>
                <c:pt idx="2">
                  <c:v>FY2009</c:v>
                </c:pt>
                <c:pt idx="3">
                  <c:v>FY2010</c:v>
                </c:pt>
                <c:pt idx="4">
                  <c:v>FY2011</c:v>
                </c:pt>
                <c:pt idx="5">
                  <c:v>FY2012</c:v>
                </c:pt>
                <c:pt idx="6">
                  <c:v>FY2013</c:v>
                </c:pt>
                <c:pt idx="7">
                  <c:v>FY2014</c:v>
                </c:pt>
                <c:pt idx="8">
                  <c:v>FY2015</c:v>
                </c:pt>
                <c:pt idx="9">
                  <c:v>FY2016</c:v>
                </c:pt>
                <c:pt idx="10">
                  <c:v>FY2017</c:v>
                </c:pt>
                <c:pt idx="11">
                  <c:v>FY2018</c:v>
                </c:pt>
                <c:pt idx="12">
                  <c:v>FY2019</c:v>
                </c:pt>
                <c:pt idx="13">
                  <c:v>FY2020</c:v>
                </c:pt>
                <c:pt idx="14">
                  <c:v>FY2021</c:v>
                </c:pt>
                <c:pt idx="15">
                  <c:v>FY2022</c:v>
                </c:pt>
              </c:strCache>
            </c:strRef>
          </c:cat>
          <c:val>
            <c:numRef>
              <c:f>'Settlement Graphs'!$C$9:$C$24</c:f>
              <c:numCache>
                <c:formatCode>"$"#,##0</c:formatCode>
                <c:ptCount val="16"/>
                <c:pt idx="0">
                  <c:v>9000000</c:v>
                </c:pt>
                <c:pt idx="1">
                  <c:v>4500000</c:v>
                </c:pt>
                <c:pt idx="2">
                  <c:v>9500000</c:v>
                </c:pt>
                <c:pt idx="3">
                  <c:v>9500000</c:v>
                </c:pt>
                <c:pt idx="4">
                  <c:v>11000000</c:v>
                </c:pt>
                <c:pt idx="5">
                  <c:v>14900000</c:v>
                </c:pt>
                <c:pt idx="6">
                  <c:v>7500000</c:v>
                </c:pt>
                <c:pt idx="7">
                  <c:v>10500000</c:v>
                </c:pt>
                <c:pt idx="8">
                  <c:v>5000000</c:v>
                </c:pt>
                <c:pt idx="9">
                  <c:v>5500000</c:v>
                </c:pt>
                <c:pt idx="10">
                  <c:v>23500000</c:v>
                </c:pt>
                <c:pt idx="11">
                  <c:v>24000000</c:v>
                </c:pt>
                <c:pt idx="12">
                  <c:v>46000000</c:v>
                </c:pt>
                <c:pt idx="13">
                  <c:v>35300000</c:v>
                </c:pt>
                <c:pt idx="14">
                  <c:v>22500000</c:v>
                </c:pt>
                <c:pt idx="15">
                  <c:v>11122372.100000001</c:v>
                </c:pt>
              </c:numCache>
            </c:numRef>
          </c:val>
          <c:extLst>
            <c:ext xmlns:c16="http://schemas.microsoft.com/office/drawing/2014/chart" uri="{C3380CC4-5D6E-409C-BE32-E72D297353CC}">
              <c16:uniqueId val="{00000000-E3C8-42E9-8096-4EDFBC143D77}"/>
            </c:ext>
          </c:extLst>
        </c:ser>
        <c:dLbls>
          <c:showLegendKey val="0"/>
          <c:showVal val="0"/>
          <c:showCatName val="0"/>
          <c:showSerName val="0"/>
          <c:showPercent val="0"/>
          <c:showBubbleSize val="0"/>
        </c:dLbls>
        <c:gapWidth val="219"/>
        <c:axId val="1357568767"/>
        <c:axId val="1357562527"/>
      </c:barChart>
      <c:lineChart>
        <c:grouping val="standard"/>
        <c:varyColors val="0"/>
        <c:ser>
          <c:idx val="0"/>
          <c:order val="0"/>
          <c:tx>
            <c:strRef>
              <c:f>'Settlement Graphs'!$B$1</c:f>
              <c:strCache>
                <c:ptCount val="1"/>
                <c:pt idx="0">
                  <c:v>Audits Closed</c:v>
                </c:pt>
              </c:strCache>
            </c:strRef>
          </c:tx>
          <c:spPr>
            <a:ln w="28575" cap="rnd">
              <a:solidFill>
                <a:prstClr val="black"/>
              </a:solidFill>
              <a:round/>
            </a:ln>
            <a:effectLst/>
          </c:spPr>
          <c:marker>
            <c:symbol val="none"/>
          </c:marker>
          <c:cat>
            <c:strRef>
              <c:f>'Settlement Graphs'!$A$9:$A$24</c:f>
              <c:strCache>
                <c:ptCount val="16"/>
                <c:pt idx="0">
                  <c:v>FY2007</c:v>
                </c:pt>
                <c:pt idx="1">
                  <c:v>FY2008</c:v>
                </c:pt>
                <c:pt idx="2">
                  <c:v>FY2009</c:v>
                </c:pt>
                <c:pt idx="3">
                  <c:v>FY2010</c:v>
                </c:pt>
                <c:pt idx="4">
                  <c:v>FY2011</c:v>
                </c:pt>
                <c:pt idx="5">
                  <c:v>FY2012</c:v>
                </c:pt>
                <c:pt idx="6">
                  <c:v>FY2013</c:v>
                </c:pt>
                <c:pt idx="7">
                  <c:v>FY2014</c:v>
                </c:pt>
                <c:pt idx="8">
                  <c:v>FY2015</c:v>
                </c:pt>
                <c:pt idx="9">
                  <c:v>FY2016</c:v>
                </c:pt>
                <c:pt idx="10">
                  <c:v>FY2017</c:v>
                </c:pt>
                <c:pt idx="11">
                  <c:v>FY2018</c:v>
                </c:pt>
                <c:pt idx="12">
                  <c:v>FY2019</c:v>
                </c:pt>
                <c:pt idx="13">
                  <c:v>FY2020</c:v>
                </c:pt>
                <c:pt idx="14">
                  <c:v>FY2021</c:v>
                </c:pt>
                <c:pt idx="15">
                  <c:v>FY2022</c:v>
                </c:pt>
              </c:strCache>
            </c:strRef>
          </c:cat>
          <c:val>
            <c:numRef>
              <c:f>'Settlement Graphs'!$B$9:$B$24</c:f>
              <c:numCache>
                <c:formatCode>General</c:formatCode>
                <c:ptCount val="16"/>
                <c:pt idx="0">
                  <c:v>4860</c:v>
                </c:pt>
                <c:pt idx="1">
                  <c:v>4253</c:v>
                </c:pt>
                <c:pt idx="2">
                  <c:v>3846</c:v>
                </c:pt>
                <c:pt idx="3">
                  <c:v>4904</c:v>
                </c:pt>
                <c:pt idx="4">
                  <c:v>3924</c:v>
                </c:pt>
                <c:pt idx="5">
                  <c:v>3956</c:v>
                </c:pt>
                <c:pt idx="6">
                  <c:v>4071</c:v>
                </c:pt>
                <c:pt idx="7">
                  <c:v>3833</c:v>
                </c:pt>
                <c:pt idx="8">
                  <c:v>2602</c:v>
                </c:pt>
                <c:pt idx="9">
                  <c:v>1696</c:v>
                </c:pt>
                <c:pt idx="10">
                  <c:v>1142</c:v>
                </c:pt>
                <c:pt idx="11">
                  <c:v>1068</c:v>
                </c:pt>
                <c:pt idx="12">
                  <c:v>1593</c:v>
                </c:pt>
                <c:pt idx="13">
                  <c:v>1355</c:v>
                </c:pt>
                <c:pt idx="14">
                  <c:v>1232</c:v>
                </c:pt>
                <c:pt idx="15">
                  <c:v>784</c:v>
                </c:pt>
              </c:numCache>
            </c:numRef>
          </c:val>
          <c:smooth val="0"/>
          <c:extLst>
            <c:ext xmlns:c16="http://schemas.microsoft.com/office/drawing/2014/chart" uri="{C3380CC4-5D6E-409C-BE32-E72D297353CC}">
              <c16:uniqueId val="{00000001-E3C8-42E9-8096-4EDFBC143D77}"/>
            </c:ext>
          </c:extLst>
        </c:ser>
        <c:dLbls>
          <c:showLegendKey val="0"/>
          <c:showVal val="0"/>
          <c:showCatName val="0"/>
          <c:showSerName val="0"/>
          <c:showPercent val="0"/>
          <c:showBubbleSize val="0"/>
        </c:dLbls>
        <c:marker val="1"/>
        <c:smooth val="0"/>
        <c:axId val="869910543"/>
        <c:axId val="869915119"/>
      </c:lineChart>
      <c:catAx>
        <c:axId val="86991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915119"/>
        <c:crosses val="autoZero"/>
        <c:auto val="1"/>
        <c:lblAlgn val="ctr"/>
        <c:lblOffset val="100"/>
        <c:noMultiLvlLbl val="0"/>
      </c:catAx>
      <c:valAx>
        <c:axId val="869915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910543"/>
        <c:crosses val="autoZero"/>
        <c:crossBetween val="between"/>
      </c:valAx>
      <c:valAx>
        <c:axId val="1357562527"/>
        <c:scaling>
          <c:orientation val="minMax"/>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7568767"/>
        <c:crosses val="max"/>
        <c:crossBetween val="between"/>
      </c:valAx>
      <c:catAx>
        <c:axId val="1357568767"/>
        <c:scaling>
          <c:orientation val="minMax"/>
        </c:scaling>
        <c:delete val="1"/>
        <c:axPos val="b"/>
        <c:numFmt formatCode="General" sourceLinked="1"/>
        <c:majorTickMark val="out"/>
        <c:minorTickMark val="none"/>
        <c:tickLblPos val="nextTo"/>
        <c:crossAx val="13575625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3">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3">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26056BBF-CEEF-4560-B076-2946E76BFDA0}">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8186628C-D5D9-4B41-9480-F4FCE74366DA}" type="parTrans" cxnId="{2F7B49B3-4D5C-41CA-B835-042A1623DF7C}">
      <dgm:prSet/>
      <dgm:spPr/>
      <dgm:t>
        <a:bodyPr/>
        <a:lstStyle/>
        <a:p>
          <a:endParaRPr lang="en-US"/>
        </a:p>
      </dgm:t>
    </dgm:pt>
    <dgm:pt modelId="{AC36341F-DBD2-4EE8-8E0B-49F6B4140858}" type="sibTrans" cxnId="{2F7B49B3-4D5C-41CA-B835-042A1623DF7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5C4872B-5877-4F8E-9A69-9B136D1B06A8}" type="pres">
      <dgm:prSet presAssocID="{26056BBF-CEEF-4560-B076-2946E76BFDA0}" presName="parTxOnly" presStyleLbl="node1" presStyleIdx="0" presStyleCnt="3">
        <dgm:presLayoutVars>
          <dgm:bulletEnabled val="1"/>
        </dgm:presLayoutVars>
      </dgm:prSet>
      <dgm:spPr>
        <a:prstGeom prst="chevron">
          <a:avLst/>
        </a:prstGeom>
      </dgm:spPr>
    </dgm:pt>
    <dgm:pt modelId="{DDDE1E81-AFB6-43F4-9BD6-859286489129}" type="pres">
      <dgm:prSet presAssocID="{AC36341F-DBD2-4EE8-8E0B-49F6B4140858}" presName="parSpace" presStyleCnt="0"/>
      <dgm:spPr/>
    </dgm:pt>
    <dgm:pt modelId="{D455C47F-EF89-4062-A7D8-6CB1A4E23784}" type="pres">
      <dgm:prSet presAssocID="{B5E22F3B-B8AD-4CBB-ABE6-2DB45E9589C9}" presName="parTxOnly" presStyleLbl="node1" presStyleIdx="1" presStyleCnt="3">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B3E299A2-E6B6-47CF-A01B-E7F4685E86AA}" type="presOf" srcId="{B5E22F3B-B8AD-4CBB-ABE6-2DB45E9589C9}" destId="{D455C47F-EF89-4062-A7D8-6CB1A4E23784}" srcOrd="0" destOrd="0" presId="urn:microsoft.com/office/officeart/2005/8/layout/hChevron3"/>
    <dgm:cxn modelId="{2F7B49B3-4D5C-41CA-B835-042A1623DF7C}" srcId="{A16462DC-9001-49F7-A571-88C06AC2FAF9}" destId="{26056BBF-CEEF-4560-B076-2946E76BFDA0}" srcOrd="0" destOrd="0" parTransId="{8186628C-D5D9-4B41-9480-F4FCE74366DA}" sibTransId="{AC36341F-DBD2-4EE8-8E0B-49F6B4140858}"/>
    <dgm:cxn modelId="{165E50BB-5EBE-4148-8660-7EB039945472}" srcId="{A16462DC-9001-49F7-A571-88C06AC2FAF9}" destId="{A69EFDB1-B2C7-4B88-9ECE-5BA3B845DE9F}" srcOrd="2" destOrd="0" parTransId="{DE09A0A3-E85A-4A81-85C1-0021D2C6EE85}" sibTransId="{6B708881-BE5A-4898-852D-36BE089E5EEE}"/>
    <dgm:cxn modelId="{9F8E65CC-79DC-42C9-8596-9691D8E837F3}" srcId="{A16462DC-9001-49F7-A571-88C06AC2FAF9}" destId="{B5E22F3B-B8AD-4CBB-ABE6-2DB45E9589C9}" srcOrd="1" destOrd="0" parTransId="{13696DBD-D592-4118-B35F-17B3483BEB8F}" sibTransId="{86676784-CAB6-46D4-AC93-DCA6D50208A7}"/>
    <dgm:cxn modelId="{84C8B1E5-5511-40FD-9622-C12AF41654C3}" type="presOf" srcId="{26056BBF-CEEF-4560-B076-2946E76BFDA0}" destId="{D5C4872B-5877-4F8E-9A69-9B136D1B06A8}" srcOrd="0" destOrd="0" presId="urn:microsoft.com/office/officeart/2005/8/layout/hChevron3"/>
    <dgm:cxn modelId="{286C6963-8AA9-486E-B86C-516C9F102C56}" type="presParOf" srcId="{3572DDF5-8F49-4926-B8D2-9BBDC1498A8D}" destId="{D5C4872B-5877-4F8E-9A69-9B136D1B06A8}" srcOrd="0" destOrd="0" presId="urn:microsoft.com/office/officeart/2005/8/layout/hChevron3"/>
    <dgm:cxn modelId="{A4B5E156-DAFA-4527-B0AE-CE6996691582}" type="presParOf" srcId="{3572DDF5-8F49-4926-B8D2-9BBDC1498A8D}" destId="{DDDE1E81-AFB6-43F4-9BD6-859286489129}" srcOrd="1" destOrd="0" presId="urn:microsoft.com/office/officeart/2005/8/layout/hChevron3"/>
    <dgm:cxn modelId="{58E4099E-32B0-491D-BABA-A8E78685D062}" type="presParOf" srcId="{3572DDF5-8F49-4926-B8D2-9BBDC1498A8D}" destId="{D455C47F-EF89-4062-A7D8-6CB1A4E23784}" srcOrd="2" destOrd="0" presId="urn:microsoft.com/office/officeart/2005/8/layout/hChevron3"/>
    <dgm:cxn modelId="{A3F9AFAD-D4DD-4B75-B957-AF46A686DF9B}" type="presParOf" srcId="{3572DDF5-8F49-4926-B8D2-9BBDC1498A8D}" destId="{534F41FF-0B34-433E-A8C6-156E8094F174}" srcOrd="3" destOrd="0" presId="urn:microsoft.com/office/officeart/2005/8/layout/hChevron3"/>
    <dgm:cxn modelId="{B8BE7F13-F3AB-407A-8FEA-88A34DCB3D74}" type="presParOf" srcId="{3572DDF5-8F49-4926-B8D2-9BBDC1498A8D}" destId="{D860FD75-155A-439D-B510-F0DA773E06C3}"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4703" y="606958"/>
          <a:ext cx="4112810" cy="1645124"/>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703" y="606958"/>
        <a:ext cx="3701529" cy="1645124"/>
      </dsp:txXfrm>
    </dsp:sp>
    <dsp:sp modelId="{D860FD75-155A-439D-B510-F0DA773E06C3}">
      <dsp:nvSpPr>
        <dsp:cNvPr id="0" name=""/>
        <dsp:cNvSpPr/>
      </dsp:nvSpPr>
      <dsp:spPr>
        <a:xfrm>
          <a:off x="3294951" y="606958"/>
          <a:ext cx="4112810" cy="1645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117513" y="606958"/>
        <a:ext cx="2467686" cy="1645124"/>
      </dsp:txXfrm>
    </dsp:sp>
    <dsp:sp modelId="{B03424C1-0554-496F-9527-60961EBB303C}">
      <dsp:nvSpPr>
        <dsp:cNvPr id="0" name=""/>
        <dsp:cNvSpPr/>
      </dsp:nvSpPr>
      <dsp:spPr>
        <a:xfrm>
          <a:off x="6585200" y="606958"/>
          <a:ext cx="4112810" cy="1645124"/>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7407762" y="606958"/>
        <a:ext cx="2467686" cy="164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872B-5877-4F8E-9A69-9B136D1B06A8}">
      <dsp:nvSpPr>
        <dsp:cNvPr id="0" name=""/>
        <dsp:cNvSpPr/>
      </dsp:nvSpPr>
      <dsp:spPr>
        <a:xfrm>
          <a:off x="4703" y="606958"/>
          <a:ext cx="4112810" cy="1645124"/>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27265" y="606958"/>
        <a:ext cx="2467686" cy="1645124"/>
      </dsp:txXfrm>
    </dsp:sp>
    <dsp:sp modelId="{D455C47F-EF89-4062-A7D8-6CB1A4E23784}">
      <dsp:nvSpPr>
        <dsp:cNvPr id="0" name=""/>
        <dsp:cNvSpPr/>
      </dsp:nvSpPr>
      <dsp:spPr>
        <a:xfrm>
          <a:off x="3294951" y="606958"/>
          <a:ext cx="4112810" cy="1645124"/>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4117513" y="606958"/>
        <a:ext cx="2467686" cy="1645124"/>
      </dsp:txXfrm>
    </dsp:sp>
    <dsp:sp modelId="{D860FD75-155A-439D-B510-F0DA773E06C3}">
      <dsp:nvSpPr>
        <dsp:cNvPr id="0" name=""/>
        <dsp:cNvSpPr/>
      </dsp:nvSpPr>
      <dsp:spPr>
        <a:xfrm>
          <a:off x="6585200" y="606958"/>
          <a:ext cx="4112810" cy="1645124"/>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7407762" y="606958"/>
        <a:ext cx="2467686" cy="1645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bg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97AAB8-5A77-E74B-A0CF-E602C865ACCC}"/>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B8C898F0-3BAF-1147-AC85-B2FC364254F2}"/>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702A3EAD-3C1D-324B-8612-BDA7ED3C06F2}" type="datetimeFigureOut">
              <a:rPr lang="en-US" smtClean="0">
                <a:latin typeface="Arial" panose="020B0604020202020204" pitchFamily="34" charset="0"/>
                <a:cs typeface="Arial" panose="020B0604020202020204" pitchFamily="34" charset="0"/>
              </a:rPr>
              <a:t>8/22/2023</a:t>
            </a:fld>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2C12EAC-A2C4-5341-81BE-B1A96853D0E7}"/>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A6A7062-12DA-8A44-B995-E243A9990001}"/>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7804CD2D-EF6E-DE49-A67A-18CD49BAB3D4}"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1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atin typeface="Arial" panose="020B0604020202020204" pitchFamily="34" charset="0"/>
                <a:cs typeface="Arial" panose="020B0604020202020204" pitchFamily="34" charset="0"/>
              </a:defRPr>
            </a:lvl1pPr>
          </a:lstStyle>
          <a:p>
            <a:fld id="{54EBE399-8C46-FA4D-99D8-A612947CBB12}" type="datetimeFigureOut">
              <a:rPr lang="en-US" smtClean="0"/>
              <a:pPr/>
              <a:t>8/22/2023</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atin typeface="Arial" panose="020B0604020202020204" pitchFamily="34" charset="0"/>
                <a:cs typeface="Arial" panose="020B0604020202020204" pitchFamily="34" charset="0"/>
              </a:defRPr>
            </a:lvl1pPr>
          </a:lstStyle>
          <a:p>
            <a:fld id="{4451208E-DFFB-4D4B-ACF1-BAD28AF62538}" type="slidenum">
              <a:rPr lang="en-US" smtClean="0"/>
              <a:pPr/>
              <a:t>‹#›</a:t>
            </a:fld>
            <a:endParaRPr lang="en-US" dirty="0"/>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3</a:t>
            </a:fld>
            <a:endParaRPr lang="en-US" dirty="0"/>
          </a:p>
        </p:txBody>
      </p:sp>
    </p:spTree>
    <p:extLst>
      <p:ext uri="{BB962C8B-B14F-4D97-AF65-F5344CB8AC3E}">
        <p14:creationId xmlns:p14="http://schemas.microsoft.com/office/powerpoint/2010/main" val="380648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8</a:t>
            </a:fld>
            <a:endParaRPr lang="en-US" dirty="0"/>
          </a:p>
        </p:txBody>
      </p:sp>
    </p:spTree>
    <p:extLst>
      <p:ext uri="{BB962C8B-B14F-4D97-AF65-F5344CB8AC3E}">
        <p14:creationId xmlns:p14="http://schemas.microsoft.com/office/powerpoint/2010/main" val="234506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9</a:t>
            </a:fld>
            <a:endParaRPr lang="en-US" dirty="0"/>
          </a:p>
        </p:txBody>
      </p:sp>
    </p:spTree>
    <p:extLst>
      <p:ext uri="{BB962C8B-B14F-4D97-AF65-F5344CB8AC3E}">
        <p14:creationId xmlns:p14="http://schemas.microsoft.com/office/powerpoint/2010/main" val="359649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10</a:t>
            </a:fld>
            <a:endParaRPr lang="en-US" dirty="0"/>
          </a:p>
        </p:txBody>
      </p:sp>
    </p:spTree>
    <p:extLst>
      <p:ext uri="{BB962C8B-B14F-4D97-AF65-F5344CB8AC3E}">
        <p14:creationId xmlns:p14="http://schemas.microsoft.com/office/powerpoint/2010/main" val="283372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14</a:t>
            </a:fld>
            <a:endParaRPr lang="en-US" dirty="0"/>
          </a:p>
        </p:txBody>
      </p:sp>
    </p:spTree>
    <p:extLst>
      <p:ext uri="{BB962C8B-B14F-4D97-AF65-F5344CB8AC3E}">
        <p14:creationId xmlns:p14="http://schemas.microsoft.com/office/powerpoint/2010/main" val="180691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15</a:t>
            </a:fld>
            <a:endParaRPr lang="en-US" dirty="0"/>
          </a:p>
        </p:txBody>
      </p:sp>
    </p:spTree>
    <p:extLst>
      <p:ext uri="{BB962C8B-B14F-4D97-AF65-F5344CB8AC3E}">
        <p14:creationId xmlns:p14="http://schemas.microsoft.com/office/powerpoint/2010/main" val="231247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16</a:t>
            </a:fld>
            <a:endParaRPr lang="en-US" dirty="0"/>
          </a:p>
        </p:txBody>
      </p:sp>
    </p:spTree>
    <p:extLst>
      <p:ext uri="{BB962C8B-B14F-4D97-AF65-F5344CB8AC3E}">
        <p14:creationId xmlns:p14="http://schemas.microsoft.com/office/powerpoint/2010/main" val="2868057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21</a:t>
            </a:fld>
            <a:endParaRPr lang="en-US" dirty="0"/>
          </a:p>
        </p:txBody>
      </p:sp>
    </p:spTree>
    <p:extLst>
      <p:ext uri="{BB962C8B-B14F-4D97-AF65-F5344CB8AC3E}">
        <p14:creationId xmlns:p14="http://schemas.microsoft.com/office/powerpoint/2010/main" val="3482128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jpe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Layouts/_rels/slideLayout9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826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87321"/>
            <a:ext cx="3449205" cy="302236"/>
          </a:xfrm>
        </p:spPr>
        <p:txBody>
          <a:bodyPr/>
          <a:lstStyle>
            <a:lvl1pPr marL="0" indent="0">
              <a:buNone/>
              <a:defRPr sz="1200" b="1">
                <a:solidFill>
                  <a:schemeClr val="bg1"/>
                </a:solidFill>
              </a:defRPr>
            </a:lvl1pPr>
          </a:lstStyle>
          <a:p>
            <a:pPr lvl="0"/>
            <a:r>
              <a:rPr lang="en-US" dirty="0"/>
              <a:t>00.00.2023</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250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833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a:t>
            </a:r>
          </a:p>
        </p:txBody>
      </p:sp>
    </p:spTree>
    <p:extLst>
      <p:ext uri="{BB962C8B-B14F-4D97-AF65-F5344CB8AC3E}">
        <p14:creationId xmlns:p14="http://schemas.microsoft.com/office/powerpoint/2010/main" val="3925356397"/>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Coral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BBD71-F897-F148-A250-C0FAAF84E203}"/>
              </a:ext>
            </a:extLst>
          </p:cNvPr>
          <p:cNvSpPr/>
          <p:nvPr userDrawn="1"/>
        </p:nvSpPr>
        <p:spPr>
          <a:xfrm>
            <a:off x="0" y="0"/>
            <a:ext cx="73914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21685097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Questions</a:t>
            </a:r>
            <a:r>
              <a:rPr lang="en-US" sz="6000" b="1" dirty="0">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3583840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bout J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A65AC-F11E-45B0-8B74-212016F36A47}"/>
              </a:ext>
            </a:extLst>
          </p:cNvPr>
          <p:cNvSpPr txBox="1"/>
          <p:nvPr userDrawn="1"/>
        </p:nvSpPr>
        <p:spPr>
          <a:xfrm>
            <a:off x="685800" y="2993624"/>
            <a:ext cx="7778861" cy="830997"/>
          </a:xfrm>
          <a:prstGeom prst="rect">
            <a:avLst/>
          </a:prstGeom>
          <a:noFill/>
        </p:spPr>
        <p:txBody>
          <a:bodyPr wrap="none" rtlCol="0">
            <a:spAutoFit/>
          </a:bodyPr>
          <a:lstStyle/>
          <a:p>
            <a:r>
              <a:rPr kumimoji="0" lang="en-US" sz="48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About Jackson Lewis P.C.</a:t>
            </a:r>
            <a:endParaRPr lang="en-US" sz="3200" dirty="0"/>
          </a:p>
        </p:txBody>
      </p:sp>
    </p:spTree>
    <p:extLst>
      <p:ext uri="{BB962C8B-B14F-4D97-AF65-F5344CB8AC3E}">
        <p14:creationId xmlns:p14="http://schemas.microsoft.com/office/powerpoint/2010/main" val="12445722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e get wo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91E27-8B3A-4F16-83AA-ECB9BB79736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Background pattern&#10;&#10;Description automatically generated">
            <a:extLst>
              <a:ext uri="{FF2B5EF4-FFF2-40B4-BE49-F238E27FC236}">
                <a16:creationId xmlns:a16="http://schemas.microsoft.com/office/drawing/2014/main" id="{1437E4D1-BD93-4E81-8A2D-2A20DA89B1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 y="0"/>
            <a:ext cx="12188952" cy="6858000"/>
          </a:xfrm>
          <a:prstGeom prst="rect">
            <a:avLst/>
          </a:prstGeom>
        </p:spPr>
      </p:pic>
      <p:pic>
        <p:nvPicPr>
          <p:cNvPr id="7" name="Picture 6" descr="Logo&#10;&#10;Description automatically generated">
            <a:extLst>
              <a:ext uri="{FF2B5EF4-FFF2-40B4-BE49-F238E27FC236}">
                <a16:creationId xmlns:a16="http://schemas.microsoft.com/office/drawing/2014/main" id="{BEAEB174-39DE-4E86-8702-7014957FAC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772" y="1676400"/>
            <a:ext cx="6400800" cy="1600200"/>
          </a:xfrm>
          <a:prstGeom prst="rect">
            <a:avLst/>
          </a:prstGeom>
        </p:spPr>
      </p:pic>
      <p:pic>
        <p:nvPicPr>
          <p:cNvPr id="9" name="Picture 8" descr="Logo&#10;&#10;Description automatically generated">
            <a:extLst>
              <a:ext uri="{FF2B5EF4-FFF2-40B4-BE49-F238E27FC236}">
                <a16:creationId xmlns:a16="http://schemas.microsoft.com/office/drawing/2014/main" id="{FF43045E-B964-4E02-BB44-E559A7366E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
        <p:nvSpPr>
          <p:cNvPr id="12" name="TextBox 11">
            <a:extLst>
              <a:ext uri="{FF2B5EF4-FFF2-40B4-BE49-F238E27FC236}">
                <a16:creationId xmlns:a16="http://schemas.microsoft.com/office/drawing/2014/main" id="{7F08AFE3-EA3C-4F5A-B706-A5D1469C0A9D}"/>
              </a:ext>
            </a:extLst>
          </p:cNvPr>
          <p:cNvSpPr txBox="1"/>
          <p:nvPr userDrawn="1"/>
        </p:nvSpPr>
        <p:spPr>
          <a:xfrm>
            <a:off x="874486" y="3733800"/>
            <a:ext cx="10744199" cy="2308324"/>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Employers need proactive strategies and business solutions that reduce workplace law risk. At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Jackson Lewis, we don’t just tell you what’s legal – we tell you what’s </a:t>
            </a:r>
            <a:r>
              <a:rPr lang="en-US" sz="3600" b="1" dirty="0">
                <a:solidFill>
                  <a:schemeClr val="accent2"/>
                </a:solidFill>
                <a:latin typeface="Arial" panose="020B0604020202020204" pitchFamily="34" charset="0"/>
                <a:cs typeface="Arial" panose="020B0604020202020204" pitchFamily="34" charset="0"/>
              </a:rPr>
              <a:t>effective</a:t>
            </a:r>
            <a:r>
              <a:rPr lang="en-US" sz="3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05358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TextBox 1">
            <a:extLst>
              <a:ext uri="{FF2B5EF4-FFF2-40B4-BE49-F238E27FC236}">
                <a16:creationId xmlns:a16="http://schemas.microsoft.com/office/drawing/2014/main" id="{AB9015B8-7191-4D30-9BAA-FB30B5612E33}"/>
              </a:ext>
            </a:extLst>
          </p:cNvPr>
          <p:cNvSpPr txBox="1"/>
          <p:nvPr userDrawn="1"/>
        </p:nvSpPr>
        <p:spPr>
          <a:xfrm>
            <a:off x="4876800" y="586800"/>
            <a:ext cx="6611838" cy="55092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represent management exclusively in every aspect of employment, benefits, labor, and immigration law and related litigation.</a:t>
            </a:r>
          </a:p>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leaders in </a:t>
            </a:r>
            <a:r>
              <a:rPr kumimoji="0" lang="en-US" sz="2400" b="0" i="0" u="none" strike="noStrike" kern="1200" cap="none" spc="0" normalizeH="0" baseline="0" noProof="0" dirty="0">
                <a:ln>
                  <a:noFill/>
                </a:ln>
                <a:solidFill>
                  <a:srgbClr val="000000"/>
                </a:solidFill>
                <a:effectLst/>
                <a:uLnTx/>
                <a:uFillTx/>
                <a:latin typeface="Arial"/>
                <a:ea typeface="+mn-ea"/>
                <a:cs typeface="Arial"/>
              </a:rPr>
              <a:t>educating employers about the laws of equal opportunity, we understand the importance of having a workforce that reflects the various communities we serve.</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With 61 locations and more than 950 attorneys, we offer local knowledge backed by the support of a national firm.</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We are founding members of L&amp;E Global, a global alliance of premier employer’s counsel firms.</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2971800"/>
            <a:ext cx="3010761"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Firm Overview</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9525"/>
            <a:ext cx="4381500" cy="6858000"/>
          </a:xfrm>
          <a:prstGeom prst="rect">
            <a:avLst/>
          </a:prstGeom>
        </p:spPr>
      </p:pic>
    </p:spTree>
    <p:extLst>
      <p:ext uri="{BB962C8B-B14F-4D97-AF65-F5344CB8AC3E}">
        <p14:creationId xmlns:p14="http://schemas.microsoft.com/office/powerpoint/2010/main" val="420980372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JL Ma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37751-8450-40D2-AFE0-9B2FF3A5BF0C}"/>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6771F650-BB53-4397-B030-0FB49DE20EDA}"/>
              </a:ext>
            </a:extLst>
          </p:cNvPr>
          <p:cNvSpPr>
            <a:spLocks noGrp="1"/>
          </p:cNvSpPr>
          <p:nvPr>
            <p:ph type="sldNum" sz="quarter" idx="11"/>
          </p:nvPr>
        </p:nvSpPr>
        <p:spPr/>
        <p:txBody>
          <a:bodyPr/>
          <a:lstStyle/>
          <a:p>
            <a:fld id="{407F7647-6CBB-4945-B48A-22BF8575EA14}" type="slidenum">
              <a:rPr lang="en-US" smtClean="0"/>
              <a:pPr/>
              <a:t>‹#›</a:t>
            </a:fld>
            <a:endParaRPr lang="en-US" dirty="0"/>
          </a:p>
        </p:txBody>
      </p:sp>
      <p:grpSp>
        <p:nvGrpSpPr>
          <p:cNvPr id="5" name="Group 4">
            <a:extLst>
              <a:ext uri="{FF2B5EF4-FFF2-40B4-BE49-F238E27FC236}">
                <a16:creationId xmlns:a16="http://schemas.microsoft.com/office/drawing/2014/main" id="{7F302506-C3A5-42DC-89D2-AA08D94073C3}"/>
              </a:ext>
            </a:extLst>
          </p:cNvPr>
          <p:cNvGrpSpPr/>
          <p:nvPr userDrawn="1"/>
        </p:nvGrpSpPr>
        <p:grpSpPr>
          <a:xfrm>
            <a:off x="722850" y="1371600"/>
            <a:ext cx="2487967" cy="1262976"/>
            <a:chOff x="681255" y="2301684"/>
            <a:chExt cx="2487967" cy="1262976"/>
          </a:xfrm>
        </p:grpSpPr>
        <p:sp>
          <p:nvSpPr>
            <p:cNvPr id="6" name="TextBox 5">
              <a:extLst>
                <a:ext uri="{FF2B5EF4-FFF2-40B4-BE49-F238E27FC236}">
                  <a16:creationId xmlns:a16="http://schemas.microsoft.com/office/drawing/2014/main" id="{FF05B3AB-8FF4-430C-87F0-FAA70961C0EB}"/>
                </a:ext>
              </a:extLst>
            </p:cNvPr>
            <p:cNvSpPr txBox="1"/>
            <p:nvPr/>
          </p:nvSpPr>
          <p:spPr>
            <a:xfrm>
              <a:off x="681255" y="2301684"/>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61</a:t>
              </a:r>
              <a:endParaRPr lang="en-US" sz="6000" b="1" dirty="0">
                <a:solidFill>
                  <a:schemeClr val="accent2"/>
                </a:solidFill>
                <a:latin typeface="Georgia" panose="02040502050405020303" pitchFamily="18" charset="0"/>
                <a:ea typeface="Arial" charset="0"/>
                <a:cs typeface="Arial" charset="0"/>
              </a:endParaRPr>
            </a:p>
          </p:txBody>
        </p:sp>
        <p:sp>
          <p:nvSpPr>
            <p:cNvPr id="7" name="TextBox 6">
              <a:extLst>
                <a:ext uri="{FF2B5EF4-FFF2-40B4-BE49-F238E27FC236}">
                  <a16:creationId xmlns:a16="http://schemas.microsoft.com/office/drawing/2014/main" id="{DDD7D558-E1B3-4A0F-8AD0-BF2322CD7BA5}"/>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8" name="Group 7">
            <a:extLst>
              <a:ext uri="{FF2B5EF4-FFF2-40B4-BE49-F238E27FC236}">
                <a16:creationId xmlns:a16="http://schemas.microsoft.com/office/drawing/2014/main" id="{3033F54D-D46B-470C-BC0C-F2F1F538EF24}"/>
              </a:ext>
            </a:extLst>
          </p:cNvPr>
          <p:cNvGrpSpPr/>
          <p:nvPr userDrawn="1"/>
        </p:nvGrpSpPr>
        <p:grpSpPr>
          <a:xfrm>
            <a:off x="743422" y="3032075"/>
            <a:ext cx="1783611" cy="1216098"/>
            <a:chOff x="669532" y="1286737"/>
            <a:chExt cx="1783611" cy="1216098"/>
          </a:xfrm>
        </p:grpSpPr>
        <p:sp>
          <p:nvSpPr>
            <p:cNvPr id="9" name="TextBox 8">
              <a:extLst>
                <a:ext uri="{FF2B5EF4-FFF2-40B4-BE49-F238E27FC236}">
                  <a16:creationId xmlns:a16="http://schemas.microsoft.com/office/drawing/2014/main" id="{23054863-389B-425F-BF3A-59FE900871FA}"/>
                </a:ext>
              </a:extLst>
            </p:cNvPr>
            <p:cNvSpPr txBox="1"/>
            <p:nvPr/>
          </p:nvSpPr>
          <p:spPr>
            <a:xfrm>
              <a:off x="669532" y="1286737"/>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950</a:t>
              </a:r>
              <a:endParaRPr lang="en-US" sz="6000" b="1" dirty="0">
                <a:solidFill>
                  <a:schemeClr val="accent2"/>
                </a:solidFill>
                <a:latin typeface="Georgia" panose="02040502050405020303" pitchFamily="18" charset="0"/>
                <a:ea typeface="Arial" charset="0"/>
                <a:cs typeface="Arial" charset="0"/>
              </a:endParaRPr>
            </a:p>
          </p:txBody>
        </p:sp>
        <p:sp>
          <p:nvSpPr>
            <p:cNvPr id="10" name="TextBox 9">
              <a:extLst>
                <a:ext uri="{FF2B5EF4-FFF2-40B4-BE49-F238E27FC236}">
                  <a16:creationId xmlns:a16="http://schemas.microsoft.com/office/drawing/2014/main" id="{0A430333-F044-494C-82B3-1987723ADD32}"/>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11" name="TextBox 10">
              <a:extLst>
                <a:ext uri="{FF2B5EF4-FFF2-40B4-BE49-F238E27FC236}">
                  <a16:creationId xmlns:a16="http://schemas.microsoft.com/office/drawing/2014/main" id="{B5BC5ECB-E296-4EF2-83DE-E6C32B03BB8A}"/>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sp>
        <p:nvSpPr>
          <p:cNvPr id="12" name="TextBox 11">
            <a:extLst>
              <a:ext uri="{FF2B5EF4-FFF2-40B4-BE49-F238E27FC236}">
                <a16:creationId xmlns:a16="http://schemas.microsoft.com/office/drawing/2014/main" id="{B613A346-CECA-403B-9C7F-25219CDBB9D0}"/>
              </a:ext>
            </a:extLst>
          </p:cNvPr>
          <p:cNvSpPr txBox="1"/>
          <p:nvPr userDrawn="1"/>
        </p:nvSpPr>
        <p:spPr>
          <a:xfrm>
            <a:off x="685800" y="457200"/>
            <a:ext cx="9404947" cy="584775"/>
          </a:xfrm>
          <a:prstGeom prst="rect">
            <a:avLst/>
          </a:prstGeom>
          <a:noFill/>
        </p:spPr>
        <p:txBody>
          <a:bodyPr wrap="non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Strategically located to serve employers’ needs</a:t>
            </a:r>
            <a:endParaRPr lang="en-US" dirty="0"/>
          </a:p>
        </p:txBody>
      </p:sp>
      <p:pic>
        <p:nvPicPr>
          <p:cNvPr id="14" name="Picture 13">
            <a:extLst>
              <a:ext uri="{FF2B5EF4-FFF2-40B4-BE49-F238E27FC236}">
                <a16:creationId xmlns:a16="http://schemas.microsoft.com/office/drawing/2014/main" id="{7ABBF613-5933-4AC1-BA33-6E523E487C79}"/>
              </a:ext>
            </a:extLst>
          </p:cNvPr>
          <p:cNvPicPr>
            <a:picLocks noChangeAspect="1"/>
          </p:cNvPicPr>
          <p:nvPr userDrawn="1"/>
        </p:nvPicPr>
        <p:blipFill>
          <a:blip r:embed="rId2"/>
          <a:srcRect/>
          <a:stretch/>
        </p:blipFill>
        <p:spPr>
          <a:xfrm>
            <a:off x="2983079" y="1057026"/>
            <a:ext cx="8445435" cy="5269790"/>
          </a:xfrm>
          <a:prstGeom prst="rect">
            <a:avLst/>
          </a:prstGeom>
        </p:spPr>
      </p:pic>
    </p:spTree>
    <p:extLst>
      <p:ext uri="{BB962C8B-B14F-4D97-AF65-F5344CB8AC3E}">
        <p14:creationId xmlns:p14="http://schemas.microsoft.com/office/powerpoint/2010/main" val="911159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ackground pattern&#10;&#10;Description automatically generated">
            <a:extLst>
              <a:ext uri="{FF2B5EF4-FFF2-40B4-BE49-F238E27FC236}">
                <a16:creationId xmlns:a16="http://schemas.microsoft.com/office/drawing/2014/main" id="{EDD9C413-2026-480F-8C3A-0F656F56B0DF}"/>
              </a:ext>
            </a:extLst>
          </p:cNvPr>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1"/>
            <a:ext cx="12188952" cy="6858000"/>
          </a:xfrm>
          <a:prstGeom prst="rect">
            <a:avLst/>
          </a:prstGeom>
        </p:spPr>
      </p:pic>
      <p:sp>
        <p:nvSpPr>
          <p:cNvPr id="2" name="TextBox 1">
            <a:extLst>
              <a:ext uri="{FF2B5EF4-FFF2-40B4-BE49-F238E27FC236}">
                <a16:creationId xmlns:a16="http://schemas.microsoft.com/office/drawing/2014/main" id="{AB9015B8-7191-4D30-9BAA-FB30B5612E33}"/>
              </a:ext>
            </a:extLst>
          </p:cNvPr>
          <p:cNvSpPr txBox="1"/>
          <p:nvPr userDrawn="1"/>
        </p:nvSpPr>
        <p:spPr>
          <a:xfrm>
            <a:off x="685368" y="1219200"/>
            <a:ext cx="10972800" cy="5486400"/>
          </a:xfrm>
          <a:prstGeom prst="rect">
            <a:avLst/>
          </a:prstGeom>
          <a:noFill/>
        </p:spPr>
        <p:txBody>
          <a:bodyPr wrap="square" numCol="3" spcCol="457200" rtlCol="0">
            <a:spAutoFit/>
          </a:bodyPr>
          <a:lstStyle/>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Affirmative Action, OFCCP and Government Compliance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California 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Class Actions and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Construction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Diversity Counseling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Governance and Internal Investigations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Disability, Leave and Health Management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Employee Benefits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Environmental, Social and Governance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ERISA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Financial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Healthcare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Higher Education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Hospitality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Immigration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International Employment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Labor Relations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Life Sciences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Manufacturing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Pay Equity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Privacy, Data and Cybersecurity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Real Estate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Restrictive Covenants, Trade Secrets and Unfair Competition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Retail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Sports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Technology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Transactional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Trials and Appeals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Wage and Hour</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Safety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Training</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457200"/>
            <a:ext cx="10211231"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Practice &amp; Industry Groups</a:t>
            </a:r>
          </a:p>
        </p:txBody>
      </p:sp>
    </p:spTree>
    <p:extLst>
      <p:ext uri="{BB962C8B-B14F-4D97-AF65-F5344CB8AC3E}">
        <p14:creationId xmlns:p14="http://schemas.microsoft.com/office/powerpoint/2010/main" val="205260198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I at J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2DF58E-552E-40DE-A493-B5900CFC7CE9}"/>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extBox 4">
            <a:extLst>
              <a:ext uri="{FF2B5EF4-FFF2-40B4-BE49-F238E27FC236}">
                <a16:creationId xmlns:a16="http://schemas.microsoft.com/office/drawing/2014/main" id="{4E6AFA7A-BF0F-4D7D-A97D-8CE20347E26D}"/>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Diversity, Equity &amp; Inclusion at JL</a:t>
            </a:r>
            <a:endParaRPr lang="en-US" dirty="0"/>
          </a:p>
        </p:txBody>
      </p:sp>
      <p:sp>
        <p:nvSpPr>
          <p:cNvPr id="8" name="TextBox 7">
            <a:extLst>
              <a:ext uri="{FF2B5EF4-FFF2-40B4-BE49-F238E27FC236}">
                <a16:creationId xmlns:a16="http://schemas.microsoft.com/office/drawing/2014/main" id="{4F6ACB27-4092-4FC0-BE63-E93EBFB0C541}"/>
              </a:ext>
            </a:extLst>
          </p:cNvPr>
          <p:cNvSpPr txBox="1"/>
          <p:nvPr userDrawn="1"/>
        </p:nvSpPr>
        <p:spPr>
          <a:xfrm>
            <a:off x="609600" y="6246911"/>
            <a:ext cx="1954381" cy="307777"/>
          </a:xfrm>
          <a:prstGeom prst="rect">
            <a:avLst/>
          </a:prstGeom>
          <a:noFill/>
        </p:spPr>
        <p:txBody>
          <a:bodyPr wrap="none" rtlCol="0">
            <a:spAutoFit/>
          </a:bodyPr>
          <a:lstStyle/>
          <a:p>
            <a:r>
              <a:rPr lang="en-US" sz="1400" b="1" dirty="0">
                <a:solidFill>
                  <a:schemeClr val="accent1"/>
                </a:solidFill>
                <a:latin typeface="Arial" panose="020B0604020202020204" pitchFamily="34" charset="0"/>
                <a:cs typeface="Arial" panose="020B0604020202020204" pitchFamily="34" charset="0"/>
              </a:rPr>
              <a:t>As of March 31, 2023</a:t>
            </a:r>
          </a:p>
        </p:txBody>
      </p:sp>
      <p:pic>
        <p:nvPicPr>
          <p:cNvPr id="6" name="Picture 5">
            <a:extLst>
              <a:ext uri="{FF2B5EF4-FFF2-40B4-BE49-F238E27FC236}">
                <a16:creationId xmlns:a16="http://schemas.microsoft.com/office/drawing/2014/main" id="{6D21D101-B1EE-9AD9-C055-22644B5544D2}"/>
              </a:ext>
            </a:extLst>
          </p:cNvPr>
          <p:cNvPicPr>
            <a:picLocks noChangeAspect="1"/>
          </p:cNvPicPr>
          <p:nvPr userDrawn="1"/>
        </p:nvPicPr>
        <p:blipFill rotWithShape="1">
          <a:blip r:embed="rId2"/>
          <a:srcRect t="9589"/>
          <a:stretch/>
        </p:blipFill>
        <p:spPr>
          <a:xfrm>
            <a:off x="687324" y="1480514"/>
            <a:ext cx="10817352" cy="4310686"/>
          </a:xfrm>
          <a:prstGeom prst="rect">
            <a:avLst/>
          </a:prstGeom>
        </p:spPr>
      </p:pic>
    </p:spTree>
    <p:extLst>
      <p:ext uri="{BB962C8B-B14F-4D97-AF65-F5344CB8AC3E}">
        <p14:creationId xmlns:p14="http://schemas.microsoft.com/office/powerpoint/2010/main" val="12420904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ational Recogn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8B605A-C0C0-4379-A275-B5C6D484F4C9}"/>
              </a:ext>
            </a:extLst>
          </p:cNvPr>
          <p:cNvSpPr/>
          <p:nvPr userDrawn="1"/>
        </p:nvSpPr>
        <p:spPr>
          <a:xfrm>
            <a:off x="4855752"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07250EF-1665-4534-A686-4B659B1E5051}"/>
              </a:ext>
            </a:extLst>
          </p:cNvPr>
          <p:cNvSpPr/>
          <p:nvPr userDrawn="1"/>
        </p:nvSpPr>
        <p:spPr>
          <a:xfrm>
            <a:off x="7282073"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E57676-3187-4E3E-9076-FED4B7157ABE}"/>
              </a:ext>
            </a:extLst>
          </p:cNvPr>
          <p:cNvSpPr/>
          <p:nvPr userDrawn="1"/>
        </p:nvSpPr>
        <p:spPr>
          <a:xfrm>
            <a:off x="9708394"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85DD07E-C13A-4EF7-AD0E-9F8B5CAB5985}"/>
              </a:ext>
            </a:extLst>
          </p:cNvPr>
          <p:cNvSpPr/>
          <p:nvPr userDrawn="1"/>
        </p:nvSpPr>
        <p:spPr>
          <a:xfrm>
            <a:off x="4828176"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A500D8-828D-4076-BE46-40B05A0E683F}"/>
              </a:ext>
            </a:extLst>
          </p:cNvPr>
          <p:cNvSpPr/>
          <p:nvPr userDrawn="1"/>
        </p:nvSpPr>
        <p:spPr>
          <a:xfrm>
            <a:off x="7254497"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59081EC-B4AC-4B19-B2C2-F092A1D53612}"/>
              </a:ext>
            </a:extLst>
          </p:cNvPr>
          <p:cNvSpPr/>
          <p:nvPr userDrawn="1"/>
        </p:nvSpPr>
        <p:spPr>
          <a:xfrm>
            <a:off x="9680818"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33D245-A9AA-4F84-91F6-83B84430CAEF}"/>
              </a:ext>
            </a:extLst>
          </p:cNvPr>
          <p:cNvSpPr/>
          <p:nvPr userDrawn="1"/>
        </p:nvSpPr>
        <p:spPr>
          <a:xfrm>
            <a:off x="4800600"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BBD14DA-0BA8-48FF-87B3-602DEBF1C486}"/>
              </a:ext>
            </a:extLst>
          </p:cNvPr>
          <p:cNvSpPr/>
          <p:nvPr userDrawn="1"/>
        </p:nvSpPr>
        <p:spPr>
          <a:xfrm>
            <a:off x="7226921"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BDA8DF-5F62-4A46-A054-0A549E126CE1}"/>
              </a:ext>
            </a:extLst>
          </p:cNvPr>
          <p:cNvSpPr/>
          <p:nvPr userDrawn="1"/>
        </p:nvSpPr>
        <p:spPr>
          <a:xfrm>
            <a:off x="9653242"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76200" y="2743200"/>
            <a:ext cx="4229099"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National Recognition</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838"/>
            <a:ext cx="4381500" cy="6858000"/>
          </a:xfrm>
          <a:prstGeom prst="rect">
            <a:avLst/>
          </a:prstGeom>
        </p:spPr>
      </p:pic>
      <p:pic>
        <p:nvPicPr>
          <p:cNvPr id="10" name="Picture 4" descr="undefined">
            <a:extLst>
              <a:ext uri="{FF2B5EF4-FFF2-40B4-BE49-F238E27FC236}">
                <a16:creationId xmlns:a16="http://schemas.microsoft.com/office/drawing/2014/main" id="{AA8AFB09-14EE-48CA-A6FE-383786E31A0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6373" y="391933"/>
            <a:ext cx="1828800" cy="1534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itigation Powerhouse 2022 - Jackson Lewis PC">
            <a:extLst>
              <a:ext uri="{FF2B5EF4-FFF2-40B4-BE49-F238E27FC236}">
                <a16:creationId xmlns:a16="http://schemas.microsoft.com/office/drawing/2014/main" id="{67CBDDE3-C799-42DB-9A1C-DB80F898E32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821321" y="2545061"/>
            <a:ext cx="1828800" cy="1709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orking Mother Names Jackson Lewis Among the 'Best Law Firms for Women'">
            <a:extLst>
              <a:ext uri="{FF2B5EF4-FFF2-40B4-BE49-F238E27FC236}">
                <a16:creationId xmlns:a16="http://schemas.microsoft.com/office/drawing/2014/main" id="{2BA54E52-057C-4CB7-837D-E3CE9B46CB7F}"/>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927600" y="4965031"/>
            <a:ext cx="1828800" cy="1588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LM Diversity Scorecard - Jackson Lewis PC earns #16 Spot">
            <a:extLst>
              <a:ext uri="{FF2B5EF4-FFF2-40B4-BE49-F238E27FC236}">
                <a16:creationId xmlns:a16="http://schemas.microsoft.com/office/drawing/2014/main" id="{FA2BB4A6-E89E-4891-8B8B-84C4FACEE857}"/>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980886" y="2743200"/>
            <a:ext cx="1828800" cy="13960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est Lawyers Award Badge">
            <a:extLst>
              <a:ext uri="{FF2B5EF4-FFF2-40B4-BE49-F238E27FC236}">
                <a16:creationId xmlns:a16="http://schemas.microsoft.com/office/drawing/2014/main" id="{5D3ED809-4568-49C6-B491-4FBDE36B777D}"/>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821321" y="852932"/>
            <a:ext cx="1828800" cy="55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849FC80-AF40-4C2B-99F7-6613D20D1FBE}"/>
              </a:ext>
            </a:extLst>
          </p:cNvPr>
          <p:cNvPicPr>
            <a:picLocks noChangeAspect="1"/>
          </p:cNvPicPr>
          <p:nvPr userDrawn="1"/>
        </p:nvPicPr>
        <p:blipFill>
          <a:blip r:embed="rId8"/>
          <a:srcRect/>
          <a:stretch/>
        </p:blipFill>
        <p:spPr>
          <a:xfrm>
            <a:off x="7396631" y="2545061"/>
            <a:ext cx="1828284" cy="1802384"/>
          </a:xfrm>
          <a:prstGeom prst="rect">
            <a:avLst/>
          </a:prstGeom>
        </p:spPr>
      </p:pic>
      <p:pic>
        <p:nvPicPr>
          <p:cNvPr id="3076" name="Picture 4" descr="The Legal 500 – The Clients Guide to Law Firms">
            <a:extLst>
              <a:ext uri="{FF2B5EF4-FFF2-40B4-BE49-F238E27FC236}">
                <a16:creationId xmlns:a16="http://schemas.microsoft.com/office/drawing/2014/main" id="{D22F6414-7851-444A-92C0-EFC14C545B10}"/>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0049553" y="4884000"/>
            <a:ext cx="12647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ckson Lewis Achieves Gold Standard Certification From The Women In Law Empowerment Forum (WILEF)">
            <a:extLst>
              <a:ext uri="{FF2B5EF4-FFF2-40B4-BE49-F238E27FC236}">
                <a16:creationId xmlns:a16="http://schemas.microsoft.com/office/drawing/2014/main" id="{9CA05D30-02C7-4342-B7FF-BFE43CD3A724}"/>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7346194"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a:extLst>
              <a:ext uri="{FF2B5EF4-FFF2-40B4-BE49-F238E27FC236}">
                <a16:creationId xmlns:a16="http://schemas.microsoft.com/office/drawing/2014/main" id="{CF876D11-07ED-6A0D-DAAB-A5FE062567E0}"/>
              </a:ext>
            </a:extLst>
          </p:cNvPr>
          <p:cNvPicPr>
            <a:picLocks noChangeAspect="1"/>
          </p:cNvPicPr>
          <p:nvPr userDrawn="1"/>
        </p:nvPicPr>
        <p:blipFill rotWithShape="1">
          <a:blip r:embed="rId11"/>
          <a:srcRect t="21870" b="8973"/>
          <a:stretch/>
        </p:blipFill>
        <p:spPr>
          <a:xfrm>
            <a:off x="4980886" y="304800"/>
            <a:ext cx="1800592" cy="1689959"/>
          </a:xfrm>
          <a:prstGeom prst="rect">
            <a:avLst/>
          </a:prstGeom>
        </p:spPr>
      </p:pic>
    </p:spTree>
    <p:extLst>
      <p:ext uri="{BB962C8B-B14F-4D97-AF65-F5344CB8AC3E}">
        <p14:creationId xmlns:p14="http://schemas.microsoft.com/office/powerpoint/2010/main" val="116888027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lient Service Standard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D64764-7CB4-47A3-9446-BF1CF08AFB6C}"/>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8DC2B00A-6D09-4FF6-BC0D-AE2007E16381}"/>
              </a:ext>
            </a:extLst>
          </p:cNvPr>
          <p:cNvSpPr>
            <a:spLocks noGrp="1"/>
          </p:cNvSpPr>
          <p:nvPr>
            <p:ph type="sldNum" sz="quarter" idx="11"/>
          </p:nvPr>
        </p:nvSpPr>
        <p:spPr/>
        <p:txBody>
          <a:bodyPr/>
          <a:lstStyle/>
          <a:p>
            <a:fld id="{407F7647-6CBB-4945-B48A-22BF8575EA14}" type="slidenum">
              <a:rPr lang="en-US" smtClean="0"/>
              <a:pPr/>
              <a:t>‹#›</a:t>
            </a:fld>
            <a:endParaRPr lang="en-US" dirty="0"/>
          </a:p>
        </p:txBody>
      </p:sp>
      <p:pic>
        <p:nvPicPr>
          <p:cNvPr id="5" name="Picture 4">
            <a:extLst>
              <a:ext uri="{FF2B5EF4-FFF2-40B4-BE49-F238E27FC236}">
                <a16:creationId xmlns:a16="http://schemas.microsoft.com/office/drawing/2014/main" id="{3EFE0913-A15B-4840-B86A-74C669491E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2689941"/>
            <a:ext cx="850900" cy="850900"/>
          </a:xfrm>
          <a:prstGeom prst="rect">
            <a:avLst/>
          </a:prstGeom>
        </p:spPr>
      </p:pic>
      <p:sp>
        <p:nvSpPr>
          <p:cNvPr id="6" name="Rectangle 5">
            <a:extLst>
              <a:ext uri="{FF2B5EF4-FFF2-40B4-BE49-F238E27FC236}">
                <a16:creationId xmlns:a16="http://schemas.microsoft.com/office/drawing/2014/main" id="{80347AC8-9F51-4A61-8DBA-AAE5CDAD396A}"/>
              </a:ext>
            </a:extLst>
          </p:cNvPr>
          <p:cNvSpPr/>
          <p:nvPr userDrawn="1"/>
        </p:nvSpPr>
        <p:spPr>
          <a:xfrm>
            <a:off x="1740877" y="2821338"/>
            <a:ext cx="420039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Demonstrate an Unmatched Understanding of Your Needs and Expectations</a:t>
            </a:r>
          </a:p>
        </p:txBody>
      </p:sp>
      <p:pic>
        <p:nvPicPr>
          <p:cNvPr id="7" name="Picture 6">
            <a:extLst>
              <a:ext uri="{FF2B5EF4-FFF2-40B4-BE49-F238E27FC236}">
                <a16:creationId xmlns:a16="http://schemas.microsoft.com/office/drawing/2014/main" id="{C79BDBE2-01A3-49ED-8EB3-74720E18AD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02130" y="2666495"/>
            <a:ext cx="914400" cy="914400"/>
          </a:xfrm>
          <a:prstGeom prst="rect">
            <a:avLst/>
          </a:prstGeom>
        </p:spPr>
      </p:pic>
      <p:sp>
        <p:nvSpPr>
          <p:cNvPr id="8" name="Rectangle 7">
            <a:extLst>
              <a:ext uri="{FF2B5EF4-FFF2-40B4-BE49-F238E27FC236}">
                <a16:creationId xmlns:a16="http://schemas.microsoft.com/office/drawing/2014/main" id="{15C42CE3-C25D-4252-93B5-FB2B3463FBBE}"/>
              </a:ext>
            </a:extLst>
          </p:cNvPr>
          <p:cNvSpPr/>
          <p:nvPr userDrawn="1"/>
        </p:nvSpPr>
        <p:spPr>
          <a:xfrm>
            <a:off x="7331202" y="2821338"/>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Commit to Fostering Diverse Teams and the Creative Ideas They Generate</a:t>
            </a:r>
          </a:p>
        </p:txBody>
      </p:sp>
      <p:pic>
        <p:nvPicPr>
          <p:cNvPr id="9" name="Picture 8">
            <a:extLst>
              <a:ext uri="{FF2B5EF4-FFF2-40B4-BE49-F238E27FC236}">
                <a16:creationId xmlns:a16="http://schemas.microsoft.com/office/drawing/2014/main" id="{7EE57079-685F-4DE8-9250-D5B4680DF6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800" y="3972141"/>
            <a:ext cx="876300" cy="762000"/>
          </a:xfrm>
          <a:prstGeom prst="rect">
            <a:avLst/>
          </a:prstGeom>
        </p:spPr>
      </p:pic>
      <p:sp>
        <p:nvSpPr>
          <p:cNvPr id="10" name="Rectangle 9">
            <a:extLst>
              <a:ext uri="{FF2B5EF4-FFF2-40B4-BE49-F238E27FC236}">
                <a16:creationId xmlns:a16="http://schemas.microsoft.com/office/drawing/2014/main" id="{48915AAB-08BB-4A93-95AB-ABB06F631908}"/>
              </a:ext>
            </a:extLst>
          </p:cNvPr>
          <p:cNvSpPr/>
          <p:nvPr userDrawn="1"/>
        </p:nvSpPr>
        <p:spPr>
          <a:xfrm>
            <a:off x="1740876" y="4032313"/>
            <a:ext cx="3745523"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Embrace Proactive Communication and Collaboration as a Way of Life</a:t>
            </a:r>
          </a:p>
        </p:txBody>
      </p:sp>
      <p:pic>
        <p:nvPicPr>
          <p:cNvPr id="11" name="Picture 10">
            <a:extLst>
              <a:ext uri="{FF2B5EF4-FFF2-40B4-BE49-F238E27FC236}">
                <a16:creationId xmlns:a16="http://schemas.microsoft.com/office/drawing/2014/main" id="{EB6A1DE5-5B5D-4737-8599-021E5053F1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35480" y="3946342"/>
            <a:ext cx="647700" cy="736600"/>
          </a:xfrm>
          <a:prstGeom prst="rect">
            <a:avLst/>
          </a:prstGeom>
        </p:spPr>
      </p:pic>
      <p:sp>
        <p:nvSpPr>
          <p:cNvPr id="12" name="Rectangle 11">
            <a:extLst>
              <a:ext uri="{FF2B5EF4-FFF2-40B4-BE49-F238E27FC236}">
                <a16:creationId xmlns:a16="http://schemas.microsoft.com/office/drawing/2014/main" id="{D79BA55D-265C-4356-A6EA-4FED0583227C}"/>
              </a:ext>
            </a:extLst>
          </p:cNvPr>
          <p:cNvSpPr/>
          <p:nvPr userDrawn="1"/>
        </p:nvSpPr>
        <p:spPr>
          <a:xfrm>
            <a:off x="7331202" y="4032313"/>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Provide Regular Opportunities for Formal and Informal Feedback and Act Upon the Results</a:t>
            </a:r>
          </a:p>
        </p:txBody>
      </p:sp>
      <p:pic>
        <p:nvPicPr>
          <p:cNvPr id="13" name="Picture 12">
            <a:extLst>
              <a:ext uri="{FF2B5EF4-FFF2-40B4-BE49-F238E27FC236}">
                <a16:creationId xmlns:a16="http://schemas.microsoft.com/office/drawing/2014/main" id="{BB72BB38-DB5D-439F-AB9C-94FD7E6121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8500" y="5158514"/>
            <a:ext cx="850900" cy="647700"/>
          </a:xfrm>
          <a:prstGeom prst="rect">
            <a:avLst/>
          </a:prstGeom>
        </p:spPr>
      </p:pic>
      <p:sp>
        <p:nvSpPr>
          <p:cNvPr id="14" name="Rectangle 13">
            <a:extLst>
              <a:ext uri="{FF2B5EF4-FFF2-40B4-BE49-F238E27FC236}">
                <a16:creationId xmlns:a16="http://schemas.microsoft.com/office/drawing/2014/main" id="{AA918765-12DB-41C7-BB4E-B1D845386715}"/>
              </a:ext>
            </a:extLst>
          </p:cNvPr>
          <p:cNvSpPr/>
          <p:nvPr userDrawn="1"/>
        </p:nvSpPr>
        <p:spPr>
          <a:xfrm>
            <a:off x="1740877" y="5209111"/>
            <a:ext cx="374552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Build a True Partnership Where Goals are Shared and Success is Mutual</a:t>
            </a:r>
          </a:p>
        </p:txBody>
      </p:sp>
      <p:sp>
        <p:nvSpPr>
          <p:cNvPr id="15" name="TextBox 14">
            <a:extLst>
              <a:ext uri="{FF2B5EF4-FFF2-40B4-BE49-F238E27FC236}">
                <a16:creationId xmlns:a16="http://schemas.microsoft.com/office/drawing/2014/main" id="{B38261EA-6259-41EC-A635-FD48A749F524}"/>
              </a:ext>
            </a:extLst>
          </p:cNvPr>
          <p:cNvSpPr txBox="1"/>
          <p:nvPr userDrawn="1"/>
        </p:nvSpPr>
        <p:spPr>
          <a:xfrm>
            <a:off x="685800" y="1327340"/>
            <a:ext cx="10817352" cy="958660"/>
          </a:xfrm>
          <a:prstGeom prst="rect">
            <a:avLst/>
          </a:prstGeom>
          <a:noFill/>
        </p:spPr>
        <p:txBody>
          <a:bodyPr wrap="square" rtlCol="0">
            <a:spAutoFit/>
          </a:bodyPr>
          <a:lstStyle/>
          <a:p>
            <a:pPr>
              <a:lnSpc>
                <a:spcPct val="150000"/>
              </a:lnSpc>
            </a:pPr>
            <a:r>
              <a:rPr lang="en-US" sz="2000" b="1" dirty="0">
                <a:solidFill>
                  <a:schemeClr val="accent1"/>
                </a:solidFill>
                <a:latin typeface="Arial" panose="020B0604020202020204" pitchFamily="34" charset="0"/>
                <a:cs typeface="Arial" panose="020B0604020202020204" pitchFamily="34" charset="0"/>
              </a:rPr>
              <a:t>Jackson Lewis is committed to providing every client with the highest level of service. We promise our clients that Jackson Lewis will:</a:t>
            </a:r>
          </a:p>
        </p:txBody>
      </p:sp>
      <p:sp>
        <p:nvSpPr>
          <p:cNvPr id="17" name="TextBox 16">
            <a:extLst>
              <a:ext uri="{FF2B5EF4-FFF2-40B4-BE49-F238E27FC236}">
                <a16:creationId xmlns:a16="http://schemas.microsoft.com/office/drawing/2014/main" id="{362F3ADB-9660-4F33-A545-D5D5349B11D9}"/>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Client Service Standards</a:t>
            </a:r>
            <a:endParaRPr lang="en-US" dirty="0"/>
          </a:p>
        </p:txBody>
      </p:sp>
    </p:spTree>
    <p:extLst>
      <p:ext uri="{BB962C8B-B14F-4D97-AF65-F5344CB8AC3E}">
        <p14:creationId xmlns:p14="http://schemas.microsoft.com/office/powerpoint/2010/main" val="3434240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JL Mission Statem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44CF2159-0968-4AEF-B84E-5F24C8CE7729}"/>
              </a:ext>
            </a:extLst>
          </p:cNvPr>
          <p:cNvSpPr txBox="1"/>
          <p:nvPr userDrawn="1"/>
        </p:nvSpPr>
        <p:spPr>
          <a:xfrm>
            <a:off x="685800" y="2228854"/>
            <a:ext cx="10720388" cy="36112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 legal professionals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focused on the workplace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we have a unique vantage point into the human condition.</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privilege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do work that affects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people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calling</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craft policies that achieve the delicate balance between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supporting diverse workers</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and the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businesses that employ them</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p:txBody>
      </p:sp>
      <p:pic>
        <p:nvPicPr>
          <p:cNvPr id="11" name="Picture 10" descr="Logo&#10;&#10;Description automatically generated">
            <a:extLst>
              <a:ext uri="{FF2B5EF4-FFF2-40B4-BE49-F238E27FC236}">
                <a16:creationId xmlns:a16="http://schemas.microsoft.com/office/drawing/2014/main" id="{AF80570F-BAFE-414F-8F05-09FBB1469C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Tree>
    <p:extLst>
      <p:ext uri="{BB962C8B-B14F-4D97-AF65-F5344CB8AC3E}">
        <p14:creationId xmlns:p14="http://schemas.microsoft.com/office/powerpoint/2010/main" val="1408314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C0CAD7-6AB3-4979-8A03-CED5B349279F}"/>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8A092031-9AE9-4F2D-AB0D-02D395772E5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8677A55-CF3D-4996-B1B2-DC15AF5F6955}"/>
              </a:ext>
            </a:extLst>
          </p:cNvPr>
          <p:cNvSpPr>
            <a:spLocks noGrp="1"/>
          </p:cNvSpPr>
          <p:nvPr>
            <p:ph type="title" hasCustomPrompt="1"/>
          </p:nvPr>
        </p:nvSpPr>
        <p:spPr>
          <a:xfrm>
            <a:off x="694392" y="1673352"/>
            <a:ext cx="4462272" cy="813816"/>
          </a:xfrm>
        </p:spPr>
        <p:txBody>
          <a:bodyPr/>
          <a:lstStyle>
            <a:lvl1pPr>
              <a:defRPr sz="4000">
                <a:solidFill>
                  <a:schemeClr val="accent2"/>
                </a:solidFill>
              </a:defRPr>
            </a:lvl1pPr>
          </a:lstStyle>
          <a:p>
            <a:r>
              <a:rPr lang="en-US" dirty="0"/>
              <a:t>Contents</a:t>
            </a:r>
          </a:p>
        </p:txBody>
      </p:sp>
      <p:sp>
        <p:nvSpPr>
          <p:cNvPr id="6" name="Text Placeholder 7">
            <a:extLst>
              <a:ext uri="{FF2B5EF4-FFF2-40B4-BE49-F238E27FC236}">
                <a16:creationId xmlns:a16="http://schemas.microsoft.com/office/drawing/2014/main" id="{9C8727FB-7D30-4FE8-A216-8349F5E26ABB}"/>
              </a:ext>
            </a:extLst>
          </p:cNvPr>
          <p:cNvSpPr>
            <a:spLocks noGrp="1"/>
          </p:cNvSpPr>
          <p:nvPr>
            <p:ph type="body" sz="quarter" idx="10" hasCustomPrompt="1"/>
          </p:nvPr>
        </p:nvSpPr>
        <p:spPr>
          <a:xfrm>
            <a:off x="5971032" y="1673352"/>
            <a:ext cx="5535168" cy="3630168"/>
          </a:xfrm>
        </p:spPr>
        <p:txBody>
          <a:bodyPr/>
          <a:lstStyle>
            <a:lvl1pPr marL="457200" indent="-457200">
              <a:buClr>
                <a:schemeClr val="accent2"/>
              </a:buClr>
              <a:buFont typeface="Arial" panose="020B0604020202020204" pitchFamily="34" charset="0"/>
              <a:buChar char="•"/>
              <a:defRPr sz="1800" b="0">
                <a:solidFill>
                  <a:schemeClr val="accent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Tree>
    <p:extLst>
      <p:ext uri="{BB962C8B-B14F-4D97-AF65-F5344CB8AC3E}">
        <p14:creationId xmlns:p14="http://schemas.microsoft.com/office/powerpoint/2010/main" val="42287145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a:t>
            </a:r>
            <a:r>
              <a:rPr lang="en-US" sz="6000" b="1" dirty="0">
                <a:solidFill>
                  <a:schemeClr val="accent1"/>
                </a:solidFill>
                <a:latin typeface="Arial" panose="020B0604020202020204" pitchFamily="34" charset="0"/>
                <a:cs typeface="Arial" panose="020B0604020202020204" pitchFamily="34" charset="0"/>
              </a:rPr>
              <a:t> 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1503527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Agenda_Coral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62097-3A13-0548-A148-A0D38A2321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7391400" cy="6858000"/>
          </a:xfrm>
          <a:prstGeom prst="rect">
            <a:avLst/>
          </a:prstGeom>
        </p:spPr>
      </p:pic>
      <p:sp>
        <p:nvSpPr>
          <p:cNvPr id="4" name="Rectangle 3">
            <a:extLst>
              <a:ext uri="{FF2B5EF4-FFF2-40B4-BE49-F238E27FC236}">
                <a16:creationId xmlns:a16="http://schemas.microsoft.com/office/drawing/2014/main" id="{EBAB421E-8DBB-DB4E-BA02-D46FB52D5410}"/>
              </a:ext>
            </a:extLst>
          </p:cNvPr>
          <p:cNvSpPr/>
          <p:nvPr userDrawn="1"/>
        </p:nvSpPr>
        <p:spPr>
          <a:xfrm>
            <a:off x="0" y="0"/>
            <a:ext cx="7391400" cy="6858000"/>
          </a:xfrm>
          <a:prstGeom prst="rect">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tabLst/>
              <a:defRPr sz="1800">
                <a:solidFill>
                  <a:schemeClr val="accent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24813836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2AAC-75B5-498D-9AE9-7F12C893A164}"/>
              </a:ext>
            </a:extLst>
          </p:cNvPr>
          <p:cNvSpPr>
            <a:spLocks noGrp="1"/>
          </p:cNvSpPr>
          <p:nvPr>
            <p:ph type="title"/>
          </p:nvPr>
        </p:nvSpPr>
        <p:spPr>
          <a:xfrm>
            <a:off x="1524000" y="452333"/>
            <a:ext cx="9144000" cy="557270"/>
          </a:xfrm>
          <a:prstGeom prst="rect">
            <a:avLst/>
          </a:prstGeom>
        </p:spPr>
        <p:txBody>
          <a:bodyPr/>
          <a:lstStyle>
            <a:lvl1pPr algn="ctr">
              <a:defRPr sz="3200">
                <a:latin typeface="Nunito" panose="00000500000000000000" pitchFamily="2" charset="0"/>
              </a:defRPr>
            </a:lvl1pPr>
          </a:lstStyle>
          <a:p>
            <a:r>
              <a:rPr lang="en-US" dirty="0"/>
              <a:t>Click to edit Master title style</a:t>
            </a:r>
          </a:p>
        </p:txBody>
      </p:sp>
      <p:sp>
        <p:nvSpPr>
          <p:cNvPr id="3" name="Content Placeholder 4">
            <a:extLst>
              <a:ext uri="{FF2B5EF4-FFF2-40B4-BE49-F238E27FC236}">
                <a16:creationId xmlns:a16="http://schemas.microsoft.com/office/drawing/2014/main" id="{AB1F8DE2-62EA-4F06-97C6-4B4FB11395F8}"/>
              </a:ext>
            </a:extLst>
          </p:cNvPr>
          <p:cNvSpPr>
            <a:spLocks noGrp="1"/>
          </p:cNvSpPr>
          <p:nvPr>
            <p:ph sz="quarter" idx="10"/>
          </p:nvPr>
        </p:nvSpPr>
        <p:spPr>
          <a:xfrm>
            <a:off x="1524000" y="1270000"/>
            <a:ext cx="9144000" cy="4572000"/>
          </a:xfrm>
          <a:prstGeom prst="rect">
            <a:avLst/>
          </a:prstGeom>
        </p:spPr>
        <p:txBody>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25111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515600" cy="3961039"/>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515600" cy="526093"/>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3184643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2994666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White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28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hitre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10820400" cy="1444752"/>
          </a:xfrm>
        </p:spPr>
        <p:txBody>
          <a:bodyPr anchor="ctr"/>
          <a:lstStyle>
            <a:lvl1pPr>
              <a:defRPr sz="4800">
                <a:solidFill>
                  <a:schemeClr val="accent2"/>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a:cxnSpLocks/>
          </p:cNvCxnSpPr>
          <p:nvPr userDrawn="1"/>
        </p:nvCxnSpPr>
        <p:spPr>
          <a:xfrm>
            <a:off x="685800" y="2438400"/>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a:cxnSpLocks/>
          </p:cNvCxnSpPr>
          <p:nvPr userDrawn="1"/>
        </p:nvCxnSpPr>
        <p:spPr>
          <a:xfrm>
            <a:off x="685800" y="4425696"/>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One Line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dirty="0"/>
              <a:t>Section Divider: One line over image</a:t>
            </a:r>
          </a:p>
        </p:txBody>
      </p:sp>
      <p:sp>
        <p:nvSpPr>
          <p:cNvPr id="4" name="Picture Placeholder 3">
            <a:extLst>
              <a:ext uri="{FF2B5EF4-FFF2-40B4-BE49-F238E27FC236}">
                <a16:creationId xmlns:a16="http://schemas.microsoft.com/office/drawing/2014/main" id="{CB544857-BE42-451E-A5C2-75C0E2E76416}"/>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61444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Two Lines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57F10-C7D2-41E7-BB9F-DCFCA2C8DDCE}"/>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10820400" cy="1444752"/>
          </a:xfrm>
        </p:spPr>
        <p:txBody>
          <a:bodyPr anchor="ctr"/>
          <a:lstStyle>
            <a:lvl1pPr>
              <a:defRPr sz="4800">
                <a:solidFill>
                  <a:schemeClr val="accent2"/>
                </a:solidFill>
              </a:defRPr>
            </a:lvl1pPr>
          </a:lstStyle>
          <a:p>
            <a:r>
              <a:rPr lang="en-US" dirty="0"/>
              <a:t>Section Divider:</a:t>
            </a:r>
            <a:br>
              <a:rPr lang="en-US" dirty="0"/>
            </a:br>
            <a:r>
              <a:rPr lang="en-US" dirty="0"/>
              <a:t>Two Lines over an Image</a:t>
            </a:r>
          </a:p>
        </p:txBody>
      </p:sp>
    </p:spTree>
    <p:extLst>
      <p:ext uri="{BB962C8B-B14F-4D97-AF65-F5344CB8AC3E}">
        <p14:creationId xmlns:p14="http://schemas.microsoft.com/office/powerpoint/2010/main" val="372409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345866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_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2061705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3885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676400"/>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291535"/>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71093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1" name="Picture Placeholder 2">
            <a:extLst>
              <a:ext uri="{FF2B5EF4-FFF2-40B4-BE49-F238E27FC236}">
                <a16:creationId xmlns:a16="http://schemas.microsoft.com/office/drawing/2014/main" id="{28E38777-298B-1444-8725-56CC2CB6EAB3}"/>
              </a:ext>
            </a:extLst>
          </p:cNvPr>
          <p:cNvSpPr>
            <a:spLocks noGrp="1"/>
          </p:cNvSpPr>
          <p:nvPr>
            <p:ph type="pic" idx="15"/>
          </p:nvPr>
        </p:nvSpPr>
        <p:spPr>
          <a:xfrm>
            <a:off x="151926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5">
            <a:extLst>
              <a:ext uri="{FF2B5EF4-FFF2-40B4-BE49-F238E27FC236}">
                <a16:creationId xmlns:a16="http://schemas.microsoft.com/office/drawing/2014/main" id="{DF317CAA-BFCA-6445-BA8E-81E873874CFA}"/>
              </a:ext>
            </a:extLst>
          </p:cNvPr>
          <p:cNvSpPr>
            <a:spLocks noGrp="1"/>
          </p:cNvSpPr>
          <p:nvPr>
            <p:ph type="body" sz="quarter" idx="16" hasCustomPrompt="1"/>
          </p:nvPr>
        </p:nvSpPr>
        <p:spPr>
          <a:xfrm>
            <a:off x="3799727"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4" name="Picture Placeholder 2">
            <a:extLst>
              <a:ext uri="{FF2B5EF4-FFF2-40B4-BE49-F238E27FC236}">
                <a16:creationId xmlns:a16="http://schemas.microsoft.com/office/drawing/2014/main" id="{992F91BD-FBAE-D243-A4D1-B94C9A116904}"/>
              </a:ext>
            </a:extLst>
          </p:cNvPr>
          <p:cNvSpPr>
            <a:spLocks noGrp="1"/>
          </p:cNvSpPr>
          <p:nvPr>
            <p:ph type="pic" idx="17"/>
          </p:nvPr>
        </p:nvSpPr>
        <p:spPr>
          <a:xfrm>
            <a:off x="4608064"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Text Placeholder 5">
            <a:extLst>
              <a:ext uri="{FF2B5EF4-FFF2-40B4-BE49-F238E27FC236}">
                <a16:creationId xmlns:a16="http://schemas.microsoft.com/office/drawing/2014/main" id="{FF905EEE-93B8-F043-B699-6F12AFBB989E}"/>
              </a:ext>
            </a:extLst>
          </p:cNvPr>
          <p:cNvSpPr>
            <a:spLocks noGrp="1"/>
          </p:cNvSpPr>
          <p:nvPr>
            <p:ph type="body" sz="quarter" idx="18" hasCustomPrompt="1"/>
          </p:nvPr>
        </p:nvSpPr>
        <p:spPr>
          <a:xfrm>
            <a:off x="688852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7" name="Picture Placeholder 2">
            <a:extLst>
              <a:ext uri="{FF2B5EF4-FFF2-40B4-BE49-F238E27FC236}">
                <a16:creationId xmlns:a16="http://schemas.microsoft.com/office/drawing/2014/main" id="{C938B343-2084-E744-B977-15D7B11486B5}"/>
              </a:ext>
            </a:extLst>
          </p:cNvPr>
          <p:cNvSpPr>
            <a:spLocks noGrp="1"/>
          </p:cNvSpPr>
          <p:nvPr>
            <p:ph type="pic" idx="19"/>
          </p:nvPr>
        </p:nvSpPr>
        <p:spPr>
          <a:xfrm>
            <a:off x="769685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15458592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th color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ABBBF3-DFA3-D493-4A99-BDB6329CF3D8}"/>
              </a:ext>
            </a:extLst>
          </p:cNvPr>
          <p:cNvSpPr/>
          <p:nvPr userDrawn="1"/>
        </p:nvSpPr>
        <p:spPr>
          <a:xfrm>
            <a:off x="0" y="0"/>
            <a:ext cx="12192000" cy="124536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18007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133600"/>
            <a:ext cx="10817352" cy="403860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352558"/>
            <a:ext cx="10817352" cy="704842"/>
          </a:xfrm>
        </p:spPr>
        <p:txBody>
          <a:bodyPr lIns="0" anchor="ctr" anchorCtr="0">
            <a:norm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2E1496B6-5C38-9743-8E59-3AEDF797EDE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5086647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72842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31514403"/>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878652"/>
            <a:ext cx="5257800" cy="4293547"/>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878653"/>
            <a:ext cx="5257800" cy="4293546"/>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a:extLst>
              <a:ext uri="{FF2B5EF4-FFF2-40B4-BE49-F238E27FC236}">
                <a16:creationId xmlns:a16="http://schemas.microsoft.com/office/drawing/2014/main" id="{1AA1DEF0-0393-974F-8516-33CCD488997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632966749"/>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367192"/>
            <a:ext cx="3390900" cy="410581"/>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B2942805-A3CD-6546-B416-2D6CC6C36FEE}"/>
              </a:ext>
            </a:extLst>
          </p:cNvPr>
          <p:cNvSpPr>
            <a:spLocks noGrp="1"/>
          </p:cNvSpPr>
          <p:nvPr>
            <p:ph sz="half" idx="16"/>
          </p:nvPr>
        </p:nvSpPr>
        <p:spPr>
          <a:xfrm>
            <a:off x="4386407"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a:extLst>
              <a:ext uri="{FF2B5EF4-FFF2-40B4-BE49-F238E27FC236}">
                <a16:creationId xmlns:a16="http://schemas.microsoft.com/office/drawing/2014/main" id="{E3BC0559-6EFF-524D-B2AF-B44EB4923C1B}"/>
              </a:ext>
            </a:extLst>
          </p:cNvPr>
          <p:cNvSpPr>
            <a:spLocks noGrp="1"/>
          </p:cNvSpPr>
          <p:nvPr>
            <p:ph sz="half" idx="17"/>
          </p:nvPr>
        </p:nvSpPr>
        <p:spPr>
          <a:xfrm>
            <a:off x="8091343"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910098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15770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1" name="Content Placeholder 2">
            <a:extLst>
              <a:ext uri="{FF2B5EF4-FFF2-40B4-BE49-F238E27FC236}">
                <a16:creationId xmlns:a16="http://schemas.microsoft.com/office/drawing/2014/main" id="{4481E2D3-16C6-CE42-BB7D-6FF3AA17B127}"/>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6BABCC3-EAAA-4880-8ECB-20BABF2F4015}"/>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3311181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293100" y="2819400"/>
            <a:ext cx="3416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3769015838"/>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Coral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6" name="Content Placeholder 2">
            <a:extLst>
              <a:ext uri="{FF2B5EF4-FFF2-40B4-BE49-F238E27FC236}">
                <a16:creationId xmlns:a16="http://schemas.microsoft.com/office/drawing/2014/main" id="{A7F81795-2397-8642-BD89-CF21FE0DDE06}"/>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931878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029B6F-4637-7243-835C-F446FFD2A17D}"/>
              </a:ext>
            </a:extLst>
          </p:cNvPr>
          <p:cNvSpPr>
            <a:spLocks noGrp="1"/>
          </p:cNvSpPr>
          <p:nvPr>
            <p:ph type="ctrTitle" hasCustomPrompt="1"/>
          </p:nvPr>
        </p:nvSpPr>
        <p:spPr>
          <a:xfrm>
            <a:off x="685893" y="1983604"/>
            <a:ext cx="10820307" cy="1559719"/>
          </a:xfrm>
          <a:prstGeom prst="rect">
            <a:avLst/>
          </a:prstGeom>
        </p:spPr>
        <p:txBody>
          <a:bodyPr anchor="b"/>
          <a:lstStyle>
            <a:lvl1pPr algn="l">
              <a:defRPr sz="4800">
                <a:solidFill>
                  <a:schemeClr val="accent2"/>
                </a:solidFill>
              </a:defRPr>
            </a:lvl1pPr>
          </a:lstStyle>
          <a:p>
            <a:r>
              <a:rPr lang="en-US" dirty="0"/>
              <a:t>Title Goes Here</a:t>
            </a:r>
          </a:p>
        </p:txBody>
      </p:sp>
      <p:sp>
        <p:nvSpPr>
          <p:cNvPr id="12" name="Subtitle 2">
            <a:extLst>
              <a:ext uri="{FF2B5EF4-FFF2-40B4-BE49-F238E27FC236}">
                <a16:creationId xmlns:a16="http://schemas.microsoft.com/office/drawing/2014/main" id="{16FE893E-7295-DF44-BD96-F3EA8E2356C9}"/>
              </a:ext>
            </a:extLst>
          </p:cNvPr>
          <p:cNvSpPr>
            <a:spLocks noGrp="1"/>
          </p:cNvSpPr>
          <p:nvPr>
            <p:ph type="subTitle" idx="1" hasCustomPrompt="1"/>
          </p:nvPr>
        </p:nvSpPr>
        <p:spPr>
          <a:xfrm>
            <a:off x="685893" y="3534087"/>
            <a:ext cx="10816739" cy="1068652"/>
          </a:xfrm>
          <a:prstGeom prst="rect">
            <a:avLst/>
          </a:prstGeom>
        </p:spPr>
        <p:txBody>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extBox 7">
            <a:extLst>
              <a:ext uri="{FF2B5EF4-FFF2-40B4-BE49-F238E27FC236}">
                <a16:creationId xmlns:a16="http://schemas.microsoft.com/office/drawing/2014/main" id="{D800AAD6-9CB9-7E43-9CCE-1865BE30189A}"/>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accent1"/>
                </a:solidFill>
                <a:latin typeface="Arial" panose="020B0604020202020204" pitchFamily="34" charset="0"/>
                <a:cs typeface="Arial" panose="020B0604020202020204" pitchFamily="34" charset="0"/>
              </a:rPr>
              <a:t>© 2023 Jackson Lewis P.C.</a:t>
            </a:r>
          </a:p>
        </p:txBody>
      </p:sp>
      <p:sp>
        <p:nvSpPr>
          <p:cNvPr id="9" name="Text Placeholder 5">
            <a:extLst>
              <a:ext uri="{FF2B5EF4-FFF2-40B4-BE49-F238E27FC236}">
                <a16:creationId xmlns:a16="http://schemas.microsoft.com/office/drawing/2014/main" id="{BA6DA71A-43EC-4C48-85B5-02712BDDB062}"/>
              </a:ext>
            </a:extLst>
          </p:cNvPr>
          <p:cNvSpPr>
            <a:spLocks noGrp="1"/>
          </p:cNvSpPr>
          <p:nvPr>
            <p:ph type="body" sz="quarter" idx="10" hasCustomPrompt="1"/>
          </p:nvPr>
        </p:nvSpPr>
        <p:spPr>
          <a:xfrm>
            <a:off x="685893"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D6458247-5F40-7946-8F11-052C52DD1753}"/>
              </a:ext>
            </a:extLst>
          </p:cNvPr>
          <p:cNvSpPr>
            <a:spLocks noGrp="1"/>
          </p:cNvSpPr>
          <p:nvPr>
            <p:ph type="body" sz="quarter" idx="11" hasCustomPrompt="1"/>
          </p:nvPr>
        </p:nvSpPr>
        <p:spPr>
          <a:xfrm>
            <a:off x="685893" y="5474621"/>
            <a:ext cx="3449205" cy="302236"/>
          </a:xfrm>
        </p:spPr>
        <p:txBody>
          <a:bodyPr/>
          <a:lstStyle>
            <a:lvl1pPr marL="0" indent="0">
              <a:buNone/>
              <a:defRPr sz="1200" b="1">
                <a:solidFill>
                  <a:schemeClr val="accent1"/>
                </a:solidFill>
              </a:defRPr>
            </a:lvl1pPr>
          </a:lstStyle>
          <a:p>
            <a:pPr lvl="0"/>
            <a:r>
              <a:rPr lang="en-US" dirty="0"/>
              <a:t>[00.00.2023]</a:t>
            </a:r>
          </a:p>
        </p:txBody>
      </p:sp>
      <p:sp>
        <p:nvSpPr>
          <p:cNvPr id="14" name="Text Placeholder 9">
            <a:extLst>
              <a:ext uri="{FF2B5EF4-FFF2-40B4-BE49-F238E27FC236}">
                <a16:creationId xmlns:a16="http://schemas.microsoft.com/office/drawing/2014/main" id="{A6A7C23F-55FF-F84D-A4AE-1804B91A3AF5}"/>
              </a:ext>
            </a:extLst>
          </p:cNvPr>
          <p:cNvSpPr>
            <a:spLocks noGrp="1"/>
          </p:cNvSpPr>
          <p:nvPr>
            <p:ph type="body" sz="quarter" idx="12" hasCustomPrompt="1"/>
          </p:nvPr>
        </p:nvSpPr>
        <p:spPr>
          <a:xfrm>
            <a:off x="685893"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8" name="Text Placeholder 9">
            <a:extLst>
              <a:ext uri="{FF2B5EF4-FFF2-40B4-BE49-F238E27FC236}">
                <a16:creationId xmlns:a16="http://schemas.microsoft.com/office/drawing/2014/main" id="{D5D854F3-1D3A-B744-BB4B-98370675756B}"/>
              </a:ext>
            </a:extLst>
          </p:cNvPr>
          <p:cNvSpPr>
            <a:spLocks noGrp="1"/>
          </p:cNvSpPr>
          <p:nvPr>
            <p:ph type="body" sz="quarter" idx="13" hasCustomPrompt="1"/>
          </p:nvPr>
        </p:nvSpPr>
        <p:spPr>
          <a:xfrm>
            <a:off x="685893"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 </a:t>
            </a:r>
          </a:p>
        </p:txBody>
      </p:sp>
    </p:spTree>
    <p:extLst>
      <p:ext uri="{BB962C8B-B14F-4D97-AF65-F5344CB8AC3E}">
        <p14:creationId xmlns:p14="http://schemas.microsoft.com/office/powerpoint/2010/main" val="2169658235"/>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Coral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102600" y="2933700"/>
            <a:ext cx="3797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421484655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Picture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16427853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 Picture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435033"/>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1050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1458200"/>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lef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itle 1">
            <a:extLst>
              <a:ext uri="{FF2B5EF4-FFF2-40B4-BE49-F238E27FC236}">
                <a16:creationId xmlns:a16="http://schemas.microsoft.com/office/drawing/2014/main" id="{04D37CC2-A045-0142-8883-9A5B688FDC9A}"/>
              </a:ext>
            </a:extLst>
          </p:cNvPr>
          <p:cNvSpPr>
            <a:spLocks noGrp="1"/>
          </p:cNvSpPr>
          <p:nvPr>
            <p:ph type="title"/>
          </p:nvPr>
        </p:nvSpPr>
        <p:spPr>
          <a:xfrm>
            <a:off x="0" y="1219200"/>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092BCCA6-E7E2-3347-9A2A-F3B34CD838AA}"/>
              </a:ext>
            </a:extLst>
          </p:cNvPr>
          <p:cNvSpPr>
            <a:spLocks noGrp="1"/>
          </p:cNvSpPr>
          <p:nvPr>
            <p:ph idx="10"/>
          </p:nvPr>
        </p:nvSpPr>
        <p:spPr>
          <a:xfrm>
            <a:off x="0" y="2770254"/>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966116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righ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hasCustomPrompt="1"/>
          </p:nvPr>
        </p:nvSpPr>
        <p:spPr>
          <a:xfrm>
            <a:off x="6416040" y="1090668"/>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dirty="0"/>
              <a:t>Click to edit Master title style</a:t>
            </a:r>
            <a:br>
              <a:rPr lang="en-US" dirty="0"/>
            </a:br>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6416040" y="2641722"/>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664514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ement lef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0"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2501913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righ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6429375"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564813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Picture mosaic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1" name="Picture Placeholder 2">
            <a:extLst>
              <a:ext uri="{FF2B5EF4-FFF2-40B4-BE49-F238E27FC236}">
                <a16:creationId xmlns:a16="http://schemas.microsoft.com/office/drawing/2014/main" id="{D0A99B99-61F7-A046-A1D1-4A175B008296}"/>
              </a:ext>
            </a:extLst>
          </p:cNvPr>
          <p:cNvSpPr>
            <a:spLocks noGrp="1"/>
          </p:cNvSpPr>
          <p:nvPr>
            <p:ph type="pic" idx="14"/>
          </p:nvPr>
        </p:nvSpPr>
        <p:spPr>
          <a:xfrm>
            <a:off x="0"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1D4D5675-5820-CB46-8E29-A42847DE22EC}"/>
              </a:ext>
            </a:extLst>
          </p:cNvPr>
          <p:cNvSpPr>
            <a:spLocks noGrp="1"/>
          </p:cNvSpPr>
          <p:nvPr>
            <p:ph type="pic" idx="15"/>
          </p:nvPr>
        </p:nvSpPr>
        <p:spPr>
          <a:xfrm>
            <a:off x="2190750"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Picture Placeholder 2">
            <a:extLst>
              <a:ext uri="{FF2B5EF4-FFF2-40B4-BE49-F238E27FC236}">
                <a16:creationId xmlns:a16="http://schemas.microsoft.com/office/drawing/2014/main" id="{34547BB4-6E3A-F94A-9A7C-64B578B6BF25}"/>
              </a:ext>
            </a:extLst>
          </p:cNvPr>
          <p:cNvSpPr>
            <a:spLocks noGrp="1"/>
          </p:cNvSpPr>
          <p:nvPr>
            <p:ph type="pic" idx="16"/>
          </p:nvPr>
        </p:nvSpPr>
        <p:spPr>
          <a:xfrm>
            <a:off x="0"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Picture Placeholder 2">
            <a:extLst>
              <a:ext uri="{FF2B5EF4-FFF2-40B4-BE49-F238E27FC236}">
                <a16:creationId xmlns:a16="http://schemas.microsoft.com/office/drawing/2014/main" id="{EFD8675B-5351-0242-88A9-3F47AFD61A08}"/>
              </a:ext>
            </a:extLst>
          </p:cNvPr>
          <p:cNvSpPr>
            <a:spLocks noGrp="1"/>
          </p:cNvSpPr>
          <p:nvPr>
            <p:ph type="pic" idx="17"/>
          </p:nvPr>
        </p:nvSpPr>
        <p:spPr>
          <a:xfrm>
            <a:off x="2192072"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4890472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Picture mosaic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511233"/>
          </a:xfrm>
          <a:prstGeom prst="rect">
            <a:avLst/>
          </a:prstGeom>
        </p:spPr>
        <p:txBody>
          <a:bodyPr/>
          <a:lstStyle>
            <a:lvl2pPr>
              <a:defRPr sz="1600"/>
            </a:lvl2pPr>
            <a:lvl3pPr>
              <a:defRPr sz="1400"/>
            </a:lvl3pPr>
            <a:lvl4pPr>
              <a:defRPr sz="1200"/>
            </a:lvl4pPr>
            <a:lvl5pP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Picture Placeholder 2">
            <a:extLst>
              <a:ext uri="{FF2B5EF4-FFF2-40B4-BE49-F238E27FC236}">
                <a16:creationId xmlns:a16="http://schemas.microsoft.com/office/drawing/2014/main" id="{C0CC19AD-8CA6-4740-9DE0-060C7A834B6D}"/>
              </a:ext>
            </a:extLst>
          </p:cNvPr>
          <p:cNvSpPr>
            <a:spLocks noGrp="1"/>
          </p:cNvSpPr>
          <p:nvPr>
            <p:ph type="pic" idx="11"/>
          </p:nvPr>
        </p:nvSpPr>
        <p:spPr>
          <a:xfrm>
            <a:off x="7814893"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639902FF-57EF-4719-801D-196947007C78}"/>
              </a:ext>
            </a:extLst>
          </p:cNvPr>
          <p:cNvSpPr>
            <a:spLocks noGrp="1"/>
          </p:cNvSpPr>
          <p:nvPr>
            <p:ph type="pic" idx="14"/>
          </p:nvPr>
        </p:nvSpPr>
        <p:spPr>
          <a:xfrm>
            <a:off x="7814893"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A69F3B6-0DC2-405E-B498-B292614A9D1C}"/>
              </a:ext>
            </a:extLst>
          </p:cNvPr>
          <p:cNvSpPr>
            <a:spLocks noGrp="1"/>
          </p:cNvSpPr>
          <p:nvPr>
            <p:ph type="pic" idx="15"/>
          </p:nvPr>
        </p:nvSpPr>
        <p:spPr>
          <a:xfrm>
            <a:off x="10005643"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BC9272FC-836D-429A-B423-9BF7386387E4}"/>
              </a:ext>
            </a:extLst>
          </p:cNvPr>
          <p:cNvSpPr>
            <a:spLocks noGrp="1"/>
          </p:cNvSpPr>
          <p:nvPr>
            <p:ph type="pic" idx="16"/>
          </p:nvPr>
        </p:nvSpPr>
        <p:spPr>
          <a:xfrm>
            <a:off x="7814893"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3A62933F-7307-4CA8-A976-49EB41247401}"/>
              </a:ext>
            </a:extLst>
          </p:cNvPr>
          <p:cNvSpPr>
            <a:spLocks noGrp="1"/>
          </p:cNvSpPr>
          <p:nvPr>
            <p:ph type="pic" idx="17"/>
          </p:nvPr>
        </p:nvSpPr>
        <p:spPr>
          <a:xfrm>
            <a:off x="10006965"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92926566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saic-Fu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4" name="Picture Placeholder 9">
            <a:extLst>
              <a:ext uri="{FF2B5EF4-FFF2-40B4-BE49-F238E27FC236}">
                <a16:creationId xmlns:a16="http://schemas.microsoft.com/office/drawing/2014/main" id="{D0D8219F-CA04-416B-816D-27E7D54286C6}"/>
              </a:ext>
            </a:extLst>
          </p:cNvPr>
          <p:cNvSpPr>
            <a:spLocks noGrp="1"/>
          </p:cNvSpPr>
          <p:nvPr>
            <p:ph type="pic" sz="quarter" idx="13"/>
          </p:nvPr>
        </p:nvSpPr>
        <p:spPr>
          <a:xfrm>
            <a:off x="0"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5" name="Picture Placeholder 9">
            <a:extLst>
              <a:ext uri="{FF2B5EF4-FFF2-40B4-BE49-F238E27FC236}">
                <a16:creationId xmlns:a16="http://schemas.microsoft.com/office/drawing/2014/main" id="{FF4DC186-FEFD-49EC-B600-91F576CEF8E3}"/>
              </a:ext>
            </a:extLst>
          </p:cNvPr>
          <p:cNvSpPr>
            <a:spLocks noGrp="1"/>
          </p:cNvSpPr>
          <p:nvPr>
            <p:ph type="pic" sz="quarter" idx="14"/>
          </p:nvPr>
        </p:nvSpPr>
        <p:spPr>
          <a:xfrm>
            <a:off x="0"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6" name="Picture Placeholder 9">
            <a:extLst>
              <a:ext uri="{FF2B5EF4-FFF2-40B4-BE49-F238E27FC236}">
                <a16:creationId xmlns:a16="http://schemas.microsoft.com/office/drawing/2014/main" id="{2EDF6E06-0AA0-43B5-B47A-935D6510C3EF}"/>
              </a:ext>
            </a:extLst>
          </p:cNvPr>
          <p:cNvSpPr>
            <a:spLocks noGrp="1"/>
          </p:cNvSpPr>
          <p:nvPr>
            <p:ph type="pic" sz="quarter" idx="15"/>
          </p:nvPr>
        </p:nvSpPr>
        <p:spPr>
          <a:xfrm>
            <a:off x="0"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7" name="Picture Placeholder 9">
            <a:extLst>
              <a:ext uri="{FF2B5EF4-FFF2-40B4-BE49-F238E27FC236}">
                <a16:creationId xmlns:a16="http://schemas.microsoft.com/office/drawing/2014/main" id="{0F4000A0-135D-4108-BD27-4AE47CF742E0}"/>
              </a:ext>
            </a:extLst>
          </p:cNvPr>
          <p:cNvSpPr>
            <a:spLocks noGrp="1"/>
          </p:cNvSpPr>
          <p:nvPr>
            <p:ph type="pic" sz="quarter" idx="16"/>
          </p:nvPr>
        </p:nvSpPr>
        <p:spPr>
          <a:xfrm>
            <a:off x="2432304"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9" name="Picture Placeholder 9">
            <a:extLst>
              <a:ext uri="{FF2B5EF4-FFF2-40B4-BE49-F238E27FC236}">
                <a16:creationId xmlns:a16="http://schemas.microsoft.com/office/drawing/2014/main" id="{4BA48F18-93FE-4007-9BA3-4FA531FB4E97}"/>
              </a:ext>
            </a:extLst>
          </p:cNvPr>
          <p:cNvSpPr>
            <a:spLocks noGrp="1"/>
          </p:cNvSpPr>
          <p:nvPr>
            <p:ph type="pic" sz="quarter" idx="17"/>
          </p:nvPr>
        </p:nvSpPr>
        <p:spPr>
          <a:xfrm>
            <a:off x="2432304"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1" name="Picture Placeholder 9">
            <a:extLst>
              <a:ext uri="{FF2B5EF4-FFF2-40B4-BE49-F238E27FC236}">
                <a16:creationId xmlns:a16="http://schemas.microsoft.com/office/drawing/2014/main" id="{CA88627C-59EA-4C45-A8D7-1DAA8D4A42ED}"/>
              </a:ext>
            </a:extLst>
          </p:cNvPr>
          <p:cNvSpPr>
            <a:spLocks noGrp="1"/>
          </p:cNvSpPr>
          <p:nvPr>
            <p:ph type="pic" sz="quarter" idx="18"/>
          </p:nvPr>
        </p:nvSpPr>
        <p:spPr>
          <a:xfrm>
            <a:off x="2432304"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2" name="Picture Placeholder 9">
            <a:extLst>
              <a:ext uri="{FF2B5EF4-FFF2-40B4-BE49-F238E27FC236}">
                <a16:creationId xmlns:a16="http://schemas.microsoft.com/office/drawing/2014/main" id="{2CB4F291-3F49-4037-BFD3-0BBA40DD5725}"/>
              </a:ext>
            </a:extLst>
          </p:cNvPr>
          <p:cNvSpPr>
            <a:spLocks noGrp="1"/>
          </p:cNvSpPr>
          <p:nvPr>
            <p:ph type="pic" sz="quarter" idx="19"/>
          </p:nvPr>
        </p:nvSpPr>
        <p:spPr>
          <a:xfrm>
            <a:off x="2432304"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3" name="Picture Placeholder 9">
            <a:extLst>
              <a:ext uri="{FF2B5EF4-FFF2-40B4-BE49-F238E27FC236}">
                <a16:creationId xmlns:a16="http://schemas.microsoft.com/office/drawing/2014/main" id="{D959C8AA-88F8-4F7B-8E3E-9DCEC2BBFF70}"/>
              </a:ext>
            </a:extLst>
          </p:cNvPr>
          <p:cNvSpPr>
            <a:spLocks noGrp="1"/>
          </p:cNvSpPr>
          <p:nvPr>
            <p:ph type="pic" sz="quarter" idx="20"/>
          </p:nvPr>
        </p:nvSpPr>
        <p:spPr>
          <a:xfrm>
            <a:off x="4864608"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4" name="Picture Placeholder 9">
            <a:extLst>
              <a:ext uri="{FF2B5EF4-FFF2-40B4-BE49-F238E27FC236}">
                <a16:creationId xmlns:a16="http://schemas.microsoft.com/office/drawing/2014/main" id="{E9ECE1FE-F466-4875-BAC2-3A5BC3BE97C2}"/>
              </a:ext>
            </a:extLst>
          </p:cNvPr>
          <p:cNvSpPr>
            <a:spLocks noGrp="1"/>
          </p:cNvSpPr>
          <p:nvPr>
            <p:ph type="pic" sz="quarter" idx="21"/>
          </p:nvPr>
        </p:nvSpPr>
        <p:spPr>
          <a:xfrm>
            <a:off x="4864608"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5" name="Picture Placeholder 9">
            <a:extLst>
              <a:ext uri="{FF2B5EF4-FFF2-40B4-BE49-F238E27FC236}">
                <a16:creationId xmlns:a16="http://schemas.microsoft.com/office/drawing/2014/main" id="{FAC23BE0-AB8A-45EA-AA10-20C9836F39EB}"/>
              </a:ext>
            </a:extLst>
          </p:cNvPr>
          <p:cNvSpPr>
            <a:spLocks noGrp="1"/>
          </p:cNvSpPr>
          <p:nvPr>
            <p:ph type="pic" sz="quarter" idx="22"/>
          </p:nvPr>
        </p:nvSpPr>
        <p:spPr>
          <a:xfrm>
            <a:off x="4864608"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6" name="Picture Placeholder 9">
            <a:extLst>
              <a:ext uri="{FF2B5EF4-FFF2-40B4-BE49-F238E27FC236}">
                <a16:creationId xmlns:a16="http://schemas.microsoft.com/office/drawing/2014/main" id="{756729DC-A2D0-4076-9174-011E6FE333A6}"/>
              </a:ext>
            </a:extLst>
          </p:cNvPr>
          <p:cNvSpPr>
            <a:spLocks noGrp="1"/>
          </p:cNvSpPr>
          <p:nvPr>
            <p:ph type="pic" sz="quarter" idx="23"/>
          </p:nvPr>
        </p:nvSpPr>
        <p:spPr>
          <a:xfrm>
            <a:off x="4864608"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7" name="Picture Placeholder 9">
            <a:extLst>
              <a:ext uri="{FF2B5EF4-FFF2-40B4-BE49-F238E27FC236}">
                <a16:creationId xmlns:a16="http://schemas.microsoft.com/office/drawing/2014/main" id="{5442F5AA-7D57-43C6-88D6-890EBFF2C249}"/>
              </a:ext>
            </a:extLst>
          </p:cNvPr>
          <p:cNvSpPr>
            <a:spLocks noGrp="1"/>
          </p:cNvSpPr>
          <p:nvPr>
            <p:ph type="pic" sz="quarter" idx="24"/>
          </p:nvPr>
        </p:nvSpPr>
        <p:spPr>
          <a:xfrm>
            <a:off x="7296912"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8" name="Picture Placeholder 9">
            <a:extLst>
              <a:ext uri="{FF2B5EF4-FFF2-40B4-BE49-F238E27FC236}">
                <a16:creationId xmlns:a16="http://schemas.microsoft.com/office/drawing/2014/main" id="{F5E1E627-431E-4C32-A4AE-6B752F0005B9}"/>
              </a:ext>
            </a:extLst>
          </p:cNvPr>
          <p:cNvSpPr>
            <a:spLocks noGrp="1"/>
          </p:cNvSpPr>
          <p:nvPr>
            <p:ph type="pic" sz="quarter" idx="25"/>
          </p:nvPr>
        </p:nvSpPr>
        <p:spPr>
          <a:xfrm>
            <a:off x="7296912"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9" name="Picture Placeholder 9">
            <a:extLst>
              <a:ext uri="{FF2B5EF4-FFF2-40B4-BE49-F238E27FC236}">
                <a16:creationId xmlns:a16="http://schemas.microsoft.com/office/drawing/2014/main" id="{943A5C64-9CAA-4F7E-BC5C-FCBD9051EDD0}"/>
              </a:ext>
            </a:extLst>
          </p:cNvPr>
          <p:cNvSpPr>
            <a:spLocks noGrp="1"/>
          </p:cNvSpPr>
          <p:nvPr>
            <p:ph type="pic" sz="quarter" idx="26"/>
          </p:nvPr>
        </p:nvSpPr>
        <p:spPr>
          <a:xfrm>
            <a:off x="7296912"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20" name="Picture Placeholder 9">
            <a:extLst>
              <a:ext uri="{FF2B5EF4-FFF2-40B4-BE49-F238E27FC236}">
                <a16:creationId xmlns:a16="http://schemas.microsoft.com/office/drawing/2014/main" id="{A359F062-66C0-46AD-9E54-B1727868AE10}"/>
              </a:ext>
            </a:extLst>
          </p:cNvPr>
          <p:cNvSpPr>
            <a:spLocks noGrp="1"/>
          </p:cNvSpPr>
          <p:nvPr>
            <p:ph type="pic" sz="quarter" idx="27"/>
          </p:nvPr>
        </p:nvSpPr>
        <p:spPr>
          <a:xfrm>
            <a:off x="7296912"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21" name="Picture Placeholder 9">
            <a:extLst>
              <a:ext uri="{FF2B5EF4-FFF2-40B4-BE49-F238E27FC236}">
                <a16:creationId xmlns:a16="http://schemas.microsoft.com/office/drawing/2014/main" id="{D1716847-6D94-4C0B-8FDC-2643E1AFFE01}"/>
              </a:ext>
            </a:extLst>
          </p:cNvPr>
          <p:cNvSpPr>
            <a:spLocks noGrp="1"/>
          </p:cNvSpPr>
          <p:nvPr>
            <p:ph type="pic" sz="quarter" idx="28"/>
          </p:nvPr>
        </p:nvSpPr>
        <p:spPr>
          <a:xfrm>
            <a:off x="9729216" y="0"/>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2" name="Picture Placeholder 9">
            <a:extLst>
              <a:ext uri="{FF2B5EF4-FFF2-40B4-BE49-F238E27FC236}">
                <a16:creationId xmlns:a16="http://schemas.microsoft.com/office/drawing/2014/main" id="{3055EAAA-578E-42DF-B053-FCFD34577BEB}"/>
              </a:ext>
            </a:extLst>
          </p:cNvPr>
          <p:cNvSpPr>
            <a:spLocks noGrp="1"/>
          </p:cNvSpPr>
          <p:nvPr>
            <p:ph type="pic" sz="quarter" idx="29"/>
          </p:nvPr>
        </p:nvSpPr>
        <p:spPr>
          <a:xfrm>
            <a:off x="9729216" y="1719072"/>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3" name="Picture Placeholder 9">
            <a:extLst>
              <a:ext uri="{FF2B5EF4-FFF2-40B4-BE49-F238E27FC236}">
                <a16:creationId xmlns:a16="http://schemas.microsoft.com/office/drawing/2014/main" id="{3FF29927-D182-4996-8654-97A99C1E85FD}"/>
              </a:ext>
            </a:extLst>
          </p:cNvPr>
          <p:cNvSpPr>
            <a:spLocks noGrp="1"/>
          </p:cNvSpPr>
          <p:nvPr>
            <p:ph type="pic" sz="quarter" idx="30"/>
          </p:nvPr>
        </p:nvSpPr>
        <p:spPr>
          <a:xfrm>
            <a:off x="9729216" y="3438144"/>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4" name="Picture Placeholder 9">
            <a:extLst>
              <a:ext uri="{FF2B5EF4-FFF2-40B4-BE49-F238E27FC236}">
                <a16:creationId xmlns:a16="http://schemas.microsoft.com/office/drawing/2014/main" id="{C6FB4890-AB09-4082-93AF-EA469C135504}"/>
              </a:ext>
            </a:extLst>
          </p:cNvPr>
          <p:cNvSpPr>
            <a:spLocks noGrp="1"/>
          </p:cNvSpPr>
          <p:nvPr>
            <p:ph type="pic" sz="quarter" idx="31"/>
          </p:nvPr>
        </p:nvSpPr>
        <p:spPr>
          <a:xfrm>
            <a:off x="9729216" y="5157216"/>
            <a:ext cx="2462784" cy="1719072"/>
          </a:xfrm>
          <a:solidFill>
            <a:schemeClr val="bg1">
              <a:lumMod val="95000"/>
            </a:schemeClr>
          </a:solidFill>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05701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L Academy_Title Topaz">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3358307" y="2048256"/>
            <a:ext cx="8511308" cy="1559719"/>
          </a:xfrm>
          <a:prstGeom prst="rect">
            <a:avLst/>
          </a:prstGeom>
        </p:spPr>
        <p:txBody>
          <a:bodyPr anchor="b"/>
          <a:lstStyle>
            <a:lvl1pPr algn="l">
              <a:defRPr sz="4800">
                <a:solidFill>
                  <a:schemeClr val="accent1"/>
                </a:solidFill>
              </a:defRPr>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3361876" y="3607975"/>
            <a:ext cx="8511308" cy="1068652"/>
          </a:xfrm>
          <a:prstGeom prst="rect">
            <a:avLst/>
          </a:prstGeom>
        </p:spPr>
        <p:txBody>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3358307" y="4824663"/>
            <a:ext cx="1972672" cy="490538"/>
          </a:xfrm>
        </p:spPr>
        <p:txBody>
          <a:bodyPr/>
          <a:lstStyle>
            <a:lvl1pPr marL="0" indent="0">
              <a:buNone/>
              <a:defRPr b="1">
                <a:solidFill>
                  <a:schemeClr val="bg1"/>
                </a:solidFill>
              </a:defRPr>
            </a:lvl1pPr>
          </a:lstStyle>
          <a:p>
            <a:pPr lvl="0"/>
            <a:r>
              <a:rPr lang="en-US" dirty="0"/>
              <a:t>11.11.1111</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3361101" y="5474621"/>
            <a:ext cx="6927607" cy="302236"/>
          </a:xfrm>
        </p:spPr>
        <p:txBody>
          <a:bodyPr/>
          <a:lstStyle>
            <a:lvl1pPr marL="0" indent="0">
              <a:buNone/>
              <a:defRPr sz="1200" b="1">
                <a:solidFill>
                  <a:schemeClr val="bg1"/>
                </a:solidFill>
              </a:defRPr>
            </a:lvl1pPr>
          </a:lstStyle>
          <a:p>
            <a:pPr lvl="0"/>
            <a:r>
              <a:rPr lang="en-US" dirty="0"/>
              <a:t>[Presenter Name]</a:t>
            </a:r>
          </a:p>
        </p:txBody>
      </p:sp>
      <p:sp>
        <p:nvSpPr>
          <p:cNvPr id="14" name="Text Placeholder 9">
            <a:extLst>
              <a:ext uri="{FF2B5EF4-FFF2-40B4-BE49-F238E27FC236}">
                <a16:creationId xmlns:a16="http://schemas.microsoft.com/office/drawing/2014/main" id="{96E6F75C-FBA8-48EC-B3C4-0D011F48C953}"/>
              </a:ext>
            </a:extLst>
          </p:cNvPr>
          <p:cNvSpPr>
            <a:spLocks noGrp="1"/>
          </p:cNvSpPr>
          <p:nvPr>
            <p:ph type="body" sz="quarter" idx="12" hasCustomPrompt="1"/>
          </p:nvPr>
        </p:nvSpPr>
        <p:spPr>
          <a:xfrm>
            <a:off x="3358307" y="5812378"/>
            <a:ext cx="6927607" cy="407987"/>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br>
              <a:rPr lang="en-US" dirty="0"/>
            </a:br>
            <a:r>
              <a:rPr lang="en-US" dirty="0"/>
              <a:t>[Email] ● [Phone]</a:t>
            </a:r>
          </a:p>
        </p:txBody>
      </p:sp>
      <p:sp>
        <p:nvSpPr>
          <p:cNvPr id="5" name="Oval 4">
            <a:extLst>
              <a:ext uri="{FF2B5EF4-FFF2-40B4-BE49-F238E27FC236}">
                <a16:creationId xmlns:a16="http://schemas.microsoft.com/office/drawing/2014/main" id="{DDE9F09F-5A3C-46CD-8FDE-9917ACE10AA5}"/>
              </a:ext>
            </a:extLst>
          </p:cNvPr>
          <p:cNvSpPr/>
          <p:nvPr userDrawn="1"/>
        </p:nvSpPr>
        <p:spPr>
          <a:xfrm>
            <a:off x="952787" y="2352680"/>
            <a:ext cx="1781621" cy="17816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E1E4356-92E2-4104-8400-F2FDB29570EE}"/>
              </a:ext>
            </a:extLst>
          </p:cNvPr>
          <p:cNvPicPr>
            <a:picLocks noChangeAspect="1"/>
          </p:cNvPicPr>
          <p:nvPr userDrawn="1"/>
        </p:nvPicPr>
        <p:blipFill>
          <a:blip r:embed="rId2"/>
          <a:srcRect/>
          <a:stretch/>
        </p:blipFill>
        <p:spPr>
          <a:xfrm>
            <a:off x="680225" y="2090826"/>
            <a:ext cx="2362835" cy="2362835"/>
          </a:xfrm>
          <a:prstGeom prst="rect">
            <a:avLst/>
          </a:prstGeom>
        </p:spPr>
      </p:pic>
      <p:pic>
        <p:nvPicPr>
          <p:cNvPr id="15" name="Picture 14">
            <a:extLst>
              <a:ext uri="{FF2B5EF4-FFF2-40B4-BE49-F238E27FC236}">
                <a16:creationId xmlns:a16="http://schemas.microsoft.com/office/drawing/2014/main" id="{9A6C76FA-F400-4FC9-9559-5FC4B61750FA}"/>
              </a:ext>
            </a:extLst>
          </p:cNvPr>
          <p:cNvPicPr>
            <a:picLocks noChangeAspect="1"/>
          </p:cNvPicPr>
          <p:nvPr userDrawn="1"/>
        </p:nvPicPr>
        <p:blipFill rotWithShape="1">
          <a:blip r:embed="rId3"/>
          <a:srcRect l="25492" r="26124"/>
          <a:stretch/>
        </p:blipFill>
        <p:spPr>
          <a:xfrm>
            <a:off x="459867" y="184206"/>
            <a:ext cx="3042666" cy="1572164"/>
          </a:xfrm>
          <a:prstGeom prst="rect">
            <a:avLst/>
          </a:prstGeom>
        </p:spPr>
      </p:pic>
    </p:spTree>
    <p:extLst>
      <p:ext uri="{BB962C8B-B14F-4D97-AF65-F5344CB8AC3E}">
        <p14:creationId xmlns:p14="http://schemas.microsoft.com/office/powerpoint/2010/main" val="1756907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5339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10934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238814197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1/3 Amethyst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609600" y="1562100"/>
            <a:ext cx="6629400" cy="47625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6096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85280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89039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108400405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membe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BD96F41-6D25-5A47-BC55-41DC791F3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024" y="2209800"/>
            <a:ext cx="2438400" cy="2438400"/>
          </a:xfrm>
          <a:prstGeom prst="rect">
            <a:avLst/>
          </a:prstGeom>
        </p:spPr>
      </p:pic>
    </p:spTree>
    <p:extLst>
      <p:ext uri="{BB962C8B-B14F-4D97-AF65-F5344CB8AC3E}">
        <p14:creationId xmlns:p14="http://schemas.microsoft.com/office/powerpoint/2010/main" val="311055467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enda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2133600"/>
            <a:ext cx="2667000" cy="2667000"/>
          </a:xfrm>
          <a:prstGeom prst="rect">
            <a:avLst/>
          </a:prstGeom>
        </p:spPr>
      </p:pic>
    </p:spTree>
    <p:extLst>
      <p:ext uri="{BB962C8B-B14F-4D97-AF65-F5344CB8AC3E}">
        <p14:creationId xmlns:p14="http://schemas.microsoft.com/office/powerpoint/2010/main" val="346915134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cuments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a:srcRect/>
          <a:stretch/>
        </p:blipFill>
        <p:spPr>
          <a:xfrm>
            <a:off x="914400" y="2057400"/>
            <a:ext cx="2667000" cy="2450448"/>
          </a:xfrm>
          <a:prstGeom prst="rect">
            <a:avLst/>
          </a:prstGeom>
        </p:spPr>
      </p:pic>
    </p:spTree>
    <p:extLst>
      <p:ext uri="{BB962C8B-B14F-4D97-AF65-F5344CB8AC3E}">
        <p14:creationId xmlns:p14="http://schemas.microsoft.com/office/powerpoint/2010/main" val="298403535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2963" y="2051213"/>
            <a:ext cx="2755574" cy="2755574"/>
          </a:xfrm>
          <a:prstGeom prst="rect">
            <a:avLst/>
          </a:prstGeom>
        </p:spPr>
      </p:pic>
    </p:spTree>
    <p:extLst>
      <p:ext uri="{BB962C8B-B14F-4D97-AF65-F5344CB8AC3E}">
        <p14:creationId xmlns:p14="http://schemas.microsoft.com/office/powerpoint/2010/main" val="348474850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estion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907895"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143000" y="1704879"/>
            <a:ext cx="1907895"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B04847F5-4B01-CA41-9BA8-04A43C2CACE0}"/>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5BC1CF1-C882-D841-8213-2FF88BAF52EC}"/>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2545969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s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38700" y="1972733"/>
            <a:ext cx="6664452" cy="2752602"/>
          </a:xfrm>
          <a:prstGeom prst="rect">
            <a:avLst/>
          </a:prstGeom>
        </p:spPr>
        <p:txBody>
          <a:bodyPr anchor="ctr"/>
          <a:lstStyle>
            <a:lvl1pPr>
              <a:defRPr>
                <a:solidFill>
                  <a:schemeClr val="accent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55B9D41-3747-154E-8B03-4A9F7AFF9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2209800"/>
            <a:ext cx="2438400" cy="2438400"/>
          </a:xfrm>
          <a:prstGeom prst="rect">
            <a:avLst/>
          </a:prstGeom>
        </p:spPr>
      </p:pic>
    </p:spTree>
    <p:extLst>
      <p:ext uri="{BB962C8B-B14F-4D97-AF65-F5344CB8AC3E}">
        <p14:creationId xmlns:p14="http://schemas.microsoft.com/office/powerpoint/2010/main" val="149686763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ll Instructions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08064E24-38B7-EE4D-9B7E-91746EBC58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5400" y="2438400"/>
            <a:ext cx="1752600" cy="1981200"/>
          </a:xfrm>
          <a:prstGeom prst="rect">
            <a:avLst/>
          </a:prstGeom>
        </p:spPr>
      </p:pic>
      <p:sp>
        <p:nvSpPr>
          <p:cNvPr id="11" name="Content Placeholder 10">
            <a:extLst>
              <a:ext uri="{FF2B5EF4-FFF2-40B4-BE49-F238E27FC236}">
                <a16:creationId xmlns:a16="http://schemas.microsoft.com/office/drawing/2014/main" id="{BCBD0F53-E3F2-1944-ABE7-80A01C122767}"/>
              </a:ext>
            </a:extLst>
          </p:cNvPr>
          <p:cNvSpPr>
            <a:spLocks noGrp="1"/>
          </p:cNvSpPr>
          <p:nvPr>
            <p:ph idx="10" hasCustomPrompt="1"/>
          </p:nvPr>
        </p:nvSpPr>
        <p:spPr>
          <a:xfrm>
            <a:off x="4838700" y="1447800"/>
            <a:ext cx="6664452" cy="3797300"/>
          </a:xfrm>
        </p:spPr>
        <p:txBody>
          <a:bodyPr anchor="ctr"/>
          <a:lstStyle>
            <a:lvl1pPr>
              <a:defRPr>
                <a:solidFill>
                  <a:schemeClr val="accent1"/>
                </a:solidFill>
              </a:defRPr>
            </a:lvl1pPr>
          </a:lstStyle>
          <a:p>
            <a:pPr marL="0" indent="0">
              <a:buNone/>
            </a:pPr>
            <a:r>
              <a:rPr lang="en-US" sz="3200" dirty="0">
                <a:solidFill>
                  <a:schemeClr val="accent2"/>
                </a:solidFill>
              </a:rPr>
              <a:t>Poll Instructions</a:t>
            </a:r>
          </a:p>
          <a:p>
            <a:pPr marL="0" indent="0">
              <a:buNone/>
            </a:pPr>
            <a:endParaRPr lang="en-US" dirty="0"/>
          </a:p>
          <a:p>
            <a:pPr marL="0" indent="0">
              <a:buNone/>
            </a:pPr>
            <a:r>
              <a:rPr lang="en-US" dirty="0"/>
              <a:t>Text the number </a:t>
            </a:r>
            <a:r>
              <a:rPr lang="en-US" sz="3200" b="1" dirty="0">
                <a:solidFill>
                  <a:schemeClr val="accent2"/>
                </a:solidFill>
              </a:rPr>
              <a:t>00000</a:t>
            </a:r>
            <a:endParaRPr lang="en-US" sz="6000" b="1" dirty="0">
              <a:solidFill>
                <a:schemeClr val="accent2"/>
              </a:solidFill>
            </a:endParaRPr>
          </a:p>
          <a:p>
            <a:pPr marL="0" indent="0">
              <a:buNone/>
            </a:pPr>
            <a:endParaRPr lang="en-US" dirty="0"/>
          </a:p>
          <a:p>
            <a:pPr marL="0" indent="0">
              <a:buNone/>
            </a:pPr>
            <a:r>
              <a:rPr lang="en-US" dirty="0"/>
              <a:t>In the body of the message, type </a:t>
            </a:r>
            <a:r>
              <a:rPr lang="en-US" sz="3200" b="1" dirty="0">
                <a:solidFill>
                  <a:schemeClr val="accent2"/>
                </a:solidFill>
              </a:rPr>
              <a:t>JLOOOOO</a:t>
            </a:r>
          </a:p>
        </p:txBody>
      </p:sp>
    </p:spTree>
    <p:extLst>
      <p:ext uri="{BB962C8B-B14F-4D97-AF65-F5344CB8AC3E}">
        <p14:creationId xmlns:p14="http://schemas.microsoft.com/office/powerpoint/2010/main" val="109318734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Number 1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754006"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217794"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1" name="Content Placeholder 2">
            <a:extLst>
              <a:ext uri="{FF2B5EF4-FFF2-40B4-BE49-F238E27FC236}">
                <a16:creationId xmlns:a16="http://schemas.microsoft.com/office/drawing/2014/main" id="{28A242A4-C806-CC45-B2A0-0FAE1D12FBAE}"/>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253311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L Academy_Title Amethyst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a:solidFill>
            <a:srgbClr val="D7CBE4"/>
          </a:solidFill>
          <a:ln>
            <a:solidFill>
              <a:srgbClr val="D7CB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3358307" y="2048256"/>
            <a:ext cx="8511308" cy="1559719"/>
          </a:xfrm>
          <a:prstGeom prst="rect">
            <a:avLst/>
          </a:prstGeom>
        </p:spPr>
        <p:txBody>
          <a:bodyPr anchor="b"/>
          <a:lstStyle>
            <a:lvl1pPr algn="l">
              <a:defRPr sz="4800">
                <a:solidFill>
                  <a:schemeClr val="accent1"/>
                </a:solidFill>
              </a:defRPr>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3361876" y="3607975"/>
            <a:ext cx="8511308" cy="1068652"/>
          </a:xfrm>
          <a:prstGeom prst="rect">
            <a:avLst/>
          </a:prstGeom>
        </p:spPr>
        <p:txBody>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3358307" y="4824663"/>
            <a:ext cx="1972672" cy="490538"/>
          </a:xfrm>
        </p:spPr>
        <p:txBody>
          <a:bodyPr/>
          <a:lstStyle>
            <a:lvl1pPr marL="0" indent="0">
              <a:buNone/>
              <a:defRPr b="1">
                <a:solidFill>
                  <a:schemeClr val="bg1"/>
                </a:solidFill>
              </a:defRPr>
            </a:lvl1pPr>
          </a:lstStyle>
          <a:p>
            <a:pPr lvl="0"/>
            <a:r>
              <a:rPr lang="en-US" dirty="0"/>
              <a:t>11.11.1111</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3361101" y="5474621"/>
            <a:ext cx="6927607" cy="302236"/>
          </a:xfrm>
        </p:spPr>
        <p:txBody>
          <a:bodyPr/>
          <a:lstStyle>
            <a:lvl1pPr marL="0" indent="0">
              <a:buNone/>
              <a:defRPr sz="1200" b="1">
                <a:solidFill>
                  <a:schemeClr val="bg1"/>
                </a:solidFill>
              </a:defRPr>
            </a:lvl1pPr>
          </a:lstStyle>
          <a:p>
            <a:pPr lvl="0"/>
            <a:r>
              <a:rPr lang="en-US" dirty="0"/>
              <a:t>[Presenter Name]</a:t>
            </a:r>
          </a:p>
        </p:txBody>
      </p:sp>
      <p:sp>
        <p:nvSpPr>
          <p:cNvPr id="14" name="Text Placeholder 9">
            <a:extLst>
              <a:ext uri="{FF2B5EF4-FFF2-40B4-BE49-F238E27FC236}">
                <a16:creationId xmlns:a16="http://schemas.microsoft.com/office/drawing/2014/main" id="{96E6F75C-FBA8-48EC-B3C4-0D011F48C953}"/>
              </a:ext>
            </a:extLst>
          </p:cNvPr>
          <p:cNvSpPr>
            <a:spLocks noGrp="1"/>
          </p:cNvSpPr>
          <p:nvPr>
            <p:ph type="body" sz="quarter" idx="12" hasCustomPrompt="1"/>
          </p:nvPr>
        </p:nvSpPr>
        <p:spPr>
          <a:xfrm>
            <a:off x="3358307" y="5812378"/>
            <a:ext cx="6927607" cy="407987"/>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br>
              <a:rPr lang="en-US" dirty="0"/>
            </a:br>
            <a:r>
              <a:rPr lang="en-US" dirty="0"/>
              <a:t>[Email] ● [Phone]</a:t>
            </a:r>
          </a:p>
        </p:txBody>
      </p:sp>
      <p:sp>
        <p:nvSpPr>
          <p:cNvPr id="5" name="Oval 4">
            <a:extLst>
              <a:ext uri="{FF2B5EF4-FFF2-40B4-BE49-F238E27FC236}">
                <a16:creationId xmlns:a16="http://schemas.microsoft.com/office/drawing/2014/main" id="{DDE9F09F-5A3C-46CD-8FDE-9917ACE10AA5}"/>
              </a:ext>
            </a:extLst>
          </p:cNvPr>
          <p:cNvSpPr/>
          <p:nvPr userDrawn="1"/>
        </p:nvSpPr>
        <p:spPr>
          <a:xfrm>
            <a:off x="952787" y="2352680"/>
            <a:ext cx="1781621" cy="17816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E1E4356-92E2-4104-8400-F2FDB29570EE}"/>
              </a:ext>
            </a:extLst>
          </p:cNvPr>
          <p:cNvPicPr>
            <a:picLocks noChangeAspect="1"/>
          </p:cNvPicPr>
          <p:nvPr userDrawn="1"/>
        </p:nvPicPr>
        <p:blipFill>
          <a:blip r:embed="rId2"/>
          <a:srcRect/>
          <a:stretch/>
        </p:blipFill>
        <p:spPr>
          <a:xfrm>
            <a:off x="680225" y="2090826"/>
            <a:ext cx="2362835" cy="2362835"/>
          </a:xfrm>
          <a:prstGeom prst="rect">
            <a:avLst/>
          </a:prstGeom>
        </p:spPr>
      </p:pic>
      <p:pic>
        <p:nvPicPr>
          <p:cNvPr id="11" name="Picture 10">
            <a:extLst>
              <a:ext uri="{FF2B5EF4-FFF2-40B4-BE49-F238E27FC236}">
                <a16:creationId xmlns:a16="http://schemas.microsoft.com/office/drawing/2014/main" id="{AC3938F1-291B-4730-92B4-FF8E453668AD}"/>
              </a:ext>
            </a:extLst>
          </p:cNvPr>
          <p:cNvPicPr>
            <a:picLocks noChangeAspect="1"/>
          </p:cNvPicPr>
          <p:nvPr userDrawn="1"/>
        </p:nvPicPr>
        <p:blipFill rotWithShape="1">
          <a:blip r:embed="rId3"/>
          <a:srcRect l="23396" r="25175"/>
          <a:stretch/>
        </p:blipFill>
        <p:spPr>
          <a:xfrm>
            <a:off x="381000" y="249739"/>
            <a:ext cx="3197785" cy="1554480"/>
          </a:xfrm>
          <a:prstGeom prst="rect">
            <a:avLst/>
          </a:prstGeom>
        </p:spPr>
      </p:pic>
    </p:spTree>
    <p:extLst>
      <p:ext uri="{BB962C8B-B14F-4D97-AF65-F5344CB8AC3E}">
        <p14:creationId xmlns:p14="http://schemas.microsoft.com/office/powerpoint/2010/main" val="2612692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 Number 2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03725"/>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09438"/>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2</a:t>
            </a:r>
          </a:p>
        </p:txBody>
      </p:sp>
      <p:sp>
        <p:nvSpPr>
          <p:cNvPr id="9" name="Content Placeholder 2">
            <a:extLst>
              <a:ext uri="{FF2B5EF4-FFF2-40B4-BE49-F238E27FC236}">
                <a16:creationId xmlns:a16="http://schemas.microsoft.com/office/drawing/2014/main" id="{1DE45E4D-66FA-4E8C-957E-AB01B761A78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E7EFB591-7BF8-4D0C-9D95-A29345777B27}"/>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6275224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 Number 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3</a:t>
            </a:r>
          </a:p>
        </p:txBody>
      </p:sp>
      <p:sp>
        <p:nvSpPr>
          <p:cNvPr id="9" name="Content Placeholder 2">
            <a:extLst>
              <a:ext uri="{FF2B5EF4-FFF2-40B4-BE49-F238E27FC236}">
                <a16:creationId xmlns:a16="http://schemas.microsoft.com/office/drawing/2014/main" id="{473D1893-6E3F-408D-9244-C7B7FF0E4C1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87A6F9EB-2292-41AF-8678-E16E8FBF390C}"/>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492192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 Number 4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2389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1430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4</a:t>
            </a:r>
          </a:p>
        </p:txBody>
      </p:sp>
      <p:sp>
        <p:nvSpPr>
          <p:cNvPr id="9" name="Content Placeholder 2">
            <a:extLst>
              <a:ext uri="{FF2B5EF4-FFF2-40B4-BE49-F238E27FC236}">
                <a16:creationId xmlns:a16="http://schemas.microsoft.com/office/drawing/2014/main" id="{9F55CF38-73D3-4F13-953C-A37CC81EFBE7}"/>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98F05F94-EE59-4356-8CC3-F2B6EB4CA861}"/>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8989259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 Number 5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5</a:t>
            </a:r>
          </a:p>
        </p:txBody>
      </p:sp>
      <p:sp>
        <p:nvSpPr>
          <p:cNvPr id="9" name="Content Placeholder 2">
            <a:extLst>
              <a:ext uri="{FF2B5EF4-FFF2-40B4-BE49-F238E27FC236}">
                <a16:creationId xmlns:a16="http://schemas.microsoft.com/office/drawing/2014/main" id="{4FDEF8FA-D1A2-49DF-BE8E-4F875FD4C346}"/>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5D4AA767-D5F6-4D39-9538-5B995B2A075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55021156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 Number 6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151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192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6</a:t>
            </a:r>
          </a:p>
        </p:txBody>
      </p:sp>
      <p:sp>
        <p:nvSpPr>
          <p:cNvPr id="9" name="Content Placeholder 2">
            <a:extLst>
              <a:ext uri="{FF2B5EF4-FFF2-40B4-BE49-F238E27FC236}">
                <a16:creationId xmlns:a16="http://schemas.microsoft.com/office/drawing/2014/main" id="{48C1AF5F-F110-4C47-B1C3-B66E5486233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0D88B3AE-168C-4ADC-812D-DDF28BF29CA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2351498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 Number 7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7</a:t>
            </a:r>
          </a:p>
        </p:txBody>
      </p:sp>
      <p:sp>
        <p:nvSpPr>
          <p:cNvPr id="9" name="Content Placeholder 2">
            <a:extLst>
              <a:ext uri="{FF2B5EF4-FFF2-40B4-BE49-F238E27FC236}">
                <a16:creationId xmlns:a16="http://schemas.microsoft.com/office/drawing/2014/main" id="{59E03DBB-89AA-4C8D-89C2-1E671D4B6FB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C498D7F-83E2-4832-B1F4-E27D2A8C0369}"/>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827134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 Number 8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8</a:t>
            </a:r>
          </a:p>
        </p:txBody>
      </p:sp>
      <p:sp>
        <p:nvSpPr>
          <p:cNvPr id="9" name="Content Placeholder 2">
            <a:extLst>
              <a:ext uri="{FF2B5EF4-FFF2-40B4-BE49-F238E27FC236}">
                <a16:creationId xmlns:a16="http://schemas.microsoft.com/office/drawing/2014/main" id="{DFC267CA-95B4-4C24-AF51-04D829655CE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1CAB8368-58BD-4EA5-9552-D1397C837FD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387889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 Number 9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9</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9</a:t>
            </a:r>
          </a:p>
        </p:txBody>
      </p:sp>
      <p:sp>
        <p:nvSpPr>
          <p:cNvPr id="9" name="Content Placeholder 2">
            <a:extLst>
              <a:ext uri="{FF2B5EF4-FFF2-40B4-BE49-F238E27FC236}">
                <a16:creationId xmlns:a16="http://schemas.microsoft.com/office/drawing/2014/main" id="{876341F8-EEDF-4ACC-99C1-CEEEEFBD1E13}"/>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6FCD93F2-1A36-400D-AEFA-21496558AA7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4485155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 Number 10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685800"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589848" y="1690062"/>
            <a:ext cx="936049" cy="3477875"/>
          </a:xfrm>
          <a:prstGeom prst="rect">
            <a:avLst/>
          </a:prstGeom>
          <a:noFill/>
        </p:spPr>
        <p:txBody>
          <a:bodyPr wrap="squar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71BD1E88-06B6-5F41-AE1F-7302D594545C}"/>
              </a:ext>
            </a:extLst>
          </p:cNvPr>
          <p:cNvSpPr txBox="1"/>
          <p:nvPr userDrawn="1"/>
        </p:nvSpPr>
        <p:spPr>
          <a:xfrm>
            <a:off x="1936196"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AFCFA1BC-12B8-8743-8D50-9D1BE40FA19D}"/>
              </a:ext>
            </a:extLst>
          </p:cNvPr>
          <p:cNvSpPr txBox="1"/>
          <p:nvPr userDrawn="1"/>
        </p:nvSpPr>
        <p:spPr>
          <a:xfrm>
            <a:off x="1840244" y="1658313"/>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0</a:t>
            </a:r>
          </a:p>
        </p:txBody>
      </p:sp>
      <p:sp>
        <p:nvSpPr>
          <p:cNvPr id="13" name="Content Placeholder 2">
            <a:extLst>
              <a:ext uri="{FF2B5EF4-FFF2-40B4-BE49-F238E27FC236}">
                <a16:creationId xmlns:a16="http://schemas.microsoft.com/office/drawing/2014/main" id="{1EB64849-F5AB-4ACF-9FB9-A1B60C3C8AA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42F8C5E8-542D-4D94-9AEA-3A408A14CE7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68590852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24214"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229581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2570134" y="1573683"/>
            <a:ext cx="822960" cy="822960"/>
          </a:xfrm>
        </p:spPr>
        <p:txBody>
          <a:bodyPr/>
          <a:lstStyle/>
          <a:p>
            <a:r>
              <a:rPr lang="en-US" dirty="0"/>
              <a:t>Click icon to add picture</a:t>
            </a:r>
          </a:p>
        </p:txBody>
      </p:sp>
      <p:sp>
        <p:nvSpPr>
          <p:cNvPr id="20" name="Rectangle 19">
            <a:extLst>
              <a:ext uri="{FF2B5EF4-FFF2-40B4-BE49-F238E27FC236}">
                <a16:creationId xmlns:a16="http://schemas.microsoft.com/office/drawing/2014/main" id="{473BA5D9-4522-4E74-8466-0848D4A36DAF}"/>
              </a:ext>
            </a:extLst>
          </p:cNvPr>
          <p:cNvSpPr/>
          <p:nvPr userDrawn="1"/>
        </p:nvSpPr>
        <p:spPr>
          <a:xfrm>
            <a:off x="6924386"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3">
            <a:extLst>
              <a:ext uri="{FF2B5EF4-FFF2-40B4-BE49-F238E27FC236}">
                <a16:creationId xmlns:a16="http://schemas.microsoft.com/office/drawing/2014/main" id="{24DE806B-879C-4858-8A87-4DE8A6B888C9}"/>
              </a:ext>
            </a:extLst>
          </p:cNvPr>
          <p:cNvSpPr>
            <a:spLocks noGrp="1"/>
          </p:cNvSpPr>
          <p:nvPr>
            <p:ph sz="half" idx="19"/>
          </p:nvPr>
        </p:nvSpPr>
        <p:spPr>
          <a:xfrm>
            <a:off x="7152986"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Oval 21">
            <a:extLst>
              <a:ext uri="{FF2B5EF4-FFF2-40B4-BE49-F238E27FC236}">
                <a16:creationId xmlns:a16="http://schemas.microsoft.com/office/drawing/2014/main" id="{76040B5B-1169-4903-A270-B4E8DDE9F206}"/>
              </a:ext>
            </a:extLst>
          </p:cNvPr>
          <p:cNvSpPr/>
          <p:nvPr userDrawn="1"/>
        </p:nvSpPr>
        <p:spPr>
          <a:xfrm>
            <a:off x="85245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3">
            <a:extLst>
              <a:ext uri="{FF2B5EF4-FFF2-40B4-BE49-F238E27FC236}">
                <a16:creationId xmlns:a16="http://schemas.microsoft.com/office/drawing/2014/main" id="{842C3B35-740D-4BC4-8897-196CC0503D84}"/>
              </a:ext>
            </a:extLst>
          </p:cNvPr>
          <p:cNvSpPr>
            <a:spLocks noGrp="1"/>
          </p:cNvSpPr>
          <p:nvPr>
            <p:ph type="pic" sz="quarter" idx="20"/>
          </p:nvPr>
        </p:nvSpPr>
        <p:spPr>
          <a:xfrm>
            <a:off x="8798906" y="1573683"/>
            <a:ext cx="822960" cy="822960"/>
          </a:xfrm>
        </p:spPr>
        <p:txBody>
          <a:bodyPr/>
          <a:lstStyle/>
          <a:p>
            <a:r>
              <a:rPr lang="en-US" dirty="0"/>
              <a:t>Click icon to add picture</a:t>
            </a:r>
          </a:p>
        </p:txBody>
      </p:sp>
    </p:spTree>
    <p:extLst>
      <p:ext uri="{BB962C8B-B14F-4D97-AF65-F5344CB8AC3E}">
        <p14:creationId xmlns:p14="http://schemas.microsoft.com/office/powerpoint/2010/main" val="52146797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L Academy - Ti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3358307" y="2048256"/>
            <a:ext cx="8511308" cy="1559719"/>
          </a:xfrm>
          <a:prstGeom prst="rect">
            <a:avLst/>
          </a:prstGeom>
        </p:spPr>
        <p:txBody>
          <a:bodyPr anchor="b"/>
          <a:lstStyle>
            <a:lvl1pPr algn="l">
              <a:defRPr sz="4800">
                <a:solidFill>
                  <a:schemeClr val="accent1"/>
                </a:solidFill>
              </a:defRPr>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3361876" y="3607975"/>
            <a:ext cx="8511308" cy="1068652"/>
          </a:xfrm>
          <a:prstGeom prst="rect">
            <a:avLst/>
          </a:prstGeom>
        </p:spPr>
        <p:txBody>
          <a:bodyPr/>
          <a:lstStyle>
            <a:lvl1pPr marL="0" indent="0" algn="l">
              <a:buNone/>
              <a:defRPr sz="40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3358307" y="4824663"/>
            <a:ext cx="1972672" cy="490538"/>
          </a:xfrm>
        </p:spPr>
        <p:txBody>
          <a:bodyPr/>
          <a:lstStyle>
            <a:lvl1pPr marL="0" indent="0">
              <a:buNone/>
              <a:defRPr b="1">
                <a:solidFill>
                  <a:schemeClr val="accent1"/>
                </a:solidFill>
              </a:defRPr>
            </a:lvl1pPr>
          </a:lstStyle>
          <a:p>
            <a:pPr lvl="0"/>
            <a:r>
              <a:rPr lang="en-US" dirty="0"/>
              <a:t>11.11.1111</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3361101" y="5474621"/>
            <a:ext cx="6927607" cy="302236"/>
          </a:xfrm>
        </p:spPr>
        <p:txBody>
          <a:bodyPr/>
          <a:lstStyle>
            <a:lvl1pPr marL="0" indent="0">
              <a:buNone/>
              <a:defRPr sz="1200" b="1">
                <a:solidFill>
                  <a:schemeClr val="accent1"/>
                </a:solidFill>
              </a:defRPr>
            </a:lvl1pPr>
          </a:lstStyle>
          <a:p>
            <a:pPr lvl="0"/>
            <a:r>
              <a:rPr lang="en-US" dirty="0"/>
              <a:t>[Presenter Name]</a:t>
            </a:r>
          </a:p>
        </p:txBody>
      </p:sp>
      <p:sp>
        <p:nvSpPr>
          <p:cNvPr id="14" name="Text Placeholder 9">
            <a:extLst>
              <a:ext uri="{FF2B5EF4-FFF2-40B4-BE49-F238E27FC236}">
                <a16:creationId xmlns:a16="http://schemas.microsoft.com/office/drawing/2014/main" id="{96E6F75C-FBA8-48EC-B3C4-0D011F48C953}"/>
              </a:ext>
            </a:extLst>
          </p:cNvPr>
          <p:cNvSpPr>
            <a:spLocks noGrp="1"/>
          </p:cNvSpPr>
          <p:nvPr>
            <p:ph type="body" sz="quarter" idx="12" hasCustomPrompt="1"/>
          </p:nvPr>
        </p:nvSpPr>
        <p:spPr>
          <a:xfrm>
            <a:off x="3358307" y="5812378"/>
            <a:ext cx="6927607" cy="407987"/>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br>
              <a:rPr lang="en-US" dirty="0"/>
            </a:br>
            <a:r>
              <a:rPr lang="en-US" dirty="0"/>
              <a:t>[Email] ● [Phone]</a:t>
            </a:r>
          </a:p>
        </p:txBody>
      </p:sp>
      <p:sp>
        <p:nvSpPr>
          <p:cNvPr id="5" name="Oval 4">
            <a:extLst>
              <a:ext uri="{FF2B5EF4-FFF2-40B4-BE49-F238E27FC236}">
                <a16:creationId xmlns:a16="http://schemas.microsoft.com/office/drawing/2014/main" id="{DDE9F09F-5A3C-46CD-8FDE-9917ACE10AA5}"/>
              </a:ext>
            </a:extLst>
          </p:cNvPr>
          <p:cNvSpPr/>
          <p:nvPr userDrawn="1"/>
        </p:nvSpPr>
        <p:spPr>
          <a:xfrm>
            <a:off x="952787" y="2352680"/>
            <a:ext cx="1781621" cy="17816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B54EF73-ECEC-4ECE-968F-3AA39A7A35FB}"/>
              </a:ext>
            </a:extLst>
          </p:cNvPr>
          <p:cNvPicPr>
            <a:picLocks noChangeAspect="1"/>
          </p:cNvPicPr>
          <p:nvPr userDrawn="1"/>
        </p:nvPicPr>
        <p:blipFill>
          <a:blip r:embed="rId2"/>
          <a:srcRect/>
          <a:stretch/>
        </p:blipFill>
        <p:spPr>
          <a:xfrm>
            <a:off x="680225" y="2090826"/>
            <a:ext cx="2362835" cy="2362835"/>
          </a:xfrm>
          <a:prstGeom prst="rect">
            <a:avLst/>
          </a:prstGeom>
        </p:spPr>
      </p:pic>
      <p:pic>
        <p:nvPicPr>
          <p:cNvPr id="7" name="Picture 6">
            <a:extLst>
              <a:ext uri="{FF2B5EF4-FFF2-40B4-BE49-F238E27FC236}">
                <a16:creationId xmlns:a16="http://schemas.microsoft.com/office/drawing/2014/main" id="{1740BA1B-AD7B-4FF6-A3A8-447A57B4AD01}"/>
              </a:ext>
            </a:extLst>
          </p:cNvPr>
          <p:cNvPicPr>
            <a:picLocks noChangeAspect="1"/>
          </p:cNvPicPr>
          <p:nvPr userDrawn="1"/>
        </p:nvPicPr>
        <p:blipFill rotWithShape="1">
          <a:blip r:embed="rId3"/>
          <a:srcRect l="23396" r="25175"/>
          <a:stretch/>
        </p:blipFill>
        <p:spPr>
          <a:xfrm>
            <a:off x="381000" y="249739"/>
            <a:ext cx="3197785" cy="1554480"/>
          </a:xfrm>
          <a:prstGeom prst="rect">
            <a:avLst/>
          </a:prstGeom>
        </p:spPr>
      </p:pic>
    </p:spTree>
    <p:extLst>
      <p:ext uri="{BB962C8B-B14F-4D97-AF65-F5344CB8AC3E}">
        <p14:creationId xmlns:p14="http://schemas.microsoft.com/office/powerpoint/2010/main" val="2668388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90600"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1714500"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1988820" y="1573683"/>
            <a:ext cx="822960" cy="822960"/>
          </a:xfrm>
        </p:spPr>
        <p:txBody>
          <a:bodyPr/>
          <a:lstStyle/>
          <a:p>
            <a:r>
              <a:rPr lang="en-US" dirty="0"/>
              <a:t>Click icon to add picture</a:t>
            </a:r>
          </a:p>
        </p:txBody>
      </p:sp>
      <p:sp>
        <p:nvSpPr>
          <p:cNvPr id="16" name="Rectangle 15">
            <a:extLst>
              <a:ext uri="{FF2B5EF4-FFF2-40B4-BE49-F238E27FC236}">
                <a16:creationId xmlns:a16="http://schemas.microsoft.com/office/drawing/2014/main" id="{CDE3D068-622C-4A6C-8146-7907B45A0E26}"/>
              </a:ext>
            </a:extLst>
          </p:cNvPr>
          <p:cNvSpPr/>
          <p:nvPr userDrawn="1"/>
        </p:nvSpPr>
        <p:spPr>
          <a:xfrm>
            <a:off x="4381500"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F8266C33-1ECC-4DEF-972D-EEDC88B52329}"/>
              </a:ext>
            </a:extLst>
          </p:cNvPr>
          <p:cNvSpPr>
            <a:spLocks noGrp="1"/>
          </p:cNvSpPr>
          <p:nvPr>
            <p:ph sz="half" idx="19"/>
          </p:nvPr>
        </p:nvSpPr>
        <p:spPr>
          <a:xfrm>
            <a:off x="4676486"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Oval 17">
            <a:extLst>
              <a:ext uri="{FF2B5EF4-FFF2-40B4-BE49-F238E27FC236}">
                <a16:creationId xmlns:a16="http://schemas.microsoft.com/office/drawing/2014/main" id="{DDC99B53-05D2-4EDE-AD07-6239C17E4274}"/>
              </a:ext>
            </a:extLst>
          </p:cNvPr>
          <p:cNvSpPr/>
          <p:nvPr userDrawn="1"/>
        </p:nvSpPr>
        <p:spPr>
          <a:xfrm>
            <a:off x="54003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3">
            <a:extLst>
              <a:ext uri="{FF2B5EF4-FFF2-40B4-BE49-F238E27FC236}">
                <a16:creationId xmlns:a16="http://schemas.microsoft.com/office/drawing/2014/main" id="{84075162-2C85-4675-8871-E8F2CF4934C3}"/>
              </a:ext>
            </a:extLst>
          </p:cNvPr>
          <p:cNvSpPr>
            <a:spLocks noGrp="1"/>
          </p:cNvSpPr>
          <p:nvPr>
            <p:ph type="pic" sz="quarter" idx="20"/>
          </p:nvPr>
        </p:nvSpPr>
        <p:spPr>
          <a:xfrm>
            <a:off x="5674706" y="1573683"/>
            <a:ext cx="822960" cy="822960"/>
          </a:xfrm>
        </p:spPr>
        <p:txBody>
          <a:bodyPr/>
          <a:lstStyle/>
          <a:p>
            <a:r>
              <a:rPr lang="en-US" dirty="0"/>
              <a:t>Click icon to add picture</a:t>
            </a:r>
          </a:p>
        </p:txBody>
      </p:sp>
      <p:sp>
        <p:nvSpPr>
          <p:cNvPr id="26" name="Rectangle 25">
            <a:extLst>
              <a:ext uri="{FF2B5EF4-FFF2-40B4-BE49-F238E27FC236}">
                <a16:creationId xmlns:a16="http://schemas.microsoft.com/office/drawing/2014/main" id="{777E8A75-E239-4354-B8C1-D0E54BBBB94F}"/>
              </a:ext>
            </a:extLst>
          </p:cNvPr>
          <p:cNvSpPr/>
          <p:nvPr userDrawn="1"/>
        </p:nvSpPr>
        <p:spPr>
          <a:xfrm>
            <a:off x="8047758"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3">
            <a:extLst>
              <a:ext uri="{FF2B5EF4-FFF2-40B4-BE49-F238E27FC236}">
                <a16:creationId xmlns:a16="http://schemas.microsoft.com/office/drawing/2014/main" id="{841E14E3-6C88-49B3-9E0E-202B8B1A66DB}"/>
              </a:ext>
            </a:extLst>
          </p:cNvPr>
          <p:cNvSpPr>
            <a:spLocks noGrp="1"/>
          </p:cNvSpPr>
          <p:nvPr>
            <p:ph sz="half" idx="21"/>
          </p:nvPr>
        </p:nvSpPr>
        <p:spPr>
          <a:xfrm>
            <a:off x="8342744"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Oval 27">
            <a:extLst>
              <a:ext uri="{FF2B5EF4-FFF2-40B4-BE49-F238E27FC236}">
                <a16:creationId xmlns:a16="http://schemas.microsoft.com/office/drawing/2014/main" id="{B65E7DF5-0E66-40EF-8BA1-F28F52BD5F0E}"/>
              </a:ext>
            </a:extLst>
          </p:cNvPr>
          <p:cNvSpPr/>
          <p:nvPr userDrawn="1"/>
        </p:nvSpPr>
        <p:spPr>
          <a:xfrm>
            <a:off x="906664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3">
            <a:extLst>
              <a:ext uri="{FF2B5EF4-FFF2-40B4-BE49-F238E27FC236}">
                <a16:creationId xmlns:a16="http://schemas.microsoft.com/office/drawing/2014/main" id="{42E53742-4015-4375-9889-D2A0FFCB1868}"/>
              </a:ext>
            </a:extLst>
          </p:cNvPr>
          <p:cNvSpPr>
            <a:spLocks noGrp="1"/>
          </p:cNvSpPr>
          <p:nvPr>
            <p:ph type="pic" sz="quarter" idx="22"/>
          </p:nvPr>
        </p:nvSpPr>
        <p:spPr>
          <a:xfrm>
            <a:off x="9340964" y="1573683"/>
            <a:ext cx="822960" cy="822960"/>
          </a:xfrm>
        </p:spPr>
        <p:txBody>
          <a:bodyPr/>
          <a:lstStyle/>
          <a:p>
            <a:r>
              <a:rPr lang="en-US" dirty="0"/>
              <a:t>Click icon to add picture</a:t>
            </a:r>
          </a:p>
        </p:txBody>
      </p:sp>
    </p:spTree>
    <p:extLst>
      <p:ext uri="{BB962C8B-B14F-4D97-AF65-F5344CB8AC3E}">
        <p14:creationId xmlns:p14="http://schemas.microsoft.com/office/powerpoint/2010/main" val="1690164778"/>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bullet points - arrow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grpSp>
        <p:nvGrpSpPr>
          <p:cNvPr id="8" name="Group 7">
            <a:extLst>
              <a:ext uri="{FF2B5EF4-FFF2-40B4-BE49-F238E27FC236}">
                <a16:creationId xmlns:a16="http://schemas.microsoft.com/office/drawing/2014/main" id="{6D71AB13-6592-5941-A81A-38A331742BE8}"/>
              </a:ext>
            </a:extLst>
          </p:cNvPr>
          <p:cNvGrpSpPr/>
          <p:nvPr userDrawn="1"/>
        </p:nvGrpSpPr>
        <p:grpSpPr>
          <a:xfrm>
            <a:off x="690575" y="1295400"/>
            <a:ext cx="10815626" cy="1137418"/>
            <a:chOff x="690575" y="1295400"/>
            <a:chExt cx="10815626" cy="1137418"/>
          </a:xfrm>
        </p:grpSpPr>
        <p:sp>
          <p:nvSpPr>
            <p:cNvPr id="9" name="Rectangle 8">
              <a:extLst>
                <a:ext uri="{FF2B5EF4-FFF2-40B4-BE49-F238E27FC236}">
                  <a16:creationId xmlns:a16="http://schemas.microsoft.com/office/drawing/2014/main" id="{10B29FF6-C31A-BC46-80C7-C7221FFF7EAD}"/>
                </a:ext>
              </a:extLst>
            </p:cNvPr>
            <p:cNvSpPr/>
            <p:nvPr/>
          </p:nvSpPr>
          <p:spPr>
            <a:xfrm>
              <a:off x="3386891" y="1295400"/>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1" name="Rectangle 11">
              <a:extLst>
                <a:ext uri="{FF2B5EF4-FFF2-40B4-BE49-F238E27FC236}">
                  <a16:creationId xmlns:a16="http://schemas.microsoft.com/office/drawing/2014/main" id="{29B959C3-494B-3547-84A8-AD15EC53196D}"/>
                </a:ext>
              </a:extLst>
            </p:cNvPr>
            <p:cNvSpPr/>
            <p:nvPr/>
          </p:nvSpPr>
          <p:spPr>
            <a:xfrm>
              <a:off x="690575" y="1295400"/>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98D9BBE-2F65-A140-9CB8-F808804157F5}"/>
              </a:ext>
            </a:extLst>
          </p:cNvPr>
          <p:cNvGrpSpPr/>
          <p:nvPr userDrawn="1"/>
        </p:nvGrpSpPr>
        <p:grpSpPr>
          <a:xfrm>
            <a:off x="690575" y="2514600"/>
            <a:ext cx="10815626" cy="1143000"/>
            <a:chOff x="690575" y="2514600"/>
            <a:chExt cx="10815626" cy="1143000"/>
          </a:xfrm>
        </p:grpSpPr>
        <p:sp>
          <p:nvSpPr>
            <p:cNvPr id="14" name="Rectangle 13">
              <a:extLst>
                <a:ext uri="{FF2B5EF4-FFF2-40B4-BE49-F238E27FC236}">
                  <a16:creationId xmlns:a16="http://schemas.microsoft.com/office/drawing/2014/main" id="{1152779E-E30A-934E-A842-B59369EEAF64}"/>
                </a:ext>
              </a:extLst>
            </p:cNvPr>
            <p:cNvSpPr/>
            <p:nvPr/>
          </p:nvSpPr>
          <p:spPr>
            <a:xfrm>
              <a:off x="3386891" y="2514600"/>
              <a:ext cx="8119310" cy="1143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5" name="Rectangle 11">
              <a:extLst>
                <a:ext uri="{FF2B5EF4-FFF2-40B4-BE49-F238E27FC236}">
                  <a16:creationId xmlns:a16="http://schemas.microsoft.com/office/drawing/2014/main" id="{B983603B-3F40-AE42-94C5-78CA1233B2A8}"/>
                </a:ext>
              </a:extLst>
            </p:cNvPr>
            <p:cNvSpPr/>
            <p:nvPr/>
          </p:nvSpPr>
          <p:spPr>
            <a:xfrm>
              <a:off x="690575" y="25201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089B9F4-C4B5-DD48-9787-7EE1E4DB03F1}"/>
              </a:ext>
            </a:extLst>
          </p:cNvPr>
          <p:cNvGrpSpPr/>
          <p:nvPr userDrawn="1"/>
        </p:nvGrpSpPr>
        <p:grpSpPr>
          <a:xfrm>
            <a:off x="690575" y="3739382"/>
            <a:ext cx="10815626" cy="1137418"/>
            <a:chOff x="690575" y="3771146"/>
            <a:chExt cx="10815626" cy="1137418"/>
          </a:xfrm>
        </p:grpSpPr>
        <p:sp>
          <p:nvSpPr>
            <p:cNvPr id="17" name="Rectangle 16">
              <a:extLst>
                <a:ext uri="{FF2B5EF4-FFF2-40B4-BE49-F238E27FC236}">
                  <a16:creationId xmlns:a16="http://schemas.microsoft.com/office/drawing/2014/main" id="{5103AB45-8745-284B-8C6E-F80F4783C2F3}"/>
                </a:ext>
              </a:extLst>
            </p:cNvPr>
            <p:cNvSpPr/>
            <p:nvPr/>
          </p:nvSpPr>
          <p:spPr>
            <a:xfrm>
              <a:off x="3386891" y="3771146"/>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tabLst>
                  <a:tab pos="2054225" algn="l"/>
                </a:tabLst>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8" name="Rectangle 11">
              <a:extLst>
                <a:ext uri="{FF2B5EF4-FFF2-40B4-BE49-F238E27FC236}">
                  <a16:creationId xmlns:a16="http://schemas.microsoft.com/office/drawing/2014/main" id="{C060C06E-6F1A-BD40-AB9D-B150351040C7}"/>
                </a:ext>
              </a:extLst>
            </p:cNvPr>
            <p:cNvSpPr/>
            <p:nvPr/>
          </p:nvSpPr>
          <p:spPr>
            <a:xfrm>
              <a:off x="690575" y="3771146"/>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9DA49B3-FCA5-FF46-B9DE-975142A83B49}"/>
              </a:ext>
            </a:extLst>
          </p:cNvPr>
          <p:cNvGrpSpPr/>
          <p:nvPr userDrawn="1"/>
        </p:nvGrpSpPr>
        <p:grpSpPr>
          <a:xfrm>
            <a:off x="690575" y="4958582"/>
            <a:ext cx="10815626" cy="1137418"/>
            <a:chOff x="690575" y="4958582"/>
            <a:chExt cx="10815626" cy="1137418"/>
          </a:xfrm>
        </p:grpSpPr>
        <p:sp>
          <p:nvSpPr>
            <p:cNvPr id="20" name="Rectangle 19">
              <a:extLst>
                <a:ext uri="{FF2B5EF4-FFF2-40B4-BE49-F238E27FC236}">
                  <a16:creationId xmlns:a16="http://schemas.microsoft.com/office/drawing/2014/main" id="{45BE9F6D-DAB4-5944-9BB9-28DB7C3E3D01}"/>
                </a:ext>
              </a:extLst>
            </p:cNvPr>
            <p:cNvSpPr/>
            <p:nvPr/>
          </p:nvSpPr>
          <p:spPr>
            <a:xfrm>
              <a:off x="3386891" y="4958582"/>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21" name="Rectangle 11">
              <a:extLst>
                <a:ext uri="{FF2B5EF4-FFF2-40B4-BE49-F238E27FC236}">
                  <a16:creationId xmlns:a16="http://schemas.microsoft.com/office/drawing/2014/main" id="{6B27B4AB-C50E-724C-8FAB-978B66E4350A}"/>
                </a:ext>
              </a:extLst>
            </p:cNvPr>
            <p:cNvSpPr/>
            <p:nvPr/>
          </p:nvSpPr>
          <p:spPr>
            <a:xfrm>
              <a:off x="690575" y="49585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sp>
        <p:nvSpPr>
          <p:cNvPr id="22" name="Text Placeholder 2">
            <a:extLst>
              <a:ext uri="{FF2B5EF4-FFF2-40B4-BE49-F238E27FC236}">
                <a16:creationId xmlns:a16="http://schemas.microsoft.com/office/drawing/2014/main" id="{271F9DFE-0B89-E141-99D5-82039E978D82}"/>
              </a:ext>
            </a:extLst>
          </p:cNvPr>
          <p:cNvSpPr>
            <a:spLocks noGrp="1"/>
          </p:cNvSpPr>
          <p:nvPr>
            <p:ph type="body" idx="13" hasCustomPrompt="1"/>
          </p:nvPr>
        </p:nvSpPr>
        <p:spPr>
          <a:xfrm>
            <a:off x="685800" y="16112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a:extLst>
              <a:ext uri="{FF2B5EF4-FFF2-40B4-BE49-F238E27FC236}">
                <a16:creationId xmlns:a16="http://schemas.microsoft.com/office/drawing/2014/main" id="{491DE1C5-2C8D-9A46-BD34-061B06717E9E}"/>
              </a:ext>
            </a:extLst>
          </p:cNvPr>
          <p:cNvSpPr>
            <a:spLocks noGrp="1"/>
          </p:cNvSpPr>
          <p:nvPr>
            <p:ph type="body" idx="14" hasCustomPrompt="1"/>
          </p:nvPr>
        </p:nvSpPr>
        <p:spPr>
          <a:xfrm>
            <a:off x="704849" y="2809117"/>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C92387E-FE97-A44E-BF4A-91EE1F761D89}"/>
              </a:ext>
            </a:extLst>
          </p:cNvPr>
          <p:cNvSpPr>
            <a:spLocks noGrp="1"/>
          </p:cNvSpPr>
          <p:nvPr>
            <p:ph type="body" idx="15" hasCustomPrompt="1"/>
          </p:nvPr>
        </p:nvSpPr>
        <p:spPr>
          <a:xfrm>
            <a:off x="704849" y="40449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2">
            <a:extLst>
              <a:ext uri="{FF2B5EF4-FFF2-40B4-BE49-F238E27FC236}">
                <a16:creationId xmlns:a16="http://schemas.microsoft.com/office/drawing/2014/main" id="{9B96D8BA-2AC9-6D4B-ACAB-5B0BC74A3CA2}"/>
              </a:ext>
            </a:extLst>
          </p:cNvPr>
          <p:cNvSpPr>
            <a:spLocks noGrp="1"/>
          </p:cNvSpPr>
          <p:nvPr>
            <p:ph type="body" idx="16" hasCustomPrompt="1"/>
          </p:nvPr>
        </p:nvSpPr>
        <p:spPr>
          <a:xfrm>
            <a:off x="704849" y="5314126"/>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2">
            <a:extLst>
              <a:ext uri="{FF2B5EF4-FFF2-40B4-BE49-F238E27FC236}">
                <a16:creationId xmlns:a16="http://schemas.microsoft.com/office/drawing/2014/main" id="{97FB405B-6B9D-054B-AC95-F95EF37EBCE7}"/>
              </a:ext>
            </a:extLst>
          </p:cNvPr>
          <p:cNvSpPr>
            <a:spLocks noGrp="1"/>
          </p:cNvSpPr>
          <p:nvPr>
            <p:ph type="body" idx="17" hasCustomPrompt="1"/>
          </p:nvPr>
        </p:nvSpPr>
        <p:spPr>
          <a:xfrm>
            <a:off x="3906752" y="1611251"/>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2">
            <a:extLst>
              <a:ext uri="{FF2B5EF4-FFF2-40B4-BE49-F238E27FC236}">
                <a16:creationId xmlns:a16="http://schemas.microsoft.com/office/drawing/2014/main" id="{814B69AB-9762-2D44-945E-A245B0AE59F5}"/>
              </a:ext>
            </a:extLst>
          </p:cNvPr>
          <p:cNvSpPr>
            <a:spLocks noGrp="1"/>
          </p:cNvSpPr>
          <p:nvPr>
            <p:ph type="body" idx="18" hasCustomPrompt="1"/>
          </p:nvPr>
        </p:nvSpPr>
        <p:spPr>
          <a:xfrm>
            <a:off x="3921026" y="2821750"/>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2">
            <a:extLst>
              <a:ext uri="{FF2B5EF4-FFF2-40B4-BE49-F238E27FC236}">
                <a16:creationId xmlns:a16="http://schemas.microsoft.com/office/drawing/2014/main" id="{7E265AC0-357A-294E-9A1A-6C824B09F2D9}"/>
              </a:ext>
            </a:extLst>
          </p:cNvPr>
          <p:cNvSpPr>
            <a:spLocks noGrp="1"/>
          </p:cNvSpPr>
          <p:nvPr>
            <p:ph type="body" idx="19" hasCustomPrompt="1"/>
          </p:nvPr>
        </p:nvSpPr>
        <p:spPr>
          <a:xfrm>
            <a:off x="3921026" y="4029776"/>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2">
            <a:extLst>
              <a:ext uri="{FF2B5EF4-FFF2-40B4-BE49-F238E27FC236}">
                <a16:creationId xmlns:a16="http://schemas.microsoft.com/office/drawing/2014/main" id="{57783E2C-BF8E-724D-B1B4-5A9513B570F4}"/>
              </a:ext>
            </a:extLst>
          </p:cNvPr>
          <p:cNvSpPr>
            <a:spLocks noGrp="1"/>
          </p:cNvSpPr>
          <p:nvPr>
            <p:ph type="body" idx="20" hasCustomPrompt="1"/>
          </p:nvPr>
        </p:nvSpPr>
        <p:spPr>
          <a:xfrm>
            <a:off x="3906752" y="5237802"/>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95445767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800600" y="2133600"/>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175202"/>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824978" y="3175202"/>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175202"/>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583357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6" y="3256717"/>
            <a:ext cx="2484906"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1" y="3256717"/>
            <a:ext cx="2482832"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00680622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3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763529" y="2645481"/>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363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946696" y="2097907"/>
            <a:ext cx="83820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91362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787907" y="3687083"/>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687083"/>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20331577"/>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4020630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4394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600200" y="2097907"/>
            <a:ext cx="88392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600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6857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Oval 24">
            <a:extLst>
              <a:ext uri="{FF2B5EF4-FFF2-40B4-BE49-F238E27FC236}">
                <a16:creationId xmlns:a16="http://schemas.microsoft.com/office/drawing/2014/main" id="{9277B85B-F2BE-4AE7-A6E0-90F2B41732BF}"/>
              </a:ext>
            </a:extLst>
          </p:cNvPr>
          <p:cNvSpPr/>
          <p:nvPr userDrawn="1"/>
        </p:nvSpPr>
        <p:spPr>
          <a:xfrm>
            <a:off x="27839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
            <a:extLst>
              <a:ext uri="{FF2B5EF4-FFF2-40B4-BE49-F238E27FC236}">
                <a16:creationId xmlns:a16="http://schemas.microsoft.com/office/drawing/2014/main" id="{9199F827-089E-49F2-B86F-8322B7D71D2E}"/>
              </a:ext>
            </a:extLst>
          </p:cNvPr>
          <p:cNvSpPr>
            <a:spLocks noGrp="1"/>
          </p:cNvSpPr>
          <p:nvPr>
            <p:ph type="body" idx="14" hasCustomPrompt="1"/>
          </p:nvPr>
        </p:nvSpPr>
        <p:spPr>
          <a:xfrm>
            <a:off x="28955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Oval 26">
            <a:extLst>
              <a:ext uri="{FF2B5EF4-FFF2-40B4-BE49-F238E27FC236}">
                <a16:creationId xmlns:a16="http://schemas.microsoft.com/office/drawing/2014/main" id="{AFC8C809-D9D2-4EA0-973A-FFE1B5EF7302}"/>
              </a:ext>
            </a:extLst>
          </p:cNvPr>
          <p:cNvSpPr/>
          <p:nvPr userDrawn="1"/>
        </p:nvSpPr>
        <p:spPr>
          <a:xfrm>
            <a:off x="49937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B0D56874-1DBF-462A-A62E-C2F909856EE6}"/>
              </a:ext>
            </a:extLst>
          </p:cNvPr>
          <p:cNvSpPr>
            <a:spLocks noGrp="1"/>
          </p:cNvSpPr>
          <p:nvPr>
            <p:ph type="body" idx="15" hasCustomPrompt="1"/>
          </p:nvPr>
        </p:nvSpPr>
        <p:spPr>
          <a:xfrm>
            <a:off x="51053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Oval 28">
            <a:extLst>
              <a:ext uri="{FF2B5EF4-FFF2-40B4-BE49-F238E27FC236}">
                <a16:creationId xmlns:a16="http://schemas.microsoft.com/office/drawing/2014/main" id="{799A0DEB-0C23-432E-83EB-DB6BB18CEF72}"/>
              </a:ext>
            </a:extLst>
          </p:cNvPr>
          <p:cNvSpPr/>
          <p:nvPr userDrawn="1"/>
        </p:nvSpPr>
        <p:spPr>
          <a:xfrm>
            <a:off x="72035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2">
            <a:extLst>
              <a:ext uri="{FF2B5EF4-FFF2-40B4-BE49-F238E27FC236}">
                <a16:creationId xmlns:a16="http://schemas.microsoft.com/office/drawing/2014/main" id="{546A15E8-AD92-4DC6-8356-16118CA08EBC}"/>
              </a:ext>
            </a:extLst>
          </p:cNvPr>
          <p:cNvSpPr>
            <a:spLocks noGrp="1"/>
          </p:cNvSpPr>
          <p:nvPr>
            <p:ph type="body" idx="16" hasCustomPrompt="1"/>
          </p:nvPr>
        </p:nvSpPr>
        <p:spPr>
          <a:xfrm>
            <a:off x="73151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DB37BDBA-B749-4C8B-AB72-A8DF4AAFCDAB}"/>
              </a:ext>
            </a:extLst>
          </p:cNvPr>
          <p:cNvSpPr/>
          <p:nvPr userDrawn="1"/>
        </p:nvSpPr>
        <p:spPr>
          <a:xfrm>
            <a:off x="94133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20454E73-BF34-4CDD-B5FC-9AEB8F9B277C}"/>
              </a:ext>
            </a:extLst>
          </p:cNvPr>
          <p:cNvSpPr>
            <a:spLocks noGrp="1"/>
          </p:cNvSpPr>
          <p:nvPr>
            <p:ph type="body" idx="17" hasCustomPrompt="1"/>
          </p:nvPr>
        </p:nvSpPr>
        <p:spPr>
          <a:xfrm>
            <a:off x="95249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42279743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3114173"/>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259996" y="2097907"/>
            <a:ext cx="9153525"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259996"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72409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33CC5628-3CF6-4A37-B081-B8F0798BEC22}"/>
              </a:ext>
            </a:extLst>
          </p:cNvPr>
          <p:cNvSpPr/>
          <p:nvPr userDrawn="1"/>
        </p:nvSpPr>
        <p:spPr>
          <a:xfrm>
            <a:off x="2372478" y="3114547"/>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DC4482CB-61AE-4F99-8E32-F4C301984A5A}"/>
              </a:ext>
            </a:extLst>
          </p:cNvPr>
          <p:cNvSpPr>
            <a:spLocks noGrp="1"/>
          </p:cNvSpPr>
          <p:nvPr>
            <p:ph type="body" idx="17" hasCustomPrompt="1"/>
          </p:nvPr>
        </p:nvSpPr>
        <p:spPr>
          <a:xfrm>
            <a:off x="2372478" y="3724465"/>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6" name="Oval 45">
            <a:extLst>
              <a:ext uri="{FF2B5EF4-FFF2-40B4-BE49-F238E27FC236}">
                <a16:creationId xmlns:a16="http://schemas.microsoft.com/office/drawing/2014/main" id="{EA1ED31A-FE50-4B3C-B8E0-F3FF37A50E40}"/>
              </a:ext>
            </a:extLst>
          </p:cNvPr>
          <p:cNvSpPr/>
          <p:nvPr userDrawn="1"/>
        </p:nvSpPr>
        <p:spPr>
          <a:xfrm>
            <a:off x="4170798" y="3114921"/>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2">
            <a:extLst>
              <a:ext uri="{FF2B5EF4-FFF2-40B4-BE49-F238E27FC236}">
                <a16:creationId xmlns:a16="http://schemas.microsoft.com/office/drawing/2014/main" id="{F2930B0E-4F4E-41BD-8018-00B2B672B50A}"/>
              </a:ext>
            </a:extLst>
          </p:cNvPr>
          <p:cNvSpPr>
            <a:spLocks noGrp="1"/>
          </p:cNvSpPr>
          <p:nvPr>
            <p:ph type="body" idx="18" hasCustomPrompt="1"/>
          </p:nvPr>
        </p:nvSpPr>
        <p:spPr>
          <a:xfrm>
            <a:off x="4170798" y="3724839"/>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Oval 47">
            <a:extLst>
              <a:ext uri="{FF2B5EF4-FFF2-40B4-BE49-F238E27FC236}">
                <a16:creationId xmlns:a16="http://schemas.microsoft.com/office/drawing/2014/main" id="{A181C47E-0655-448F-90DF-FFC8253D49D0}"/>
              </a:ext>
            </a:extLst>
          </p:cNvPr>
          <p:cNvSpPr/>
          <p:nvPr userDrawn="1"/>
        </p:nvSpPr>
        <p:spPr>
          <a:xfrm>
            <a:off x="5969118" y="3115295"/>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DE0F7612-DB72-4AFE-9E96-B1CA84336D50}"/>
              </a:ext>
            </a:extLst>
          </p:cNvPr>
          <p:cNvSpPr>
            <a:spLocks noGrp="1"/>
          </p:cNvSpPr>
          <p:nvPr>
            <p:ph type="body" idx="19" hasCustomPrompt="1"/>
          </p:nvPr>
        </p:nvSpPr>
        <p:spPr>
          <a:xfrm>
            <a:off x="5969118" y="3725213"/>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0" name="Oval 49">
            <a:extLst>
              <a:ext uri="{FF2B5EF4-FFF2-40B4-BE49-F238E27FC236}">
                <a16:creationId xmlns:a16="http://schemas.microsoft.com/office/drawing/2014/main" id="{5683B31C-C399-470A-B4B6-0F196160CAB0}"/>
              </a:ext>
            </a:extLst>
          </p:cNvPr>
          <p:cNvSpPr/>
          <p:nvPr userDrawn="1"/>
        </p:nvSpPr>
        <p:spPr>
          <a:xfrm>
            <a:off x="7767438" y="3115669"/>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2">
            <a:extLst>
              <a:ext uri="{FF2B5EF4-FFF2-40B4-BE49-F238E27FC236}">
                <a16:creationId xmlns:a16="http://schemas.microsoft.com/office/drawing/2014/main" id="{04DE05EC-057F-42D6-9625-B7EFE8D080BD}"/>
              </a:ext>
            </a:extLst>
          </p:cNvPr>
          <p:cNvSpPr>
            <a:spLocks noGrp="1"/>
          </p:cNvSpPr>
          <p:nvPr>
            <p:ph type="body" idx="20" hasCustomPrompt="1"/>
          </p:nvPr>
        </p:nvSpPr>
        <p:spPr>
          <a:xfrm>
            <a:off x="7767438" y="3725587"/>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2" name="Oval 51">
            <a:extLst>
              <a:ext uri="{FF2B5EF4-FFF2-40B4-BE49-F238E27FC236}">
                <a16:creationId xmlns:a16="http://schemas.microsoft.com/office/drawing/2014/main" id="{FD7DF025-CE2D-4052-8439-5E58F44E66DF}"/>
              </a:ext>
            </a:extLst>
          </p:cNvPr>
          <p:cNvSpPr/>
          <p:nvPr userDrawn="1"/>
        </p:nvSpPr>
        <p:spPr>
          <a:xfrm>
            <a:off x="9565758" y="3116043"/>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EA2A7A23-177F-4E1B-B77A-C7EA248A7BFA}"/>
              </a:ext>
            </a:extLst>
          </p:cNvPr>
          <p:cNvSpPr>
            <a:spLocks noGrp="1"/>
          </p:cNvSpPr>
          <p:nvPr>
            <p:ph type="body" idx="21" hasCustomPrompt="1"/>
          </p:nvPr>
        </p:nvSpPr>
        <p:spPr>
          <a:xfrm>
            <a:off x="9565758" y="372596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54" name="Straight Connector 53">
            <a:extLst>
              <a:ext uri="{FF2B5EF4-FFF2-40B4-BE49-F238E27FC236}">
                <a16:creationId xmlns:a16="http://schemas.microsoft.com/office/drawing/2014/main" id="{22B5DB83-74D1-4894-A781-43645397BFD7}"/>
              </a:ext>
            </a:extLst>
          </p:cNvPr>
          <p:cNvCxnSpPr>
            <a:cxnSpLocks/>
          </p:cNvCxnSpPr>
          <p:nvPr userDrawn="1"/>
        </p:nvCxnSpPr>
        <p:spPr>
          <a:xfrm flipV="1">
            <a:off x="10413521"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095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1404696"/>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713380"/>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4008663"/>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7423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3043131"/>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43215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1410884"/>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717170"/>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4007127"/>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05860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838200"/>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146884"/>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3442167"/>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1758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2476635"/>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37550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844388"/>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150674"/>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3440631"/>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D86EB87-687D-5146-A22C-F19A0DED2D83}"/>
              </a:ext>
            </a:extLst>
          </p:cNvPr>
          <p:cNvSpPr txBox="1"/>
          <p:nvPr userDrawn="1"/>
        </p:nvSpPr>
        <p:spPr>
          <a:xfrm>
            <a:off x="5257800" y="4753895"/>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23" name="Text Placeholder 2">
            <a:extLst>
              <a:ext uri="{FF2B5EF4-FFF2-40B4-BE49-F238E27FC236}">
                <a16:creationId xmlns:a16="http://schemas.microsoft.com/office/drawing/2014/main" id="{51DC8C1A-1339-EB42-A4E0-CBBFF86C7796}"/>
              </a:ext>
            </a:extLst>
          </p:cNvPr>
          <p:cNvSpPr>
            <a:spLocks noGrp="1"/>
          </p:cNvSpPr>
          <p:nvPr>
            <p:ph type="body" idx="20" hasCustomPrompt="1"/>
          </p:nvPr>
        </p:nvSpPr>
        <p:spPr>
          <a:xfrm>
            <a:off x="6172200" y="5066738"/>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Pentagon 23">
            <a:extLst>
              <a:ext uri="{FF2B5EF4-FFF2-40B4-BE49-F238E27FC236}">
                <a16:creationId xmlns:a16="http://schemas.microsoft.com/office/drawing/2014/main" id="{361D67A4-5B91-EC45-90D8-7F6EA51F0F7F}"/>
              </a:ext>
            </a:extLst>
          </p:cNvPr>
          <p:cNvSpPr/>
          <p:nvPr userDrawn="1"/>
        </p:nvSpPr>
        <p:spPr>
          <a:xfrm>
            <a:off x="5257800" y="4752359"/>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69121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genda_Monogr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E0AB7-1788-5F4A-A5C6-9266A58950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6" y="0"/>
            <a:ext cx="7390874" cy="6858000"/>
          </a:xfrm>
          <a:prstGeom prst="rect">
            <a:avLst/>
          </a:prstGeom>
        </p:spPr>
      </p:pic>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10448652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38CB1F0-532E-8A43-9016-831B3279CAA7}"/>
              </a:ext>
            </a:extLst>
          </p:cNvPr>
          <p:cNvSpPr/>
          <p:nvPr/>
        </p:nvSpPr>
        <p:spPr>
          <a:xfrm>
            <a:off x="6501780" y="10385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5AC23C-A6DD-3A48-AE5B-41A77CC102E2}"/>
              </a:ext>
            </a:extLst>
          </p:cNvPr>
          <p:cNvSpPr/>
          <p:nvPr/>
        </p:nvSpPr>
        <p:spPr>
          <a:xfrm>
            <a:off x="6501780" y="21053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30E2788-D9B9-F049-82FF-9AD102B3C1A1}"/>
              </a:ext>
            </a:extLst>
          </p:cNvPr>
          <p:cNvSpPr/>
          <p:nvPr/>
        </p:nvSpPr>
        <p:spPr>
          <a:xfrm>
            <a:off x="6501780" y="31721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1EFA2F-7DE0-5D4A-AEC1-9AB65EA8F6FE}"/>
              </a:ext>
            </a:extLst>
          </p:cNvPr>
          <p:cNvSpPr/>
          <p:nvPr/>
        </p:nvSpPr>
        <p:spPr>
          <a:xfrm>
            <a:off x="6501780" y="42389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377BA4C-1ECB-C543-B29C-90BB83427687}"/>
              </a:ext>
            </a:extLst>
          </p:cNvPr>
          <p:cNvSpPr/>
          <p:nvPr/>
        </p:nvSpPr>
        <p:spPr>
          <a:xfrm>
            <a:off x="6501780" y="5305709"/>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5534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228600"/>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228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38CB1F0-532E-8A43-9016-831B3279CAA7}"/>
              </a:ext>
            </a:extLst>
          </p:cNvPr>
          <p:cNvSpPr/>
          <p:nvPr/>
        </p:nvSpPr>
        <p:spPr>
          <a:xfrm>
            <a:off x="6501780" y="449936"/>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1F975C-C967-B647-A834-10018D385F03}"/>
              </a:ext>
            </a:extLst>
          </p:cNvPr>
          <p:cNvSpPr/>
          <p:nvPr/>
        </p:nvSpPr>
        <p:spPr>
          <a:xfrm>
            <a:off x="5182760" y="1295400"/>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295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5AC23C-A6DD-3A48-AE5B-41A77CC102E2}"/>
              </a:ext>
            </a:extLst>
          </p:cNvPr>
          <p:cNvSpPr/>
          <p:nvPr/>
        </p:nvSpPr>
        <p:spPr>
          <a:xfrm>
            <a:off x="6501780" y="1516736"/>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838212-76D4-2949-BD5D-3D4C4E5BF21A}"/>
              </a:ext>
            </a:extLst>
          </p:cNvPr>
          <p:cNvSpPr/>
          <p:nvPr/>
        </p:nvSpPr>
        <p:spPr>
          <a:xfrm>
            <a:off x="5182760" y="2362200"/>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362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30E2788-D9B9-F049-82FF-9AD102B3C1A1}"/>
              </a:ext>
            </a:extLst>
          </p:cNvPr>
          <p:cNvSpPr/>
          <p:nvPr/>
        </p:nvSpPr>
        <p:spPr>
          <a:xfrm>
            <a:off x="6501780" y="2583536"/>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E3FEC5A-AD5C-6044-B173-2404BEDA3FD1}"/>
              </a:ext>
            </a:extLst>
          </p:cNvPr>
          <p:cNvSpPr/>
          <p:nvPr/>
        </p:nvSpPr>
        <p:spPr>
          <a:xfrm>
            <a:off x="5182760" y="3429000"/>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34290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1EFA2F-7DE0-5D4A-AEC1-9AB65EA8F6FE}"/>
              </a:ext>
            </a:extLst>
          </p:cNvPr>
          <p:cNvSpPr/>
          <p:nvPr/>
        </p:nvSpPr>
        <p:spPr>
          <a:xfrm>
            <a:off x="6501780" y="3650336"/>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E86ACAA-4373-6E44-9DED-85DD6CEBED85}"/>
              </a:ext>
            </a:extLst>
          </p:cNvPr>
          <p:cNvSpPr/>
          <p:nvPr/>
        </p:nvSpPr>
        <p:spPr>
          <a:xfrm>
            <a:off x="5182760" y="4495801"/>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449580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377BA4C-1ECB-C543-B29C-90BB83427687}"/>
              </a:ext>
            </a:extLst>
          </p:cNvPr>
          <p:cNvSpPr/>
          <p:nvPr/>
        </p:nvSpPr>
        <p:spPr>
          <a:xfrm>
            <a:off x="6501780" y="4717137"/>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442787"/>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1487785"/>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3620041"/>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2579605"/>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4711862"/>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C6E1C37C-3F35-2743-DFDC-E6CFC06A6850}"/>
              </a:ext>
            </a:extLst>
          </p:cNvPr>
          <p:cNvSpPr/>
          <p:nvPr userDrawn="1"/>
        </p:nvSpPr>
        <p:spPr>
          <a:xfrm>
            <a:off x="5158512" y="5611281"/>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entagon 36">
            <a:extLst>
              <a:ext uri="{FF2B5EF4-FFF2-40B4-BE49-F238E27FC236}">
                <a16:creationId xmlns:a16="http://schemas.microsoft.com/office/drawing/2014/main" id="{09FA1E58-7D88-F534-EB87-2224ED347197}"/>
              </a:ext>
            </a:extLst>
          </p:cNvPr>
          <p:cNvSpPr/>
          <p:nvPr userDrawn="1"/>
        </p:nvSpPr>
        <p:spPr>
          <a:xfrm>
            <a:off x="5158511" y="561128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722F3F5D-E4F6-C9E7-8356-C055175991CB}"/>
              </a:ext>
            </a:extLst>
          </p:cNvPr>
          <p:cNvSpPr>
            <a:spLocks noGrp="1"/>
          </p:cNvSpPr>
          <p:nvPr>
            <p:ph type="body" idx="22" hasCustomPrompt="1"/>
          </p:nvPr>
        </p:nvSpPr>
        <p:spPr>
          <a:xfrm>
            <a:off x="6373791" y="5802322"/>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0278665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with numbe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5181600" y="990600"/>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5181600" y="2057400"/>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5181600" y="3124200"/>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5181600" y="4191000"/>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6D68E584-B5CE-2949-9F55-19DB833DCC8C}"/>
              </a:ext>
            </a:extLst>
          </p:cNvPr>
          <p:cNvGrpSpPr/>
          <p:nvPr/>
        </p:nvGrpSpPr>
        <p:grpSpPr>
          <a:xfrm>
            <a:off x="5181600" y="5257800"/>
            <a:ext cx="1481570" cy="769265"/>
            <a:chOff x="4267364" y="1829355"/>
            <a:chExt cx="1695838" cy="932002"/>
          </a:xfrm>
        </p:grpSpPr>
        <p:sp>
          <p:nvSpPr>
            <p:cNvPr id="45" name="Rectangle 44">
              <a:extLst>
                <a:ext uri="{FF2B5EF4-FFF2-40B4-BE49-F238E27FC236}">
                  <a16:creationId xmlns:a16="http://schemas.microsoft.com/office/drawing/2014/main" id="{B377BA4C-1ECB-C543-B29C-90BB8342768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6" name="Title 1">
              <a:extLst>
                <a:ext uri="{FF2B5EF4-FFF2-40B4-BE49-F238E27FC236}">
                  <a16:creationId xmlns:a16="http://schemas.microsoft.com/office/drawing/2014/main" id="{EC45ED1D-640F-CF44-BC93-922CF85BAAF4}"/>
                </a:ext>
              </a:extLst>
            </p:cNvPr>
            <p:cNvSpPr txBox="1">
              <a:spLocks/>
            </p:cNvSpPr>
            <p:nvPr/>
          </p:nvSpPr>
          <p:spPr>
            <a:xfrm>
              <a:off x="4267364" y="1829355"/>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778933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2307028"/>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3373828"/>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4440628"/>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9" name="Rectangle 38">
            <a:extLst>
              <a:ext uri="{FF2B5EF4-FFF2-40B4-BE49-F238E27FC236}">
                <a16:creationId xmlns:a16="http://schemas.microsoft.com/office/drawing/2014/main" id="{711EFA2F-7DE0-5D4A-AEC1-9AB65EA8F6FE}"/>
              </a:ext>
            </a:extLst>
          </p:cNvPr>
          <p:cNvSpPr/>
          <p:nvPr/>
        </p:nvSpPr>
        <p:spPr>
          <a:xfrm>
            <a:off x="2004820" y="5103952"/>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48" name="Rectangle 47">
            <a:extLst>
              <a:ext uri="{FF2B5EF4-FFF2-40B4-BE49-F238E27FC236}">
                <a16:creationId xmlns:a16="http://schemas.microsoft.com/office/drawing/2014/main" id="{52A6B598-2EDC-4646-8AC6-4384D42EA184}"/>
              </a:ext>
            </a:extLst>
          </p:cNvPr>
          <p:cNvSpPr/>
          <p:nvPr userDrawn="1"/>
        </p:nvSpPr>
        <p:spPr>
          <a:xfrm>
            <a:off x="6347493"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entagon 18">
            <a:extLst>
              <a:ext uri="{FF2B5EF4-FFF2-40B4-BE49-F238E27FC236}">
                <a16:creationId xmlns:a16="http://schemas.microsoft.com/office/drawing/2014/main" id="{40594723-96D4-4693-BB6D-41824EFAE859}"/>
              </a:ext>
            </a:extLst>
          </p:cNvPr>
          <p:cNvSpPr/>
          <p:nvPr userDrawn="1"/>
        </p:nvSpPr>
        <p:spPr>
          <a:xfrm>
            <a:off x="6347492"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4C34B99-F370-41A9-AE2A-EF309A0DBAEF}"/>
              </a:ext>
            </a:extLst>
          </p:cNvPr>
          <p:cNvGrpSpPr/>
          <p:nvPr userDrawn="1"/>
        </p:nvGrpSpPr>
        <p:grpSpPr>
          <a:xfrm>
            <a:off x="6346333" y="2307028"/>
            <a:ext cx="1481570" cy="769265"/>
            <a:chOff x="4267364" y="1829356"/>
            <a:chExt cx="1695838" cy="932002"/>
          </a:xfrm>
        </p:grpSpPr>
        <p:sp>
          <p:nvSpPr>
            <p:cNvPr id="52" name="Rectangle 51">
              <a:extLst>
                <a:ext uri="{FF2B5EF4-FFF2-40B4-BE49-F238E27FC236}">
                  <a16:creationId xmlns:a16="http://schemas.microsoft.com/office/drawing/2014/main" id="{A84023AF-5DF5-40C4-98CA-456397963F6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3" name="Title 1">
              <a:extLst>
                <a:ext uri="{FF2B5EF4-FFF2-40B4-BE49-F238E27FC236}">
                  <a16:creationId xmlns:a16="http://schemas.microsoft.com/office/drawing/2014/main" id="{1F553BF8-AC87-41E3-B450-86F95B0C8635}"/>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54" name="Rectangle 53">
            <a:extLst>
              <a:ext uri="{FF2B5EF4-FFF2-40B4-BE49-F238E27FC236}">
                <a16:creationId xmlns:a16="http://schemas.microsoft.com/office/drawing/2014/main" id="{B959C584-43EA-4D46-B98C-D808E2D8EFBF}"/>
              </a:ext>
            </a:extLst>
          </p:cNvPr>
          <p:cNvSpPr/>
          <p:nvPr userDrawn="1"/>
        </p:nvSpPr>
        <p:spPr>
          <a:xfrm>
            <a:off x="6347493"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entagon 24">
            <a:extLst>
              <a:ext uri="{FF2B5EF4-FFF2-40B4-BE49-F238E27FC236}">
                <a16:creationId xmlns:a16="http://schemas.microsoft.com/office/drawing/2014/main" id="{BB125815-0D25-43D2-90F8-D6A6DD95F82C}"/>
              </a:ext>
            </a:extLst>
          </p:cNvPr>
          <p:cNvSpPr/>
          <p:nvPr userDrawn="1"/>
        </p:nvSpPr>
        <p:spPr>
          <a:xfrm>
            <a:off x="6347492"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D2FB5BBD-4953-43F3-B72D-5579812491EA}"/>
              </a:ext>
            </a:extLst>
          </p:cNvPr>
          <p:cNvGrpSpPr/>
          <p:nvPr userDrawn="1"/>
        </p:nvGrpSpPr>
        <p:grpSpPr>
          <a:xfrm>
            <a:off x="6346333" y="3373828"/>
            <a:ext cx="1481570" cy="769265"/>
            <a:chOff x="4267364" y="1829356"/>
            <a:chExt cx="1695838" cy="932002"/>
          </a:xfrm>
        </p:grpSpPr>
        <p:sp>
          <p:nvSpPr>
            <p:cNvPr id="57" name="Rectangle 56">
              <a:extLst>
                <a:ext uri="{FF2B5EF4-FFF2-40B4-BE49-F238E27FC236}">
                  <a16:creationId xmlns:a16="http://schemas.microsoft.com/office/drawing/2014/main" id="{E30EC1C4-675A-4445-8D4F-CBC30C79A2BF}"/>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8" name="Title 1">
              <a:extLst>
                <a:ext uri="{FF2B5EF4-FFF2-40B4-BE49-F238E27FC236}">
                  <a16:creationId xmlns:a16="http://schemas.microsoft.com/office/drawing/2014/main" id="{122BA035-7A96-4827-B965-6BB46B351DF1}"/>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59" name="Rectangle 58">
            <a:extLst>
              <a:ext uri="{FF2B5EF4-FFF2-40B4-BE49-F238E27FC236}">
                <a16:creationId xmlns:a16="http://schemas.microsoft.com/office/drawing/2014/main" id="{D1F2AC98-0E67-4138-93D9-D81805E21A98}"/>
              </a:ext>
            </a:extLst>
          </p:cNvPr>
          <p:cNvSpPr/>
          <p:nvPr userDrawn="1"/>
        </p:nvSpPr>
        <p:spPr>
          <a:xfrm>
            <a:off x="6347493"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30">
            <a:extLst>
              <a:ext uri="{FF2B5EF4-FFF2-40B4-BE49-F238E27FC236}">
                <a16:creationId xmlns:a16="http://schemas.microsoft.com/office/drawing/2014/main" id="{20D7650A-D8D4-4302-AB77-DBF725F12C77}"/>
              </a:ext>
            </a:extLst>
          </p:cNvPr>
          <p:cNvSpPr/>
          <p:nvPr userDrawn="1"/>
        </p:nvSpPr>
        <p:spPr>
          <a:xfrm>
            <a:off x="6347492"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51E3D9D1-F30D-4ED0-9E1B-D68AE1B9A994}"/>
              </a:ext>
            </a:extLst>
          </p:cNvPr>
          <p:cNvGrpSpPr/>
          <p:nvPr userDrawn="1"/>
        </p:nvGrpSpPr>
        <p:grpSpPr>
          <a:xfrm>
            <a:off x="6346333" y="4440628"/>
            <a:ext cx="1481570" cy="769265"/>
            <a:chOff x="4267364" y="1829356"/>
            <a:chExt cx="1695838" cy="932002"/>
          </a:xfrm>
        </p:grpSpPr>
        <p:sp>
          <p:nvSpPr>
            <p:cNvPr id="62" name="Rectangle 61">
              <a:extLst>
                <a:ext uri="{FF2B5EF4-FFF2-40B4-BE49-F238E27FC236}">
                  <a16:creationId xmlns:a16="http://schemas.microsoft.com/office/drawing/2014/main" id="{AF261741-3321-4A3D-BABB-0B7415D64A9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B6F920D4-D59A-407A-A773-40F452415A0C}"/>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64" name="Text Placeholder 2">
            <a:extLst>
              <a:ext uri="{FF2B5EF4-FFF2-40B4-BE49-F238E27FC236}">
                <a16:creationId xmlns:a16="http://schemas.microsoft.com/office/drawing/2014/main" id="{056A49F6-B84D-4E13-B26B-49038E6666DB}"/>
              </a:ext>
            </a:extLst>
          </p:cNvPr>
          <p:cNvSpPr>
            <a:spLocks noGrp="1"/>
          </p:cNvSpPr>
          <p:nvPr>
            <p:ph type="body" idx="21" hasCustomPrompt="1"/>
          </p:nvPr>
        </p:nvSpPr>
        <p:spPr>
          <a:xfrm>
            <a:off x="7562772"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Text Placeholder 2">
            <a:extLst>
              <a:ext uri="{FF2B5EF4-FFF2-40B4-BE49-F238E27FC236}">
                <a16:creationId xmlns:a16="http://schemas.microsoft.com/office/drawing/2014/main" id="{6652BA8C-38F7-4B23-BCA6-08D761E7B8CF}"/>
              </a:ext>
            </a:extLst>
          </p:cNvPr>
          <p:cNvSpPr>
            <a:spLocks noGrp="1"/>
          </p:cNvSpPr>
          <p:nvPr>
            <p:ph type="body" idx="22" hasCustomPrompt="1"/>
          </p:nvPr>
        </p:nvSpPr>
        <p:spPr>
          <a:xfrm>
            <a:off x="7549126"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Text Placeholder 2">
            <a:extLst>
              <a:ext uri="{FF2B5EF4-FFF2-40B4-BE49-F238E27FC236}">
                <a16:creationId xmlns:a16="http://schemas.microsoft.com/office/drawing/2014/main" id="{33A263D0-2157-47FB-9C31-9F90FF17209A}"/>
              </a:ext>
            </a:extLst>
          </p:cNvPr>
          <p:cNvSpPr>
            <a:spLocks noGrp="1"/>
          </p:cNvSpPr>
          <p:nvPr>
            <p:ph type="body" idx="23" hasCustomPrompt="1"/>
          </p:nvPr>
        </p:nvSpPr>
        <p:spPr>
          <a:xfrm>
            <a:off x="7521830"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2335776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806348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8089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8089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982392"/>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5000005"/>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85432511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4544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4544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627859"/>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5212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5212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694659"/>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5880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5880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761459"/>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6548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6548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828259"/>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668618"/>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713616"/>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4845872"/>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805436"/>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4478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4478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621228"/>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514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5146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688028"/>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581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5814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754828"/>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648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6482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821628"/>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9</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6619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7069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4839241"/>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7988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59" name="Rectangle 58">
            <a:extLst>
              <a:ext uri="{FF2B5EF4-FFF2-40B4-BE49-F238E27FC236}">
                <a16:creationId xmlns:a16="http://schemas.microsoft.com/office/drawing/2014/main" id="{82722273-C29D-4A4F-A8F2-54CE49EDE0F4}"/>
              </a:ext>
            </a:extLst>
          </p:cNvPr>
          <p:cNvSpPr/>
          <p:nvPr userDrawn="1"/>
        </p:nvSpPr>
        <p:spPr>
          <a:xfrm>
            <a:off x="689366"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18">
            <a:extLst>
              <a:ext uri="{FF2B5EF4-FFF2-40B4-BE49-F238E27FC236}">
                <a16:creationId xmlns:a16="http://schemas.microsoft.com/office/drawing/2014/main" id="{AC6D5671-3FAA-410C-AF2B-DEB19D1E7795}"/>
              </a:ext>
            </a:extLst>
          </p:cNvPr>
          <p:cNvSpPr/>
          <p:nvPr userDrawn="1"/>
        </p:nvSpPr>
        <p:spPr>
          <a:xfrm>
            <a:off x="689365"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738DAA76-DEDD-43FF-AD91-0BC8C5E7E858}"/>
              </a:ext>
            </a:extLst>
          </p:cNvPr>
          <p:cNvGrpSpPr/>
          <p:nvPr userDrawn="1"/>
        </p:nvGrpSpPr>
        <p:grpSpPr>
          <a:xfrm>
            <a:off x="688206" y="5864764"/>
            <a:ext cx="1481570" cy="769265"/>
            <a:chOff x="4267364" y="1829356"/>
            <a:chExt cx="1695838" cy="932002"/>
          </a:xfrm>
        </p:grpSpPr>
        <p:sp>
          <p:nvSpPr>
            <p:cNvPr id="62" name="Rectangle 61">
              <a:extLst>
                <a:ext uri="{FF2B5EF4-FFF2-40B4-BE49-F238E27FC236}">
                  <a16:creationId xmlns:a16="http://schemas.microsoft.com/office/drawing/2014/main" id="{D9EA6BDE-39D1-4EA3-AAC5-4F8DC9D78A4D}"/>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6B4FC81A-8673-4764-9CAA-4CEAB331597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64" name="Text Placeholder 2">
            <a:extLst>
              <a:ext uri="{FF2B5EF4-FFF2-40B4-BE49-F238E27FC236}">
                <a16:creationId xmlns:a16="http://schemas.microsoft.com/office/drawing/2014/main" id="{60907CCC-CFCC-424E-8EB2-831402E5EEB4}"/>
              </a:ext>
            </a:extLst>
          </p:cNvPr>
          <p:cNvSpPr>
            <a:spLocks noGrp="1"/>
          </p:cNvSpPr>
          <p:nvPr>
            <p:ph type="body" idx="25" hasCustomPrompt="1"/>
          </p:nvPr>
        </p:nvSpPr>
        <p:spPr>
          <a:xfrm>
            <a:off x="1904645"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Rectangle 64">
            <a:extLst>
              <a:ext uri="{FF2B5EF4-FFF2-40B4-BE49-F238E27FC236}">
                <a16:creationId xmlns:a16="http://schemas.microsoft.com/office/drawing/2014/main" id="{7D37E3B7-B413-43F9-B6E8-A84A63863053}"/>
              </a:ext>
            </a:extLst>
          </p:cNvPr>
          <p:cNvSpPr/>
          <p:nvPr userDrawn="1"/>
        </p:nvSpPr>
        <p:spPr>
          <a:xfrm>
            <a:off x="6298890"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entagon 18">
            <a:extLst>
              <a:ext uri="{FF2B5EF4-FFF2-40B4-BE49-F238E27FC236}">
                <a16:creationId xmlns:a16="http://schemas.microsoft.com/office/drawing/2014/main" id="{E6E536F6-8DC3-4C0F-BB9D-86DB2B0FF964}"/>
              </a:ext>
            </a:extLst>
          </p:cNvPr>
          <p:cNvSpPr/>
          <p:nvPr userDrawn="1"/>
        </p:nvSpPr>
        <p:spPr>
          <a:xfrm>
            <a:off x="6298889"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72CC60D0-5B1D-438D-A0EC-54A431B1B880}"/>
              </a:ext>
            </a:extLst>
          </p:cNvPr>
          <p:cNvGrpSpPr/>
          <p:nvPr userDrawn="1"/>
        </p:nvGrpSpPr>
        <p:grpSpPr>
          <a:xfrm>
            <a:off x="6297730" y="5864764"/>
            <a:ext cx="1481570" cy="769265"/>
            <a:chOff x="4267364" y="1829356"/>
            <a:chExt cx="1695838" cy="932002"/>
          </a:xfrm>
        </p:grpSpPr>
        <p:sp>
          <p:nvSpPr>
            <p:cNvPr id="68" name="Rectangle 67">
              <a:extLst>
                <a:ext uri="{FF2B5EF4-FFF2-40B4-BE49-F238E27FC236}">
                  <a16:creationId xmlns:a16="http://schemas.microsoft.com/office/drawing/2014/main" id="{47953322-6F1D-4502-8FEE-58506F6131B3}"/>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9" name="Title 1">
              <a:extLst>
                <a:ext uri="{FF2B5EF4-FFF2-40B4-BE49-F238E27FC236}">
                  <a16:creationId xmlns:a16="http://schemas.microsoft.com/office/drawing/2014/main" id="{A7165E4F-535A-456B-935A-B3378FED511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10</a:t>
              </a:r>
            </a:p>
          </p:txBody>
        </p:sp>
      </p:grpSp>
      <p:sp>
        <p:nvSpPr>
          <p:cNvPr id="70" name="Text Placeholder 2">
            <a:extLst>
              <a:ext uri="{FF2B5EF4-FFF2-40B4-BE49-F238E27FC236}">
                <a16:creationId xmlns:a16="http://schemas.microsoft.com/office/drawing/2014/main" id="{8658FF85-D8F2-402F-9209-056B0F5D779D}"/>
              </a:ext>
            </a:extLst>
          </p:cNvPr>
          <p:cNvSpPr>
            <a:spLocks noGrp="1"/>
          </p:cNvSpPr>
          <p:nvPr>
            <p:ph type="body" idx="26" hasCustomPrompt="1"/>
          </p:nvPr>
        </p:nvSpPr>
        <p:spPr>
          <a:xfrm>
            <a:off x="7514169"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7559594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799" y="1436814"/>
            <a:ext cx="2588623" cy="1915983"/>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p:cNvCxnSpPr>
          <p:nvPr userDrawn="1"/>
        </p:nvCxnSpPr>
        <p:spPr>
          <a:xfrm>
            <a:off x="3503023" y="2438400"/>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4572000" y="1752600"/>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4800600" y="1436814"/>
            <a:ext cx="6702550" cy="1915985"/>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22" name="Text Placeholder 5">
            <a:extLst>
              <a:ext uri="{FF2B5EF4-FFF2-40B4-BE49-F238E27FC236}">
                <a16:creationId xmlns:a16="http://schemas.microsoft.com/office/drawing/2014/main" id="{BECE84C4-6123-4A21-A7DB-5B4A6297A59B}"/>
              </a:ext>
            </a:extLst>
          </p:cNvPr>
          <p:cNvSpPr>
            <a:spLocks noGrp="1"/>
          </p:cNvSpPr>
          <p:nvPr>
            <p:ph type="body" sz="quarter" idx="14" hasCustomPrompt="1"/>
          </p:nvPr>
        </p:nvSpPr>
        <p:spPr>
          <a:xfrm>
            <a:off x="705928" y="3666457"/>
            <a:ext cx="2588623" cy="1915983"/>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23" name="Straight Connector 22">
            <a:extLst>
              <a:ext uri="{FF2B5EF4-FFF2-40B4-BE49-F238E27FC236}">
                <a16:creationId xmlns:a16="http://schemas.microsoft.com/office/drawing/2014/main" id="{AE13DC9D-9CB8-4191-804A-EC549969A0E9}"/>
              </a:ext>
            </a:extLst>
          </p:cNvPr>
          <p:cNvCxnSpPr>
            <a:cxnSpLocks/>
          </p:cNvCxnSpPr>
          <p:nvPr userDrawn="1"/>
        </p:nvCxnSpPr>
        <p:spPr>
          <a:xfrm>
            <a:off x="3523152" y="4668043"/>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040918-30BE-4EF1-A458-15053FE00979}"/>
              </a:ext>
            </a:extLst>
          </p:cNvPr>
          <p:cNvCxnSpPr>
            <a:cxnSpLocks/>
          </p:cNvCxnSpPr>
          <p:nvPr userDrawn="1"/>
        </p:nvCxnSpPr>
        <p:spPr>
          <a:xfrm flipV="1">
            <a:off x="4592129" y="3982243"/>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B1076479-B59F-4A84-887F-682185EE5F1A}"/>
              </a:ext>
            </a:extLst>
          </p:cNvPr>
          <p:cNvSpPr>
            <a:spLocks noGrp="1"/>
          </p:cNvSpPr>
          <p:nvPr>
            <p:ph type="body" sz="quarter" idx="15" hasCustomPrompt="1"/>
          </p:nvPr>
        </p:nvSpPr>
        <p:spPr>
          <a:xfrm>
            <a:off x="4820729" y="3666457"/>
            <a:ext cx="6702550" cy="1915985"/>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1161503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4" name="Text Placeholder 5">
            <a:extLst>
              <a:ext uri="{FF2B5EF4-FFF2-40B4-BE49-F238E27FC236}">
                <a16:creationId xmlns:a16="http://schemas.microsoft.com/office/drawing/2014/main" id="{F3CD1DBC-4456-4E79-A9E9-1188DDF27F55}"/>
              </a:ext>
            </a:extLst>
          </p:cNvPr>
          <p:cNvSpPr>
            <a:spLocks noGrp="1"/>
          </p:cNvSpPr>
          <p:nvPr>
            <p:ph type="body" sz="quarter" idx="14" hasCustomPrompt="1"/>
          </p:nvPr>
        </p:nvSpPr>
        <p:spPr>
          <a:xfrm>
            <a:off x="668383" y="2960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5" name="Straight Connector 14">
            <a:extLst>
              <a:ext uri="{FF2B5EF4-FFF2-40B4-BE49-F238E27FC236}">
                <a16:creationId xmlns:a16="http://schemas.microsoft.com/office/drawing/2014/main" id="{93601694-25DD-4080-96AF-1D2023EF263E}"/>
              </a:ext>
            </a:extLst>
          </p:cNvPr>
          <p:cNvCxnSpPr>
            <a:cxnSpLocks/>
            <a:stCxn id="14" idx="3"/>
          </p:cNvCxnSpPr>
          <p:nvPr userDrawn="1"/>
        </p:nvCxnSpPr>
        <p:spPr>
          <a:xfrm>
            <a:off x="2039983" y="3646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7FAF75-9353-4B2E-AE87-C5F25572B65B}"/>
              </a:ext>
            </a:extLst>
          </p:cNvPr>
          <p:cNvCxnSpPr>
            <a:cxnSpLocks/>
          </p:cNvCxnSpPr>
          <p:nvPr userDrawn="1"/>
        </p:nvCxnSpPr>
        <p:spPr>
          <a:xfrm flipV="1">
            <a:off x="3108960" y="2960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ABB6E5C0-9520-4718-8FF2-E60ECA3053C7}"/>
              </a:ext>
            </a:extLst>
          </p:cNvPr>
          <p:cNvSpPr>
            <a:spLocks noGrp="1"/>
          </p:cNvSpPr>
          <p:nvPr>
            <p:ph type="body" sz="quarter" idx="15" hasCustomPrompt="1"/>
          </p:nvPr>
        </p:nvSpPr>
        <p:spPr>
          <a:xfrm>
            <a:off x="3259183" y="2960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8" name="Text Placeholder 5">
            <a:extLst>
              <a:ext uri="{FF2B5EF4-FFF2-40B4-BE49-F238E27FC236}">
                <a16:creationId xmlns:a16="http://schemas.microsoft.com/office/drawing/2014/main" id="{E6847BF3-3161-4858-903E-9F447D04D1F3}"/>
              </a:ext>
            </a:extLst>
          </p:cNvPr>
          <p:cNvSpPr>
            <a:spLocks noGrp="1"/>
          </p:cNvSpPr>
          <p:nvPr>
            <p:ph type="body" sz="quarter" idx="16" hasCustomPrompt="1"/>
          </p:nvPr>
        </p:nvSpPr>
        <p:spPr>
          <a:xfrm>
            <a:off x="650966" y="4484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9" name="Straight Connector 18">
            <a:extLst>
              <a:ext uri="{FF2B5EF4-FFF2-40B4-BE49-F238E27FC236}">
                <a16:creationId xmlns:a16="http://schemas.microsoft.com/office/drawing/2014/main" id="{9C1C896B-4E90-4F68-AFF4-705620536544}"/>
              </a:ext>
            </a:extLst>
          </p:cNvPr>
          <p:cNvCxnSpPr>
            <a:cxnSpLocks/>
            <a:stCxn id="18" idx="3"/>
          </p:cNvCxnSpPr>
          <p:nvPr userDrawn="1"/>
        </p:nvCxnSpPr>
        <p:spPr>
          <a:xfrm>
            <a:off x="2022566" y="5170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A5E106-132B-40F6-8324-CB713BE425A6}"/>
              </a:ext>
            </a:extLst>
          </p:cNvPr>
          <p:cNvCxnSpPr>
            <a:cxnSpLocks/>
          </p:cNvCxnSpPr>
          <p:nvPr userDrawn="1"/>
        </p:nvCxnSpPr>
        <p:spPr>
          <a:xfrm flipV="1">
            <a:off x="3091543" y="4484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B9B9EA6-E8EF-4D1E-9511-1331D49697D2}"/>
              </a:ext>
            </a:extLst>
          </p:cNvPr>
          <p:cNvSpPr>
            <a:spLocks noGrp="1"/>
          </p:cNvSpPr>
          <p:nvPr>
            <p:ph type="body" sz="quarter" idx="17" hasCustomPrompt="1"/>
          </p:nvPr>
        </p:nvSpPr>
        <p:spPr>
          <a:xfrm>
            <a:off x="3241766" y="4484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3914278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22" name="Text Placeholder 5">
            <a:extLst>
              <a:ext uri="{FF2B5EF4-FFF2-40B4-BE49-F238E27FC236}">
                <a16:creationId xmlns:a16="http://schemas.microsoft.com/office/drawing/2014/main" id="{B72647D6-BCEA-4C09-808D-F246A6712CFD}"/>
              </a:ext>
            </a:extLst>
          </p:cNvPr>
          <p:cNvSpPr>
            <a:spLocks noGrp="1"/>
          </p:cNvSpPr>
          <p:nvPr>
            <p:ph type="body" sz="quarter" idx="18" hasCustomPrompt="1"/>
          </p:nvPr>
        </p:nvSpPr>
        <p:spPr>
          <a:xfrm>
            <a:off x="6298476"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23" name="Straight Connector 22">
            <a:extLst>
              <a:ext uri="{FF2B5EF4-FFF2-40B4-BE49-F238E27FC236}">
                <a16:creationId xmlns:a16="http://schemas.microsoft.com/office/drawing/2014/main" id="{29303FBD-E8ED-440D-A67B-F533933901E1}"/>
              </a:ext>
            </a:extLst>
          </p:cNvPr>
          <p:cNvCxnSpPr>
            <a:cxnSpLocks/>
            <a:stCxn id="22" idx="3"/>
          </p:cNvCxnSpPr>
          <p:nvPr userDrawn="1"/>
        </p:nvCxnSpPr>
        <p:spPr>
          <a:xfrm>
            <a:off x="7670076"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429A90-0783-421A-A6AE-8E6073F4DF42}"/>
              </a:ext>
            </a:extLst>
          </p:cNvPr>
          <p:cNvCxnSpPr>
            <a:cxnSpLocks/>
          </p:cNvCxnSpPr>
          <p:nvPr userDrawn="1"/>
        </p:nvCxnSpPr>
        <p:spPr>
          <a:xfrm flipV="1">
            <a:off x="8739053"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48365DF3-6049-40D9-A846-405A9A2125B3}"/>
              </a:ext>
            </a:extLst>
          </p:cNvPr>
          <p:cNvSpPr>
            <a:spLocks noGrp="1"/>
          </p:cNvSpPr>
          <p:nvPr>
            <p:ph type="body" sz="quarter" idx="19" hasCustomPrompt="1"/>
          </p:nvPr>
        </p:nvSpPr>
        <p:spPr>
          <a:xfrm>
            <a:off x="8889276"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4" name="Text Placeholder 5">
            <a:extLst>
              <a:ext uri="{FF2B5EF4-FFF2-40B4-BE49-F238E27FC236}">
                <a16:creationId xmlns:a16="http://schemas.microsoft.com/office/drawing/2014/main" id="{95ED4405-1BC4-48CC-B5D0-AB992ACF6F50}"/>
              </a:ext>
            </a:extLst>
          </p:cNvPr>
          <p:cNvSpPr>
            <a:spLocks noGrp="1"/>
          </p:cNvSpPr>
          <p:nvPr>
            <p:ph type="body" sz="quarter" idx="20" hasCustomPrompt="1"/>
          </p:nvPr>
        </p:nvSpPr>
        <p:spPr>
          <a:xfrm>
            <a:off x="685800"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5" name="Straight Connector 34">
            <a:extLst>
              <a:ext uri="{FF2B5EF4-FFF2-40B4-BE49-F238E27FC236}">
                <a16:creationId xmlns:a16="http://schemas.microsoft.com/office/drawing/2014/main" id="{BF653B3D-FC0F-4FC6-8F0D-A48A2C04BA03}"/>
              </a:ext>
            </a:extLst>
          </p:cNvPr>
          <p:cNvCxnSpPr>
            <a:cxnSpLocks/>
            <a:stCxn id="34" idx="3"/>
          </p:cNvCxnSpPr>
          <p:nvPr userDrawn="1"/>
        </p:nvCxnSpPr>
        <p:spPr>
          <a:xfrm>
            <a:off x="2057400"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C942F3-6A67-453F-97C4-EE4C299C24E5}"/>
              </a:ext>
            </a:extLst>
          </p:cNvPr>
          <p:cNvCxnSpPr>
            <a:cxnSpLocks/>
          </p:cNvCxnSpPr>
          <p:nvPr userDrawn="1"/>
        </p:nvCxnSpPr>
        <p:spPr>
          <a:xfrm flipV="1">
            <a:off x="3126377"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Placeholder 5">
            <a:extLst>
              <a:ext uri="{FF2B5EF4-FFF2-40B4-BE49-F238E27FC236}">
                <a16:creationId xmlns:a16="http://schemas.microsoft.com/office/drawing/2014/main" id="{36AE52DF-48C0-48A9-A934-CFA044170223}"/>
              </a:ext>
            </a:extLst>
          </p:cNvPr>
          <p:cNvSpPr>
            <a:spLocks noGrp="1"/>
          </p:cNvSpPr>
          <p:nvPr>
            <p:ph type="body" sz="quarter" idx="21" hasCustomPrompt="1"/>
          </p:nvPr>
        </p:nvSpPr>
        <p:spPr>
          <a:xfrm>
            <a:off x="3276600"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8" name="Text Placeholder 5">
            <a:extLst>
              <a:ext uri="{FF2B5EF4-FFF2-40B4-BE49-F238E27FC236}">
                <a16:creationId xmlns:a16="http://schemas.microsoft.com/office/drawing/2014/main" id="{063CBEC9-7C49-4CFE-9AA4-CABC1EBA2ACF}"/>
              </a:ext>
            </a:extLst>
          </p:cNvPr>
          <p:cNvSpPr>
            <a:spLocks noGrp="1"/>
          </p:cNvSpPr>
          <p:nvPr>
            <p:ph type="body" sz="quarter" idx="22" hasCustomPrompt="1"/>
          </p:nvPr>
        </p:nvSpPr>
        <p:spPr>
          <a:xfrm>
            <a:off x="6298476"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9" name="Straight Connector 38">
            <a:extLst>
              <a:ext uri="{FF2B5EF4-FFF2-40B4-BE49-F238E27FC236}">
                <a16:creationId xmlns:a16="http://schemas.microsoft.com/office/drawing/2014/main" id="{4289AA5D-66DF-4C9F-894B-8F245420E4D9}"/>
              </a:ext>
            </a:extLst>
          </p:cNvPr>
          <p:cNvCxnSpPr>
            <a:cxnSpLocks/>
            <a:stCxn id="38" idx="3"/>
          </p:cNvCxnSpPr>
          <p:nvPr userDrawn="1"/>
        </p:nvCxnSpPr>
        <p:spPr>
          <a:xfrm>
            <a:off x="7670076"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4E7C51-F129-4231-80C5-3CD3BB410985}"/>
              </a:ext>
            </a:extLst>
          </p:cNvPr>
          <p:cNvCxnSpPr>
            <a:cxnSpLocks/>
          </p:cNvCxnSpPr>
          <p:nvPr userDrawn="1"/>
        </p:nvCxnSpPr>
        <p:spPr>
          <a:xfrm flipV="1">
            <a:off x="8739053"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a16="http://schemas.microsoft.com/office/drawing/2014/main" id="{E3DEE2F2-6148-43ED-80C6-AC54EBB357E2}"/>
              </a:ext>
            </a:extLst>
          </p:cNvPr>
          <p:cNvSpPr>
            <a:spLocks noGrp="1"/>
          </p:cNvSpPr>
          <p:nvPr>
            <p:ph type="body" sz="quarter" idx="23" hasCustomPrompt="1"/>
          </p:nvPr>
        </p:nvSpPr>
        <p:spPr>
          <a:xfrm>
            <a:off x="8889276"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2" name="Text Placeholder 5">
            <a:extLst>
              <a:ext uri="{FF2B5EF4-FFF2-40B4-BE49-F238E27FC236}">
                <a16:creationId xmlns:a16="http://schemas.microsoft.com/office/drawing/2014/main" id="{B02CFE30-9524-4923-80E3-8E9C737E5491}"/>
              </a:ext>
            </a:extLst>
          </p:cNvPr>
          <p:cNvSpPr>
            <a:spLocks noGrp="1"/>
          </p:cNvSpPr>
          <p:nvPr>
            <p:ph type="body" sz="quarter" idx="24" hasCustomPrompt="1"/>
          </p:nvPr>
        </p:nvSpPr>
        <p:spPr>
          <a:xfrm>
            <a:off x="685800"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3" name="Straight Connector 42">
            <a:extLst>
              <a:ext uri="{FF2B5EF4-FFF2-40B4-BE49-F238E27FC236}">
                <a16:creationId xmlns:a16="http://schemas.microsoft.com/office/drawing/2014/main" id="{CAE5200C-F4F2-4B26-8A36-F9E17A934BA0}"/>
              </a:ext>
            </a:extLst>
          </p:cNvPr>
          <p:cNvCxnSpPr>
            <a:cxnSpLocks/>
            <a:stCxn id="42" idx="3"/>
          </p:cNvCxnSpPr>
          <p:nvPr userDrawn="1"/>
        </p:nvCxnSpPr>
        <p:spPr>
          <a:xfrm>
            <a:off x="2057400"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49445F-7012-4770-BF1B-F7E120724169}"/>
              </a:ext>
            </a:extLst>
          </p:cNvPr>
          <p:cNvCxnSpPr>
            <a:cxnSpLocks/>
          </p:cNvCxnSpPr>
          <p:nvPr userDrawn="1"/>
        </p:nvCxnSpPr>
        <p:spPr>
          <a:xfrm flipV="1">
            <a:off x="3126377"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5">
            <a:extLst>
              <a:ext uri="{FF2B5EF4-FFF2-40B4-BE49-F238E27FC236}">
                <a16:creationId xmlns:a16="http://schemas.microsoft.com/office/drawing/2014/main" id="{DD571F40-6557-4107-ABB8-4F8FEFF146B3}"/>
              </a:ext>
            </a:extLst>
          </p:cNvPr>
          <p:cNvSpPr>
            <a:spLocks noGrp="1"/>
          </p:cNvSpPr>
          <p:nvPr>
            <p:ph type="body" sz="quarter" idx="25" hasCustomPrompt="1"/>
          </p:nvPr>
        </p:nvSpPr>
        <p:spPr>
          <a:xfrm>
            <a:off x="3276600"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6" name="Text Placeholder 5">
            <a:extLst>
              <a:ext uri="{FF2B5EF4-FFF2-40B4-BE49-F238E27FC236}">
                <a16:creationId xmlns:a16="http://schemas.microsoft.com/office/drawing/2014/main" id="{4044EE69-7138-4731-943A-13B74724154A}"/>
              </a:ext>
            </a:extLst>
          </p:cNvPr>
          <p:cNvSpPr>
            <a:spLocks noGrp="1"/>
          </p:cNvSpPr>
          <p:nvPr>
            <p:ph type="body" sz="quarter" idx="26" hasCustomPrompt="1"/>
          </p:nvPr>
        </p:nvSpPr>
        <p:spPr>
          <a:xfrm>
            <a:off x="6298476"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7" name="Straight Connector 46">
            <a:extLst>
              <a:ext uri="{FF2B5EF4-FFF2-40B4-BE49-F238E27FC236}">
                <a16:creationId xmlns:a16="http://schemas.microsoft.com/office/drawing/2014/main" id="{2CB4D6AC-D9DC-4159-8D19-F97B5EE946BB}"/>
              </a:ext>
            </a:extLst>
          </p:cNvPr>
          <p:cNvCxnSpPr>
            <a:cxnSpLocks/>
            <a:stCxn id="46" idx="3"/>
          </p:cNvCxnSpPr>
          <p:nvPr userDrawn="1"/>
        </p:nvCxnSpPr>
        <p:spPr>
          <a:xfrm>
            <a:off x="7670076"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3C002F2-590D-409B-81EB-730663272940}"/>
              </a:ext>
            </a:extLst>
          </p:cNvPr>
          <p:cNvCxnSpPr>
            <a:cxnSpLocks/>
          </p:cNvCxnSpPr>
          <p:nvPr userDrawn="1"/>
        </p:nvCxnSpPr>
        <p:spPr>
          <a:xfrm flipV="1">
            <a:off x="8739053"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5">
            <a:extLst>
              <a:ext uri="{FF2B5EF4-FFF2-40B4-BE49-F238E27FC236}">
                <a16:creationId xmlns:a16="http://schemas.microsoft.com/office/drawing/2014/main" id="{8F39124B-AE17-43C8-B3E9-461A5925418F}"/>
              </a:ext>
            </a:extLst>
          </p:cNvPr>
          <p:cNvSpPr>
            <a:spLocks noGrp="1"/>
          </p:cNvSpPr>
          <p:nvPr>
            <p:ph type="body" sz="quarter" idx="27" hasCustomPrompt="1"/>
          </p:nvPr>
        </p:nvSpPr>
        <p:spPr>
          <a:xfrm>
            <a:off x="8889276"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126663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BBD71-F897-F148-A250-C0FAAF84E203}"/>
              </a:ext>
            </a:extLst>
          </p:cNvPr>
          <p:cNvSpPr/>
          <p:nvPr userDrawn="1"/>
        </p:nvSpPr>
        <p:spPr>
          <a:xfrm>
            <a:off x="0" y="0"/>
            <a:ext cx="7391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3218558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686DE9-5404-45C1-9EE7-A71CF3C9ED83}"/>
              </a:ext>
            </a:extLst>
          </p:cNvPr>
          <p:cNvSpPr/>
          <p:nvPr userDrawn="1"/>
        </p:nvSpPr>
        <p:spPr>
          <a:xfrm rot="5400000">
            <a:off x="2346908" y="45169"/>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9FEFD6F-37E7-4FD6-920D-AD72008C3FB3}"/>
              </a:ext>
            </a:extLst>
          </p:cNvPr>
          <p:cNvSpPr/>
          <p:nvPr userDrawn="1"/>
        </p:nvSpPr>
        <p:spPr>
          <a:xfrm rot="5400000">
            <a:off x="7848588" y="42718"/>
            <a:ext cx="19793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64717B4-98BA-4AAC-B43C-AD83A07B5E55}"/>
              </a:ext>
            </a:extLst>
          </p:cNvPr>
          <p:cNvSpPr/>
          <p:nvPr userDrawn="1"/>
        </p:nvSpPr>
        <p:spPr>
          <a:xfrm rot="5400000">
            <a:off x="7846138" y="2176660"/>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92BC1FF-409C-4EB8-A726-BC78F7742041}"/>
              </a:ext>
            </a:extLst>
          </p:cNvPr>
          <p:cNvSpPr/>
          <p:nvPr userDrawn="1"/>
        </p:nvSpPr>
        <p:spPr>
          <a:xfrm rot="5400000">
            <a:off x="2346907" y="2176660"/>
            <a:ext cx="19842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838200" y="1828800"/>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6" name="Text Placeholder 9">
            <a:extLst>
              <a:ext uri="{FF2B5EF4-FFF2-40B4-BE49-F238E27FC236}">
                <a16:creationId xmlns:a16="http://schemas.microsoft.com/office/drawing/2014/main" id="{56BFF611-58D1-468C-BCF3-4219E56951E3}"/>
              </a:ext>
            </a:extLst>
          </p:cNvPr>
          <p:cNvSpPr>
            <a:spLocks noGrp="1"/>
          </p:cNvSpPr>
          <p:nvPr>
            <p:ph type="body" sz="quarter" idx="14"/>
          </p:nvPr>
        </p:nvSpPr>
        <p:spPr>
          <a:xfrm>
            <a:off x="838200" y="396591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8E0A2F3-7F47-44F9-A58F-37BB38BDC885}"/>
              </a:ext>
            </a:extLst>
          </p:cNvPr>
          <p:cNvSpPr>
            <a:spLocks noGrp="1"/>
          </p:cNvSpPr>
          <p:nvPr>
            <p:ph type="body" sz="quarter" idx="15"/>
          </p:nvPr>
        </p:nvSpPr>
        <p:spPr>
          <a:xfrm>
            <a:off x="6324599" y="399595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Text Placeholder 9">
            <a:extLst>
              <a:ext uri="{FF2B5EF4-FFF2-40B4-BE49-F238E27FC236}">
                <a16:creationId xmlns:a16="http://schemas.microsoft.com/office/drawing/2014/main" id="{5496F690-9561-4106-AF80-3F5398A5E5D1}"/>
              </a:ext>
            </a:extLst>
          </p:cNvPr>
          <p:cNvSpPr>
            <a:spLocks noGrp="1"/>
          </p:cNvSpPr>
          <p:nvPr>
            <p:ph type="body" sz="quarter" idx="16"/>
          </p:nvPr>
        </p:nvSpPr>
        <p:spPr>
          <a:xfrm>
            <a:off x="6324599" y="1837126"/>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258694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5" name="Rectangle 11">
            <a:extLst>
              <a:ext uri="{FF2B5EF4-FFF2-40B4-BE49-F238E27FC236}">
                <a16:creationId xmlns:a16="http://schemas.microsoft.com/office/drawing/2014/main" id="{A27A5D05-338B-4CBB-9570-5F23C466F376}"/>
              </a:ext>
            </a:extLst>
          </p:cNvPr>
          <p:cNvSpPr/>
          <p:nvPr userDrawn="1"/>
        </p:nvSpPr>
        <p:spPr>
          <a:xfrm>
            <a:off x="670022" y="2989604"/>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6" name="Rectangle 11">
            <a:extLst>
              <a:ext uri="{FF2B5EF4-FFF2-40B4-BE49-F238E27FC236}">
                <a16:creationId xmlns:a16="http://schemas.microsoft.com/office/drawing/2014/main" id="{9A6EA754-5C28-4CFB-9FE8-219667A11148}"/>
              </a:ext>
            </a:extLst>
          </p:cNvPr>
          <p:cNvSpPr/>
          <p:nvPr userDrawn="1"/>
        </p:nvSpPr>
        <p:spPr>
          <a:xfrm>
            <a:off x="670022" y="4480995"/>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r>
              <a:rPr lang="en-US" sz="2000" b="1" dirty="0">
                <a:solidFill>
                  <a:srgbClr val="FFFFFF"/>
                </a:solidFill>
                <a:latin typeface="Arial" panose="020B0604020202020204" pitchFamily="34" charset="0"/>
                <a:cs typeface="Arial" panose="020B0604020202020204" pitchFamily="34"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3"/>
            <a:ext cx="7467603"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838199" y="4558103"/>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679AF57-9502-4A54-B391-DC9D9E17C243}"/>
              </a:ext>
            </a:extLst>
          </p:cNvPr>
          <p:cNvSpPr>
            <a:spLocks noGrp="1"/>
          </p:cNvSpPr>
          <p:nvPr>
            <p:ph type="body" sz="quarter" idx="18"/>
          </p:nvPr>
        </p:nvSpPr>
        <p:spPr>
          <a:xfrm>
            <a:off x="838199" y="3066712"/>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75321"/>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18E7432E-2045-46C6-B4DD-1BC1D907AF75}"/>
              </a:ext>
            </a:extLst>
          </p:cNvPr>
          <p:cNvSpPr>
            <a:spLocks noGrp="1"/>
          </p:cNvSpPr>
          <p:nvPr>
            <p:ph type="body" sz="quarter" idx="20"/>
          </p:nvPr>
        </p:nvSpPr>
        <p:spPr>
          <a:xfrm>
            <a:off x="4054377" y="2989604"/>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B28542AA-E441-4FBD-9F21-22427585CBCF}"/>
              </a:ext>
            </a:extLst>
          </p:cNvPr>
          <p:cNvSpPr>
            <a:spLocks noGrp="1"/>
          </p:cNvSpPr>
          <p:nvPr>
            <p:ph type="body" sz="quarter" idx="21"/>
          </p:nvPr>
        </p:nvSpPr>
        <p:spPr>
          <a:xfrm>
            <a:off x="4054377" y="4480995"/>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6866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4"/>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65796"/>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Rectangle 11">
            <a:extLst>
              <a:ext uri="{FF2B5EF4-FFF2-40B4-BE49-F238E27FC236}">
                <a16:creationId xmlns:a16="http://schemas.microsoft.com/office/drawing/2014/main" id="{80826F81-2BE8-48F6-B9F3-FFCD244F674A}"/>
              </a:ext>
            </a:extLst>
          </p:cNvPr>
          <p:cNvSpPr/>
          <p:nvPr userDrawn="1"/>
        </p:nvSpPr>
        <p:spPr>
          <a:xfrm>
            <a:off x="670022" y="2641025"/>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9" name="Text Placeholder 9">
            <a:extLst>
              <a:ext uri="{FF2B5EF4-FFF2-40B4-BE49-F238E27FC236}">
                <a16:creationId xmlns:a16="http://schemas.microsoft.com/office/drawing/2014/main" id="{6665C0DE-CE00-4F18-ADEA-8058C7FA4E27}"/>
              </a:ext>
            </a:extLst>
          </p:cNvPr>
          <p:cNvSpPr>
            <a:spLocks noGrp="1"/>
          </p:cNvSpPr>
          <p:nvPr>
            <p:ph type="body" sz="quarter" idx="20"/>
          </p:nvPr>
        </p:nvSpPr>
        <p:spPr>
          <a:xfrm>
            <a:off x="4054375" y="2640066"/>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D35FA74A-5A0C-4E7B-A440-F21097C7AE1C}"/>
              </a:ext>
            </a:extLst>
          </p:cNvPr>
          <p:cNvSpPr>
            <a:spLocks noGrp="1"/>
          </p:cNvSpPr>
          <p:nvPr>
            <p:ph type="body" sz="quarter" idx="21"/>
          </p:nvPr>
        </p:nvSpPr>
        <p:spPr>
          <a:xfrm>
            <a:off x="838199" y="2708608"/>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Rectangle 11">
            <a:extLst>
              <a:ext uri="{FF2B5EF4-FFF2-40B4-BE49-F238E27FC236}">
                <a16:creationId xmlns:a16="http://schemas.microsoft.com/office/drawing/2014/main" id="{F4ADBF3F-589C-43E8-8038-D51C50E90B26}"/>
              </a:ext>
            </a:extLst>
          </p:cNvPr>
          <p:cNvSpPr/>
          <p:nvPr userDrawn="1"/>
        </p:nvSpPr>
        <p:spPr>
          <a:xfrm>
            <a:off x="670022" y="3783837"/>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6" name="Text Placeholder 9">
            <a:extLst>
              <a:ext uri="{FF2B5EF4-FFF2-40B4-BE49-F238E27FC236}">
                <a16:creationId xmlns:a16="http://schemas.microsoft.com/office/drawing/2014/main" id="{E0DD5D41-A7E1-4127-8EB2-AA6D6767BA44}"/>
              </a:ext>
            </a:extLst>
          </p:cNvPr>
          <p:cNvSpPr>
            <a:spLocks noGrp="1"/>
          </p:cNvSpPr>
          <p:nvPr>
            <p:ph type="body" sz="quarter" idx="22"/>
          </p:nvPr>
        </p:nvSpPr>
        <p:spPr>
          <a:xfrm>
            <a:off x="4054375" y="3782878"/>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E8D6565-2EB7-4E2E-9547-5897E252884E}"/>
              </a:ext>
            </a:extLst>
          </p:cNvPr>
          <p:cNvSpPr>
            <a:spLocks noGrp="1"/>
          </p:cNvSpPr>
          <p:nvPr>
            <p:ph type="body" sz="quarter" idx="23"/>
          </p:nvPr>
        </p:nvSpPr>
        <p:spPr>
          <a:xfrm>
            <a:off x="838199" y="3851420"/>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Rectangle 11">
            <a:extLst>
              <a:ext uri="{FF2B5EF4-FFF2-40B4-BE49-F238E27FC236}">
                <a16:creationId xmlns:a16="http://schemas.microsoft.com/office/drawing/2014/main" id="{936E4079-BFFA-4244-A238-C1CDD43D5955}"/>
              </a:ext>
            </a:extLst>
          </p:cNvPr>
          <p:cNvSpPr/>
          <p:nvPr userDrawn="1"/>
        </p:nvSpPr>
        <p:spPr>
          <a:xfrm>
            <a:off x="670022" y="4926649"/>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9" name="Text Placeholder 9">
            <a:extLst>
              <a:ext uri="{FF2B5EF4-FFF2-40B4-BE49-F238E27FC236}">
                <a16:creationId xmlns:a16="http://schemas.microsoft.com/office/drawing/2014/main" id="{F7A14D45-3E4A-4D72-B17A-23A2B961852F}"/>
              </a:ext>
            </a:extLst>
          </p:cNvPr>
          <p:cNvSpPr>
            <a:spLocks noGrp="1"/>
          </p:cNvSpPr>
          <p:nvPr>
            <p:ph type="body" sz="quarter" idx="24"/>
          </p:nvPr>
        </p:nvSpPr>
        <p:spPr>
          <a:xfrm>
            <a:off x="4054375" y="4925690"/>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30" name="Text Placeholder 9">
            <a:extLst>
              <a:ext uri="{FF2B5EF4-FFF2-40B4-BE49-F238E27FC236}">
                <a16:creationId xmlns:a16="http://schemas.microsoft.com/office/drawing/2014/main" id="{3960FEBC-4D33-4859-AD17-BBDB142556C5}"/>
              </a:ext>
            </a:extLst>
          </p:cNvPr>
          <p:cNvSpPr>
            <a:spLocks noGrp="1"/>
          </p:cNvSpPr>
          <p:nvPr>
            <p:ph type="body" sz="quarter" idx="25"/>
          </p:nvPr>
        </p:nvSpPr>
        <p:spPr>
          <a:xfrm>
            <a:off x="838199" y="4994232"/>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875895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 - 4 sto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DB73-DA45-437B-92F6-73F100841F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1E700D4-752F-49B4-9126-F934D8364E1E}"/>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13610EE-CE72-4433-816C-43B8E7BBEA37}"/>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Arrow Connector 4">
            <a:extLst>
              <a:ext uri="{FF2B5EF4-FFF2-40B4-BE49-F238E27FC236}">
                <a16:creationId xmlns:a16="http://schemas.microsoft.com/office/drawing/2014/main" id="{315F5C48-4A15-4E1B-A28D-8B3D75A5FEAA}"/>
              </a:ext>
            </a:extLst>
          </p:cNvPr>
          <p:cNvCxnSpPr>
            <a:cxnSpLocks/>
          </p:cNvCxnSpPr>
          <p:nvPr userDrawn="1"/>
        </p:nvCxnSpPr>
        <p:spPr>
          <a:xfrm>
            <a:off x="751094" y="3481599"/>
            <a:ext cx="10720823" cy="0"/>
          </a:xfrm>
          <a:prstGeom prst="straightConnector1">
            <a:avLst/>
          </a:prstGeom>
          <a:ln w="28575">
            <a:solidFill>
              <a:schemeClr val="bg2">
                <a:lumMod val="7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61C0E15-1F38-413B-A13E-C979D20A8C42}"/>
              </a:ext>
            </a:extLst>
          </p:cNvPr>
          <p:cNvGrpSpPr/>
          <p:nvPr userDrawn="1"/>
        </p:nvGrpSpPr>
        <p:grpSpPr>
          <a:xfrm>
            <a:off x="3311221" y="2133600"/>
            <a:ext cx="145330" cy="1422539"/>
            <a:chOff x="2995208" y="2165861"/>
            <a:chExt cx="145330" cy="1422539"/>
          </a:xfrm>
        </p:grpSpPr>
        <p:cxnSp>
          <p:nvCxnSpPr>
            <p:cNvPr id="7" name="Straight Connector 6">
              <a:extLst>
                <a:ext uri="{FF2B5EF4-FFF2-40B4-BE49-F238E27FC236}">
                  <a16:creationId xmlns:a16="http://schemas.microsoft.com/office/drawing/2014/main" id="{2321E365-CDE6-4A42-95ED-4A137DE9AC71}"/>
                </a:ext>
              </a:extLst>
            </p:cNvPr>
            <p:cNvCxnSpPr>
              <a:cxnSpLocks/>
            </p:cNvCxnSpPr>
            <p:nvPr/>
          </p:nvCxnSpPr>
          <p:spPr>
            <a:xfrm>
              <a:off x="3067665" y="2165861"/>
              <a:ext cx="0" cy="1347999"/>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6D324A3-BFE5-4F55-8877-2ACCED1FA360}"/>
                </a:ext>
              </a:extLst>
            </p:cNvPr>
            <p:cNvSpPr/>
            <p:nvPr/>
          </p:nvSpPr>
          <p:spPr>
            <a:xfrm>
              <a:off x="2995208" y="3443070"/>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59A9D5F9-B7D3-490A-BA9F-BCD1F7ACAE61}"/>
              </a:ext>
            </a:extLst>
          </p:cNvPr>
          <p:cNvGrpSpPr/>
          <p:nvPr userDrawn="1"/>
        </p:nvGrpSpPr>
        <p:grpSpPr>
          <a:xfrm>
            <a:off x="5911843" y="3400981"/>
            <a:ext cx="145330" cy="1353039"/>
            <a:chOff x="5787558" y="3433242"/>
            <a:chExt cx="145330" cy="1353039"/>
          </a:xfrm>
        </p:grpSpPr>
        <p:cxnSp>
          <p:nvCxnSpPr>
            <p:cNvPr id="10" name="Straight Connector 9">
              <a:extLst>
                <a:ext uri="{FF2B5EF4-FFF2-40B4-BE49-F238E27FC236}">
                  <a16:creationId xmlns:a16="http://schemas.microsoft.com/office/drawing/2014/main" id="{CE7B227A-176B-41AA-8B68-AA32A53FF69A}"/>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CBFD2D2-EE66-425A-983C-3D40922E490A}"/>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4668F7C5-1A8F-49F5-BFA4-ED77E1D0736E}"/>
              </a:ext>
            </a:extLst>
          </p:cNvPr>
          <p:cNvGrpSpPr/>
          <p:nvPr userDrawn="1"/>
        </p:nvGrpSpPr>
        <p:grpSpPr>
          <a:xfrm>
            <a:off x="8571470" y="2133600"/>
            <a:ext cx="145330" cy="1417631"/>
            <a:chOff x="8255457" y="2165861"/>
            <a:chExt cx="145330" cy="1417631"/>
          </a:xfrm>
        </p:grpSpPr>
        <p:cxnSp>
          <p:nvCxnSpPr>
            <p:cNvPr id="13" name="Straight Connector 12">
              <a:extLst>
                <a:ext uri="{FF2B5EF4-FFF2-40B4-BE49-F238E27FC236}">
                  <a16:creationId xmlns:a16="http://schemas.microsoft.com/office/drawing/2014/main" id="{181856BB-B253-47A2-A8AA-96D25DC71BAB}"/>
                </a:ext>
              </a:extLst>
            </p:cNvPr>
            <p:cNvCxnSpPr>
              <a:cxnSpLocks/>
            </p:cNvCxnSpPr>
            <p:nvPr/>
          </p:nvCxnSpPr>
          <p:spPr>
            <a:xfrm flipH="1">
              <a:off x="8318092" y="2165861"/>
              <a:ext cx="10030" cy="1348000"/>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037A838-098C-475A-AEEC-D81352670780}"/>
                </a:ext>
              </a:extLst>
            </p:cNvPr>
            <p:cNvSpPr/>
            <p:nvPr/>
          </p:nvSpPr>
          <p:spPr>
            <a:xfrm>
              <a:off x="8255457" y="343816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7108616-9D94-49A7-A058-034FDF9E1571}"/>
              </a:ext>
            </a:extLst>
          </p:cNvPr>
          <p:cNvGrpSpPr/>
          <p:nvPr userDrawn="1"/>
        </p:nvGrpSpPr>
        <p:grpSpPr>
          <a:xfrm>
            <a:off x="685800" y="3404616"/>
            <a:ext cx="145330" cy="1353039"/>
            <a:chOff x="5787558" y="3433242"/>
            <a:chExt cx="145330" cy="1353039"/>
          </a:xfrm>
        </p:grpSpPr>
        <p:cxnSp>
          <p:nvCxnSpPr>
            <p:cNvPr id="17" name="Straight Connector 16">
              <a:extLst>
                <a:ext uri="{FF2B5EF4-FFF2-40B4-BE49-F238E27FC236}">
                  <a16:creationId xmlns:a16="http://schemas.microsoft.com/office/drawing/2014/main" id="{74B1A8A1-C2E4-45E8-9FD5-FB870DBC3DD3}"/>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C51F3B4-6291-4FB4-8E39-0A26A44659B3}"/>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19">
            <a:extLst>
              <a:ext uri="{FF2B5EF4-FFF2-40B4-BE49-F238E27FC236}">
                <a16:creationId xmlns:a16="http://schemas.microsoft.com/office/drawing/2014/main" id="{89A778B0-75D0-4FEF-83D2-7EFB767E2600}"/>
              </a:ext>
            </a:extLst>
          </p:cNvPr>
          <p:cNvSpPr>
            <a:spLocks noGrp="1"/>
          </p:cNvSpPr>
          <p:nvPr>
            <p:ph type="body" sz="quarter" idx="12" hasCustomPrompt="1"/>
          </p:nvPr>
        </p:nvSpPr>
        <p:spPr>
          <a:xfrm>
            <a:off x="990600" y="4461920"/>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1" name="Text Placeholder 19">
            <a:extLst>
              <a:ext uri="{FF2B5EF4-FFF2-40B4-BE49-F238E27FC236}">
                <a16:creationId xmlns:a16="http://schemas.microsoft.com/office/drawing/2014/main" id="{F07E030D-0CA8-4320-AB0E-C6C61CD5A3C9}"/>
              </a:ext>
            </a:extLst>
          </p:cNvPr>
          <p:cNvSpPr>
            <a:spLocks noGrp="1"/>
          </p:cNvSpPr>
          <p:nvPr>
            <p:ph type="body" sz="quarter" idx="13" hasCustomPrompt="1"/>
          </p:nvPr>
        </p:nvSpPr>
        <p:spPr>
          <a:xfrm>
            <a:off x="990600" y="5117034"/>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2" name="Text Placeholder 19">
            <a:extLst>
              <a:ext uri="{FF2B5EF4-FFF2-40B4-BE49-F238E27FC236}">
                <a16:creationId xmlns:a16="http://schemas.microsoft.com/office/drawing/2014/main" id="{631C4789-2B31-42C8-83B1-3EB6EA8E8CBE}"/>
              </a:ext>
            </a:extLst>
          </p:cNvPr>
          <p:cNvSpPr>
            <a:spLocks noGrp="1"/>
          </p:cNvSpPr>
          <p:nvPr>
            <p:ph type="body" sz="quarter" idx="14" hasCustomPrompt="1"/>
          </p:nvPr>
        </p:nvSpPr>
        <p:spPr>
          <a:xfrm>
            <a:off x="6220873" y="446555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3" name="Text Placeholder 19">
            <a:extLst>
              <a:ext uri="{FF2B5EF4-FFF2-40B4-BE49-F238E27FC236}">
                <a16:creationId xmlns:a16="http://schemas.microsoft.com/office/drawing/2014/main" id="{8D390ED3-A802-4A89-B786-4C5C7DE9046A}"/>
              </a:ext>
            </a:extLst>
          </p:cNvPr>
          <p:cNvSpPr>
            <a:spLocks noGrp="1"/>
          </p:cNvSpPr>
          <p:nvPr>
            <p:ph type="body" sz="quarter" idx="15" hasCustomPrompt="1"/>
          </p:nvPr>
        </p:nvSpPr>
        <p:spPr>
          <a:xfrm>
            <a:off x="6220873" y="5120669"/>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4" name="Text Placeholder 19">
            <a:extLst>
              <a:ext uri="{FF2B5EF4-FFF2-40B4-BE49-F238E27FC236}">
                <a16:creationId xmlns:a16="http://schemas.microsoft.com/office/drawing/2014/main" id="{4646BE47-2681-4983-83AE-2352FC63C57B}"/>
              </a:ext>
            </a:extLst>
          </p:cNvPr>
          <p:cNvSpPr>
            <a:spLocks noGrp="1"/>
          </p:cNvSpPr>
          <p:nvPr>
            <p:ph type="body" sz="quarter" idx="16" hasCustomPrompt="1"/>
          </p:nvPr>
        </p:nvSpPr>
        <p:spPr>
          <a:xfrm>
            <a:off x="3582466"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5" name="Text Placeholder 19">
            <a:extLst>
              <a:ext uri="{FF2B5EF4-FFF2-40B4-BE49-F238E27FC236}">
                <a16:creationId xmlns:a16="http://schemas.microsoft.com/office/drawing/2014/main" id="{DB7CC134-A50D-4E5B-9B04-A7D8012E57EE}"/>
              </a:ext>
            </a:extLst>
          </p:cNvPr>
          <p:cNvSpPr>
            <a:spLocks noGrp="1"/>
          </p:cNvSpPr>
          <p:nvPr>
            <p:ph type="body" sz="quarter" idx="17" hasCustomPrompt="1"/>
          </p:nvPr>
        </p:nvSpPr>
        <p:spPr>
          <a:xfrm>
            <a:off x="3582466"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6" name="Text Placeholder 19">
            <a:extLst>
              <a:ext uri="{FF2B5EF4-FFF2-40B4-BE49-F238E27FC236}">
                <a16:creationId xmlns:a16="http://schemas.microsoft.com/office/drawing/2014/main" id="{66212862-0153-482A-9536-A03C5DAB5822}"/>
              </a:ext>
            </a:extLst>
          </p:cNvPr>
          <p:cNvSpPr>
            <a:spLocks noGrp="1"/>
          </p:cNvSpPr>
          <p:nvPr>
            <p:ph type="body" sz="quarter" idx="18" hasCustomPrompt="1"/>
          </p:nvPr>
        </p:nvSpPr>
        <p:spPr>
          <a:xfrm>
            <a:off x="8839200"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7" name="Text Placeholder 19">
            <a:extLst>
              <a:ext uri="{FF2B5EF4-FFF2-40B4-BE49-F238E27FC236}">
                <a16:creationId xmlns:a16="http://schemas.microsoft.com/office/drawing/2014/main" id="{303CB60B-B2B4-4C34-96E3-3ECB91BB4D1A}"/>
              </a:ext>
            </a:extLst>
          </p:cNvPr>
          <p:cNvSpPr>
            <a:spLocks noGrp="1"/>
          </p:cNvSpPr>
          <p:nvPr>
            <p:ph type="body" sz="quarter" idx="19" hasCustomPrompt="1"/>
          </p:nvPr>
        </p:nvSpPr>
        <p:spPr>
          <a:xfrm>
            <a:off x="8839200"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3722613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meline - 4 stop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BD00-919C-42EE-A8A6-AC953D9CAAD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5F406D1-FDC0-42C5-AAD8-B18F2528A1E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5D6DFBA3-7145-4057-88CA-AC5B3A5120FB}"/>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Connector 4">
            <a:extLst>
              <a:ext uri="{FF2B5EF4-FFF2-40B4-BE49-F238E27FC236}">
                <a16:creationId xmlns:a16="http://schemas.microsoft.com/office/drawing/2014/main" id="{49699C7B-E99D-4C09-B10B-2622FA109D82}"/>
              </a:ext>
            </a:extLst>
          </p:cNvPr>
          <p:cNvCxnSpPr>
            <a:cxnSpLocks/>
          </p:cNvCxnSpPr>
          <p:nvPr userDrawn="1"/>
        </p:nvCxnSpPr>
        <p:spPr>
          <a:xfrm>
            <a:off x="765048" y="3492164"/>
            <a:ext cx="10817352" cy="15813"/>
          </a:xfrm>
          <a:prstGeom prst="line">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63D8950-8383-4842-924C-F186241BCBAE}"/>
              </a:ext>
            </a:extLst>
          </p:cNvPr>
          <p:cNvGrpSpPr/>
          <p:nvPr userDrawn="1"/>
        </p:nvGrpSpPr>
        <p:grpSpPr>
          <a:xfrm>
            <a:off x="1797515" y="2667000"/>
            <a:ext cx="91440" cy="867312"/>
            <a:chOff x="1853948" y="2826033"/>
            <a:chExt cx="91440" cy="867312"/>
          </a:xfrm>
        </p:grpSpPr>
        <p:cxnSp>
          <p:nvCxnSpPr>
            <p:cNvPr id="7" name="Straight Connector 6">
              <a:extLst>
                <a:ext uri="{FF2B5EF4-FFF2-40B4-BE49-F238E27FC236}">
                  <a16:creationId xmlns:a16="http://schemas.microsoft.com/office/drawing/2014/main" id="{0B08721F-3BDB-4E82-A41A-22FC78FC27E5}"/>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8A73344-7FF6-48C4-B166-A41ADF8073B7}"/>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603E0A98-CCBD-42E6-B620-EB7163C65640}"/>
              </a:ext>
            </a:extLst>
          </p:cNvPr>
          <p:cNvGrpSpPr/>
          <p:nvPr userDrawn="1"/>
        </p:nvGrpSpPr>
        <p:grpSpPr>
          <a:xfrm>
            <a:off x="4538584" y="3455398"/>
            <a:ext cx="91440" cy="843608"/>
            <a:chOff x="4084226" y="3601905"/>
            <a:chExt cx="91440" cy="843608"/>
          </a:xfrm>
        </p:grpSpPr>
        <p:cxnSp>
          <p:nvCxnSpPr>
            <p:cNvPr id="10" name="Straight Connector 9">
              <a:extLst>
                <a:ext uri="{FF2B5EF4-FFF2-40B4-BE49-F238E27FC236}">
                  <a16:creationId xmlns:a16="http://schemas.microsoft.com/office/drawing/2014/main" id="{72ABADF1-708C-42FF-994B-5FC7473F905D}"/>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7FB8B54-956E-461A-A214-BA24F35FA0B2}"/>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77B7DFB-8E93-4CAB-932D-9B17F795DC3F}"/>
              </a:ext>
            </a:extLst>
          </p:cNvPr>
          <p:cNvGrpSpPr/>
          <p:nvPr userDrawn="1"/>
        </p:nvGrpSpPr>
        <p:grpSpPr>
          <a:xfrm>
            <a:off x="7277899" y="2679526"/>
            <a:ext cx="91440" cy="867312"/>
            <a:chOff x="1853948" y="2826033"/>
            <a:chExt cx="91440" cy="867312"/>
          </a:xfrm>
        </p:grpSpPr>
        <p:cxnSp>
          <p:nvCxnSpPr>
            <p:cNvPr id="13" name="Straight Connector 12">
              <a:extLst>
                <a:ext uri="{FF2B5EF4-FFF2-40B4-BE49-F238E27FC236}">
                  <a16:creationId xmlns:a16="http://schemas.microsoft.com/office/drawing/2014/main" id="{9130305C-2642-4F60-839F-828D406BAE31}"/>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E82339B-B640-418E-BAA0-5D65DE4FF3CB}"/>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B5E8DEB9-18E6-4A9A-B699-42EE32E3C83E}"/>
              </a:ext>
            </a:extLst>
          </p:cNvPr>
          <p:cNvGrpSpPr/>
          <p:nvPr userDrawn="1"/>
        </p:nvGrpSpPr>
        <p:grpSpPr>
          <a:xfrm>
            <a:off x="9896397" y="3441111"/>
            <a:ext cx="91440" cy="843608"/>
            <a:chOff x="4084226" y="3601905"/>
            <a:chExt cx="91440" cy="843608"/>
          </a:xfrm>
        </p:grpSpPr>
        <p:cxnSp>
          <p:nvCxnSpPr>
            <p:cNvPr id="16" name="Straight Connector 15">
              <a:extLst>
                <a:ext uri="{FF2B5EF4-FFF2-40B4-BE49-F238E27FC236}">
                  <a16:creationId xmlns:a16="http://schemas.microsoft.com/office/drawing/2014/main" id="{43C52571-272E-468A-90C5-1BAFB6BA8B22}"/>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468F121-372A-48EA-AE19-235B40AF01D5}"/>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Picture Placeholder 18">
            <a:extLst>
              <a:ext uri="{FF2B5EF4-FFF2-40B4-BE49-F238E27FC236}">
                <a16:creationId xmlns:a16="http://schemas.microsoft.com/office/drawing/2014/main" id="{8D746D31-54BD-4605-8A94-740F7116473A}"/>
              </a:ext>
            </a:extLst>
          </p:cNvPr>
          <p:cNvSpPr>
            <a:spLocks noGrp="1"/>
          </p:cNvSpPr>
          <p:nvPr>
            <p:ph type="pic" sz="quarter" idx="12" hasCustomPrompt="1"/>
          </p:nvPr>
        </p:nvSpPr>
        <p:spPr>
          <a:xfrm>
            <a:off x="1294598" y="1415116"/>
            <a:ext cx="1097280" cy="1097280"/>
          </a:xfrm>
        </p:spPr>
        <p:txBody>
          <a:bodyPr/>
          <a:lstStyle>
            <a:lvl1pPr marL="0" indent="0" algn="ctr">
              <a:buNone/>
              <a:defRPr sz="1800"/>
            </a:lvl1pPr>
          </a:lstStyle>
          <a:p>
            <a:r>
              <a:rPr lang="en-US" dirty="0"/>
              <a:t>Picture</a:t>
            </a:r>
          </a:p>
        </p:txBody>
      </p:sp>
      <p:sp>
        <p:nvSpPr>
          <p:cNvPr id="20" name="Picture Placeholder 18">
            <a:extLst>
              <a:ext uri="{FF2B5EF4-FFF2-40B4-BE49-F238E27FC236}">
                <a16:creationId xmlns:a16="http://schemas.microsoft.com/office/drawing/2014/main" id="{97603D9B-51F4-4E3B-8286-180BC540FADC}"/>
              </a:ext>
            </a:extLst>
          </p:cNvPr>
          <p:cNvSpPr>
            <a:spLocks noGrp="1"/>
          </p:cNvSpPr>
          <p:nvPr>
            <p:ph type="pic" sz="quarter" idx="13" hasCustomPrompt="1"/>
          </p:nvPr>
        </p:nvSpPr>
        <p:spPr>
          <a:xfrm>
            <a:off x="4031409" y="4419600"/>
            <a:ext cx="1097280" cy="1097280"/>
          </a:xfrm>
        </p:spPr>
        <p:txBody>
          <a:bodyPr/>
          <a:lstStyle>
            <a:lvl1pPr marL="0" indent="0" algn="ctr">
              <a:buNone/>
              <a:defRPr sz="1800"/>
            </a:lvl1pPr>
          </a:lstStyle>
          <a:p>
            <a:r>
              <a:rPr lang="en-US" dirty="0"/>
              <a:t>Picture</a:t>
            </a:r>
          </a:p>
        </p:txBody>
      </p:sp>
      <p:sp>
        <p:nvSpPr>
          <p:cNvPr id="21" name="Picture Placeholder 18">
            <a:extLst>
              <a:ext uri="{FF2B5EF4-FFF2-40B4-BE49-F238E27FC236}">
                <a16:creationId xmlns:a16="http://schemas.microsoft.com/office/drawing/2014/main" id="{07595B2F-BE3D-4FB3-8D93-6C0B92506C4B}"/>
              </a:ext>
            </a:extLst>
          </p:cNvPr>
          <p:cNvSpPr>
            <a:spLocks noGrp="1"/>
          </p:cNvSpPr>
          <p:nvPr>
            <p:ph type="pic" sz="quarter" idx="14" hasCustomPrompt="1"/>
          </p:nvPr>
        </p:nvSpPr>
        <p:spPr>
          <a:xfrm>
            <a:off x="9389222" y="4419600"/>
            <a:ext cx="1097280" cy="1097280"/>
          </a:xfrm>
        </p:spPr>
        <p:txBody>
          <a:bodyPr/>
          <a:lstStyle>
            <a:lvl1pPr marL="0" indent="0" algn="ctr">
              <a:buNone/>
              <a:defRPr sz="1800"/>
            </a:lvl1pPr>
          </a:lstStyle>
          <a:p>
            <a:r>
              <a:rPr lang="en-US" dirty="0"/>
              <a:t>Picture</a:t>
            </a:r>
          </a:p>
        </p:txBody>
      </p:sp>
      <p:sp>
        <p:nvSpPr>
          <p:cNvPr id="22" name="Picture Placeholder 18">
            <a:extLst>
              <a:ext uri="{FF2B5EF4-FFF2-40B4-BE49-F238E27FC236}">
                <a16:creationId xmlns:a16="http://schemas.microsoft.com/office/drawing/2014/main" id="{BF558B5A-D8C9-4F6C-BF31-A38B74E839DA}"/>
              </a:ext>
            </a:extLst>
          </p:cNvPr>
          <p:cNvSpPr>
            <a:spLocks noGrp="1"/>
          </p:cNvSpPr>
          <p:nvPr>
            <p:ph type="pic" sz="quarter" idx="15" hasCustomPrompt="1"/>
          </p:nvPr>
        </p:nvSpPr>
        <p:spPr>
          <a:xfrm>
            <a:off x="6774979" y="1421542"/>
            <a:ext cx="1097280" cy="1097280"/>
          </a:xfrm>
        </p:spPr>
        <p:txBody>
          <a:bodyPr/>
          <a:lstStyle>
            <a:lvl1pPr marL="0" indent="0" algn="ctr">
              <a:buNone/>
              <a:defRPr sz="1800"/>
            </a:lvl1pPr>
          </a:lstStyle>
          <a:p>
            <a:r>
              <a:rPr lang="en-US" dirty="0"/>
              <a:t>Picture</a:t>
            </a:r>
          </a:p>
        </p:txBody>
      </p:sp>
      <p:sp>
        <p:nvSpPr>
          <p:cNvPr id="24" name="Text Placeholder 23">
            <a:extLst>
              <a:ext uri="{FF2B5EF4-FFF2-40B4-BE49-F238E27FC236}">
                <a16:creationId xmlns:a16="http://schemas.microsoft.com/office/drawing/2014/main" id="{6B8938E6-2947-4709-8B47-F1C67C1312C1}"/>
              </a:ext>
            </a:extLst>
          </p:cNvPr>
          <p:cNvSpPr>
            <a:spLocks noGrp="1"/>
          </p:cNvSpPr>
          <p:nvPr>
            <p:ph type="body" sz="quarter" idx="16" hasCustomPrompt="1"/>
          </p:nvPr>
        </p:nvSpPr>
        <p:spPr>
          <a:xfrm>
            <a:off x="1043135" y="3817106"/>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5" name="Text Placeholder 23">
            <a:extLst>
              <a:ext uri="{FF2B5EF4-FFF2-40B4-BE49-F238E27FC236}">
                <a16:creationId xmlns:a16="http://schemas.microsoft.com/office/drawing/2014/main" id="{DB12EC93-57BA-4A21-9D4F-74A4E20E7C7F}"/>
              </a:ext>
            </a:extLst>
          </p:cNvPr>
          <p:cNvSpPr>
            <a:spLocks noGrp="1"/>
          </p:cNvSpPr>
          <p:nvPr>
            <p:ph type="body" sz="quarter" idx="17" hasCustomPrompt="1"/>
          </p:nvPr>
        </p:nvSpPr>
        <p:spPr>
          <a:xfrm>
            <a:off x="1043135" y="4346734"/>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6" name="Text Placeholder 23">
            <a:extLst>
              <a:ext uri="{FF2B5EF4-FFF2-40B4-BE49-F238E27FC236}">
                <a16:creationId xmlns:a16="http://schemas.microsoft.com/office/drawing/2014/main" id="{D1BDC335-2769-4179-8A2C-1EF688F52D3A}"/>
              </a:ext>
            </a:extLst>
          </p:cNvPr>
          <p:cNvSpPr>
            <a:spLocks noGrp="1"/>
          </p:cNvSpPr>
          <p:nvPr>
            <p:ph type="body" sz="quarter" idx="18" hasCustomPrompt="1"/>
          </p:nvPr>
        </p:nvSpPr>
        <p:spPr>
          <a:xfrm>
            <a:off x="6523522" y="3813048"/>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7" name="Text Placeholder 23">
            <a:extLst>
              <a:ext uri="{FF2B5EF4-FFF2-40B4-BE49-F238E27FC236}">
                <a16:creationId xmlns:a16="http://schemas.microsoft.com/office/drawing/2014/main" id="{FBCCCEEB-7F18-4C4F-B322-E9347286EAB3}"/>
              </a:ext>
            </a:extLst>
          </p:cNvPr>
          <p:cNvSpPr>
            <a:spLocks noGrp="1"/>
          </p:cNvSpPr>
          <p:nvPr>
            <p:ph type="body" sz="quarter" idx="19" hasCustomPrompt="1"/>
          </p:nvPr>
        </p:nvSpPr>
        <p:spPr>
          <a:xfrm>
            <a:off x="6523519" y="4343400"/>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8" name="Text Placeholder 23">
            <a:extLst>
              <a:ext uri="{FF2B5EF4-FFF2-40B4-BE49-F238E27FC236}">
                <a16:creationId xmlns:a16="http://schemas.microsoft.com/office/drawing/2014/main" id="{B0601934-548C-4F6B-A27C-C3AEF9E61C13}"/>
              </a:ext>
            </a:extLst>
          </p:cNvPr>
          <p:cNvSpPr>
            <a:spLocks noGrp="1"/>
          </p:cNvSpPr>
          <p:nvPr>
            <p:ph type="body" sz="quarter" idx="20" hasCustomPrompt="1"/>
          </p:nvPr>
        </p:nvSpPr>
        <p:spPr>
          <a:xfrm>
            <a:off x="3783328" y="1958780"/>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9" name="Text Placeholder 23">
            <a:extLst>
              <a:ext uri="{FF2B5EF4-FFF2-40B4-BE49-F238E27FC236}">
                <a16:creationId xmlns:a16="http://schemas.microsoft.com/office/drawing/2014/main" id="{F8237F98-529D-4167-9851-2BA60ABFB99B}"/>
              </a:ext>
            </a:extLst>
          </p:cNvPr>
          <p:cNvSpPr>
            <a:spLocks noGrp="1"/>
          </p:cNvSpPr>
          <p:nvPr>
            <p:ph type="body" sz="quarter" idx="21" hasCustomPrompt="1"/>
          </p:nvPr>
        </p:nvSpPr>
        <p:spPr>
          <a:xfrm>
            <a:off x="3783328" y="2488408"/>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30" name="Text Placeholder 23">
            <a:extLst>
              <a:ext uri="{FF2B5EF4-FFF2-40B4-BE49-F238E27FC236}">
                <a16:creationId xmlns:a16="http://schemas.microsoft.com/office/drawing/2014/main" id="{5476F391-F8AA-40B7-805B-050109F120B6}"/>
              </a:ext>
            </a:extLst>
          </p:cNvPr>
          <p:cNvSpPr>
            <a:spLocks noGrp="1"/>
          </p:cNvSpPr>
          <p:nvPr>
            <p:ph type="body" sz="quarter" idx="22" hasCustomPrompt="1"/>
          </p:nvPr>
        </p:nvSpPr>
        <p:spPr>
          <a:xfrm>
            <a:off x="9144000" y="1953824"/>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31" name="Text Placeholder 23">
            <a:extLst>
              <a:ext uri="{FF2B5EF4-FFF2-40B4-BE49-F238E27FC236}">
                <a16:creationId xmlns:a16="http://schemas.microsoft.com/office/drawing/2014/main" id="{AD17271E-EAD1-4FAE-9274-D737100F6F7A}"/>
              </a:ext>
            </a:extLst>
          </p:cNvPr>
          <p:cNvSpPr>
            <a:spLocks noGrp="1"/>
          </p:cNvSpPr>
          <p:nvPr>
            <p:ph type="body" sz="quarter" idx="23" hasCustomPrompt="1"/>
          </p:nvPr>
        </p:nvSpPr>
        <p:spPr>
          <a:xfrm>
            <a:off x="9144000" y="2483452"/>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Tree>
    <p:extLst>
      <p:ext uri="{BB962C8B-B14F-4D97-AF65-F5344CB8AC3E}">
        <p14:creationId xmlns:p14="http://schemas.microsoft.com/office/powerpoint/2010/main" val="18967314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 4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62230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9116599" y="2511593"/>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214966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8686800" y="214883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8458200" y="2863081"/>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28708427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 6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3297386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ine - 8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4CC0C70-3CE6-48F7-A4E4-E84B442CC1C7}"/>
              </a:ext>
            </a:extLst>
          </p:cNvPr>
          <p:cNvSpPr/>
          <p:nvPr userDrawn="1"/>
        </p:nvSpPr>
        <p:spPr>
          <a:xfrm>
            <a:off x="7246942"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Pentagon 4">
            <a:extLst>
              <a:ext uri="{FF2B5EF4-FFF2-40B4-BE49-F238E27FC236}">
                <a16:creationId xmlns:a16="http://schemas.microsoft.com/office/drawing/2014/main" id="{799A8E74-84E8-4312-AE25-51B8522F82CF}"/>
              </a:ext>
            </a:extLst>
          </p:cNvPr>
          <p:cNvSpPr/>
          <p:nvPr userDrawn="1"/>
        </p:nvSpPr>
        <p:spPr>
          <a:xfrm>
            <a:off x="7650030" y="4590721"/>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6684331-A472-43E5-A1CF-1E156EC583BC}"/>
              </a:ext>
            </a:extLst>
          </p:cNvPr>
          <p:cNvSpPr/>
          <p:nvPr userDrawn="1"/>
        </p:nvSpPr>
        <p:spPr>
          <a:xfrm>
            <a:off x="9791863" y="4520184"/>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Pentagon 4">
            <a:extLst>
              <a:ext uri="{FF2B5EF4-FFF2-40B4-BE49-F238E27FC236}">
                <a16:creationId xmlns:a16="http://schemas.microsoft.com/office/drawing/2014/main" id="{D421BB40-F69B-4BB5-A107-DEB62B962D52}"/>
              </a:ext>
            </a:extLst>
          </p:cNvPr>
          <p:cNvSpPr/>
          <p:nvPr userDrawn="1"/>
        </p:nvSpPr>
        <p:spPr>
          <a:xfrm>
            <a:off x="10194950" y="4585663"/>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6" name="Text Placeholder 14">
            <a:extLst>
              <a:ext uri="{FF2B5EF4-FFF2-40B4-BE49-F238E27FC236}">
                <a16:creationId xmlns:a16="http://schemas.microsoft.com/office/drawing/2014/main" id="{19401CE8-2FA2-4ABA-89E6-6B2045D48174}"/>
              </a:ext>
            </a:extLst>
          </p:cNvPr>
          <p:cNvSpPr>
            <a:spLocks noGrp="1"/>
          </p:cNvSpPr>
          <p:nvPr>
            <p:ph type="body" sz="quarter" idx="24" hasCustomPrompt="1"/>
          </p:nvPr>
        </p:nvSpPr>
        <p:spPr>
          <a:xfrm>
            <a:off x="6817321"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7" name="Text Placeholder 14">
            <a:extLst>
              <a:ext uri="{FF2B5EF4-FFF2-40B4-BE49-F238E27FC236}">
                <a16:creationId xmlns:a16="http://schemas.microsoft.com/office/drawing/2014/main" id="{72FC7AD0-6145-4EE5-88CB-8550E7EBE765}"/>
              </a:ext>
            </a:extLst>
          </p:cNvPr>
          <p:cNvSpPr>
            <a:spLocks noGrp="1"/>
          </p:cNvSpPr>
          <p:nvPr>
            <p:ph type="body" sz="quarter" idx="25" hasCustomPrompt="1"/>
          </p:nvPr>
        </p:nvSpPr>
        <p:spPr>
          <a:xfrm>
            <a:off x="6474421"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8" name="Text Placeholder 14">
            <a:extLst>
              <a:ext uri="{FF2B5EF4-FFF2-40B4-BE49-F238E27FC236}">
                <a16:creationId xmlns:a16="http://schemas.microsoft.com/office/drawing/2014/main" id="{D8F8C6A6-1AAB-4B88-9FFA-BB62195677A6}"/>
              </a:ext>
            </a:extLst>
          </p:cNvPr>
          <p:cNvSpPr>
            <a:spLocks noGrp="1"/>
          </p:cNvSpPr>
          <p:nvPr>
            <p:ph type="body" sz="quarter" idx="26" hasCustomPrompt="1"/>
          </p:nvPr>
        </p:nvSpPr>
        <p:spPr>
          <a:xfrm>
            <a:off x="9360445"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9" name="Text Placeholder 14">
            <a:extLst>
              <a:ext uri="{FF2B5EF4-FFF2-40B4-BE49-F238E27FC236}">
                <a16:creationId xmlns:a16="http://schemas.microsoft.com/office/drawing/2014/main" id="{2FE7ABEF-3974-456F-B7C1-9A2A214A3346}"/>
              </a:ext>
            </a:extLst>
          </p:cNvPr>
          <p:cNvSpPr>
            <a:spLocks noGrp="1"/>
          </p:cNvSpPr>
          <p:nvPr>
            <p:ph type="body" sz="quarter" idx="27" hasCustomPrompt="1"/>
          </p:nvPr>
        </p:nvSpPr>
        <p:spPr>
          <a:xfrm>
            <a:off x="9022936" y="4935162"/>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8794327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evron - 4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757879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evron - 6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290734"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graphicFrame>
        <p:nvGraphicFramePr>
          <p:cNvPr id="7" name="Diagram 6">
            <a:extLst>
              <a:ext uri="{FF2B5EF4-FFF2-40B4-BE49-F238E27FC236}">
                <a16:creationId xmlns:a16="http://schemas.microsoft.com/office/drawing/2014/main" id="{4D1142D5-3B56-4708-BDF3-3E09E1986488}"/>
              </a:ext>
            </a:extLst>
          </p:cNvPr>
          <p:cNvGraphicFramePr/>
          <p:nvPr userDrawn="1">
            <p:extLst>
              <p:ext uri="{D42A27DB-BD31-4B8C-83A1-F6EECF244321}">
                <p14:modId xmlns:p14="http://schemas.microsoft.com/office/powerpoint/2010/main" val="3622641651"/>
              </p:ext>
            </p:extLst>
          </p:nvPr>
        </p:nvGraphicFramePr>
        <p:xfrm>
          <a:off x="685800" y="999115"/>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1CA63D4-5B24-409D-B919-903F5A818DB1}"/>
              </a:ext>
            </a:extLst>
          </p:cNvPr>
          <p:cNvGraphicFramePr/>
          <p:nvPr userDrawn="1">
            <p:extLst>
              <p:ext uri="{D42A27DB-BD31-4B8C-83A1-F6EECF244321}">
                <p14:modId xmlns:p14="http://schemas.microsoft.com/office/powerpoint/2010/main" val="2713112651"/>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 Placeholder 9">
            <a:extLst>
              <a:ext uri="{FF2B5EF4-FFF2-40B4-BE49-F238E27FC236}">
                <a16:creationId xmlns:a16="http://schemas.microsoft.com/office/drawing/2014/main" id="{F3629B33-A392-4C1C-9D78-96F8488C9FD4}"/>
              </a:ext>
            </a:extLst>
          </p:cNvPr>
          <p:cNvSpPr>
            <a:spLocks noGrp="1"/>
          </p:cNvSpPr>
          <p:nvPr>
            <p:ph type="body" sz="quarter" idx="12"/>
          </p:nvPr>
        </p:nvSpPr>
        <p:spPr>
          <a:xfrm>
            <a:off x="914400" y="1828800"/>
            <a:ext cx="30480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800600" y="1828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2" name="Text Placeholder 9">
            <a:extLst>
              <a:ext uri="{FF2B5EF4-FFF2-40B4-BE49-F238E27FC236}">
                <a16:creationId xmlns:a16="http://schemas.microsoft.com/office/drawing/2014/main" id="{883F261E-8F9C-4F52-8F97-529827C662E5}"/>
              </a:ext>
            </a:extLst>
          </p:cNvPr>
          <p:cNvSpPr>
            <a:spLocks noGrp="1"/>
          </p:cNvSpPr>
          <p:nvPr>
            <p:ph type="body" sz="quarter" idx="14"/>
          </p:nvPr>
        </p:nvSpPr>
        <p:spPr>
          <a:xfrm>
            <a:off x="8153400" y="1828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29005D3A-C6EF-4B69-9509-E497FA2E7818}"/>
              </a:ext>
            </a:extLst>
          </p:cNvPr>
          <p:cNvSpPr>
            <a:spLocks noGrp="1"/>
          </p:cNvSpPr>
          <p:nvPr>
            <p:ph type="body" sz="quarter" idx="15"/>
          </p:nvPr>
        </p:nvSpPr>
        <p:spPr>
          <a:xfrm>
            <a:off x="48006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9" name="Text Placeholder 9">
            <a:extLst>
              <a:ext uri="{FF2B5EF4-FFF2-40B4-BE49-F238E27FC236}">
                <a16:creationId xmlns:a16="http://schemas.microsoft.com/office/drawing/2014/main" id="{B6C8FE1C-0385-4E0B-B5DB-DD200C547EB5}"/>
              </a:ext>
            </a:extLst>
          </p:cNvPr>
          <p:cNvSpPr>
            <a:spLocks noGrp="1"/>
          </p:cNvSpPr>
          <p:nvPr>
            <p:ph type="body" sz="quarter" idx="16"/>
          </p:nvPr>
        </p:nvSpPr>
        <p:spPr>
          <a:xfrm>
            <a:off x="8153400" y="4114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15240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630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JL_Coral">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1C7EB458-359F-B92B-8530-B07F9BA4ADC9}"/>
              </a:ext>
            </a:extLst>
          </p:cNvPr>
          <p:cNvPicPr>
            <a:picLocks noChangeAspect="1"/>
          </p:cNvPicPr>
          <p:nvPr userDrawn="1"/>
        </p:nvPicPr>
        <p:blipFill rotWithShape="1">
          <a:blip r:embed="rId2"/>
          <a:srcRect r="39379"/>
          <a:stretch/>
        </p:blipFill>
        <p:spPr>
          <a:xfrm>
            <a:off x="0" y="0"/>
            <a:ext cx="7390874" cy="6858000"/>
          </a:xfrm>
          <a:prstGeom prst="rect">
            <a:avLst/>
          </a:prstGeom>
        </p:spPr>
      </p:pic>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1861488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evron - 7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874411530"/>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7680"/>
            <a:ext cx="2047876" cy="994137"/>
          </a:xfrm>
        </p:spPr>
        <p:txBody>
          <a:bodyPr anchor="ctr"/>
          <a:lstStyle>
            <a:lvl1pPr marL="182880" indent="0">
              <a:spcBef>
                <a:spcPts val="6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585447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evron - 8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2946783425"/>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19456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19456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8952"/>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B24C5DB5-7118-4B36-AC13-18F2A9E539E1}"/>
              </a:ext>
            </a:extLst>
          </p:cNvPr>
          <p:cNvSpPr>
            <a:spLocks noGrp="1"/>
          </p:cNvSpPr>
          <p:nvPr>
            <p:ph type="body" sz="quarter" idx="19"/>
          </p:nvPr>
        </p:nvSpPr>
        <p:spPr>
          <a:xfrm>
            <a:off x="8924924"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903691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io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hasCustomPrompt="1"/>
          </p:nvPr>
        </p:nvSpPr>
        <p:spPr>
          <a:xfrm>
            <a:off x="4873752" y="1828800"/>
            <a:ext cx="6629400" cy="3797300"/>
          </a:xfrm>
          <a:prstGeom prst="rect">
            <a:avLst/>
          </a:prstGeom>
        </p:spPr>
        <p:txBody>
          <a:bodyP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hasCustomPrompt="1"/>
          </p:nvPr>
        </p:nvSpPr>
        <p:spPr>
          <a:xfrm>
            <a:off x="0" y="4343400"/>
            <a:ext cx="4381500" cy="457200"/>
          </a:xfrm>
          <a:prstGeom prst="rect">
            <a:avLst/>
          </a:prstGeom>
        </p:spPr>
        <p:txBody>
          <a:bodyPr anchor="t"/>
          <a:lstStyle>
            <a:lvl1pPr algn="ctr">
              <a:defRPr sz="1800"/>
            </a:lvl1pPr>
          </a:lstStyle>
          <a:p>
            <a:r>
              <a:rPr lang="en-US" dirty="0"/>
              <a:t>First </a:t>
            </a:r>
            <a:r>
              <a:rPr lang="en-US" dirty="0" err="1"/>
              <a:t>Lastname</a:t>
            </a: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717550" y="1143000"/>
            <a:ext cx="2946400" cy="2946400"/>
          </a:xfrm>
          <a:prstGeom prst="ellipse">
            <a:avLst/>
          </a:prstGeo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6" name="Content Placeholder 2">
            <a:extLst>
              <a:ext uri="{FF2B5EF4-FFF2-40B4-BE49-F238E27FC236}">
                <a16:creationId xmlns:a16="http://schemas.microsoft.com/office/drawing/2014/main" id="{67BEE762-F108-5C4A-BC2A-607CCCAB3939}"/>
              </a:ext>
            </a:extLst>
          </p:cNvPr>
          <p:cNvSpPr>
            <a:spLocks noGrp="1"/>
          </p:cNvSpPr>
          <p:nvPr>
            <p:ph idx="16" hasCustomPrompt="1"/>
          </p:nvPr>
        </p:nvSpPr>
        <p:spPr>
          <a:xfrm>
            <a:off x="0" y="4876800"/>
            <a:ext cx="4366260" cy="350520"/>
          </a:xfrm>
          <a:prstGeom prst="rect">
            <a:avLst/>
          </a:prstGeom>
        </p:spPr>
        <p:txBody>
          <a:bodyPr/>
          <a:lstStyle>
            <a:lvl1pPr marL="0" indent="0" algn="ctr">
              <a:buClr>
                <a:schemeClr val="accent2"/>
              </a:buClr>
              <a:buNone/>
              <a:defRPr sz="16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8" name="Content Placeholder 2">
            <a:extLst>
              <a:ext uri="{FF2B5EF4-FFF2-40B4-BE49-F238E27FC236}">
                <a16:creationId xmlns:a16="http://schemas.microsoft.com/office/drawing/2014/main" id="{1EF086B1-5855-C240-8292-A3F3BA6D9E48}"/>
              </a:ext>
            </a:extLst>
          </p:cNvPr>
          <p:cNvSpPr>
            <a:spLocks noGrp="1"/>
          </p:cNvSpPr>
          <p:nvPr>
            <p:ph idx="17" hasCustomPrompt="1"/>
          </p:nvPr>
        </p:nvSpPr>
        <p:spPr>
          <a:xfrm>
            <a:off x="0" y="5308600"/>
            <a:ext cx="4381500" cy="1549400"/>
          </a:xfrm>
          <a:prstGeom prst="rect">
            <a:avLst/>
          </a:prstGeom>
        </p:spPr>
        <p:txBody>
          <a:bodyPr/>
          <a:lstStyle>
            <a:lvl1pPr marL="0" indent="0" algn="ctr">
              <a:buClr>
                <a:schemeClr val="accent2"/>
              </a:buClr>
              <a:buNone/>
              <a:defRPr sz="1600">
                <a:solidFill>
                  <a:schemeClr val="bg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E290991F-59DB-1046-9FD3-B22924ED010D}"/>
              </a:ext>
            </a:extLst>
          </p:cNvPr>
          <p:cNvSpPr>
            <a:spLocks noGrp="1"/>
          </p:cNvSpPr>
          <p:nvPr>
            <p:ph idx="18" hasCustomPrompt="1"/>
          </p:nvPr>
        </p:nvSpPr>
        <p:spPr>
          <a:xfrm>
            <a:off x="4844796" y="1099820"/>
            <a:ext cx="6687312" cy="58166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r>
              <a:rPr lang="en-US" b="1" dirty="0">
                <a:solidFill>
                  <a:schemeClr val="accent1"/>
                </a:solidFill>
                <a:latin typeface="Arial" panose="020B0604020202020204" pitchFamily="34" charset="0"/>
                <a:cs typeface="Arial" panose="020B0604020202020204" pitchFamily="34" charset="0"/>
              </a:rPr>
              <a:t>Biography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24159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6096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5219700" y="45415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2575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76200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22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1605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3129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3510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92F30653-EA59-6C41-82F4-666E5A5172E8}"/>
              </a:ext>
            </a:extLst>
          </p:cNvPr>
          <p:cNvSpPr>
            <a:spLocks noGrp="1"/>
          </p:cNvSpPr>
          <p:nvPr>
            <p:ph idx="22" hasCustomPrompt="1"/>
          </p:nvPr>
        </p:nvSpPr>
        <p:spPr>
          <a:xfrm>
            <a:off x="7136892" y="503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0" name="Content Placeholder 2">
            <a:extLst>
              <a:ext uri="{FF2B5EF4-FFF2-40B4-BE49-F238E27FC236}">
                <a16:creationId xmlns:a16="http://schemas.microsoft.com/office/drawing/2014/main" id="{28D04834-5171-6641-BCB6-334C515A8B65}"/>
              </a:ext>
            </a:extLst>
          </p:cNvPr>
          <p:cNvSpPr>
            <a:spLocks noGrp="1"/>
          </p:cNvSpPr>
          <p:nvPr>
            <p:ph idx="23" hasCustomPrompt="1"/>
          </p:nvPr>
        </p:nvSpPr>
        <p:spPr>
          <a:xfrm>
            <a:off x="7136892" y="5415280"/>
            <a:ext cx="4381500"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a:p>
            <a:pPr lvl="0"/>
            <a:endParaRPr lang="en-US" dirty="0"/>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2715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4" name="Content Placeholder 2">
            <a:extLst>
              <a:ext uri="{FF2B5EF4-FFF2-40B4-BE49-F238E27FC236}">
                <a16:creationId xmlns:a16="http://schemas.microsoft.com/office/drawing/2014/main" id="{EB6A2219-7D00-6C4F-A9F7-0F0DDF11A1E4}"/>
              </a:ext>
            </a:extLst>
          </p:cNvPr>
          <p:cNvSpPr>
            <a:spLocks noGrp="1"/>
          </p:cNvSpPr>
          <p:nvPr>
            <p:ph idx="25" hasCustomPrompt="1"/>
          </p:nvPr>
        </p:nvSpPr>
        <p:spPr>
          <a:xfrm>
            <a:off x="7152132" y="4648200"/>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30117278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1295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3718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140162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9100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22910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4272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4653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3858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5083543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 headshot and n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181600" y="1968917"/>
            <a:ext cx="2286000" cy="22860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810500" y="2209800"/>
            <a:ext cx="3692652"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810500" y="2743200"/>
            <a:ext cx="3679808"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810500" y="3251200"/>
            <a:ext cx="3692652"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Tree>
    <p:extLst>
      <p:ext uri="{BB962C8B-B14F-4D97-AF65-F5344CB8AC3E}">
        <p14:creationId xmlns:p14="http://schemas.microsoft.com/office/powerpoint/2010/main" val="21107147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 headshots and nam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63246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63246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63246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Picture Placeholder 2">
            <a:extLst>
              <a:ext uri="{FF2B5EF4-FFF2-40B4-BE49-F238E27FC236}">
                <a16:creationId xmlns:a16="http://schemas.microsoft.com/office/drawing/2014/main" id="{F80CD6C6-89E0-9A4F-953F-8A7B25A79ECF}"/>
              </a:ext>
            </a:extLst>
          </p:cNvPr>
          <p:cNvSpPr>
            <a:spLocks noGrp="1"/>
          </p:cNvSpPr>
          <p:nvPr>
            <p:ph type="pic" idx="26" hasCustomPrompt="1"/>
          </p:nvPr>
        </p:nvSpPr>
        <p:spPr>
          <a:xfrm>
            <a:off x="6858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5" name="Picture Placeholder 2">
            <a:extLst>
              <a:ext uri="{FF2B5EF4-FFF2-40B4-BE49-F238E27FC236}">
                <a16:creationId xmlns:a16="http://schemas.microsoft.com/office/drawing/2014/main" id="{A2EB6D0F-7B0C-D94D-B9C4-5915659934BA}"/>
              </a:ext>
            </a:extLst>
          </p:cNvPr>
          <p:cNvSpPr>
            <a:spLocks noGrp="1"/>
          </p:cNvSpPr>
          <p:nvPr>
            <p:ph type="pic" idx="27" hasCustomPrompt="1"/>
          </p:nvPr>
        </p:nvSpPr>
        <p:spPr>
          <a:xfrm>
            <a:off x="6858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Picture Placeholder 2">
            <a:extLst>
              <a:ext uri="{FF2B5EF4-FFF2-40B4-BE49-F238E27FC236}">
                <a16:creationId xmlns:a16="http://schemas.microsoft.com/office/drawing/2014/main" id="{8CAC9634-B31D-2548-81F5-609A6BD43B58}"/>
              </a:ext>
            </a:extLst>
          </p:cNvPr>
          <p:cNvSpPr>
            <a:spLocks noGrp="1"/>
          </p:cNvSpPr>
          <p:nvPr>
            <p:ph type="pic" idx="28" hasCustomPrompt="1"/>
          </p:nvPr>
        </p:nvSpPr>
        <p:spPr>
          <a:xfrm>
            <a:off x="6858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89577FB4-0AA4-0949-AAF3-DCEDC8726679}"/>
              </a:ext>
            </a:extLst>
          </p:cNvPr>
          <p:cNvSpPr>
            <a:spLocks noGrp="1"/>
          </p:cNvSpPr>
          <p:nvPr>
            <p:ph idx="29" hasCustomPrompt="1"/>
          </p:nvPr>
        </p:nvSpPr>
        <p:spPr>
          <a:xfrm>
            <a:off x="2587752" y="992723"/>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9" name="Content Placeholder 2">
            <a:extLst>
              <a:ext uri="{FF2B5EF4-FFF2-40B4-BE49-F238E27FC236}">
                <a16:creationId xmlns:a16="http://schemas.microsoft.com/office/drawing/2014/main" id="{2CEA99DC-CB86-9542-9271-0F93E979CC05}"/>
              </a:ext>
            </a:extLst>
          </p:cNvPr>
          <p:cNvSpPr>
            <a:spLocks noGrp="1"/>
          </p:cNvSpPr>
          <p:nvPr>
            <p:ph idx="30" hasCustomPrompt="1"/>
          </p:nvPr>
        </p:nvSpPr>
        <p:spPr>
          <a:xfrm>
            <a:off x="2587752" y="1373723"/>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6" name="Footer Placeholder 2">
            <a:extLst>
              <a:ext uri="{FF2B5EF4-FFF2-40B4-BE49-F238E27FC236}">
                <a16:creationId xmlns:a16="http://schemas.microsoft.com/office/drawing/2014/main" id="{5283E134-CA8F-A94E-AB22-D960AADB05F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47" name="Content Placeholder 2">
            <a:extLst>
              <a:ext uri="{FF2B5EF4-FFF2-40B4-BE49-F238E27FC236}">
                <a16:creationId xmlns:a16="http://schemas.microsoft.com/office/drawing/2014/main" id="{3F18FD42-1CC7-F444-A247-E5ADF28CE8CC}"/>
              </a:ext>
            </a:extLst>
          </p:cNvPr>
          <p:cNvSpPr>
            <a:spLocks noGrp="1"/>
          </p:cNvSpPr>
          <p:nvPr>
            <p:ph idx="37" hasCustomPrompt="1"/>
          </p:nvPr>
        </p:nvSpPr>
        <p:spPr>
          <a:xfrm>
            <a:off x="2587752" y="609600"/>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8" name="Content Placeholder 2">
            <a:extLst>
              <a:ext uri="{FF2B5EF4-FFF2-40B4-BE49-F238E27FC236}">
                <a16:creationId xmlns:a16="http://schemas.microsoft.com/office/drawing/2014/main" id="{8B1815E2-2057-441A-AC80-A39EE31DF881}"/>
              </a:ext>
            </a:extLst>
          </p:cNvPr>
          <p:cNvSpPr>
            <a:spLocks noGrp="1"/>
          </p:cNvSpPr>
          <p:nvPr>
            <p:ph idx="38" hasCustomPrompt="1"/>
          </p:nvPr>
        </p:nvSpPr>
        <p:spPr>
          <a:xfrm>
            <a:off x="2587752" y="297180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9" name="Content Placeholder 2">
            <a:extLst>
              <a:ext uri="{FF2B5EF4-FFF2-40B4-BE49-F238E27FC236}">
                <a16:creationId xmlns:a16="http://schemas.microsoft.com/office/drawing/2014/main" id="{33A29225-6E80-4299-9226-2C6EFE40BEC7}"/>
              </a:ext>
            </a:extLst>
          </p:cNvPr>
          <p:cNvSpPr>
            <a:spLocks noGrp="1"/>
          </p:cNvSpPr>
          <p:nvPr>
            <p:ph idx="39" hasCustomPrompt="1"/>
          </p:nvPr>
        </p:nvSpPr>
        <p:spPr>
          <a:xfrm>
            <a:off x="2587752" y="335280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0" name="Content Placeholder 2">
            <a:extLst>
              <a:ext uri="{FF2B5EF4-FFF2-40B4-BE49-F238E27FC236}">
                <a16:creationId xmlns:a16="http://schemas.microsoft.com/office/drawing/2014/main" id="{EB9C1436-FA95-4B64-90DD-D516AAB663C8}"/>
              </a:ext>
            </a:extLst>
          </p:cNvPr>
          <p:cNvSpPr>
            <a:spLocks noGrp="1"/>
          </p:cNvSpPr>
          <p:nvPr>
            <p:ph idx="40" hasCustomPrompt="1"/>
          </p:nvPr>
        </p:nvSpPr>
        <p:spPr>
          <a:xfrm>
            <a:off x="2587752" y="258867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Content Placeholder 2">
            <a:extLst>
              <a:ext uri="{FF2B5EF4-FFF2-40B4-BE49-F238E27FC236}">
                <a16:creationId xmlns:a16="http://schemas.microsoft.com/office/drawing/2014/main" id="{54DFC742-11F2-483F-ACF2-EA9AB62E0D10}"/>
              </a:ext>
            </a:extLst>
          </p:cNvPr>
          <p:cNvSpPr>
            <a:spLocks noGrp="1"/>
          </p:cNvSpPr>
          <p:nvPr>
            <p:ph idx="41" hasCustomPrompt="1"/>
          </p:nvPr>
        </p:nvSpPr>
        <p:spPr>
          <a:xfrm>
            <a:off x="2587752" y="495087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2" name="Content Placeholder 2">
            <a:extLst>
              <a:ext uri="{FF2B5EF4-FFF2-40B4-BE49-F238E27FC236}">
                <a16:creationId xmlns:a16="http://schemas.microsoft.com/office/drawing/2014/main" id="{68B52478-57B7-4B4F-A5C3-F913FDC56411}"/>
              </a:ext>
            </a:extLst>
          </p:cNvPr>
          <p:cNvSpPr>
            <a:spLocks noGrp="1"/>
          </p:cNvSpPr>
          <p:nvPr>
            <p:ph idx="42" hasCustomPrompt="1"/>
          </p:nvPr>
        </p:nvSpPr>
        <p:spPr>
          <a:xfrm>
            <a:off x="2587752" y="533187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3" name="Content Placeholder 2">
            <a:extLst>
              <a:ext uri="{FF2B5EF4-FFF2-40B4-BE49-F238E27FC236}">
                <a16:creationId xmlns:a16="http://schemas.microsoft.com/office/drawing/2014/main" id="{8842D3D4-FC95-4912-8AAE-91B1A8906260}"/>
              </a:ext>
            </a:extLst>
          </p:cNvPr>
          <p:cNvSpPr>
            <a:spLocks noGrp="1"/>
          </p:cNvSpPr>
          <p:nvPr>
            <p:ph idx="43" hasCustomPrompt="1"/>
          </p:nvPr>
        </p:nvSpPr>
        <p:spPr>
          <a:xfrm>
            <a:off x="2587752" y="456775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Content Placeholder 2">
            <a:extLst>
              <a:ext uri="{FF2B5EF4-FFF2-40B4-BE49-F238E27FC236}">
                <a16:creationId xmlns:a16="http://schemas.microsoft.com/office/drawing/2014/main" id="{E92137E6-95FC-4889-B1A0-2D7F1791BFCC}"/>
              </a:ext>
            </a:extLst>
          </p:cNvPr>
          <p:cNvSpPr>
            <a:spLocks noGrp="1"/>
          </p:cNvSpPr>
          <p:nvPr>
            <p:ph idx="44" hasCustomPrompt="1"/>
          </p:nvPr>
        </p:nvSpPr>
        <p:spPr>
          <a:xfrm>
            <a:off x="8299704" y="98561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48" name="Content Placeholder 2">
            <a:extLst>
              <a:ext uri="{FF2B5EF4-FFF2-40B4-BE49-F238E27FC236}">
                <a16:creationId xmlns:a16="http://schemas.microsoft.com/office/drawing/2014/main" id="{C771F762-6EC5-48A7-A03D-39E786424B4C}"/>
              </a:ext>
            </a:extLst>
          </p:cNvPr>
          <p:cNvSpPr>
            <a:spLocks noGrp="1"/>
          </p:cNvSpPr>
          <p:nvPr>
            <p:ph idx="45" hasCustomPrompt="1"/>
          </p:nvPr>
        </p:nvSpPr>
        <p:spPr>
          <a:xfrm>
            <a:off x="8299704" y="136661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9" name="Content Placeholder 2">
            <a:extLst>
              <a:ext uri="{FF2B5EF4-FFF2-40B4-BE49-F238E27FC236}">
                <a16:creationId xmlns:a16="http://schemas.microsoft.com/office/drawing/2014/main" id="{5A555BD3-F6C4-4ACD-B7F3-D775146D68A9}"/>
              </a:ext>
            </a:extLst>
          </p:cNvPr>
          <p:cNvSpPr>
            <a:spLocks noGrp="1"/>
          </p:cNvSpPr>
          <p:nvPr>
            <p:ph idx="46" hasCustomPrompt="1"/>
          </p:nvPr>
        </p:nvSpPr>
        <p:spPr>
          <a:xfrm>
            <a:off x="8299704" y="60248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0" name="Content Placeholder 2">
            <a:extLst>
              <a:ext uri="{FF2B5EF4-FFF2-40B4-BE49-F238E27FC236}">
                <a16:creationId xmlns:a16="http://schemas.microsoft.com/office/drawing/2014/main" id="{2F15F73B-D951-4E0E-8AE4-550ACB872247}"/>
              </a:ext>
            </a:extLst>
          </p:cNvPr>
          <p:cNvSpPr>
            <a:spLocks noGrp="1"/>
          </p:cNvSpPr>
          <p:nvPr>
            <p:ph idx="47" hasCustomPrompt="1"/>
          </p:nvPr>
        </p:nvSpPr>
        <p:spPr>
          <a:xfrm>
            <a:off x="8299704" y="296468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1" name="Content Placeholder 2">
            <a:extLst>
              <a:ext uri="{FF2B5EF4-FFF2-40B4-BE49-F238E27FC236}">
                <a16:creationId xmlns:a16="http://schemas.microsoft.com/office/drawing/2014/main" id="{ECA04DAF-D183-42BE-BC5F-17403F66C816}"/>
              </a:ext>
            </a:extLst>
          </p:cNvPr>
          <p:cNvSpPr>
            <a:spLocks noGrp="1"/>
          </p:cNvSpPr>
          <p:nvPr>
            <p:ph idx="48" hasCustomPrompt="1"/>
          </p:nvPr>
        </p:nvSpPr>
        <p:spPr>
          <a:xfrm>
            <a:off x="8299704" y="334568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2" name="Content Placeholder 2">
            <a:extLst>
              <a:ext uri="{FF2B5EF4-FFF2-40B4-BE49-F238E27FC236}">
                <a16:creationId xmlns:a16="http://schemas.microsoft.com/office/drawing/2014/main" id="{354D37A9-FCC9-469B-8C26-030CF5349DE0}"/>
              </a:ext>
            </a:extLst>
          </p:cNvPr>
          <p:cNvSpPr>
            <a:spLocks noGrp="1"/>
          </p:cNvSpPr>
          <p:nvPr>
            <p:ph idx="49" hasCustomPrompt="1"/>
          </p:nvPr>
        </p:nvSpPr>
        <p:spPr>
          <a:xfrm>
            <a:off x="8299704" y="258156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3" name="Content Placeholder 2">
            <a:extLst>
              <a:ext uri="{FF2B5EF4-FFF2-40B4-BE49-F238E27FC236}">
                <a16:creationId xmlns:a16="http://schemas.microsoft.com/office/drawing/2014/main" id="{F4675462-10F0-491D-B157-392C24A0896A}"/>
              </a:ext>
            </a:extLst>
          </p:cNvPr>
          <p:cNvSpPr>
            <a:spLocks noGrp="1"/>
          </p:cNvSpPr>
          <p:nvPr>
            <p:ph idx="50" hasCustomPrompt="1"/>
          </p:nvPr>
        </p:nvSpPr>
        <p:spPr>
          <a:xfrm>
            <a:off x="8299704" y="4943764"/>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4" name="Content Placeholder 2">
            <a:extLst>
              <a:ext uri="{FF2B5EF4-FFF2-40B4-BE49-F238E27FC236}">
                <a16:creationId xmlns:a16="http://schemas.microsoft.com/office/drawing/2014/main" id="{C2B941BA-4B6D-430E-BCCF-88CE28A51A49}"/>
              </a:ext>
            </a:extLst>
          </p:cNvPr>
          <p:cNvSpPr>
            <a:spLocks noGrp="1"/>
          </p:cNvSpPr>
          <p:nvPr>
            <p:ph idx="51" hasCustomPrompt="1"/>
          </p:nvPr>
        </p:nvSpPr>
        <p:spPr>
          <a:xfrm>
            <a:off x="8299704" y="5324764"/>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5" name="Content Placeholder 2">
            <a:extLst>
              <a:ext uri="{FF2B5EF4-FFF2-40B4-BE49-F238E27FC236}">
                <a16:creationId xmlns:a16="http://schemas.microsoft.com/office/drawing/2014/main" id="{A04C3FDA-FAEB-4D9D-B89C-9C30D2834D8D}"/>
              </a:ext>
            </a:extLst>
          </p:cNvPr>
          <p:cNvSpPr>
            <a:spLocks noGrp="1"/>
          </p:cNvSpPr>
          <p:nvPr>
            <p:ph idx="52" hasCustomPrompt="1"/>
          </p:nvPr>
        </p:nvSpPr>
        <p:spPr>
          <a:xfrm>
            <a:off x="8299704" y="4560641"/>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95318645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shot grid - 6">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75513" y="361188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12920" y="361188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50327" y="3611880"/>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75513" y="154384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12920" y="1543842"/>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50327" y="154384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50393" y="173846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81954" y="190960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50393" y="38065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81954" y="39776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492753" y="173846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24314" y="190960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492753" y="38065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24314" y="39776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04633" y="173846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36194" y="18791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04633" y="38065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36194" y="39776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0431282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shot grid - 9">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65280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65280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93068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93068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930682"/>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20856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208562"/>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20856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5438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4" name="Rectangle 43">
            <a:extLst>
              <a:ext uri="{FF2B5EF4-FFF2-40B4-BE49-F238E27FC236}">
                <a16:creationId xmlns:a16="http://schemas.microsoft.com/office/drawing/2014/main" id="{DE80B4EA-0ECC-4F87-915E-AD9207DF96CF}"/>
              </a:ext>
            </a:extLst>
          </p:cNvPr>
          <p:cNvSpPr/>
          <p:nvPr userDrawn="1"/>
        </p:nvSpPr>
        <p:spPr>
          <a:xfrm>
            <a:off x="7969336" y="465280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2">
            <a:extLst>
              <a:ext uri="{FF2B5EF4-FFF2-40B4-BE49-F238E27FC236}">
                <a16:creationId xmlns:a16="http://schemas.microsoft.com/office/drawing/2014/main" id="{FC328EB7-6901-4BA3-A90E-14A4FBC469D0}"/>
              </a:ext>
            </a:extLst>
          </p:cNvPr>
          <p:cNvSpPr>
            <a:spLocks noGrp="1"/>
          </p:cNvSpPr>
          <p:nvPr>
            <p:ph type="pic" idx="52" hasCustomPrompt="1"/>
          </p:nvPr>
        </p:nvSpPr>
        <p:spPr>
          <a:xfrm>
            <a:off x="8123642"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6" name="Content Placeholder 2">
            <a:extLst>
              <a:ext uri="{FF2B5EF4-FFF2-40B4-BE49-F238E27FC236}">
                <a16:creationId xmlns:a16="http://schemas.microsoft.com/office/drawing/2014/main" id="{822C309D-BF2A-41FD-82F5-2615370699C9}"/>
              </a:ext>
            </a:extLst>
          </p:cNvPr>
          <p:cNvSpPr>
            <a:spLocks noGrp="1"/>
          </p:cNvSpPr>
          <p:nvPr>
            <p:ph idx="53" hasCustomPrompt="1"/>
          </p:nvPr>
        </p:nvSpPr>
        <p:spPr>
          <a:xfrm>
            <a:off x="9555203" y="498808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99460953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Headshot gri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65280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65280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683CE9-E97F-704C-800E-5124B9178517}"/>
              </a:ext>
            </a:extLst>
          </p:cNvPr>
          <p:cNvSpPr/>
          <p:nvPr userDrawn="1"/>
        </p:nvSpPr>
        <p:spPr>
          <a:xfrm>
            <a:off x="7960614" y="4652802"/>
            <a:ext cx="3566160" cy="1645920"/>
          </a:xfrm>
          <a:prstGeom prst="rect">
            <a:avLst/>
          </a:prstGeom>
          <a:solidFill>
            <a:schemeClr val="bg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930682"/>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93068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930682"/>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208562"/>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208562"/>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208562"/>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57432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84742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501856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40318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5438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3125302"/>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296442"/>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3" name="Content Placeholder 2">
            <a:extLst>
              <a:ext uri="{FF2B5EF4-FFF2-40B4-BE49-F238E27FC236}">
                <a16:creationId xmlns:a16="http://schemas.microsoft.com/office/drawing/2014/main" id="{56F4672A-45AD-8841-8A1D-985F978787DA}"/>
              </a:ext>
            </a:extLst>
          </p:cNvPr>
          <p:cNvSpPr>
            <a:spLocks noGrp="1"/>
          </p:cNvSpPr>
          <p:nvPr>
            <p:ph idx="10" hasCustomPrompt="1"/>
          </p:nvPr>
        </p:nvSpPr>
        <p:spPr>
          <a:xfrm>
            <a:off x="8064247" y="4809322"/>
            <a:ext cx="3304794" cy="1332881"/>
          </a:xfrm>
          <a:prstGeom prst="rect">
            <a:avLst/>
          </a:prstGeom>
        </p:spPr>
        <p:txBody>
          <a:bodyPr anchor="ct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Tree>
    <p:extLst>
      <p:ext uri="{BB962C8B-B14F-4D97-AF65-F5344CB8AC3E}">
        <p14:creationId xmlns:p14="http://schemas.microsoft.com/office/powerpoint/2010/main" val="1386907183"/>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817352" cy="480951"/>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817352"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40500405"/>
      </p:ext>
    </p:extLst>
  </p:cSld>
  <p:clrMap bg1="lt1" tx1="dk1" bg2="lt2" tx2="dk2" accent1="accent1" accent2="accent2" accent3="accent3" accent4="accent4" accent5="accent5" accent6="accent6" hlink="hlink" folHlink="folHlink"/>
  <p:sldLayoutIdLst>
    <p:sldLayoutId id="2147483706" r:id="rId1"/>
    <p:sldLayoutId id="2147483745" r:id="rId2"/>
    <p:sldLayoutId id="2147483677" r:id="rId3"/>
    <p:sldLayoutId id="2147483802" r:id="rId4"/>
    <p:sldLayoutId id="2147483804" r:id="rId5"/>
    <p:sldLayoutId id="2147483803" r:id="rId6"/>
    <p:sldLayoutId id="2147483722" r:id="rId7"/>
    <p:sldLayoutId id="2147483737" r:id="rId8"/>
    <p:sldLayoutId id="2147483807" r:id="rId9"/>
    <p:sldLayoutId id="2147483808" r:id="rId10"/>
    <p:sldLayoutId id="2147483775" r:id="rId11"/>
    <p:sldLayoutId id="2147483680" r:id="rId12"/>
    <p:sldLayoutId id="2147483681" r:id="rId13"/>
    <p:sldLayoutId id="2147483682" r:id="rId14"/>
    <p:sldLayoutId id="2147483798" r:id="rId15"/>
    <p:sldLayoutId id="2147483797" r:id="rId16"/>
    <p:sldLayoutId id="2147483690" r:id="rId17"/>
    <p:sldLayoutId id="2147483776" r:id="rId18"/>
    <p:sldLayoutId id="2147483738" r:id="rId19"/>
    <p:sldLayoutId id="2147483805" r:id="rId20"/>
    <p:sldLayoutId id="2147483739" r:id="rId21"/>
    <p:sldLayoutId id="2147483740" r:id="rId22"/>
    <p:sldLayoutId id="2147483741" r:id="rId23"/>
    <p:sldLayoutId id="2147483742" r:id="rId24"/>
    <p:sldLayoutId id="2147483744" r:id="rId25"/>
    <p:sldLayoutId id="2147483743" r:id="rId26"/>
    <p:sldLayoutId id="2147483691" r:id="rId27"/>
    <p:sldLayoutId id="2147483702" r:id="rId28"/>
    <p:sldLayoutId id="2147483695" r:id="rId29"/>
    <p:sldLayoutId id="2147483696" r:id="rId30"/>
    <p:sldLayoutId id="2147483697" r:id="rId31"/>
    <p:sldLayoutId id="2147483698" r:id="rId32"/>
    <p:sldLayoutId id="2147483728" r:id="rId33"/>
    <p:sldLayoutId id="2147483729" r:id="rId34"/>
    <p:sldLayoutId id="2147483730" r:id="rId35"/>
    <p:sldLayoutId id="2147483731" r:id="rId36"/>
    <p:sldLayoutId id="2147483703" r:id="rId37"/>
    <p:sldLayoutId id="2147483704" r:id="rId38"/>
    <p:sldLayoutId id="2147483767" r:id="rId39"/>
    <p:sldLayoutId id="2147483707" r:id="rId40"/>
    <p:sldLayoutId id="2147483757" r:id="rId41"/>
    <p:sldLayoutId id="2147483732" r:id="rId42"/>
    <p:sldLayoutId id="2147483736" r:id="rId43"/>
    <p:sldLayoutId id="2147483777" r:id="rId44"/>
    <p:sldLayoutId id="2147483778" r:id="rId45"/>
    <p:sldLayoutId id="2147483708" r:id="rId46"/>
    <p:sldLayoutId id="2147483734" r:id="rId47"/>
    <p:sldLayoutId id="2147483735" r:id="rId48"/>
    <p:sldLayoutId id="2147483733" r:id="rId49"/>
    <p:sldLayoutId id="2147483709" r:id="rId50"/>
    <p:sldLayoutId id="2147483710" r:id="rId51"/>
    <p:sldLayoutId id="2147483711" r:id="rId52"/>
    <p:sldLayoutId id="2147483712" r:id="rId53"/>
    <p:sldLayoutId id="2147483713" r:id="rId54"/>
    <p:sldLayoutId id="2147483714" r:id="rId55"/>
    <p:sldLayoutId id="2147483715" r:id="rId56"/>
    <p:sldLayoutId id="2147483716" r:id="rId57"/>
    <p:sldLayoutId id="2147483717" r:id="rId58"/>
    <p:sldLayoutId id="2147483795" r:id="rId59"/>
    <p:sldLayoutId id="2147483784" r:id="rId60"/>
    <p:sldLayoutId id="2147483721" r:id="rId61"/>
    <p:sldLayoutId id="2147483752" r:id="rId62"/>
    <p:sldLayoutId id="2147483759" r:id="rId63"/>
    <p:sldLayoutId id="2147483758" r:id="rId64"/>
    <p:sldLayoutId id="2147483726" r:id="rId65"/>
    <p:sldLayoutId id="2147483786" r:id="rId66"/>
    <p:sldLayoutId id="2147483753" r:id="rId67"/>
    <p:sldLayoutId id="2147483718" r:id="rId68"/>
    <p:sldLayoutId id="2147483720" r:id="rId69"/>
    <p:sldLayoutId id="2147483719" r:id="rId70"/>
    <p:sldLayoutId id="2147483806" r:id="rId71"/>
    <p:sldLayoutId id="2147483756" r:id="rId72"/>
    <p:sldLayoutId id="2147483787" r:id="rId73"/>
    <p:sldLayoutId id="2147483754" r:id="rId74"/>
    <p:sldLayoutId id="2147483755" r:id="rId75"/>
    <p:sldLayoutId id="2147483766" r:id="rId76"/>
    <p:sldLayoutId id="2147483799" r:id="rId77"/>
    <p:sldLayoutId id="2147483789" r:id="rId78"/>
    <p:sldLayoutId id="2147483788" r:id="rId79"/>
    <p:sldLayoutId id="2147483765" r:id="rId80"/>
    <p:sldLayoutId id="2147483763" r:id="rId81"/>
    <p:sldLayoutId id="2147483785" r:id="rId82"/>
    <p:sldLayoutId id="2147483791" r:id="rId83"/>
    <p:sldLayoutId id="2147483794" r:id="rId84"/>
    <p:sldLayoutId id="2147483790" r:id="rId85"/>
    <p:sldLayoutId id="2147483793" r:id="rId86"/>
    <p:sldLayoutId id="2147483792" r:id="rId87"/>
    <p:sldLayoutId id="2147483796" r:id="rId88"/>
    <p:sldLayoutId id="2147483760" r:id="rId89"/>
    <p:sldLayoutId id="2147483761" r:id="rId90"/>
    <p:sldLayoutId id="2147483762" r:id="rId91"/>
    <p:sldLayoutId id="2147483746" r:id="rId92"/>
    <p:sldLayoutId id="2147483747" r:id="rId93"/>
    <p:sldLayoutId id="2147483748" r:id="rId94"/>
    <p:sldLayoutId id="2147483749" r:id="rId95"/>
    <p:sldLayoutId id="2147483750" r:id="rId96"/>
    <p:sldLayoutId id="2147483801" r:id="rId97"/>
    <p:sldLayoutId id="2147483800" r:id="rId98"/>
    <p:sldLayoutId id="2147483751" r:id="rId99"/>
    <p:sldLayoutId id="2147483764" r:id="rId100"/>
    <p:sldLayoutId id="2147483771" r:id="rId101"/>
    <p:sldLayoutId id="2147483781" r:id="rId102"/>
    <p:sldLayoutId id="2147483773" r:id="rId103"/>
    <p:sldLayoutId id="2147483768" r:id="rId104"/>
    <p:sldLayoutId id="2147483783" r:id="rId105"/>
    <p:sldLayoutId id="2147483774" r:id="rId106"/>
    <p:sldLayoutId id="2147483780" r:id="rId107"/>
    <p:sldLayoutId id="2147483770" r:id="rId108"/>
    <p:sldLayoutId id="2147483772" r:id="rId109"/>
    <p:sldLayoutId id="2147483694" r:id="rId110"/>
    <p:sldLayoutId id="2147483809" r:id="rId111"/>
    <p:sldLayoutId id="2147483812" r:id="rId112"/>
    <p:sldLayoutId id="2147483813" r:id="rId113"/>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fire&#10;&#10;Description automatically generated">
            <a:extLst>
              <a:ext uri="{FF2B5EF4-FFF2-40B4-BE49-F238E27FC236}">
                <a16:creationId xmlns:a16="http://schemas.microsoft.com/office/drawing/2014/main" id="{A9907754-6183-633F-CBE6-CBA6A3E9169B}"/>
              </a:ext>
            </a:extLst>
          </p:cNvPr>
          <p:cNvPicPr>
            <a:picLocks noChangeAspect="1"/>
          </p:cNvPicPr>
          <p:nvPr/>
        </p:nvPicPr>
        <p:blipFill>
          <a:blip r:embed="rId2">
            <a:lum bright="70000" contrast="-70000"/>
          </a:blip>
          <a:stretch>
            <a:fillRect/>
          </a:stretch>
        </p:blipFill>
        <p:spPr>
          <a:xfrm>
            <a:off x="0" y="0"/>
            <a:ext cx="12192000" cy="6934200"/>
          </a:xfrm>
          <a:prstGeom prst="rect">
            <a:avLst/>
          </a:prstGeom>
        </p:spPr>
      </p:pic>
      <p:sp>
        <p:nvSpPr>
          <p:cNvPr id="2" name="Title 1">
            <a:extLst>
              <a:ext uri="{FF2B5EF4-FFF2-40B4-BE49-F238E27FC236}">
                <a16:creationId xmlns:a16="http://schemas.microsoft.com/office/drawing/2014/main" id="{8FE57787-708C-DBFD-86AF-7ABD972E08AD}"/>
              </a:ext>
            </a:extLst>
          </p:cNvPr>
          <p:cNvSpPr>
            <a:spLocks noGrp="1"/>
          </p:cNvSpPr>
          <p:nvPr>
            <p:ph type="ctrTitle"/>
          </p:nvPr>
        </p:nvSpPr>
        <p:spPr>
          <a:xfrm>
            <a:off x="685893" y="2505446"/>
            <a:ext cx="10820307" cy="1923307"/>
          </a:xfrm>
        </p:spPr>
        <p:txBody>
          <a:bodyPr/>
          <a:lstStyle/>
          <a:p>
            <a:r>
              <a:rPr lang="en-US" b="1" i="0" dirty="0">
                <a:effectLst/>
                <a:latin typeface="Helvetica Neue"/>
              </a:rPr>
              <a:t>OFCCP Update and Pay Equity Concerns</a:t>
            </a:r>
            <a:br>
              <a:rPr lang="en-US" b="1" i="0" dirty="0">
                <a:effectLst/>
                <a:latin typeface="Helvetica Neue"/>
              </a:rPr>
            </a:br>
            <a:r>
              <a:rPr lang="en-US" sz="3200" dirty="0">
                <a:effectLst/>
                <a:latin typeface="Helvetica Neue"/>
                <a:ea typeface="Calibri" panose="020F0502020204030204" pitchFamily="34" charset="0"/>
              </a:rPr>
              <a:t>2023 UT-Battelle Labor &amp; Employment Training </a:t>
            </a:r>
            <a:endParaRPr lang="en-US" sz="3200" dirty="0">
              <a:latin typeface="Helvetica Neue"/>
            </a:endParaRPr>
          </a:p>
        </p:txBody>
      </p:sp>
      <p:sp>
        <p:nvSpPr>
          <p:cNvPr id="4" name="Text Placeholder 3">
            <a:extLst>
              <a:ext uri="{FF2B5EF4-FFF2-40B4-BE49-F238E27FC236}">
                <a16:creationId xmlns:a16="http://schemas.microsoft.com/office/drawing/2014/main" id="{105C98B3-BCFF-4428-081D-1ED99E04BDDE}"/>
              </a:ext>
            </a:extLst>
          </p:cNvPr>
          <p:cNvSpPr>
            <a:spLocks noGrp="1"/>
          </p:cNvSpPr>
          <p:nvPr>
            <p:ph type="body" sz="quarter" idx="10"/>
          </p:nvPr>
        </p:nvSpPr>
        <p:spPr/>
        <p:txBody>
          <a:bodyPr/>
          <a:lstStyle/>
          <a:p>
            <a:r>
              <a:rPr lang="en-US" dirty="0"/>
              <a:t>Shannon L. Miller</a:t>
            </a:r>
          </a:p>
        </p:txBody>
      </p:sp>
      <p:sp>
        <p:nvSpPr>
          <p:cNvPr id="5" name="Text Placeholder 4">
            <a:extLst>
              <a:ext uri="{FF2B5EF4-FFF2-40B4-BE49-F238E27FC236}">
                <a16:creationId xmlns:a16="http://schemas.microsoft.com/office/drawing/2014/main" id="{48A0A6BF-BB56-182D-BAC9-5C477D428165}"/>
              </a:ext>
            </a:extLst>
          </p:cNvPr>
          <p:cNvSpPr>
            <a:spLocks noGrp="1"/>
          </p:cNvSpPr>
          <p:nvPr>
            <p:ph type="body" sz="quarter" idx="11"/>
          </p:nvPr>
        </p:nvSpPr>
        <p:spPr/>
        <p:txBody>
          <a:bodyPr/>
          <a:lstStyle/>
          <a:p>
            <a:r>
              <a:rPr lang="en-US" dirty="0"/>
              <a:t>08.24.2023</a:t>
            </a:r>
          </a:p>
        </p:txBody>
      </p:sp>
      <p:sp>
        <p:nvSpPr>
          <p:cNvPr id="7" name="Text Placeholder 6">
            <a:extLst>
              <a:ext uri="{FF2B5EF4-FFF2-40B4-BE49-F238E27FC236}">
                <a16:creationId xmlns:a16="http://schemas.microsoft.com/office/drawing/2014/main" id="{E82A4CA2-7F0C-83AF-12E6-2D97E3DB877A}"/>
              </a:ext>
            </a:extLst>
          </p:cNvPr>
          <p:cNvSpPr>
            <a:spLocks noGrp="1"/>
          </p:cNvSpPr>
          <p:nvPr>
            <p:ph type="body" sz="quarter" idx="13"/>
          </p:nvPr>
        </p:nvSpPr>
        <p:spPr/>
        <p:txBody>
          <a:bodyPr/>
          <a:lstStyle/>
          <a:p>
            <a:r>
              <a:rPr lang="en-US" dirty="0"/>
              <a:t>205.332.3102 </a:t>
            </a:r>
            <a:r>
              <a:rPr lang="en-US" dirty="0">
                <a:sym typeface="Wingdings" panose="05000000000000000000" pitchFamily="2" charset="2"/>
              </a:rPr>
              <a:t> shannon.miller@jacksonlewis.com</a:t>
            </a:r>
            <a:endParaRPr lang="en-US" dirty="0"/>
          </a:p>
        </p:txBody>
      </p:sp>
      <p:sp>
        <p:nvSpPr>
          <p:cNvPr id="10" name="Text Placeholder 6">
            <a:extLst>
              <a:ext uri="{FF2B5EF4-FFF2-40B4-BE49-F238E27FC236}">
                <a16:creationId xmlns:a16="http://schemas.microsoft.com/office/drawing/2014/main" id="{23E7C49E-B563-BE53-2526-68B2867DBEB2}"/>
              </a:ext>
            </a:extLst>
          </p:cNvPr>
          <p:cNvSpPr txBox="1">
            <a:spLocks/>
          </p:cNvSpPr>
          <p:nvPr/>
        </p:nvSpPr>
        <p:spPr>
          <a:xfrm>
            <a:off x="685893" y="5851806"/>
            <a:ext cx="7442574" cy="21881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Jackson Lewis P.C. </a:t>
            </a:r>
            <a:r>
              <a:rPr lang="en-US" dirty="0">
                <a:sym typeface="Wingdings" panose="05000000000000000000" pitchFamily="2" charset="2"/>
              </a:rPr>
              <a:t></a:t>
            </a:r>
            <a:r>
              <a:rPr lang="en-US" dirty="0"/>
              <a:t>  Birmingham, AL</a:t>
            </a:r>
          </a:p>
        </p:txBody>
      </p:sp>
      <p:pic>
        <p:nvPicPr>
          <p:cNvPr id="1028" name="Picture 4">
            <a:extLst>
              <a:ext uri="{FF2B5EF4-FFF2-40B4-BE49-F238E27FC236}">
                <a16:creationId xmlns:a16="http://schemas.microsoft.com/office/drawing/2014/main" id="{144516FF-CE36-BF2B-7E7B-2431536A9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46" y="514584"/>
            <a:ext cx="5398654" cy="83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9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ame fire fireball silhouette grunge tattoo design illustration clipart  15697054 Vector Art at Vecteezy">
            <a:extLst>
              <a:ext uri="{FF2B5EF4-FFF2-40B4-BE49-F238E27FC236}">
                <a16:creationId xmlns:a16="http://schemas.microsoft.com/office/drawing/2014/main" id="{031097AE-03D9-859E-CBFE-E977EA80826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762000"/>
            <a:ext cx="3938657" cy="491842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60E9D81-A302-46C1-9930-B03E1575552B}"/>
              </a:ext>
            </a:extLst>
          </p:cNvPr>
          <p:cNvSpPr>
            <a:spLocks noGrp="1"/>
          </p:cNvSpPr>
          <p:nvPr>
            <p:ph type="ftr" sz="quarter" idx="10"/>
          </p:nvPr>
        </p:nvSpPr>
        <p:spPr/>
        <p:txBody>
          <a:bodyPr/>
          <a:lstStyle/>
          <a:p>
            <a:r>
              <a:rPr lang="en-US" dirty="0"/>
              <a:t>Jackson Lewis P.C.  </a:t>
            </a:r>
          </a:p>
        </p:txBody>
      </p:sp>
      <p:sp>
        <p:nvSpPr>
          <p:cNvPr id="4" name="Slide Number Placeholder 3">
            <a:extLst>
              <a:ext uri="{FF2B5EF4-FFF2-40B4-BE49-F238E27FC236}">
                <a16:creationId xmlns:a16="http://schemas.microsoft.com/office/drawing/2014/main" id="{67BDC3BF-C13D-49B0-B01C-1DF0AB334CAC}"/>
              </a:ext>
            </a:extLst>
          </p:cNvPr>
          <p:cNvSpPr>
            <a:spLocks noGrp="1"/>
          </p:cNvSpPr>
          <p:nvPr>
            <p:ph type="sldNum" sz="quarter" idx="11"/>
          </p:nvPr>
        </p:nvSpPr>
        <p:spPr/>
        <p:txBody>
          <a:bodyPr/>
          <a:lstStyle/>
          <a:p>
            <a:fld id="{407F7647-6CBB-4945-B48A-22BF8575EA14}" type="slidenum">
              <a:rPr lang="en-US" smtClean="0"/>
              <a:pPr/>
              <a:t>10</a:t>
            </a:fld>
            <a:endParaRPr lang="en-US" dirty="0"/>
          </a:p>
        </p:txBody>
      </p:sp>
      <p:sp>
        <p:nvSpPr>
          <p:cNvPr id="6" name="Content Placeholder 5">
            <a:extLst>
              <a:ext uri="{FF2B5EF4-FFF2-40B4-BE49-F238E27FC236}">
                <a16:creationId xmlns:a16="http://schemas.microsoft.com/office/drawing/2014/main" id="{41253044-D3B9-B13E-5A4C-8C496A0D3E5A}"/>
              </a:ext>
            </a:extLst>
          </p:cNvPr>
          <p:cNvSpPr>
            <a:spLocks noGrp="1"/>
          </p:cNvSpPr>
          <p:nvPr>
            <p:ph sz="quarter" idx="12"/>
          </p:nvPr>
        </p:nvSpPr>
        <p:spPr>
          <a:xfrm>
            <a:off x="4191000" y="1524000"/>
            <a:ext cx="6934200" cy="2788920"/>
          </a:xfrm>
        </p:spPr>
        <p:txBody>
          <a:bodyPr/>
          <a:lstStyle/>
          <a:p>
            <a:r>
              <a:rPr lang="en-US" dirty="0"/>
              <a:t>OFCCP continues focus on compensation</a:t>
            </a:r>
          </a:p>
          <a:p>
            <a:r>
              <a:rPr lang="en-US" dirty="0"/>
              <a:t>2002 Directive requires submission of analysis or affidavit of same</a:t>
            </a:r>
          </a:p>
          <a:p>
            <a:r>
              <a:rPr lang="en-US" dirty="0"/>
              <a:t>Potential privilege issues</a:t>
            </a:r>
          </a:p>
          <a:p>
            <a:pPr marL="0" indent="0">
              <a:buNone/>
            </a:pPr>
            <a:endParaRPr lang="en-US" dirty="0"/>
          </a:p>
          <a:p>
            <a:endParaRPr lang="en-US" dirty="0"/>
          </a:p>
        </p:txBody>
      </p:sp>
      <p:sp>
        <p:nvSpPr>
          <p:cNvPr id="5" name="Title 4">
            <a:extLst>
              <a:ext uri="{FF2B5EF4-FFF2-40B4-BE49-F238E27FC236}">
                <a16:creationId xmlns:a16="http://schemas.microsoft.com/office/drawing/2014/main" id="{8ED0624F-12AB-4E38-B42B-DB4E5AA8E06A}"/>
              </a:ext>
            </a:extLst>
          </p:cNvPr>
          <p:cNvSpPr>
            <a:spLocks noGrp="1"/>
          </p:cNvSpPr>
          <p:nvPr>
            <p:ph type="title"/>
          </p:nvPr>
        </p:nvSpPr>
        <p:spPr/>
        <p:txBody>
          <a:bodyPr/>
          <a:lstStyle/>
          <a:p>
            <a:r>
              <a:rPr lang="en-US" dirty="0"/>
              <a:t>Updated Directive on AAP Pay Analyses</a:t>
            </a:r>
          </a:p>
        </p:txBody>
      </p:sp>
    </p:spTree>
    <p:extLst>
      <p:ext uri="{BB962C8B-B14F-4D97-AF65-F5344CB8AC3E}">
        <p14:creationId xmlns:p14="http://schemas.microsoft.com/office/powerpoint/2010/main" val="428453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tch stick with a flame&#10;&#10;Description automatically generated">
            <a:extLst>
              <a:ext uri="{FF2B5EF4-FFF2-40B4-BE49-F238E27FC236}">
                <a16:creationId xmlns:a16="http://schemas.microsoft.com/office/drawing/2014/main" id="{EB10E9FF-DA47-C071-2DF4-7BECBD67D5E1}"/>
              </a:ext>
            </a:extLst>
          </p:cNvPr>
          <p:cNvPicPr>
            <a:picLocks noChangeAspect="1"/>
          </p:cNvPicPr>
          <p:nvPr/>
        </p:nvPicPr>
        <p:blipFill>
          <a:blip r:embed="rId2">
            <a:duotone>
              <a:schemeClr val="accent1">
                <a:shade val="45000"/>
                <a:satMod val="135000"/>
              </a:schemeClr>
              <a:prstClr val="white"/>
            </a:duotone>
          </a:blip>
          <a:stretch>
            <a:fillRect/>
          </a:stretch>
        </p:blipFill>
        <p:spPr>
          <a:xfrm>
            <a:off x="8642604" y="1281938"/>
            <a:ext cx="2977896" cy="3505200"/>
          </a:xfrm>
          <a:prstGeom prst="rect">
            <a:avLst/>
          </a:prstGeom>
        </p:spPr>
      </p:pic>
      <p:sp>
        <p:nvSpPr>
          <p:cNvPr id="2" name="Footer Placeholder 1">
            <a:extLst>
              <a:ext uri="{FF2B5EF4-FFF2-40B4-BE49-F238E27FC236}">
                <a16:creationId xmlns:a16="http://schemas.microsoft.com/office/drawing/2014/main" id="{4B1D7F41-4C2F-5A98-57D5-82B53315FE24}"/>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9207FE5D-1F5E-A9BC-08C4-1ECDDE4D5AE0}"/>
              </a:ext>
            </a:extLst>
          </p:cNvPr>
          <p:cNvSpPr>
            <a:spLocks noGrp="1"/>
          </p:cNvSpPr>
          <p:nvPr>
            <p:ph type="sldNum" sz="quarter" idx="11"/>
          </p:nvPr>
        </p:nvSpPr>
        <p:spPr/>
        <p:txBody>
          <a:bodyPr/>
          <a:lstStyle/>
          <a:p>
            <a:fld id="{407F7647-6CBB-4945-B48A-22BF8575EA14}" type="slidenum">
              <a:rPr lang="en-US" smtClean="0"/>
              <a:pPr/>
              <a:t>11</a:t>
            </a:fld>
            <a:endParaRPr lang="en-US" dirty="0"/>
          </a:p>
        </p:txBody>
      </p:sp>
      <p:sp>
        <p:nvSpPr>
          <p:cNvPr id="4" name="Content Placeholder 3">
            <a:extLst>
              <a:ext uri="{FF2B5EF4-FFF2-40B4-BE49-F238E27FC236}">
                <a16:creationId xmlns:a16="http://schemas.microsoft.com/office/drawing/2014/main" id="{0324D540-CC15-81C8-A43E-4DEA4DED3A45}"/>
              </a:ext>
            </a:extLst>
          </p:cNvPr>
          <p:cNvSpPr>
            <a:spLocks noGrp="1"/>
          </p:cNvSpPr>
          <p:nvPr>
            <p:ph sz="quarter" idx="12"/>
          </p:nvPr>
        </p:nvSpPr>
        <p:spPr>
          <a:xfrm>
            <a:off x="685800" y="1362456"/>
            <a:ext cx="7772400" cy="4876800"/>
          </a:xfrm>
        </p:spPr>
        <p:txBody>
          <a:bodyPr/>
          <a:lstStyle/>
          <a:p>
            <a:r>
              <a:rPr lang="en-US" dirty="0"/>
              <a:t>Effective September 5, 2023</a:t>
            </a:r>
          </a:p>
          <a:p>
            <a:r>
              <a:rPr lang="en-US" dirty="0"/>
              <a:t>Published after notice and comment</a:t>
            </a:r>
          </a:p>
          <a:p>
            <a:r>
              <a:rPr lang="en-US" dirty="0"/>
              <a:t>Restores flexibility to OFCCP in findings against federal contractors</a:t>
            </a:r>
          </a:p>
          <a:p>
            <a:r>
              <a:rPr lang="en-US" dirty="0"/>
              <a:t>Removes certainty for federal contractors</a:t>
            </a:r>
          </a:p>
          <a:p>
            <a:r>
              <a:rPr lang="en-US" dirty="0"/>
              <a:t>Follows OFCCP commitment to increased enforcement</a:t>
            </a:r>
          </a:p>
        </p:txBody>
      </p:sp>
      <p:sp>
        <p:nvSpPr>
          <p:cNvPr id="5" name="Title 4">
            <a:extLst>
              <a:ext uri="{FF2B5EF4-FFF2-40B4-BE49-F238E27FC236}">
                <a16:creationId xmlns:a16="http://schemas.microsoft.com/office/drawing/2014/main" id="{2406AD24-C1CF-ECB3-F949-D36E34B3D4AC}"/>
              </a:ext>
            </a:extLst>
          </p:cNvPr>
          <p:cNvSpPr>
            <a:spLocks noGrp="1"/>
          </p:cNvSpPr>
          <p:nvPr>
            <p:ph type="title"/>
          </p:nvPr>
        </p:nvSpPr>
        <p:spPr/>
        <p:txBody>
          <a:bodyPr/>
          <a:lstStyle/>
          <a:p>
            <a:r>
              <a:rPr lang="en-US" dirty="0"/>
              <a:t>New Pre Determination Notice Rule</a:t>
            </a:r>
          </a:p>
        </p:txBody>
      </p:sp>
    </p:spTree>
    <p:extLst>
      <p:ext uri="{BB962C8B-B14F-4D97-AF65-F5344CB8AC3E}">
        <p14:creationId xmlns:p14="http://schemas.microsoft.com/office/powerpoint/2010/main" val="358552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04515A-C361-6B48-BABB-E1E244FD3C73}"/>
              </a:ext>
            </a:extLst>
          </p:cNvPr>
          <p:cNvSpPr>
            <a:spLocks noGrp="1"/>
          </p:cNvSpPr>
          <p:nvPr>
            <p:ph sz="quarter" idx="12"/>
          </p:nvPr>
        </p:nvSpPr>
        <p:spPr/>
        <p:txBody>
          <a:bodyPr/>
          <a:lstStyle/>
          <a:p>
            <a:r>
              <a:rPr lang="en-US" dirty="0"/>
              <a:t>Scorching Hot Pay Trends</a:t>
            </a:r>
          </a:p>
        </p:txBody>
      </p:sp>
    </p:spTree>
    <p:extLst>
      <p:ext uri="{BB962C8B-B14F-4D97-AF65-F5344CB8AC3E}">
        <p14:creationId xmlns:p14="http://schemas.microsoft.com/office/powerpoint/2010/main" val="26857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93B2D2-BB57-2659-D11D-3241C923DE63}"/>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A540B17A-64E7-1BEA-015E-6C893E011D93}"/>
              </a:ext>
            </a:extLst>
          </p:cNvPr>
          <p:cNvSpPr>
            <a:spLocks noGrp="1"/>
          </p:cNvSpPr>
          <p:nvPr>
            <p:ph type="sldNum" sz="quarter" idx="11"/>
          </p:nvPr>
        </p:nvSpPr>
        <p:spPr/>
        <p:txBody>
          <a:bodyPr/>
          <a:lstStyle/>
          <a:p>
            <a:fld id="{407F7647-6CBB-4945-B48A-22BF8575EA14}" type="slidenum">
              <a:rPr lang="en-US" smtClean="0"/>
              <a:pPr/>
              <a:t>13</a:t>
            </a:fld>
            <a:endParaRPr lang="en-US" dirty="0"/>
          </a:p>
        </p:txBody>
      </p:sp>
      <p:sp>
        <p:nvSpPr>
          <p:cNvPr id="4" name="Title 3">
            <a:extLst>
              <a:ext uri="{FF2B5EF4-FFF2-40B4-BE49-F238E27FC236}">
                <a16:creationId xmlns:a16="http://schemas.microsoft.com/office/drawing/2014/main" id="{E1347CF3-5BD8-B715-68A8-675ED02459A2}"/>
              </a:ext>
            </a:extLst>
          </p:cNvPr>
          <p:cNvSpPr>
            <a:spLocks noGrp="1"/>
          </p:cNvSpPr>
          <p:nvPr>
            <p:ph type="title"/>
          </p:nvPr>
        </p:nvSpPr>
        <p:spPr/>
        <p:txBody>
          <a:bodyPr/>
          <a:lstStyle/>
          <a:p>
            <a:r>
              <a:rPr lang="en-US" dirty="0"/>
              <a:t>Existing Laws</a:t>
            </a:r>
          </a:p>
        </p:txBody>
      </p:sp>
      <p:sp>
        <p:nvSpPr>
          <p:cNvPr id="5" name="Text Placeholder 4">
            <a:extLst>
              <a:ext uri="{FF2B5EF4-FFF2-40B4-BE49-F238E27FC236}">
                <a16:creationId xmlns:a16="http://schemas.microsoft.com/office/drawing/2014/main" id="{001D3046-8788-5C7A-7AC9-438A63098759}"/>
              </a:ext>
            </a:extLst>
          </p:cNvPr>
          <p:cNvSpPr>
            <a:spLocks noGrp="1"/>
          </p:cNvSpPr>
          <p:nvPr>
            <p:ph type="body" sz="quarter" idx="13"/>
          </p:nvPr>
        </p:nvSpPr>
        <p:spPr>
          <a:ln w="19050">
            <a:solidFill>
              <a:schemeClr val="accent2"/>
            </a:solidFill>
          </a:ln>
        </p:spPr>
        <p:txBody>
          <a:bodyPr/>
          <a:lstStyle/>
          <a:p>
            <a:pPr marL="285750" indent="-285750">
              <a:buFont typeface="Wingdings" panose="05000000000000000000" pitchFamily="2" charset="2"/>
              <a:buChar char="Ø"/>
            </a:pPr>
            <a:r>
              <a:rPr lang="en-US" sz="2000" dirty="0"/>
              <a:t>Sex</a:t>
            </a:r>
          </a:p>
          <a:p>
            <a:pPr marL="285750" indent="-285750">
              <a:buFont typeface="Wingdings" panose="05000000000000000000" pitchFamily="2" charset="2"/>
              <a:buChar char="Ø"/>
            </a:pPr>
            <a:r>
              <a:rPr lang="en-US" sz="2000" dirty="0"/>
              <a:t>Equal pay for equal work in the same workplace</a:t>
            </a:r>
          </a:p>
        </p:txBody>
      </p:sp>
      <p:sp>
        <p:nvSpPr>
          <p:cNvPr id="6" name="Text Placeholder 5">
            <a:extLst>
              <a:ext uri="{FF2B5EF4-FFF2-40B4-BE49-F238E27FC236}">
                <a16:creationId xmlns:a16="http://schemas.microsoft.com/office/drawing/2014/main" id="{6C937925-B566-8220-E8AA-C9B023B5537F}"/>
              </a:ext>
            </a:extLst>
          </p:cNvPr>
          <p:cNvSpPr>
            <a:spLocks noGrp="1"/>
          </p:cNvSpPr>
          <p:nvPr>
            <p:ph type="body" sz="quarter" idx="17"/>
          </p:nvPr>
        </p:nvSpPr>
        <p:spPr/>
        <p:txBody>
          <a:bodyPr/>
          <a:lstStyle/>
          <a:p>
            <a:r>
              <a:rPr lang="en-US" sz="2400" dirty="0"/>
              <a:t>Executive Order 11246 (1965)</a:t>
            </a:r>
          </a:p>
        </p:txBody>
      </p:sp>
      <p:sp>
        <p:nvSpPr>
          <p:cNvPr id="7" name="Text Placeholder 6">
            <a:extLst>
              <a:ext uri="{FF2B5EF4-FFF2-40B4-BE49-F238E27FC236}">
                <a16:creationId xmlns:a16="http://schemas.microsoft.com/office/drawing/2014/main" id="{DC465E55-159B-2952-193D-B0E7359FFA20}"/>
              </a:ext>
            </a:extLst>
          </p:cNvPr>
          <p:cNvSpPr>
            <a:spLocks noGrp="1"/>
          </p:cNvSpPr>
          <p:nvPr>
            <p:ph type="body" sz="quarter" idx="18"/>
          </p:nvPr>
        </p:nvSpPr>
        <p:spPr/>
        <p:txBody>
          <a:bodyPr/>
          <a:lstStyle/>
          <a:p>
            <a:r>
              <a:rPr lang="en-US" sz="2400" dirty="0"/>
              <a:t>Title VII (1964)</a:t>
            </a:r>
          </a:p>
        </p:txBody>
      </p:sp>
      <p:sp>
        <p:nvSpPr>
          <p:cNvPr id="8" name="Text Placeholder 7">
            <a:extLst>
              <a:ext uri="{FF2B5EF4-FFF2-40B4-BE49-F238E27FC236}">
                <a16:creationId xmlns:a16="http://schemas.microsoft.com/office/drawing/2014/main" id="{A09B4B42-DC2C-B80A-B2E8-F725190EB72D}"/>
              </a:ext>
            </a:extLst>
          </p:cNvPr>
          <p:cNvSpPr>
            <a:spLocks noGrp="1"/>
          </p:cNvSpPr>
          <p:nvPr>
            <p:ph type="body" sz="quarter" idx="19"/>
          </p:nvPr>
        </p:nvSpPr>
        <p:spPr/>
        <p:txBody>
          <a:bodyPr/>
          <a:lstStyle/>
          <a:p>
            <a:r>
              <a:rPr lang="en-US" sz="2400" dirty="0"/>
              <a:t>Equal Pay Act (1963)</a:t>
            </a:r>
          </a:p>
        </p:txBody>
      </p:sp>
      <p:sp>
        <p:nvSpPr>
          <p:cNvPr id="9" name="Text Placeholder 8">
            <a:extLst>
              <a:ext uri="{FF2B5EF4-FFF2-40B4-BE49-F238E27FC236}">
                <a16:creationId xmlns:a16="http://schemas.microsoft.com/office/drawing/2014/main" id="{F2734F84-3279-D946-4297-820294811836}"/>
              </a:ext>
            </a:extLst>
          </p:cNvPr>
          <p:cNvSpPr>
            <a:spLocks noGrp="1"/>
          </p:cNvSpPr>
          <p:nvPr>
            <p:ph type="body" sz="quarter" idx="20"/>
          </p:nvPr>
        </p:nvSpPr>
        <p:spPr>
          <a:ln w="19050">
            <a:solidFill>
              <a:schemeClr val="accent1"/>
            </a:solidFill>
          </a:ln>
        </p:spPr>
        <p:txBody>
          <a:bodyPr/>
          <a:lstStyle/>
          <a:p>
            <a:pPr marL="285750" indent="-285750">
              <a:buClr>
                <a:schemeClr val="accent1"/>
              </a:buClr>
              <a:buFont typeface="Wingdings" panose="05000000000000000000" pitchFamily="2" charset="2"/>
              <a:buChar char="Ø"/>
            </a:pPr>
            <a:r>
              <a:rPr lang="en-US" sz="2000" dirty="0"/>
              <a:t>Race, color, religion, national origin, sex</a:t>
            </a:r>
          </a:p>
          <a:p>
            <a:pPr marL="285750" indent="-285750">
              <a:buClr>
                <a:schemeClr val="accent1"/>
              </a:buClr>
              <a:buFont typeface="Wingdings" panose="05000000000000000000" pitchFamily="2" charset="2"/>
              <a:buChar char="Ø"/>
            </a:pPr>
            <a:r>
              <a:rPr lang="en-US" sz="2000" dirty="0"/>
              <a:t>No employment discrimination</a:t>
            </a:r>
          </a:p>
        </p:txBody>
      </p:sp>
      <p:sp>
        <p:nvSpPr>
          <p:cNvPr id="10" name="Text Placeholder 9">
            <a:extLst>
              <a:ext uri="{FF2B5EF4-FFF2-40B4-BE49-F238E27FC236}">
                <a16:creationId xmlns:a16="http://schemas.microsoft.com/office/drawing/2014/main" id="{1845A9F9-C76B-30F8-3BDF-A51745642940}"/>
              </a:ext>
            </a:extLst>
          </p:cNvPr>
          <p:cNvSpPr>
            <a:spLocks noGrp="1"/>
          </p:cNvSpPr>
          <p:nvPr>
            <p:ph type="body" sz="quarter" idx="21"/>
          </p:nvPr>
        </p:nvSpPr>
        <p:spPr>
          <a:ln w="19050">
            <a:solidFill>
              <a:schemeClr val="accent5"/>
            </a:solidFill>
          </a:ln>
        </p:spPr>
        <p:txBody>
          <a:bodyPr/>
          <a:lstStyle/>
          <a:p>
            <a:pPr marL="285750" indent="-285750">
              <a:buClr>
                <a:schemeClr val="accent5"/>
              </a:buClr>
              <a:buFont typeface="Wingdings" panose="05000000000000000000" pitchFamily="2" charset="2"/>
              <a:buChar char="Ø"/>
            </a:pPr>
            <a:r>
              <a:rPr lang="en-US" sz="2000" dirty="0"/>
              <a:t>Race, ethnicity, sex</a:t>
            </a:r>
          </a:p>
          <a:p>
            <a:pPr marL="285750" indent="-285750">
              <a:buClr>
                <a:schemeClr val="accent5"/>
              </a:buClr>
              <a:buFont typeface="Wingdings" panose="05000000000000000000" pitchFamily="2" charset="2"/>
              <a:buChar char="Ø"/>
            </a:pPr>
            <a:r>
              <a:rPr lang="en-US" sz="2000" dirty="0"/>
              <a:t>No employment discrimination or for inquiring about, disclosing or discussing pay</a:t>
            </a:r>
          </a:p>
        </p:txBody>
      </p:sp>
    </p:spTree>
    <p:extLst>
      <p:ext uri="{BB962C8B-B14F-4D97-AF65-F5344CB8AC3E}">
        <p14:creationId xmlns:p14="http://schemas.microsoft.com/office/powerpoint/2010/main" val="373380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04B0EC-5C95-42FD-86C9-0104EF659BA8}"/>
              </a:ext>
            </a:extLst>
          </p:cNvPr>
          <p:cNvCxnSpPr>
            <a:cxnSpLocks/>
          </p:cNvCxnSpPr>
          <p:nvPr/>
        </p:nvCxnSpPr>
        <p:spPr>
          <a:xfrm flipV="1">
            <a:off x="1411740" y="4157718"/>
            <a:ext cx="9376502" cy="41498"/>
          </a:xfrm>
          <a:prstGeom prst="line">
            <a:avLst/>
          </a:prstGeom>
          <a:ln w="25400">
            <a:solidFill>
              <a:schemeClr val="accent2"/>
            </a:solidFill>
            <a:headEnd type="diamond" w="lg" len="lg"/>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7012929-EF37-4F97-89C0-60859C90E4FA}"/>
              </a:ext>
            </a:extLst>
          </p:cNvPr>
          <p:cNvSpPr/>
          <p:nvPr/>
        </p:nvSpPr>
        <p:spPr>
          <a:xfrm>
            <a:off x="1368138" y="4165241"/>
            <a:ext cx="76056" cy="76056"/>
          </a:xfrm>
          <a:prstGeom prst="ellipse">
            <a:avLst/>
          </a:prstGeom>
          <a:solidFill>
            <a:srgbClr val="2A4A5D"/>
          </a:solidFill>
          <a:ln>
            <a:solidFill>
              <a:srgbClr val="2A4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74" name="Oval 73">
            <a:extLst>
              <a:ext uri="{FF2B5EF4-FFF2-40B4-BE49-F238E27FC236}">
                <a16:creationId xmlns:a16="http://schemas.microsoft.com/office/drawing/2014/main" id="{D3FEE5CC-4EB8-48D7-9ABF-B8262C4A2B9B}"/>
              </a:ext>
            </a:extLst>
          </p:cNvPr>
          <p:cNvSpPr/>
          <p:nvPr/>
        </p:nvSpPr>
        <p:spPr>
          <a:xfrm>
            <a:off x="1374321" y="4161188"/>
            <a:ext cx="76056" cy="76056"/>
          </a:xfrm>
          <a:prstGeom prst="ellipse">
            <a:avLst/>
          </a:prstGeom>
          <a:solidFill>
            <a:schemeClr val="accent1"/>
          </a:solidFill>
          <a:ln>
            <a:solidFill>
              <a:srgbClr val="3B1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grpSp>
        <p:nvGrpSpPr>
          <p:cNvPr id="2" name="Group 1">
            <a:extLst>
              <a:ext uri="{FF2B5EF4-FFF2-40B4-BE49-F238E27FC236}">
                <a16:creationId xmlns:a16="http://schemas.microsoft.com/office/drawing/2014/main" id="{30FC0DC4-2CAA-DD9A-719C-1C0A5BEF6D81}"/>
              </a:ext>
            </a:extLst>
          </p:cNvPr>
          <p:cNvGrpSpPr/>
          <p:nvPr/>
        </p:nvGrpSpPr>
        <p:grpSpPr>
          <a:xfrm>
            <a:off x="1331570" y="2465908"/>
            <a:ext cx="6072697" cy="2026742"/>
            <a:chOff x="1331570" y="2465908"/>
            <a:chExt cx="6072697" cy="2026742"/>
          </a:xfrm>
        </p:grpSpPr>
        <p:cxnSp>
          <p:nvCxnSpPr>
            <p:cNvPr id="188" name="Straight Arrow Connector 187">
              <a:extLst>
                <a:ext uri="{FF2B5EF4-FFF2-40B4-BE49-F238E27FC236}">
                  <a16:creationId xmlns:a16="http://schemas.microsoft.com/office/drawing/2014/main" id="{9D560536-4C3F-4052-9EED-E42DE0ABDF0B}"/>
                </a:ext>
              </a:extLst>
            </p:cNvPr>
            <p:cNvCxnSpPr>
              <a:cxnSpLocks/>
            </p:cNvCxnSpPr>
            <p:nvPr/>
          </p:nvCxnSpPr>
          <p:spPr>
            <a:xfrm>
              <a:off x="1379980" y="4492650"/>
              <a:ext cx="5737327" cy="0"/>
            </a:xfrm>
            <a:prstGeom prst="straightConnector1">
              <a:avLst/>
            </a:prstGeom>
            <a:ln w="190500">
              <a:solidFill>
                <a:srgbClr val="3B1365"/>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EA0DD5EF-437D-4952-BC15-DE8003159D09}"/>
                </a:ext>
              </a:extLst>
            </p:cNvPr>
            <p:cNvGrpSpPr/>
            <p:nvPr/>
          </p:nvGrpSpPr>
          <p:grpSpPr>
            <a:xfrm>
              <a:off x="1331570" y="2465908"/>
              <a:ext cx="1981344" cy="1699333"/>
              <a:chOff x="535798" y="3514624"/>
              <a:chExt cx="1937287" cy="1699333"/>
            </a:xfrm>
            <a:solidFill>
              <a:srgbClr val="3B1365"/>
            </a:solidFill>
          </p:grpSpPr>
          <p:cxnSp>
            <p:nvCxnSpPr>
              <p:cNvPr id="31" name="Connector: Elbow 30">
                <a:extLst>
                  <a:ext uri="{FF2B5EF4-FFF2-40B4-BE49-F238E27FC236}">
                    <a16:creationId xmlns:a16="http://schemas.microsoft.com/office/drawing/2014/main" id="{965CD88C-3626-4521-9C7B-A9CE3D51498E}"/>
                  </a:ext>
                </a:extLst>
              </p:cNvPr>
              <p:cNvCxnSpPr>
                <a:cxnSpLocks/>
                <a:stCxn id="9" idx="0"/>
                <a:endCxn id="55" idx="0"/>
              </p:cNvCxnSpPr>
              <p:nvPr/>
            </p:nvCxnSpPr>
            <p:spPr>
              <a:xfrm flipH="1">
                <a:off x="608735" y="3514624"/>
                <a:ext cx="895706" cy="1699333"/>
              </a:xfrm>
              <a:prstGeom prst="straightConnector1">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4CA699-4E18-4FA7-8116-B0773C2070AE}"/>
                  </a:ext>
                </a:extLst>
              </p:cNvPr>
              <p:cNvSpPr txBox="1"/>
              <p:nvPr/>
            </p:nvSpPr>
            <p:spPr>
              <a:xfrm>
                <a:off x="535798" y="3514624"/>
                <a:ext cx="1937287" cy="646331"/>
              </a:xfrm>
              <a:prstGeom prst="rect">
                <a:avLst/>
              </a:prstGeom>
              <a:grpFill/>
              <a:ln>
                <a:solidFill>
                  <a:srgbClr val="2A4A5D"/>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Equal Pay Act (1963)</a:t>
                </a:r>
              </a:p>
            </p:txBody>
          </p:sp>
        </p:grpSp>
        <p:grpSp>
          <p:nvGrpSpPr>
            <p:cNvPr id="80" name="Group 79">
              <a:extLst>
                <a:ext uri="{FF2B5EF4-FFF2-40B4-BE49-F238E27FC236}">
                  <a16:creationId xmlns:a16="http://schemas.microsoft.com/office/drawing/2014/main" id="{8A49F664-8918-4E1F-8690-387BF9394EEA}"/>
                </a:ext>
              </a:extLst>
            </p:cNvPr>
            <p:cNvGrpSpPr/>
            <p:nvPr/>
          </p:nvGrpSpPr>
          <p:grpSpPr>
            <a:xfrm>
              <a:off x="1439239" y="3219710"/>
              <a:ext cx="2664996" cy="952615"/>
              <a:chOff x="651373" y="4186396"/>
              <a:chExt cx="2516702" cy="839859"/>
            </a:xfrm>
            <a:solidFill>
              <a:srgbClr val="3B1365"/>
            </a:solidFill>
          </p:grpSpPr>
          <p:cxnSp>
            <p:nvCxnSpPr>
              <p:cNvPr id="82" name="Connector: Elbow 30">
                <a:extLst>
                  <a:ext uri="{FF2B5EF4-FFF2-40B4-BE49-F238E27FC236}">
                    <a16:creationId xmlns:a16="http://schemas.microsoft.com/office/drawing/2014/main" id="{63029410-CE30-4ECB-B6FA-DF63B2A34C4D}"/>
                  </a:ext>
                </a:extLst>
              </p:cNvPr>
              <p:cNvCxnSpPr>
                <a:cxnSpLocks/>
                <a:stCxn id="83" idx="0"/>
                <a:endCxn id="74" idx="7"/>
              </p:cNvCxnSpPr>
              <p:nvPr/>
            </p:nvCxnSpPr>
            <p:spPr>
              <a:xfrm flipH="1">
                <a:off x="651373" y="4186396"/>
                <a:ext cx="1548058" cy="839859"/>
              </a:xfrm>
              <a:prstGeom prst="straightConnector1">
                <a:avLst/>
              </a:prstGeom>
              <a:grpFill/>
              <a:ln>
                <a:solidFill>
                  <a:srgbClr val="3B1365"/>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B892406-3A03-4B24-A02A-B3DD554F3E6C}"/>
                  </a:ext>
                </a:extLst>
              </p:cNvPr>
              <p:cNvSpPr txBox="1"/>
              <p:nvPr/>
            </p:nvSpPr>
            <p:spPr>
              <a:xfrm>
                <a:off x="1230787" y="4186396"/>
                <a:ext cx="1937288" cy="569828"/>
              </a:xfrm>
              <a:prstGeom prst="rect">
                <a:avLst/>
              </a:prstGeom>
              <a:grpFill/>
              <a:ln>
                <a:solidFill>
                  <a:srgbClr val="2A4A5D"/>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Title VII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(1964)</a:t>
                </a:r>
              </a:p>
            </p:txBody>
          </p:sp>
        </p:grpSp>
        <p:sp>
          <p:nvSpPr>
            <p:cNvPr id="14" name="TextBox 13">
              <a:extLst>
                <a:ext uri="{FF2B5EF4-FFF2-40B4-BE49-F238E27FC236}">
                  <a16:creationId xmlns:a16="http://schemas.microsoft.com/office/drawing/2014/main" id="{BCC989B7-44E6-45A1-B378-0C7AAB724ADD}"/>
                </a:ext>
              </a:extLst>
            </p:cNvPr>
            <p:cNvSpPr txBox="1"/>
            <p:nvPr/>
          </p:nvSpPr>
          <p:spPr>
            <a:xfrm>
              <a:off x="6581042" y="3757608"/>
              <a:ext cx="823225" cy="400110"/>
            </a:xfrm>
            <a:prstGeom prst="rect">
              <a:avLst/>
            </a:prstGeom>
            <a:noFill/>
          </p:spPr>
          <p:txBody>
            <a:bodyPr wrap="square" rtlCol="0">
              <a:spAutoFit/>
            </a:bodyPr>
            <a:lstStyle/>
            <a:p>
              <a:r>
                <a:rPr lang="en-US" sz="2000" b="1" dirty="0">
                  <a:solidFill>
                    <a:srgbClr val="3B1365"/>
                  </a:solidFill>
                  <a:latin typeface="Arial" panose="020B0604020202020204" pitchFamily="34" charset="0"/>
                  <a:cs typeface="Arial" panose="020B0604020202020204" pitchFamily="34" charset="0"/>
                </a:rPr>
                <a:t>2016</a:t>
              </a:r>
            </a:p>
          </p:txBody>
        </p:sp>
      </p:grpSp>
      <p:sp>
        <p:nvSpPr>
          <p:cNvPr id="15" name="Oval 14">
            <a:extLst>
              <a:ext uri="{FF2B5EF4-FFF2-40B4-BE49-F238E27FC236}">
                <a16:creationId xmlns:a16="http://schemas.microsoft.com/office/drawing/2014/main" id="{B54EBBDE-0D90-41C2-9F04-6703286CE4E1}"/>
              </a:ext>
            </a:extLst>
          </p:cNvPr>
          <p:cNvSpPr/>
          <p:nvPr/>
        </p:nvSpPr>
        <p:spPr>
          <a:xfrm>
            <a:off x="6916598" y="4123160"/>
            <a:ext cx="76056" cy="76056"/>
          </a:xfrm>
          <a:prstGeom prst="ellipse">
            <a:avLst/>
          </a:prstGeom>
          <a:solidFill>
            <a:schemeClr val="accent1"/>
          </a:solidFill>
          <a:ln>
            <a:solidFill>
              <a:srgbClr val="3B1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4" name="Text Placeholder 5">
            <a:extLst>
              <a:ext uri="{FF2B5EF4-FFF2-40B4-BE49-F238E27FC236}">
                <a16:creationId xmlns:a16="http://schemas.microsoft.com/office/drawing/2014/main" id="{70F84619-5BB5-1E9D-F2D8-296F886CC1BD}"/>
              </a:ext>
            </a:extLst>
          </p:cNvPr>
          <p:cNvSpPr txBox="1">
            <a:spLocks/>
          </p:cNvSpPr>
          <p:nvPr/>
        </p:nvSpPr>
        <p:spPr>
          <a:xfrm>
            <a:off x="1524000" y="1270000"/>
            <a:ext cx="9144000" cy="400109"/>
          </a:xfrm>
          <a:prstGeom prst="rect">
            <a:avLst/>
          </a:prstGeom>
          <a:solidFill>
            <a:schemeClr val="bg1"/>
          </a:solidFill>
          <a:ln>
            <a:solidFill>
              <a:schemeClr val="bg1"/>
            </a:solidFill>
          </a:ln>
        </p:spPr>
        <p:txBody>
          <a:bodyPr vert="horz" lIns="0" tIns="0" rIns="0" bIns="0" rtlCol="0" anchor="ctr">
            <a:noAutofit/>
          </a:bodyPr>
          <a:lstStyle>
            <a:lvl1pPr marL="974725" indent="-401638" algn="l" defTabSz="1828800" rtl="0" eaLnBrk="1" latinLnBrk="0" hangingPunct="1">
              <a:lnSpc>
                <a:spcPct val="100000"/>
              </a:lnSpc>
              <a:spcBef>
                <a:spcPts val="1000"/>
              </a:spcBef>
              <a:buClr>
                <a:schemeClr val="accent2"/>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3B1365"/>
                </a:solidFill>
              </a:rPr>
              <a:t>Timeline</a:t>
            </a:r>
          </a:p>
        </p:txBody>
      </p:sp>
      <p:sp>
        <p:nvSpPr>
          <p:cNvPr id="10" name="Title 4">
            <a:extLst>
              <a:ext uri="{FF2B5EF4-FFF2-40B4-BE49-F238E27FC236}">
                <a16:creationId xmlns:a16="http://schemas.microsoft.com/office/drawing/2014/main" id="{720FCFD8-C880-977B-0520-8C608310A688}"/>
              </a:ext>
            </a:extLst>
          </p:cNvPr>
          <p:cNvSpPr>
            <a:spLocks noGrp="1"/>
          </p:cNvSpPr>
          <p:nvPr>
            <p:ph type="title"/>
          </p:nvPr>
        </p:nvSpPr>
        <p:spPr/>
        <p:txBody>
          <a:bodyPr/>
          <a:lstStyle/>
          <a:p>
            <a:pPr algn="l"/>
            <a:r>
              <a:rPr lang="en-US" b="1" dirty="0">
                <a:latin typeface="Arial" panose="020B0604020202020204" pitchFamily="34" charset="0"/>
              </a:rPr>
              <a:t>Pay Equity Laws – Heating Up</a:t>
            </a:r>
            <a:endParaRPr lang="en-US" b="1" dirty="0">
              <a:highlight>
                <a:srgbClr val="FFFF00"/>
              </a:highlight>
              <a:latin typeface="Arial" panose="020B0604020202020204" pitchFamily="34" charset="0"/>
            </a:endParaRPr>
          </a:p>
        </p:txBody>
      </p:sp>
    </p:spTree>
    <p:extLst>
      <p:ext uri="{BB962C8B-B14F-4D97-AF65-F5344CB8AC3E}">
        <p14:creationId xmlns:p14="http://schemas.microsoft.com/office/powerpoint/2010/main" val="224711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8" name="Straight Arrow Connector 187">
            <a:extLst>
              <a:ext uri="{FF2B5EF4-FFF2-40B4-BE49-F238E27FC236}">
                <a16:creationId xmlns:a16="http://schemas.microsoft.com/office/drawing/2014/main" id="{9D560536-4C3F-4052-9EED-E42DE0ABDF0B}"/>
              </a:ext>
            </a:extLst>
          </p:cNvPr>
          <p:cNvCxnSpPr>
            <a:cxnSpLocks/>
          </p:cNvCxnSpPr>
          <p:nvPr/>
        </p:nvCxnSpPr>
        <p:spPr>
          <a:xfrm>
            <a:off x="1379980" y="4492650"/>
            <a:ext cx="5737327" cy="0"/>
          </a:xfrm>
          <a:prstGeom prst="straightConnector1">
            <a:avLst/>
          </a:prstGeom>
          <a:ln w="190500">
            <a:solidFill>
              <a:srgbClr val="3B1365"/>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96E5325-BC95-43D6-9308-47CFBC76041C}"/>
              </a:ext>
            </a:extLst>
          </p:cNvPr>
          <p:cNvSpPr>
            <a:spLocks noGrp="1"/>
          </p:cNvSpPr>
          <p:nvPr>
            <p:ph type="title"/>
          </p:nvPr>
        </p:nvSpPr>
        <p:spPr/>
        <p:txBody>
          <a:bodyPr/>
          <a:lstStyle/>
          <a:p>
            <a:r>
              <a:rPr lang="en-US" b="1" dirty="0">
                <a:latin typeface="Arial" panose="020B0604020202020204" pitchFamily="34" charset="0"/>
              </a:rPr>
              <a:t>Pay Equity Laws – Heating Up</a:t>
            </a:r>
            <a:endParaRPr lang="en-US" b="1" dirty="0">
              <a:highlight>
                <a:srgbClr val="FFFF00"/>
              </a:highlight>
              <a:latin typeface="Arial" panose="020B0604020202020204" pitchFamily="34" charset="0"/>
            </a:endParaRPr>
          </a:p>
        </p:txBody>
      </p:sp>
      <p:cxnSp>
        <p:nvCxnSpPr>
          <p:cNvPr id="8" name="Straight Connector 7">
            <a:extLst>
              <a:ext uri="{FF2B5EF4-FFF2-40B4-BE49-F238E27FC236}">
                <a16:creationId xmlns:a16="http://schemas.microsoft.com/office/drawing/2014/main" id="{B804B0EC-5C95-42FD-86C9-0104EF659BA8}"/>
              </a:ext>
            </a:extLst>
          </p:cNvPr>
          <p:cNvCxnSpPr>
            <a:cxnSpLocks/>
          </p:cNvCxnSpPr>
          <p:nvPr/>
        </p:nvCxnSpPr>
        <p:spPr>
          <a:xfrm flipV="1">
            <a:off x="1411740" y="4157718"/>
            <a:ext cx="9376502" cy="41498"/>
          </a:xfrm>
          <a:prstGeom prst="line">
            <a:avLst/>
          </a:prstGeom>
          <a:ln w="25400">
            <a:solidFill>
              <a:schemeClr val="accent2"/>
            </a:solidFill>
            <a:headEnd type="diamo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EA0DD5EF-437D-4952-BC15-DE8003159D09}"/>
              </a:ext>
            </a:extLst>
          </p:cNvPr>
          <p:cNvGrpSpPr/>
          <p:nvPr/>
        </p:nvGrpSpPr>
        <p:grpSpPr>
          <a:xfrm>
            <a:off x="1331570" y="2465908"/>
            <a:ext cx="1981344" cy="1699333"/>
            <a:chOff x="535798" y="3514624"/>
            <a:chExt cx="1937287" cy="1699333"/>
          </a:xfrm>
          <a:solidFill>
            <a:srgbClr val="3B1365"/>
          </a:solidFill>
        </p:grpSpPr>
        <p:cxnSp>
          <p:nvCxnSpPr>
            <p:cNvPr id="31" name="Connector: Elbow 30">
              <a:extLst>
                <a:ext uri="{FF2B5EF4-FFF2-40B4-BE49-F238E27FC236}">
                  <a16:creationId xmlns:a16="http://schemas.microsoft.com/office/drawing/2014/main" id="{965CD88C-3626-4521-9C7B-A9CE3D51498E}"/>
                </a:ext>
              </a:extLst>
            </p:cNvPr>
            <p:cNvCxnSpPr>
              <a:cxnSpLocks/>
              <a:stCxn id="9" idx="0"/>
              <a:endCxn id="55" idx="0"/>
            </p:cNvCxnSpPr>
            <p:nvPr/>
          </p:nvCxnSpPr>
          <p:spPr>
            <a:xfrm flipH="1">
              <a:off x="608735" y="3514624"/>
              <a:ext cx="895706" cy="1699333"/>
            </a:xfrm>
            <a:prstGeom prst="straightConnector1">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4CA699-4E18-4FA7-8116-B0773C2070AE}"/>
                </a:ext>
              </a:extLst>
            </p:cNvPr>
            <p:cNvSpPr txBox="1"/>
            <p:nvPr/>
          </p:nvSpPr>
          <p:spPr>
            <a:xfrm>
              <a:off x="535798" y="3514624"/>
              <a:ext cx="1937287" cy="646331"/>
            </a:xfrm>
            <a:prstGeom prst="rect">
              <a:avLst/>
            </a:prstGeom>
            <a:grpFill/>
            <a:ln>
              <a:solidFill>
                <a:srgbClr val="2A4A5D"/>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Equal Pay Act (1963)</a:t>
              </a:r>
            </a:p>
          </p:txBody>
        </p:sp>
      </p:grpSp>
      <p:sp>
        <p:nvSpPr>
          <p:cNvPr id="55" name="Oval 54">
            <a:extLst>
              <a:ext uri="{FF2B5EF4-FFF2-40B4-BE49-F238E27FC236}">
                <a16:creationId xmlns:a16="http://schemas.microsoft.com/office/drawing/2014/main" id="{D7012929-EF37-4F97-89C0-60859C90E4FA}"/>
              </a:ext>
            </a:extLst>
          </p:cNvPr>
          <p:cNvSpPr/>
          <p:nvPr/>
        </p:nvSpPr>
        <p:spPr>
          <a:xfrm>
            <a:off x="1368138" y="4165241"/>
            <a:ext cx="76056" cy="76056"/>
          </a:xfrm>
          <a:prstGeom prst="ellipse">
            <a:avLst/>
          </a:prstGeom>
          <a:solidFill>
            <a:srgbClr val="2A4A5D"/>
          </a:solidFill>
          <a:ln>
            <a:solidFill>
              <a:srgbClr val="2A4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8A49F664-8918-4E1F-8690-387BF9394EEA}"/>
              </a:ext>
            </a:extLst>
          </p:cNvPr>
          <p:cNvGrpSpPr/>
          <p:nvPr/>
        </p:nvGrpSpPr>
        <p:grpSpPr>
          <a:xfrm>
            <a:off x="1439239" y="3219710"/>
            <a:ext cx="2664996" cy="952615"/>
            <a:chOff x="651373" y="4186396"/>
            <a:chExt cx="2516702" cy="839859"/>
          </a:xfrm>
          <a:solidFill>
            <a:srgbClr val="3B1365"/>
          </a:solidFill>
        </p:grpSpPr>
        <p:cxnSp>
          <p:nvCxnSpPr>
            <p:cNvPr id="82" name="Connector: Elbow 30">
              <a:extLst>
                <a:ext uri="{FF2B5EF4-FFF2-40B4-BE49-F238E27FC236}">
                  <a16:creationId xmlns:a16="http://schemas.microsoft.com/office/drawing/2014/main" id="{63029410-CE30-4ECB-B6FA-DF63B2A34C4D}"/>
                </a:ext>
              </a:extLst>
            </p:cNvPr>
            <p:cNvCxnSpPr>
              <a:cxnSpLocks/>
              <a:stCxn id="83" idx="0"/>
              <a:endCxn id="74" idx="7"/>
            </p:cNvCxnSpPr>
            <p:nvPr/>
          </p:nvCxnSpPr>
          <p:spPr>
            <a:xfrm flipH="1">
              <a:off x="651373" y="4186396"/>
              <a:ext cx="1548058" cy="839859"/>
            </a:xfrm>
            <a:prstGeom prst="straightConnector1">
              <a:avLst/>
            </a:prstGeom>
            <a:grpFill/>
            <a:ln>
              <a:solidFill>
                <a:srgbClr val="3B1365"/>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B892406-3A03-4B24-A02A-B3DD554F3E6C}"/>
                </a:ext>
              </a:extLst>
            </p:cNvPr>
            <p:cNvSpPr txBox="1"/>
            <p:nvPr/>
          </p:nvSpPr>
          <p:spPr>
            <a:xfrm>
              <a:off x="1230787" y="4186396"/>
              <a:ext cx="1937288" cy="569828"/>
            </a:xfrm>
            <a:prstGeom prst="rect">
              <a:avLst/>
            </a:prstGeom>
            <a:grpFill/>
            <a:ln>
              <a:solidFill>
                <a:srgbClr val="2A4A5D"/>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Title VII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(1964)</a:t>
              </a:r>
            </a:p>
          </p:txBody>
        </p:sp>
      </p:grpSp>
      <p:sp>
        <p:nvSpPr>
          <p:cNvPr id="74" name="Oval 73">
            <a:extLst>
              <a:ext uri="{FF2B5EF4-FFF2-40B4-BE49-F238E27FC236}">
                <a16:creationId xmlns:a16="http://schemas.microsoft.com/office/drawing/2014/main" id="{D3FEE5CC-4EB8-48D7-9ABF-B8262C4A2B9B}"/>
              </a:ext>
            </a:extLst>
          </p:cNvPr>
          <p:cNvSpPr/>
          <p:nvPr/>
        </p:nvSpPr>
        <p:spPr>
          <a:xfrm>
            <a:off x="1374321" y="4161188"/>
            <a:ext cx="76056" cy="76056"/>
          </a:xfrm>
          <a:prstGeom prst="ellipse">
            <a:avLst/>
          </a:prstGeom>
          <a:solidFill>
            <a:schemeClr val="accent1"/>
          </a:solidFill>
          <a:ln>
            <a:solidFill>
              <a:srgbClr val="3B1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CC989B7-44E6-45A1-B378-0C7AAB724ADD}"/>
              </a:ext>
            </a:extLst>
          </p:cNvPr>
          <p:cNvSpPr txBox="1"/>
          <p:nvPr/>
        </p:nvSpPr>
        <p:spPr>
          <a:xfrm>
            <a:off x="6581042" y="3757608"/>
            <a:ext cx="823225" cy="400110"/>
          </a:xfrm>
          <a:prstGeom prst="rect">
            <a:avLst/>
          </a:prstGeom>
          <a:noFill/>
        </p:spPr>
        <p:txBody>
          <a:bodyPr wrap="square" rtlCol="0">
            <a:spAutoFit/>
          </a:bodyPr>
          <a:lstStyle/>
          <a:p>
            <a:r>
              <a:rPr lang="en-US" sz="2000" b="1" dirty="0">
                <a:solidFill>
                  <a:srgbClr val="3B1365"/>
                </a:solidFill>
                <a:latin typeface="Arial" panose="020B0604020202020204" pitchFamily="34" charset="0"/>
                <a:cs typeface="Arial" panose="020B0604020202020204" pitchFamily="34" charset="0"/>
              </a:rPr>
              <a:t>2016</a:t>
            </a:r>
          </a:p>
        </p:txBody>
      </p:sp>
      <p:sp>
        <p:nvSpPr>
          <p:cNvPr id="15" name="Oval 14">
            <a:extLst>
              <a:ext uri="{FF2B5EF4-FFF2-40B4-BE49-F238E27FC236}">
                <a16:creationId xmlns:a16="http://schemas.microsoft.com/office/drawing/2014/main" id="{B54EBBDE-0D90-41C2-9F04-6703286CE4E1}"/>
              </a:ext>
            </a:extLst>
          </p:cNvPr>
          <p:cNvSpPr/>
          <p:nvPr/>
        </p:nvSpPr>
        <p:spPr>
          <a:xfrm>
            <a:off x="6916598" y="4123160"/>
            <a:ext cx="76056" cy="76056"/>
          </a:xfrm>
          <a:prstGeom prst="ellipse">
            <a:avLst/>
          </a:prstGeom>
          <a:solidFill>
            <a:schemeClr val="accent1"/>
          </a:solidFill>
          <a:ln>
            <a:solidFill>
              <a:srgbClr val="3B1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5">
            <a:extLst>
              <a:ext uri="{FF2B5EF4-FFF2-40B4-BE49-F238E27FC236}">
                <a16:creationId xmlns:a16="http://schemas.microsoft.com/office/drawing/2014/main" id="{70F84619-5BB5-1E9D-F2D8-296F886CC1BD}"/>
              </a:ext>
            </a:extLst>
          </p:cNvPr>
          <p:cNvSpPr txBox="1">
            <a:spLocks/>
          </p:cNvSpPr>
          <p:nvPr/>
        </p:nvSpPr>
        <p:spPr>
          <a:xfrm>
            <a:off x="1524000" y="1270000"/>
            <a:ext cx="9144000" cy="400109"/>
          </a:xfrm>
          <a:prstGeom prst="rect">
            <a:avLst/>
          </a:prstGeom>
          <a:solidFill>
            <a:schemeClr val="bg1"/>
          </a:solidFill>
          <a:ln>
            <a:solidFill>
              <a:schemeClr val="bg1"/>
            </a:solidFill>
          </a:ln>
        </p:spPr>
        <p:txBody>
          <a:bodyPr vert="horz" lIns="0" tIns="0" rIns="0" bIns="0" rtlCol="0" anchor="ctr">
            <a:noAutofit/>
          </a:bodyPr>
          <a:lstStyle>
            <a:lvl1pPr marL="974725" indent="-401638" algn="l" defTabSz="1828800" rtl="0" eaLnBrk="1" latinLnBrk="0" hangingPunct="1">
              <a:lnSpc>
                <a:spcPct val="100000"/>
              </a:lnSpc>
              <a:spcBef>
                <a:spcPts val="1000"/>
              </a:spcBef>
              <a:buClr>
                <a:schemeClr val="accent2"/>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3B1365"/>
                </a:solidFill>
              </a:rPr>
              <a:t>Timeline</a:t>
            </a:r>
          </a:p>
        </p:txBody>
      </p:sp>
      <p:cxnSp>
        <p:nvCxnSpPr>
          <p:cNvPr id="24" name="Connector: Elbow 30">
            <a:extLst>
              <a:ext uri="{FF2B5EF4-FFF2-40B4-BE49-F238E27FC236}">
                <a16:creationId xmlns:a16="http://schemas.microsoft.com/office/drawing/2014/main" id="{D7DA68C7-1CB4-171E-0B05-8AE1CB824C59}"/>
              </a:ext>
            </a:extLst>
          </p:cNvPr>
          <p:cNvCxnSpPr>
            <a:cxnSpLocks/>
            <a:stCxn id="25" idx="0"/>
            <a:endCxn id="10" idx="1"/>
          </p:cNvCxnSpPr>
          <p:nvPr/>
        </p:nvCxnSpPr>
        <p:spPr>
          <a:xfrm>
            <a:off x="5608106" y="2169640"/>
            <a:ext cx="2636947" cy="1971905"/>
          </a:xfrm>
          <a:prstGeom prst="straightConnector1">
            <a:avLst/>
          </a:prstGeom>
          <a:solidFill>
            <a:srgbClr val="801C42"/>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4CA8BCD-E208-6C07-CEF5-101D64CD4798}"/>
              </a:ext>
            </a:extLst>
          </p:cNvPr>
          <p:cNvSpPr/>
          <p:nvPr/>
        </p:nvSpPr>
        <p:spPr>
          <a:xfrm>
            <a:off x="8233915" y="4130407"/>
            <a:ext cx="76056" cy="76056"/>
          </a:xfrm>
          <a:prstGeom prst="ellipse">
            <a:avLst/>
          </a:prstGeom>
          <a:solidFill>
            <a:srgbClr val="801C4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1823D26-E110-745E-5FEA-BE7D5858C7A5}"/>
              </a:ext>
            </a:extLst>
          </p:cNvPr>
          <p:cNvSpPr/>
          <p:nvPr/>
        </p:nvSpPr>
        <p:spPr>
          <a:xfrm>
            <a:off x="8377496" y="4130407"/>
            <a:ext cx="76056" cy="76056"/>
          </a:xfrm>
          <a:prstGeom prst="ellipse">
            <a:avLst/>
          </a:prstGeom>
          <a:solidFill>
            <a:srgbClr val="801C4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16438532-577F-DD2C-9B88-738D65750541}"/>
              </a:ext>
            </a:extLst>
          </p:cNvPr>
          <p:cNvSpPr/>
          <p:nvPr/>
        </p:nvSpPr>
        <p:spPr>
          <a:xfrm>
            <a:off x="8547064" y="4130407"/>
            <a:ext cx="76056" cy="76056"/>
          </a:xfrm>
          <a:prstGeom prst="ellipse">
            <a:avLst/>
          </a:prstGeom>
          <a:solidFill>
            <a:srgbClr val="801C4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8EF9BF82-C6AE-3BAA-6C2E-B52DEF7A7746}"/>
              </a:ext>
            </a:extLst>
          </p:cNvPr>
          <p:cNvGrpSpPr/>
          <p:nvPr/>
        </p:nvGrpSpPr>
        <p:grpSpPr>
          <a:xfrm>
            <a:off x="3592614" y="1480179"/>
            <a:ext cx="5959507" cy="4141112"/>
            <a:chOff x="3592614" y="1480179"/>
            <a:chExt cx="5959507" cy="4141112"/>
          </a:xfrm>
        </p:grpSpPr>
        <p:sp>
          <p:nvSpPr>
            <p:cNvPr id="25" name="TextBox 24">
              <a:extLst>
                <a:ext uri="{FF2B5EF4-FFF2-40B4-BE49-F238E27FC236}">
                  <a16:creationId xmlns:a16="http://schemas.microsoft.com/office/drawing/2014/main" id="{94DF7DCD-3438-4778-57BB-893F14869EB2}"/>
                </a:ext>
              </a:extLst>
            </p:cNvPr>
            <p:cNvSpPr txBox="1"/>
            <p:nvPr/>
          </p:nvSpPr>
          <p:spPr>
            <a:xfrm>
              <a:off x="4579332" y="2169640"/>
              <a:ext cx="2057547" cy="36933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California (2016)</a:t>
              </a:r>
            </a:p>
          </p:txBody>
        </p:sp>
        <p:grpSp>
          <p:nvGrpSpPr>
            <p:cNvPr id="6" name="Group 5">
              <a:extLst>
                <a:ext uri="{FF2B5EF4-FFF2-40B4-BE49-F238E27FC236}">
                  <a16:creationId xmlns:a16="http://schemas.microsoft.com/office/drawing/2014/main" id="{1752C37A-9CAE-2A90-3E21-C6A04E49E46D}"/>
                </a:ext>
              </a:extLst>
            </p:cNvPr>
            <p:cNvGrpSpPr/>
            <p:nvPr/>
          </p:nvGrpSpPr>
          <p:grpSpPr>
            <a:xfrm>
              <a:off x="5398222" y="1480179"/>
              <a:ext cx="2873721" cy="2650228"/>
              <a:chOff x="-1926452" y="3109855"/>
              <a:chExt cx="2771808" cy="2666372"/>
            </a:xfrm>
            <a:solidFill>
              <a:srgbClr val="801C42"/>
            </a:solidFill>
          </p:grpSpPr>
          <p:cxnSp>
            <p:nvCxnSpPr>
              <p:cNvPr id="22" name="Connector: Elbow 30">
                <a:extLst>
                  <a:ext uri="{FF2B5EF4-FFF2-40B4-BE49-F238E27FC236}">
                    <a16:creationId xmlns:a16="http://schemas.microsoft.com/office/drawing/2014/main" id="{124FAEDF-2637-88FE-72D3-1C303E3AD52B}"/>
                  </a:ext>
                </a:extLst>
              </p:cNvPr>
              <p:cNvCxnSpPr>
                <a:cxnSpLocks/>
                <a:stCxn id="23" idx="0"/>
                <a:endCxn id="10" idx="0"/>
              </p:cNvCxnSpPr>
              <p:nvPr/>
            </p:nvCxnSpPr>
            <p:spPr>
              <a:xfrm>
                <a:off x="-957808" y="3109855"/>
                <a:ext cx="1803164" cy="2666372"/>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5C9723-2556-552B-AD5E-F87134DB31AD}"/>
                  </a:ext>
                </a:extLst>
              </p:cNvPr>
              <p:cNvSpPr txBox="1"/>
              <p:nvPr/>
            </p:nvSpPr>
            <p:spPr>
              <a:xfrm>
                <a:off x="-1926452" y="3109855"/>
                <a:ext cx="1937288" cy="37158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New York (2016)</a:t>
                </a:r>
              </a:p>
            </p:txBody>
          </p:sp>
        </p:grpSp>
        <p:grpSp>
          <p:nvGrpSpPr>
            <p:cNvPr id="7" name="Group 6">
              <a:extLst>
                <a:ext uri="{FF2B5EF4-FFF2-40B4-BE49-F238E27FC236}">
                  <a16:creationId xmlns:a16="http://schemas.microsoft.com/office/drawing/2014/main" id="{A1FD7604-F431-D858-BD72-A68B8D75B0CF}"/>
                </a:ext>
              </a:extLst>
            </p:cNvPr>
            <p:cNvGrpSpPr/>
            <p:nvPr/>
          </p:nvGrpSpPr>
          <p:grpSpPr>
            <a:xfrm>
              <a:off x="3592614" y="4206463"/>
              <a:ext cx="4992478" cy="1414828"/>
              <a:chOff x="987550" y="3181604"/>
              <a:chExt cx="4881468" cy="1414828"/>
            </a:xfrm>
            <a:solidFill>
              <a:srgbClr val="801C42"/>
            </a:solidFill>
          </p:grpSpPr>
          <p:cxnSp>
            <p:nvCxnSpPr>
              <p:cNvPr id="20" name="Connector: Elbow 30">
                <a:extLst>
                  <a:ext uri="{FF2B5EF4-FFF2-40B4-BE49-F238E27FC236}">
                    <a16:creationId xmlns:a16="http://schemas.microsoft.com/office/drawing/2014/main" id="{7A849BCA-F5C7-D770-C9EE-B61E76CB04A4}"/>
                  </a:ext>
                </a:extLst>
              </p:cNvPr>
              <p:cNvCxnSpPr>
                <a:cxnSpLocks/>
                <a:stCxn id="21" idx="3"/>
                <a:endCxn id="12" idx="4"/>
              </p:cNvCxnSpPr>
              <p:nvPr/>
            </p:nvCxnSpPr>
            <p:spPr>
              <a:xfrm flipV="1">
                <a:off x="2924838" y="3181604"/>
                <a:ext cx="2944180" cy="1091663"/>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089E53-368D-BD78-74FB-88A8D8A2D62A}"/>
                  </a:ext>
                </a:extLst>
              </p:cNvPr>
              <p:cNvSpPr txBox="1"/>
              <p:nvPr/>
            </p:nvSpPr>
            <p:spPr>
              <a:xfrm>
                <a:off x="987550" y="3950101"/>
                <a:ext cx="1937288" cy="64633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Massachusetts (2018)</a:t>
                </a:r>
              </a:p>
            </p:txBody>
          </p:sp>
        </p:grpSp>
        <p:grpSp>
          <p:nvGrpSpPr>
            <p:cNvPr id="13" name="Group 12">
              <a:extLst>
                <a:ext uri="{FF2B5EF4-FFF2-40B4-BE49-F238E27FC236}">
                  <a16:creationId xmlns:a16="http://schemas.microsoft.com/office/drawing/2014/main" id="{3B633A64-B438-3CA7-616C-1B0113548D84}"/>
                </a:ext>
              </a:extLst>
            </p:cNvPr>
            <p:cNvGrpSpPr/>
            <p:nvPr/>
          </p:nvGrpSpPr>
          <p:grpSpPr>
            <a:xfrm>
              <a:off x="5562752" y="4195325"/>
              <a:ext cx="2825882" cy="711363"/>
              <a:chOff x="1603710" y="3612973"/>
              <a:chExt cx="2763047" cy="711363"/>
            </a:xfrm>
            <a:solidFill>
              <a:srgbClr val="801C42"/>
            </a:solidFill>
          </p:grpSpPr>
          <p:cxnSp>
            <p:nvCxnSpPr>
              <p:cNvPr id="18" name="Connector: Elbow 30">
                <a:extLst>
                  <a:ext uri="{FF2B5EF4-FFF2-40B4-BE49-F238E27FC236}">
                    <a16:creationId xmlns:a16="http://schemas.microsoft.com/office/drawing/2014/main" id="{F8F957AE-271B-9AF1-97F9-EB6282884EA1}"/>
                  </a:ext>
                </a:extLst>
              </p:cNvPr>
              <p:cNvCxnSpPr>
                <a:cxnSpLocks/>
                <a:stCxn id="19" idx="3"/>
                <a:endCxn id="11" idx="3"/>
              </p:cNvCxnSpPr>
              <p:nvPr/>
            </p:nvCxnSpPr>
            <p:spPr>
              <a:xfrm flipV="1">
                <a:off x="3163494" y="3612973"/>
                <a:ext cx="1203263" cy="388198"/>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32596C-6BD4-22E6-7F83-71ECFCB6E07B}"/>
                  </a:ext>
                </a:extLst>
              </p:cNvPr>
              <p:cNvSpPr txBox="1"/>
              <p:nvPr/>
            </p:nvSpPr>
            <p:spPr>
              <a:xfrm>
                <a:off x="1603710" y="3678005"/>
                <a:ext cx="1559784" cy="64633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California (2017)</a:t>
                </a:r>
              </a:p>
            </p:txBody>
          </p:sp>
        </p:grpSp>
        <p:cxnSp>
          <p:nvCxnSpPr>
            <p:cNvPr id="16" name="Connector: Elbow 30">
              <a:extLst>
                <a:ext uri="{FF2B5EF4-FFF2-40B4-BE49-F238E27FC236}">
                  <a16:creationId xmlns:a16="http://schemas.microsoft.com/office/drawing/2014/main" id="{9F9AA914-38D7-BE7D-3744-8275EE8CB3D6}"/>
                </a:ext>
              </a:extLst>
            </p:cNvPr>
            <p:cNvCxnSpPr>
              <a:cxnSpLocks/>
              <a:stCxn id="10" idx="4"/>
              <a:endCxn id="17" idx="2"/>
            </p:cNvCxnSpPr>
            <p:nvPr/>
          </p:nvCxnSpPr>
          <p:spPr>
            <a:xfrm flipV="1">
              <a:off x="8271943" y="2413812"/>
              <a:ext cx="289506" cy="1792651"/>
            </a:xfrm>
            <a:prstGeom prst="straightConnector1">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78606D7-870C-9083-FCD9-22EC0C58DE18}"/>
                </a:ext>
              </a:extLst>
            </p:cNvPr>
            <p:cNvSpPr txBox="1"/>
            <p:nvPr/>
          </p:nvSpPr>
          <p:spPr>
            <a:xfrm>
              <a:off x="7570777" y="2044480"/>
              <a:ext cx="1981344" cy="36933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Maryland (2016)</a:t>
              </a:r>
            </a:p>
          </p:txBody>
        </p:sp>
      </p:grpSp>
    </p:spTree>
    <p:extLst>
      <p:ext uri="{BB962C8B-B14F-4D97-AF65-F5344CB8AC3E}">
        <p14:creationId xmlns:p14="http://schemas.microsoft.com/office/powerpoint/2010/main" val="325127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8" name="Straight Arrow Connector 187">
            <a:extLst>
              <a:ext uri="{FF2B5EF4-FFF2-40B4-BE49-F238E27FC236}">
                <a16:creationId xmlns:a16="http://schemas.microsoft.com/office/drawing/2014/main" id="{9D560536-4C3F-4052-9EED-E42DE0ABDF0B}"/>
              </a:ext>
            </a:extLst>
          </p:cNvPr>
          <p:cNvCxnSpPr>
            <a:cxnSpLocks/>
          </p:cNvCxnSpPr>
          <p:nvPr/>
        </p:nvCxnSpPr>
        <p:spPr>
          <a:xfrm>
            <a:off x="1379980" y="4492650"/>
            <a:ext cx="5737327" cy="0"/>
          </a:xfrm>
          <a:prstGeom prst="straightConnector1">
            <a:avLst/>
          </a:prstGeom>
          <a:ln w="190500">
            <a:solidFill>
              <a:srgbClr val="3B136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04B0EC-5C95-42FD-86C9-0104EF659BA8}"/>
              </a:ext>
            </a:extLst>
          </p:cNvPr>
          <p:cNvCxnSpPr>
            <a:cxnSpLocks/>
          </p:cNvCxnSpPr>
          <p:nvPr/>
        </p:nvCxnSpPr>
        <p:spPr>
          <a:xfrm flipV="1">
            <a:off x="1411740" y="4157718"/>
            <a:ext cx="9376502" cy="41498"/>
          </a:xfrm>
          <a:prstGeom prst="line">
            <a:avLst/>
          </a:prstGeom>
          <a:ln w="25400">
            <a:solidFill>
              <a:schemeClr val="accent2"/>
            </a:solidFill>
            <a:headEnd type="diamo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EA0DD5EF-437D-4952-BC15-DE8003159D09}"/>
              </a:ext>
            </a:extLst>
          </p:cNvPr>
          <p:cNvGrpSpPr/>
          <p:nvPr/>
        </p:nvGrpSpPr>
        <p:grpSpPr>
          <a:xfrm>
            <a:off x="1331570" y="2465908"/>
            <a:ext cx="1981344" cy="1699333"/>
            <a:chOff x="535798" y="3514624"/>
            <a:chExt cx="1937287" cy="1699333"/>
          </a:xfrm>
          <a:solidFill>
            <a:srgbClr val="3B1365"/>
          </a:solidFill>
        </p:grpSpPr>
        <p:cxnSp>
          <p:nvCxnSpPr>
            <p:cNvPr id="31" name="Connector: Elbow 30">
              <a:extLst>
                <a:ext uri="{FF2B5EF4-FFF2-40B4-BE49-F238E27FC236}">
                  <a16:creationId xmlns:a16="http://schemas.microsoft.com/office/drawing/2014/main" id="{965CD88C-3626-4521-9C7B-A9CE3D51498E}"/>
                </a:ext>
              </a:extLst>
            </p:cNvPr>
            <p:cNvCxnSpPr>
              <a:cxnSpLocks/>
              <a:stCxn id="9" idx="0"/>
              <a:endCxn id="55" idx="0"/>
            </p:cNvCxnSpPr>
            <p:nvPr/>
          </p:nvCxnSpPr>
          <p:spPr>
            <a:xfrm flipH="1">
              <a:off x="608735" y="3514624"/>
              <a:ext cx="895706" cy="1699333"/>
            </a:xfrm>
            <a:prstGeom prst="straightConnector1">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4CA699-4E18-4FA7-8116-B0773C2070AE}"/>
                </a:ext>
              </a:extLst>
            </p:cNvPr>
            <p:cNvSpPr txBox="1"/>
            <p:nvPr/>
          </p:nvSpPr>
          <p:spPr>
            <a:xfrm>
              <a:off x="535798" y="3514624"/>
              <a:ext cx="1937287" cy="646331"/>
            </a:xfrm>
            <a:prstGeom prst="rect">
              <a:avLst/>
            </a:prstGeom>
            <a:grpFill/>
            <a:ln>
              <a:solidFill>
                <a:srgbClr val="2A4A5D"/>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Equal Pay Act (1963)</a:t>
              </a:r>
            </a:p>
          </p:txBody>
        </p:sp>
      </p:grpSp>
      <p:sp>
        <p:nvSpPr>
          <p:cNvPr id="55" name="Oval 54">
            <a:extLst>
              <a:ext uri="{FF2B5EF4-FFF2-40B4-BE49-F238E27FC236}">
                <a16:creationId xmlns:a16="http://schemas.microsoft.com/office/drawing/2014/main" id="{D7012929-EF37-4F97-89C0-60859C90E4FA}"/>
              </a:ext>
            </a:extLst>
          </p:cNvPr>
          <p:cNvSpPr/>
          <p:nvPr/>
        </p:nvSpPr>
        <p:spPr>
          <a:xfrm>
            <a:off x="1368138" y="4165241"/>
            <a:ext cx="76056" cy="76056"/>
          </a:xfrm>
          <a:prstGeom prst="ellipse">
            <a:avLst/>
          </a:prstGeom>
          <a:solidFill>
            <a:srgbClr val="2A4A5D"/>
          </a:solidFill>
          <a:ln>
            <a:solidFill>
              <a:srgbClr val="2A4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8A49F664-8918-4E1F-8690-387BF9394EEA}"/>
              </a:ext>
            </a:extLst>
          </p:cNvPr>
          <p:cNvGrpSpPr/>
          <p:nvPr/>
        </p:nvGrpSpPr>
        <p:grpSpPr>
          <a:xfrm>
            <a:off x="1439239" y="3219710"/>
            <a:ext cx="2664996" cy="952615"/>
            <a:chOff x="651373" y="4186396"/>
            <a:chExt cx="2516702" cy="839859"/>
          </a:xfrm>
          <a:solidFill>
            <a:srgbClr val="3B1365"/>
          </a:solidFill>
        </p:grpSpPr>
        <p:cxnSp>
          <p:nvCxnSpPr>
            <p:cNvPr id="82" name="Connector: Elbow 30">
              <a:extLst>
                <a:ext uri="{FF2B5EF4-FFF2-40B4-BE49-F238E27FC236}">
                  <a16:creationId xmlns:a16="http://schemas.microsoft.com/office/drawing/2014/main" id="{63029410-CE30-4ECB-B6FA-DF63B2A34C4D}"/>
                </a:ext>
              </a:extLst>
            </p:cNvPr>
            <p:cNvCxnSpPr>
              <a:cxnSpLocks/>
              <a:stCxn id="83" idx="0"/>
              <a:endCxn id="74" idx="7"/>
            </p:cNvCxnSpPr>
            <p:nvPr/>
          </p:nvCxnSpPr>
          <p:spPr>
            <a:xfrm flipH="1">
              <a:off x="651373" y="4186396"/>
              <a:ext cx="1548058" cy="839859"/>
            </a:xfrm>
            <a:prstGeom prst="straightConnector1">
              <a:avLst/>
            </a:prstGeom>
            <a:grpFill/>
            <a:ln>
              <a:solidFill>
                <a:srgbClr val="3B1365"/>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B892406-3A03-4B24-A02A-B3DD554F3E6C}"/>
                </a:ext>
              </a:extLst>
            </p:cNvPr>
            <p:cNvSpPr txBox="1"/>
            <p:nvPr/>
          </p:nvSpPr>
          <p:spPr>
            <a:xfrm>
              <a:off x="1230787" y="4186396"/>
              <a:ext cx="1937288" cy="569828"/>
            </a:xfrm>
            <a:prstGeom prst="rect">
              <a:avLst/>
            </a:prstGeom>
            <a:grpFill/>
            <a:ln>
              <a:solidFill>
                <a:srgbClr val="2A4A5D"/>
              </a:solid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Title VII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(1964)</a:t>
              </a:r>
            </a:p>
          </p:txBody>
        </p:sp>
      </p:grpSp>
      <p:sp>
        <p:nvSpPr>
          <p:cNvPr id="74" name="Oval 73">
            <a:extLst>
              <a:ext uri="{FF2B5EF4-FFF2-40B4-BE49-F238E27FC236}">
                <a16:creationId xmlns:a16="http://schemas.microsoft.com/office/drawing/2014/main" id="{D3FEE5CC-4EB8-48D7-9ABF-B8262C4A2B9B}"/>
              </a:ext>
            </a:extLst>
          </p:cNvPr>
          <p:cNvSpPr/>
          <p:nvPr/>
        </p:nvSpPr>
        <p:spPr>
          <a:xfrm>
            <a:off x="1374321" y="4161188"/>
            <a:ext cx="76056" cy="76056"/>
          </a:xfrm>
          <a:prstGeom prst="ellipse">
            <a:avLst/>
          </a:prstGeom>
          <a:solidFill>
            <a:schemeClr val="accent1"/>
          </a:solidFill>
          <a:ln>
            <a:solidFill>
              <a:srgbClr val="3B1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CC989B7-44E6-45A1-B378-0C7AAB724ADD}"/>
              </a:ext>
            </a:extLst>
          </p:cNvPr>
          <p:cNvSpPr txBox="1"/>
          <p:nvPr/>
        </p:nvSpPr>
        <p:spPr>
          <a:xfrm>
            <a:off x="6581042" y="3757608"/>
            <a:ext cx="823225" cy="400110"/>
          </a:xfrm>
          <a:prstGeom prst="rect">
            <a:avLst/>
          </a:prstGeom>
          <a:noFill/>
        </p:spPr>
        <p:txBody>
          <a:bodyPr wrap="square" rtlCol="0">
            <a:spAutoFit/>
          </a:bodyPr>
          <a:lstStyle/>
          <a:p>
            <a:r>
              <a:rPr lang="en-US" sz="2000" b="1" dirty="0">
                <a:solidFill>
                  <a:srgbClr val="3B1365"/>
                </a:solidFill>
                <a:latin typeface="Arial" panose="020B0604020202020204" pitchFamily="34" charset="0"/>
                <a:cs typeface="Arial" panose="020B0604020202020204" pitchFamily="34" charset="0"/>
              </a:rPr>
              <a:t>2016</a:t>
            </a:r>
          </a:p>
        </p:txBody>
      </p:sp>
      <p:sp>
        <p:nvSpPr>
          <p:cNvPr id="15" name="Oval 14">
            <a:extLst>
              <a:ext uri="{FF2B5EF4-FFF2-40B4-BE49-F238E27FC236}">
                <a16:creationId xmlns:a16="http://schemas.microsoft.com/office/drawing/2014/main" id="{B54EBBDE-0D90-41C2-9F04-6703286CE4E1}"/>
              </a:ext>
            </a:extLst>
          </p:cNvPr>
          <p:cNvSpPr/>
          <p:nvPr/>
        </p:nvSpPr>
        <p:spPr>
          <a:xfrm>
            <a:off x="6916598" y="4123160"/>
            <a:ext cx="76056" cy="76056"/>
          </a:xfrm>
          <a:prstGeom prst="ellipse">
            <a:avLst/>
          </a:prstGeom>
          <a:solidFill>
            <a:schemeClr val="accent1"/>
          </a:solidFill>
          <a:ln>
            <a:solidFill>
              <a:srgbClr val="3B1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5">
            <a:extLst>
              <a:ext uri="{FF2B5EF4-FFF2-40B4-BE49-F238E27FC236}">
                <a16:creationId xmlns:a16="http://schemas.microsoft.com/office/drawing/2014/main" id="{70F84619-5BB5-1E9D-F2D8-296F886CC1BD}"/>
              </a:ext>
            </a:extLst>
          </p:cNvPr>
          <p:cNvSpPr txBox="1">
            <a:spLocks/>
          </p:cNvSpPr>
          <p:nvPr/>
        </p:nvSpPr>
        <p:spPr>
          <a:xfrm>
            <a:off x="1524000" y="1270000"/>
            <a:ext cx="9144000" cy="400109"/>
          </a:xfrm>
          <a:prstGeom prst="rect">
            <a:avLst/>
          </a:prstGeom>
          <a:solidFill>
            <a:schemeClr val="bg1"/>
          </a:solidFill>
          <a:ln>
            <a:solidFill>
              <a:schemeClr val="bg1"/>
            </a:solidFill>
          </a:ln>
        </p:spPr>
        <p:txBody>
          <a:bodyPr vert="horz" lIns="0" tIns="0" rIns="0" bIns="0" rtlCol="0" anchor="ctr">
            <a:noAutofit/>
          </a:bodyPr>
          <a:lstStyle>
            <a:lvl1pPr marL="974725" indent="-401638" algn="l" defTabSz="1828800" rtl="0" eaLnBrk="1" latinLnBrk="0" hangingPunct="1">
              <a:lnSpc>
                <a:spcPct val="100000"/>
              </a:lnSpc>
              <a:spcBef>
                <a:spcPts val="1000"/>
              </a:spcBef>
              <a:buClr>
                <a:schemeClr val="accent2"/>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3B1365"/>
                </a:solidFill>
              </a:rPr>
              <a:t>Timeline</a:t>
            </a:r>
          </a:p>
        </p:txBody>
      </p:sp>
      <p:grpSp>
        <p:nvGrpSpPr>
          <p:cNvPr id="26" name="Group 25">
            <a:extLst>
              <a:ext uri="{FF2B5EF4-FFF2-40B4-BE49-F238E27FC236}">
                <a16:creationId xmlns:a16="http://schemas.microsoft.com/office/drawing/2014/main" id="{52EFA35B-2D01-B521-99DC-A92EE7C4D25B}"/>
              </a:ext>
            </a:extLst>
          </p:cNvPr>
          <p:cNvGrpSpPr/>
          <p:nvPr/>
        </p:nvGrpSpPr>
        <p:grpSpPr>
          <a:xfrm>
            <a:off x="2150595" y="1523916"/>
            <a:ext cx="8983966" cy="4876884"/>
            <a:chOff x="2267508" y="1388482"/>
            <a:chExt cx="9661847" cy="5244867"/>
          </a:xfrm>
          <a:solidFill>
            <a:schemeClr val="accent2">
              <a:lumMod val="60000"/>
              <a:lumOff val="40000"/>
            </a:schemeClr>
          </a:solidFill>
        </p:grpSpPr>
        <p:cxnSp>
          <p:nvCxnSpPr>
            <p:cNvPr id="27" name="Connector: Elbow 30">
              <a:extLst>
                <a:ext uri="{FF2B5EF4-FFF2-40B4-BE49-F238E27FC236}">
                  <a16:creationId xmlns:a16="http://schemas.microsoft.com/office/drawing/2014/main" id="{FD0A0268-174D-FF3E-0DE7-E878D3D75116}"/>
                </a:ext>
              </a:extLst>
            </p:cNvPr>
            <p:cNvCxnSpPr>
              <a:cxnSpLocks/>
              <a:stCxn id="51" idx="4"/>
              <a:endCxn id="71" idx="0"/>
            </p:cNvCxnSpPr>
            <p:nvPr/>
          </p:nvCxnSpPr>
          <p:spPr>
            <a:xfrm flipV="1">
              <a:off x="8515749" y="3317129"/>
              <a:ext cx="7312" cy="924168"/>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Elbow 30">
              <a:extLst>
                <a:ext uri="{FF2B5EF4-FFF2-40B4-BE49-F238E27FC236}">
                  <a16:creationId xmlns:a16="http://schemas.microsoft.com/office/drawing/2014/main" id="{D2DB616E-B504-7407-1191-E69A5F57D392}"/>
                </a:ext>
              </a:extLst>
            </p:cNvPr>
            <p:cNvCxnSpPr>
              <a:cxnSpLocks/>
              <a:stCxn id="67" idx="2"/>
              <a:endCxn id="50" idx="4"/>
            </p:cNvCxnSpPr>
            <p:nvPr/>
          </p:nvCxnSpPr>
          <p:spPr>
            <a:xfrm flipV="1">
              <a:off x="7339969" y="4241297"/>
              <a:ext cx="555510" cy="1319757"/>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Elbow 30">
              <a:extLst>
                <a:ext uri="{FF2B5EF4-FFF2-40B4-BE49-F238E27FC236}">
                  <a16:creationId xmlns:a16="http://schemas.microsoft.com/office/drawing/2014/main" id="{77D83AF3-4178-4A7A-D0C9-6BAB6CA39D25}"/>
                </a:ext>
              </a:extLst>
            </p:cNvPr>
            <p:cNvCxnSpPr>
              <a:cxnSpLocks/>
              <a:stCxn id="66" idx="1"/>
              <a:endCxn id="49" idx="4"/>
            </p:cNvCxnSpPr>
            <p:nvPr/>
          </p:nvCxnSpPr>
          <p:spPr>
            <a:xfrm flipV="1">
              <a:off x="5763957" y="4241297"/>
              <a:ext cx="1973427" cy="2068887"/>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1CB9506-7571-4CE9-A5B2-3A52ABDBF2A6}"/>
                </a:ext>
              </a:extLst>
            </p:cNvPr>
            <p:cNvGrpSpPr/>
            <p:nvPr/>
          </p:nvGrpSpPr>
          <p:grpSpPr>
            <a:xfrm>
              <a:off x="3254227" y="2204475"/>
              <a:ext cx="3665721" cy="1971905"/>
              <a:chOff x="-2390613" y="4535349"/>
              <a:chExt cx="3584212" cy="1971905"/>
            </a:xfrm>
            <a:grpFill/>
          </p:grpSpPr>
          <p:cxnSp>
            <p:nvCxnSpPr>
              <p:cNvPr id="85" name="Connector: Elbow 30">
                <a:extLst>
                  <a:ext uri="{FF2B5EF4-FFF2-40B4-BE49-F238E27FC236}">
                    <a16:creationId xmlns:a16="http://schemas.microsoft.com/office/drawing/2014/main" id="{B6B08AC0-4758-6907-3CDD-3557FD0615F3}"/>
                  </a:ext>
                </a:extLst>
              </p:cNvPr>
              <p:cNvCxnSpPr>
                <a:cxnSpLocks/>
                <a:stCxn id="86" idx="0"/>
                <a:endCxn id="34" idx="1"/>
              </p:cNvCxnSpPr>
              <p:nvPr/>
            </p:nvCxnSpPr>
            <p:spPr>
              <a:xfrm>
                <a:off x="-1218092" y="4535349"/>
                <a:ext cx="2411691" cy="1971905"/>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FC4BC39-FE63-267E-2423-8D8CC43B415E}"/>
                  </a:ext>
                </a:extLst>
              </p:cNvPr>
              <p:cNvSpPr txBox="1"/>
              <p:nvPr/>
            </p:nvSpPr>
            <p:spPr>
              <a:xfrm>
                <a:off x="-2390613" y="4535349"/>
                <a:ext cx="2345042" cy="397200"/>
              </a:xfrm>
              <a:prstGeom prst="rect">
                <a:avLst/>
              </a:prstGeom>
              <a:grp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California (2016)</a:t>
                </a:r>
              </a:p>
            </p:txBody>
          </p:sp>
        </p:grpSp>
        <p:grpSp>
          <p:nvGrpSpPr>
            <p:cNvPr id="32" name="Group 31">
              <a:extLst>
                <a:ext uri="{FF2B5EF4-FFF2-40B4-BE49-F238E27FC236}">
                  <a16:creationId xmlns:a16="http://schemas.microsoft.com/office/drawing/2014/main" id="{729A4B24-4D8C-BF7D-5D9E-ECF47A499E22}"/>
                </a:ext>
              </a:extLst>
            </p:cNvPr>
            <p:cNvGrpSpPr/>
            <p:nvPr/>
          </p:nvGrpSpPr>
          <p:grpSpPr>
            <a:xfrm>
              <a:off x="4150463" y="1507122"/>
              <a:ext cx="2796374" cy="2658119"/>
              <a:chOff x="-1851848" y="3101916"/>
              <a:chExt cx="2697204" cy="2674311"/>
            </a:xfrm>
            <a:grpFill/>
          </p:grpSpPr>
          <p:cxnSp>
            <p:nvCxnSpPr>
              <p:cNvPr id="81" name="Connector: Elbow 30">
                <a:extLst>
                  <a:ext uri="{FF2B5EF4-FFF2-40B4-BE49-F238E27FC236}">
                    <a16:creationId xmlns:a16="http://schemas.microsoft.com/office/drawing/2014/main" id="{3AAE2E70-4B6D-E6D0-53DD-511E7563B27A}"/>
                  </a:ext>
                </a:extLst>
              </p:cNvPr>
              <p:cNvCxnSpPr>
                <a:cxnSpLocks/>
                <a:stCxn id="84" idx="0"/>
                <a:endCxn id="34" idx="0"/>
              </p:cNvCxnSpPr>
              <p:nvPr/>
            </p:nvCxnSpPr>
            <p:spPr>
              <a:xfrm>
                <a:off x="-770855" y="3101916"/>
                <a:ext cx="1616211" cy="2674311"/>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BCA9A169-F5C2-2D43-EB27-8E55ED700D83}"/>
                  </a:ext>
                </a:extLst>
              </p:cNvPr>
              <p:cNvSpPr txBox="1"/>
              <p:nvPr/>
            </p:nvSpPr>
            <p:spPr>
              <a:xfrm>
                <a:off x="-1851848" y="3101916"/>
                <a:ext cx="2161986" cy="399619"/>
              </a:xfrm>
              <a:prstGeom prst="rect">
                <a:avLst/>
              </a:prstGeom>
              <a:grp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New York (2016)</a:t>
                </a:r>
              </a:p>
            </p:txBody>
          </p:sp>
        </p:grpSp>
        <p:grpSp>
          <p:nvGrpSpPr>
            <p:cNvPr id="33" name="Group 32">
              <a:extLst>
                <a:ext uri="{FF2B5EF4-FFF2-40B4-BE49-F238E27FC236}">
                  <a16:creationId xmlns:a16="http://schemas.microsoft.com/office/drawing/2014/main" id="{2419E66B-DF4F-AD22-6B7E-32C04991382C}"/>
                </a:ext>
              </a:extLst>
            </p:cNvPr>
            <p:cNvGrpSpPr/>
            <p:nvPr/>
          </p:nvGrpSpPr>
          <p:grpSpPr>
            <a:xfrm>
              <a:off x="2267508" y="4241297"/>
              <a:ext cx="4992478" cy="1414828"/>
              <a:chOff x="987550" y="3181604"/>
              <a:chExt cx="4881468" cy="1414828"/>
            </a:xfrm>
            <a:grpFill/>
          </p:grpSpPr>
          <p:cxnSp>
            <p:nvCxnSpPr>
              <p:cNvPr id="78" name="Connector: Elbow 30">
                <a:extLst>
                  <a:ext uri="{FF2B5EF4-FFF2-40B4-BE49-F238E27FC236}">
                    <a16:creationId xmlns:a16="http://schemas.microsoft.com/office/drawing/2014/main" id="{5E64E6AE-DB50-D2F5-0422-227D4AEA32DC}"/>
                  </a:ext>
                </a:extLst>
              </p:cNvPr>
              <p:cNvCxnSpPr>
                <a:cxnSpLocks/>
                <a:stCxn id="79" idx="3"/>
                <a:endCxn id="36" idx="4"/>
              </p:cNvCxnSpPr>
              <p:nvPr/>
            </p:nvCxnSpPr>
            <p:spPr>
              <a:xfrm flipV="1">
                <a:off x="2924838" y="3181604"/>
                <a:ext cx="2944180" cy="1091663"/>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C92077C-3272-E598-B62E-43ADC2A53F9B}"/>
                  </a:ext>
                </a:extLst>
              </p:cNvPr>
              <p:cNvSpPr txBox="1"/>
              <p:nvPr/>
            </p:nvSpPr>
            <p:spPr>
              <a:xfrm>
                <a:off x="987550" y="3950101"/>
                <a:ext cx="1937288" cy="64633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Massachusetts (2018)</a:t>
                </a:r>
              </a:p>
            </p:txBody>
          </p:sp>
        </p:grpSp>
        <p:sp>
          <p:nvSpPr>
            <p:cNvPr id="34" name="Oval 33">
              <a:extLst>
                <a:ext uri="{FF2B5EF4-FFF2-40B4-BE49-F238E27FC236}">
                  <a16:creationId xmlns:a16="http://schemas.microsoft.com/office/drawing/2014/main" id="{89247FD1-12C6-7908-89F7-B7C1B3748199}"/>
                </a:ext>
              </a:extLst>
            </p:cNvPr>
            <p:cNvSpPr/>
            <p:nvPr/>
          </p:nvSpPr>
          <p:spPr>
            <a:xfrm>
              <a:off x="6908809"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35" name="Oval 34">
              <a:extLst>
                <a:ext uri="{FF2B5EF4-FFF2-40B4-BE49-F238E27FC236}">
                  <a16:creationId xmlns:a16="http://schemas.microsoft.com/office/drawing/2014/main" id="{BAC5706C-A776-5EF3-4AAC-576AF298B038}"/>
                </a:ext>
              </a:extLst>
            </p:cNvPr>
            <p:cNvSpPr/>
            <p:nvPr/>
          </p:nvSpPr>
          <p:spPr>
            <a:xfrm>
              <a:off x="7052390"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36" name="Oval 35">
              <a:extLst>
                <a:ext uri="{FF2B5EF4-FFF2-40B4-BE49-F238E27FC236}">
                  <a16:creationId xmlns:a16="http://schemas.microsoft.com/office/drawing/2014/main" id="{273F5152-C5C6-36CF-812C-18213E5E8770}"/>
                </a:ext>
              </a:extLst>
            </p:cNvPr>
            <p:cNvSpPr/>
            <p:nvPr/>
          </p:nvSpPr>
          <p:spPr>
            <a:xfrm>
              <a:off x="7221958"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grpSp>
          <p:nvGrpSpPr>
            <p:cNvPr id="37" name="Group 36">
              <a:extLst>
                <a:ext uri="{FF2B5EF4-FFF2-40B4-BE49-F238E27FC236}">
                  <a16:creationId xmlns:a16="http://schemas.microsoft.com/office/drawing/2014/main" id="{9B5421B2-EE0D-8F25-826E-197232B9CCA7}"/>
                </a:ext>
              </a:extLst>
            </p:cNvPr>
            <p:cNvGrpSpPr/>
            <p:nvPr/>
          </p:nvGrpSpPr>
          <p:grpSpPr>
            <a:xfrm>
              <a:off x="4237646" y="4230159"/>
              <a:ext cx="2825882" cy="711363"/>
              <a:chOff x="1603710" y="3612973"/>
              <a:chExt cx="2763047" cy="711363"/>
            </a:xfrm>
            <a:grpFill/>
          </p:grpSpPr>
          <p:cxnSp>
            <p:nvCxnSpPr>
              <p:cNvPr id="75" name="Connector: Elbow 30">
                <a:extLst>
                  <a:ext uri="{FF2B5EF4-FFF2-40B4-BE49-F238E27FC236}">
                    <a16:creationId xmlns:a16="http://schemas.microsoft.com/office/drawing/2014/main" id="{85AD3145-F74E-2FB0-F07D-28ACD8ACE9B8}"/>
                  </a:ext>
                </a:extLst>
              </p:cNvPr>
              <p:cNvCxnSpPr>
                <a:cxnSpLocks/>
                <a:stCxn id="76" idx="3"/>
                <a:endCxn id="35" idx="3"/>
              </p:cNvCxnSpPr>
              <p:nvPr/>
            </p:nvCxnSpPr>
            <p:spPr>
              <a:xfrm flipV="1">
                <a:off x="3163494" y="3612973"/>
                <a:ext cx="1203263" cy="388198"/>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04FAF64-4AC5-072B-87CB-7EEB44D63B7E}"/>
                  </a:ext>
                </a:extLst>
              </p:cNvPr>
              <p:cNvSpPr txBox="1"/>
              <p:nvPr/>
            </p:nvSpPr>
            <p:spPr>
              <a:xfrm>
                <a:off x="1603710" y="3678005"/>
                <a:ext cx="1559784" cy="64633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California (2017)</a:t>
                </a:r>
              </a:p>
            </p:txBody>
          </p:sp>
        </p:grpSp>
        <p:sp>
          <p:nvSpPr>
            <p:cNvPr id="38" name="Oval 37">
              <a:extLst>
                <a:ext uri="{FF2B5EF4-FFF2-40B4-BE49-F238E27FC236}">
                  <a16:creationId xmlns:a16="http://schemas.microsoft.com/office/drawing/2014/main" id="{97448DC0-8103-09E9-07FB-1519A4A5E5C6}"/>
                </a:ext>
              </a:extLst>
            </p:cNvPr>
            <p:cNvSpPr/>
            <p:nvPr/>
          </p:nvSpPr>
          <p:spPr>
            <a:xfrm>
              <a:off x="7355725"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39" name="TextBox 38">
              <a:extLst>
                <a:ext uri="{FF2B5EF4-FFF2-40B4-BE49-F238E27FC236}">
                  <a16:creationId xmlns:a16="http://schemas.microsoft.com/office/drawing/2014/main" id="{B09B8494-5D92-42C2-E0B9-9ACEF6024D1A}"/>
                </a:ext>
              </a:extLst>
            </p:cNvPr>
            <p:cNvSpPr txBox="1"/>
            <p:nvPr/>
          </p:nvSpPr>
          <p:spPr>
            <a:xfrm>
              <a:off x="3181847" y="5786782"/>
              <a:ext cx="1670704"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New Jersey </a:t>
              </a:r>
            </a:p>
            <a:p>
              <a:pPr algn="ctr"/>
              <a:r>
                <a:rPr lang="en-US" b="1" dirty="0">
                  <a:solidFill>
                    <a:schemeClr val="bg1"/>
                  </a:solidFill>
                  <a:latin typeface="Nunito" panose="00000500000000000000" pitchFamily="2" charset="0"/>
                </a:rPr>
                <a:t>(2018)</a:t>
              </a:r>
            </a:p>
          </p:txBody>
        </p:sp>
        <p:cxnSp>
          <p:nvCxnSpPr>
            <p:cNvPr id="40" name="Connector: Elbow 30">
              <a:extLst>
                <a:ext uri="{FF2B5EF4-FFF2-40B4-BE49-F238E27FC236}">
                  <a16:creationId xmlns:a16="http://schemas.microsoft.com/office/drawing/2014/main" id="{3D433078-83D0-D118-42E9-0161EFB6EBE3}"/>
                </a:ext>
              </a:extLst>
            </p:cNvPr>
            <p:cNvCxnSpPr>
              <a:cxnSpLocks/>
              <a:stCxn id="50" idx="5"/>
              <a:endCxn id="41" idx="2"/>
            </p:cNvCxnSpPr>
            <p:nvPr/>
          </p:nvCxnSpPr>
          <p:spPr>
            <a:xfrm>
              <a:off x="7922368" y="4230159"/>
              <a:ext cx="866113" cy="1953823"/>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3502B70-1287-05B3-3A1E-DB46D47A8B74}"/>
                </a:ext>
              </a:extLst>
            </p:cNvPr>
            <p:cNvSpPr txBox="1"/>
            <p:nvPr/>
          </p:nvSpPr>
          <p:spPr>
            <a:xfrm>
              <a:off x="7739856" y="5786782"/>
              <a:ext cx="2097250" cy="397200"/>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Colorado (2019)</a:t>
              </a:r>
            </a:p>
          </p:txBody>
        </p:sp>
        <p:cxnSp>
          <p:nvCxnSpPr>
            <p:cNvPr id="42" name="Connector: Elbow 30">
              <a:extLst>
                <a:ext uri="{FF2B5EF4-FFF2-40B4-BE49-F238E27FC236}">
                  <a16:creationId xmlns:a16="http://schemas.microsoft.com/office/drawing/2014/main" id="{F72B581A-640B-6204-E77D-D74E7B4FF9A1}"/>
                </a:ext>
              </a:extLst>
            </p:cNvPr>
            <p:cNvCxnSpPr>
              <a:cxnSpLocks/>
              <a:stCxn id="45" idx="3"/>
              <a:endCxn id="59" idx="1"/>
            </p:cNvCxnSpPr>
            <p:nvPr/>
          </p:nvCxnSpPr>
          <p:spPr>
            <a:xfrm flipH="1">
              <a:off x="9903713" y="4230159"/>
              <a:ext cx="719521" cy="1516397"/>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or: Elbow 30">
              <a:extLst>
                <a:ext uri="{FF2B5EF4-FFF2-40B4-BE49-F238E27FC236}">
                  <a16:creationId xmlns:a16="http://schemas.microsoft.com/office/drawing/2014/main" id="{970CB2D2-6007-1593-9BE2-DDFAFBDA8F8B}"/>
                </a:ext>
              </a:extLst>
            </p:cNvPr>
            <p:cNvCxnSpPr>
              <a:cxnSpLocks/>
              <a:stCxn id="54" idx="4"/>
              <a:endCxn id="58" idx="2"/>
            </p:cNvCxnSpPr>
            <p:nvPr/>
          </p:nvCxnSpPr>
          <p:spPr>
            <a:xfrm>
              <a:off x="10986290" y="4241297"/>
              <a:ext cx="70712" cy="982961"/>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A285E0D-D0E2-8D28-6E69-80E36F770F67}"/>
                </a:ext>
              </a:extLst>
            </p:cNvPr>
            <p:cNvSpPr/>
            <p:nvPr/>
          </p:nvSpPr>
          <p:spPr>
            <a:xfrm>
              <a:off x="10333461"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45" name="Oval 44">
              <a:extLst>
                <a:ext uri="{FF2B5EF4-FFF2-40B4-BE49-F238E27FC236}">
                  <a16:creationId xmlns:a16="http://schemas.microsoft.com/office/drawing/2014/main" id="{AACC9199-7359-CC51-5B94-F621CFC2F3C8}"/>
                </a:ext>
              </a:extLst>
            </p:cNvPr>
            <p:cNvSpPr/>
            <p:nvPr/>
          </p:nvSpPr>
          <p:spPr>
            <a:xfrm>
              <a:off x="10612096"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cxnSp>
          <p:nvCxnSpPr>
            <p:cNvPr id="46" name="Connector: Elbow 30">
              <a:extLst>
                <a:ext uri="{FF2B5EF4-FFF2-40B4-BE49-F238E27FC236}">
                  <a16:creationId xmlns:a16="http://schemas.microsoft.com/office/drawing/2014/main" id="{EAEA3F31-0A97-FF2C-0E6C-6F72820A1F5C}"/>
                </a:ext>
              </a:extLst>
            </p:cNvPr>
            <p:cNvCxnSpPr>
              <a:cxnSpLocks/>
              <a:stCxn id="39" idx="3"/>
              <a:endCxn id="48" idx="3"/>
            </p:cNvCxnSpPr>
            <p:nvPr/>
          </p:nvCxnSpPr>
          <p:spPr>
            <a:xfrm flipV="1">
              <a:off x="4852551" y="4230159"/>
              <a:ext cx="2743097" cy="1879789"/>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or: Elbow 30">
              <a:extLst>
                <a:ext uri="{FF2B5EF4-FFF2-40B4-BE49-F238E27FC236}">
                  <a16:creationId xmlns:a16="http://schemas.microsoft.com/office/drawing/2014/main" id="{62B6488D-7000-5C59-4957-9C38B784D666}"/>
                </a:ext>
              </a:extLst>
            </p:cNvPr>
            <p:cNvCxnSpPr>
              <a:cxnSpLocks/>
              <a:stCxn id="38" idx="3"/>
              <a:endCxn id="70" idx="2"/>
            </p:cNvCxnSpPr>
            <p:nvPr/>
          </p:nvCxnSpPr>
          <p:spPr>
            <a:xfrm flipV="1">
              <a:off x="7366863" y="3202311"/>
              <a:ext cx="1111893" cy="1027848"/>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D74D1B6-C7C8-585D-24F2-4F9F5731F991}"/>
                </a:ext>
              </a:extLst>
            </p:cNvPr>
            <p:cNvSpPr/>
            <p:nvPr/>
          </p:nvSpPr>
          <p:spPr>
            <a:xfrm>
              <a:off x="7584510"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49" name="Oval 48">
              <a:extLst>
                <a:ext uri="{FF2B5EF4-FFF2-40B4-BE49-F238E27FC236}">
                  <a16:creationId xmlns:a16="http://schemas.microsoft.com/office/drawing/2014/main" id="{16E646F2-C1B4-DB9E-04FD-25CE16D12518}"/>
                </a:ext>
              </a:extLst>
            </p:cNvPr>
            <p:cNvSpPr/>
            <p:nvPr/>
          </p:nvSpPr>
          <p:spPr>
            <a:xfrm>
              <a:off x="7699356"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50" name="Oval 49">
              <a:extLst>
                <a:ext uri="{FF2B5EF4-FFF2-40B4-BE49-F238E27FC236}">
                  <a16:creationId xmlns:a16="http://schemas.microsoft.com/office/drawing/2014/main" id="{2B73D46D-F891-8CB9-B801-B5D2A105C449}"/>
                </a:ext>
              </a:extLst>
            </p:cNvPr>
            <p:cNvSpPr/>
            <p:nvPr/>
          </p:nvSpPr>
          <p:spPr>
            <a:xfrm>
              <a:off x="7857451"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51" name="Oval 50">
              <a:extLst>
                <a:ext uri="{FF2B5EF4-FFF2-40B4-BE49-F238E27FC236}">
                  <a16:creationId xmlns:a16="http://schemas.microsoft.com/office/drawing/2014/main" id="{506FC928-19DA-9F76-4293-A0FBB303FA4C}"/>
                </a:ext>
              </a:extLst>
            </p:cNvPr>
            <p:cNvSpPr/>
            <p:nvPr/>
          </p:nvSpPr>
          <p:spPr>
            <a:xfrm>
              <a:off x="8477721"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cxnSp>
          <p:nvCxnSpPr>
            <p:cNvPr id="52" name="Connector: Elbow 30">
              <a:extLst>
                <a:ext uri="{FF2B5EF4-FFF2-40B4-BE49-F238E27FC236}">
                  <a16:creationId xmlns:a16="http://schemas.microsoft.com/office/drawing/2014/main" id="{E8D47293-C84B-8C6E-DC18-C5A4955056B0}"/>
                </a:ext>
              </a:extLst>
            </p:cNvPr>
            <p:cNvCxnSpPr>
              <a:cxnSpLocks/>
              <a:stCxn id="56" idx="1"/>
              <a:endCxn id="61" idx="0"/>
            </p:cNvCxnSpPr>
            <p:nvPr/>
          </p:nvCxnSpPr>
          <p:spPr>
            <a:xfrm flipH="1" flipV="1">
              <a:off x="9448442" y="1388482"/>
              <a:ext cx="237458" cy="2787898"/>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Connector: Elbow 30">
              <a:extLst>
                <a:ext uri="{FF2B5EF4-FFF2-40B4-BE49-F238E27FC236}">
                  <a16:creationId xmlns:a16="http://schemas.microsoft.com/office/drawing/2014/main" id="{1E0404D3-0EED-4CD1-59B3-FE6852422B8D}"/>
                </a:ext>
              </a:extLst>
            </p:cNvPr>
            <p:cNvCxnSpPr>
              <a:cxnSpLocks/>
            </p:cNvCxnSpPr>
            <p:nvPr/>
          </p:nvCxnSpPr>
          <p:spPr>
            <a:xfrm flipV="1">
              <a:off x="11172473" y="2483443"/>
              <a:ext cx="725132" cy="1719826"/>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48CAA637-9A46-C081-B23D-7E5DD9F1430C}"/>
                </a:ext>
              </a:extLst>
            </p:cNvPr>
            <p:cNvSpPr/>
            <p:nvPr/>
          </p:nvSpPr>
          <p:spPr>
            <a:xfrm>
              <a:off x="10948262"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56" name="Oval 55">
              <a:extLst>
                <a:ext uri="{FF2B5EF4-FFF2-40B4-BE49-F238E27FC236}">
                  <a16:creationId xmlns:a16="http://schemas.microsoft.com/office/drawing/2014/main" id="{4E61A462-AAC2-CDF6-4CC9-B36C3C198690}"/>
                </a:ext>
              </a:extLst>
            </p:cNvPr>
            <p:cNvSpPr/>
            <p:nvPr/>
          </p:nvSpPr>
          <p:spPr>
            <a:xfrm>
              <a:off x="9674761"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57" name="TextBox 56">
              <a:extLst>
                <a:ext uri="{FF2B5EF4-FFF2-40B4-BE49-F238E27FC236}">
                  <a16:creationId xmlns:a16="http://schemas.microsoft.com/office/drawing/2014/main" id="{9BE6CE7B-4C95-094F-3ECC-A97325CA2144}"/>
                </a:ext>
              </a:extLst>
            </p:cNvPr>
            <p:cNvSpPr txBox="1"/>
            <p:nvPr/>
          </p:nvSpPr>
          <p:spPr>
            <a:xfrm>
              <a:off x="9948011" y="2160277"/>
              <a:ext cx="1981344"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Rhode Island (2021)</a:t>
              </a:r>
            </a:p>
          </p:txBody>
        </p:sp>
        <p:sp>
          <p:nvSpPr>
            <p:cNvPr id="58" name="TextBox 57">
              <a:extLst>
                <a:ext uri="{FF2B5EF4-FFF2-40B4-BE49-F238E27FC236}">
                  <a16:creationId xmlns:a16="http://schemas.microsoft.com/office/drawing/2014/main" id="{CB955D1E-0C39-548A-39CA-71728328A9EA}"/>
                </a:ext>
              </a:extLst>
            </p:cNvPr>
            <p:cNvSpPr txBox="1"/>
            <p:nvPr/>
          </p:nvSpPr>
          <p:spPr>
            <a:xfrm>
              <a:off x="10184649" y="4577927"/>
              <a:ext cx="1744706"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Nevada (2021)</a:t>
              </a:r>
            </a:p>
          </p:txBody>
        </p:sp>
        <p:sp>
          <p:nvSpPr>
            <p:cNvPr id="59" name="TextBox 58">
              <a:extLst>
                <a:ext uri="{FF2B5EF4-FFF2-40B4-BE49-F238E27FC236}">
                  <a16:creationId xmlns:a16="http://schemas.microsoft.com/office/drawing/2014/main" id="{4E9F48A9-B315-31B7-2F66-88A313622D78}"/>
                </a:ext>
              </a:extLst>
            </p:cNvPr>
            <p:cNvSpPr txBox="1"/>
            <p:nvPr/>
          </p:nvSpPr>
          <p:spPr>
            <a:xfrm>
              <a:off x="9903713" y="5423390"/>
              <a:ext cx="1899958"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Connecticut (2021)</a:t>
              </a:r>
            </a:p>
          </p:txBody>
        </p:sp>
        <p:sp>
          <p:nvSpPr>
            <p:cNvPr id="60" name="Oval 59">
              <a:extLst>
                <a:ext uri="{FF2B5EF4-FFF2-40B4-BE49-F238E27FC236}">
                  <a16:creationId xmlns:a16="http://schemas.microsoft.com/office/drawing/2014/main" id="{033E376F-FC08-455B-7D9A-A9ED5D563302}"/>
                </a:ext>
              </a:extLst>
            </p:cNvPr>
            <p:cNvSpPr/>
            <p:nvPr/>
          </p:nvSpPr>
          <p:spPr>
            <a:xfrm>
              <a:off x="11128167"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61" name="TextBox 60">
              <a:extLst>
                <a:ext uri="{FF2B5EF4-FFF2-40B4-BE49-F238E27FC236}">
                  <a16:creationId xmlns:a16="http://schemas.microsoft.com/office/drawing/2014/main" id="{C00A0C7F-85DC-EF43-9DD4-60222833E6A8}"/>
                </a:ext>
              </a:extLst>
            </p:cNvPr>
            <p:cNvSpPr txBox="1"/>
            <p:nvPr/>
          </p:nvSpPr>
          <p:spPr>
            <a:xfrm>
              <a:off x="8284787" y="1388482"/>
              <a:ext cx="2327308" cy="397200"/>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Maryland (2020)</a:t>
              </a:r>
            </a:p>
          </p:txBody>
        </p:sp>
        <p:cxnSp>
          <p:nvCxnSpPr>
            <p:cNvPr id="62" name="Connector: Elbow 30">
              <a:extLst>
                <a:ext uri="{FF2B5EF4-FFF2-40B4-BE49-F238E27FC236}">
                  <a16:creationId xmlns:a16="http://schemas.microsoft.com/office/drawing/2014/main" id="{E8966B82-7C12-49DC-3465-BB5633A819DF}"/>
                </a:ext>
              </a:extLst>
            </p:cNvPr>
            <p:cNvCxnSpPr>
              <a:cxnSpLocks/>
              <a:stCxn id="44" idx="0"/>
              <a:endCxn id="63" idx="0"/>
            </p:cNvCxnSpPr>
            <p:nvPr/>
          </p:nvCxnSpPr>
          <p:spPr>
            <a:xfrm flipH="1" flipV="1">
              <a:off x="10327450" y="2882737"/>
              <a:ext cx="44039" cy="1282504"/>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50B0D63-06EF-C0B1-E5BC-340DD139F3F7}"/>
                </a:ext>
              </a:extLst>
            </p:cNvPr>
            <p:cNvSpPr txBox="1"/>
            <p:nvPr/>
          </p:nvSpPr>
          <p:spPr>
            <a:xfrm>
              <a:off x="9674761" y="2882737"/>
              <a:ext cx="1305378"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Illinois (2021)</a:t>
              </a:r>
            </a:p>
          </p:txBody>
        </p:sp>
        <p:grpSp>
          <p:nvGrpSpPr>
            <p:cNvPr id="64" name="Group 63">
              <a:extLst>
                <a:ext uri="{FF2B5EF4-FFF2-40B4-BE49-F238E27FC236}">
                  <a16:creationId xmlns:a16="http://schemas.microsoft.com/office/drawing/2014/main" id="{131901F3-52BC-EED0-57A5-3E0768B4CDEF}"/>
                </a:ext>
              </a:extLst>
            </p:cNvPr>
            <p:cNvGrpSpPr/>
            <p:nvPr/>
          </p:nvGrpSpPr>
          <p:grpSpPr>
            <a:xfrm>
              <a:off x="8568410" y="4241297"/>
              <a:ext cx="1512541" cy="872118"/>
              <a:chOff x="1116889" y="3501692"/>
              <a:chExt cx="1478909" cy="872118"/>
            </a:xfrm>
            <a:grpFill/>
          </p:grpSpPr>
          <p:cxnSp>
            <p:nvCxnSpPr>
              <p:cNvPr id="72" name="Connector: Elbow 30">
                <a:extLst>
                  <a:ext uri="{FF2B5EF4-FFF2-40B4-BE49-F238E27FC236}">
                    <a16:creationId xmlns:a16="http://schemas.microsoft.com/office/drawing/2014/main" id="{022D3DCE-C140-CAB5-32C7-45A5B9DC6620}"/>
                  </a:ext>
                </a:extLst>
              </p:cNvPr>
              <p:cNvCxnSpPr>
                <a:cxnSpLocks/>
                <a:stCxn id="65" idx="4"/>
                <a:endCxn id="73" idx="2"/>
              </p:cNvCxnSpPr>
              <p:nvPr/>
            </p:nvCxnSpPr>
            <p:spPr>
              <a:xfrm>
                <a:off x="1721302" y="3501692"/>
                <a:ext cx="135042" cy="872118"/>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B8BD5A7-C1F0-7308-A3CE-04D65F0CB264}"/>
                  </a:ext>
                </a:extLst>
              </p:cNvPr>
              <p:cNvSpPr txBox="1"/>
              <p:nvPr/>
            </p:nvSpPr>
            <p:spPr>
              <a:xfrm>
                <a:off x="1116889" y="3727479"/>
                <a:ext cx="1478909"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California (2020)</a:t>
                </a:r>
              </a:p>
            </p:txBody>
          </p:sp>
        </p:grpSp>
        <p:sp>
          <p:nvSpPr>
            <p:cNvPr id="65" name="Oval 64">
              <a:extLst>
                <a:ext uri="{FF2B5EF4-FFF2-40B4-BE49-F238E27FC236}">
                  <a16:creationId xmlns:a16="http://schemas.microsoft.com/office/drawing/2014/main" id="{E6D11B92-34CD-5E8C-10E1-FED871242422}"/>
                </a:ext>
              </a:extLst>
            </p:cNvPr>
            <p:cNvSpPr/>
            <p:nvPr/>
          </p:nvSpPr>
          <p:spPr>
            <a:xfrm>
              <a:off x="9148540" y="4165241"/>
              <a:ext cx="76056" cy="76056"/>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anose="00000500000000000000" pitchFamily="2" charset="0"/>
              </a:endParaRPr>
            </a:p>
          </p:txBody>
        </p:sp>
        <p:sp>
          <p:nvSpPr>
            <p:cNvPr id="66" name="TextBox 65">
              <a:extLst>
                <a:ext uri="{FF2B5EF4-FFF2-40B4-BE49-F238E27FC236}">
                  <a16:creationId xmlns:a16="http://schemas.microsoft.com/office/drawing/2014/main" id="{EC15E6DE-E85B-3B18-148F-940E24A84C6F}"/>
                </a:ext>
              </a:extLst>
            </p:cNvPr>
            <p:cNvSpPr txBox="1"/>
            <p:nvPr/>
          </p:nvSpPr>
          <p:spPr>
            <a:xfrm>
              <a:off x="5763957" y="5987018"/>
              <a:ext cx="1981344"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Washington (2019)</a:t>
              </a:r>
            </a:p>
          </p:txBody>
        </p:sp>
        <p:sp>
          <p:nvSpPr>
            <p:cNvPr id="67" name="TextBox 66">
              <a:extLst>
                <a:ext uri="{FF2B5EF4-FFF2-40B4-BE49-F238E27FC236}">
                  <a16:creationId xmlns:a16="http://schemas.microsoft.com/office/drawing/2014/main" id="{EDC461A3-2C2A-073E-8BF0-4256B97C5B75}"/>
                </a:ext>
              </a:extLst>
            </p:cNvPr>
            <p:cNvSpPr txBox="1"/>
            <p:nvPr/>
          </p:nvSpPr>
          <p:spPr>
            <a:xfrm>
              <a:off x="6349297" y="5191722"/>
              <a:ext cx="1981344" cy="369332"/>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Illinois (2019)</a:t>
              </a:r>
            </a:p>
          </p:txBody>
        </p:sp>
        <p:cxnSp>
          <p:nvCxnSpPr>
            <p:cNvPr id="68" name="Connector: Elbow 30">
              <a:extLst>
                <a:ext uri="{FF2B5EF4-FFF2-40B4-BE49-F238E27FC236}">
                  <a16:creationId xmlns:a16="http://schemas.microsoft.com/office/drawing/2014/main" id="{09A1FCA1-EEB3-7C4C-3771-A81AE73EB062}"/>
                </a:ext>
              </a:extLst>
            </p:cNvPr>
            <p:cNvCxnSpPr>
              <a:cxnSpLocks/>
              <a:stCxn id="34" idx="4"/>
              <a:endCxn id="69" idx="2"/>
            </p:cNvCxnSpPr>
            <p:nvPr/>
          </p:nvCxnSpPr>
          <p:spPr>
            <a:xfrm flipV="1">
              <a:off x="6946838" y="2476514"/>
              <a:ext cx="419572" cy="1764783"/>
            </a:xfrm>
            <a:prstGeom prst="straightConnector1">
              <a:avLst/>
            </a:prstGeom>
            <a:grp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842ACA6-9C7A-D62B-C45D-F82F855CF601}"/>
                </a:ext>
              </a:extLst>
            </p:cNvPr>
            <p:cNvSpPr txBox="1"/>
            <p:nvPr/>
          </p:nvSpPr>
          <p:spPr>
            <a:xfrm>
              <a:off x="6245671" y="2079314"/>
              <a:ext cx="2241477" cy="397200"/>
            </a:xfrm>
            <a:prstGeom prst="rect">
              <a:avLst/>
            </a:prstGeom>
            <a:grp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Maryland (2016)</a:t>
              </a:r>
            </a:p>
          </p:txBody>
        </p:sp>
        <p:sp>
          <p:nvSpPr>
            <p:cNvPr id="70" name="TextBox 69">
              <a:extLst>
                <a:ext uri="{FF2B5EF4-FFF2-40B4-BE49-F238E27FC236}">
                  <a16:creationId xmlns:a16="http://schemas.microsoft.com/office/drawing/2014/main" id="{ED853988-F9A9-A80D-DAC5-FDAE0D403C57}"/>
                </a:ext>
              </a:extLst>
            </p:cNvPr>
            <p:cNvSpPr txBox="1"/>
            <p:nvPr/>
          </p:nvSpPr>
          <p:spPr>
            <a:xfrm>
              <a:off x="7358017" y="2555980"/>
              <a:ext cx="2241478" cy="646331"/>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Washington (2018)</a:t>
              </a:r>
            </a:p>
          </p:txBody>
        </p:sp>
        <p:sp>
          <p:nvSpPr>
            <p:cNvPr id="71" name="TextBox 70">
              <a:extLst>
                <a:ext uri="{FF2B5EF4-FFF2-40B4-BE49-F238E27FC236}">
                  <a16:creationId xmlns:a16="http://schemas.microsoft.com/office/drawing/2014/main" id="{82BF69A7-45AA-B48A-8FC4-19CF05F7E255}"/>
                </a:ext>
              </a:extLst>
            </p:cNvPr>
            <p:cNvSpPr txBox="1"/>
            <p:nvPr/>
          </p:nvSpPr>
          <p:spPr>
            <a:xfrm>
              <a:off x="7684851" y="3317129"/>
              <a:ext cx="1676421" cy="695100"/>
            </a:xfrm>
            <a:prstGeom prst="rect">
              <a:avLst/>
            </a:prstGeom>
            <a:solidFill>
              <a:schemeClr val="accent2"/>
            </a:solidFill>
            <a:ln>
              <a:solidFill>
                <a:schemeClr val="accent2">
                  <a:lumMod val="60000"/>
                  <a:lumOff val="40000"/>
                </a:schemeClr>
              </a:solidFill>
            </a:ln>
          </p:spPr>
          <p:txBody>
            <a:bodyPr wrap="square" rtlCol="0">
              <a:spAutoFit/>
            </a:bodyPr>
            <a:lstStyle/>
            <a:p>
              <a:pPr algn="ctr"/>
              <a:r>
                <a:rPr lang="en-US" b="1" dirty="0">
                  <a:solidFill>
                    <a:schemeClr val="bg1"/>
                  </a:solidFill>
                  <a:latin typeface="Nunito" panose="00000500000000000000" pitchFamily="2" charset="0"/>
                </a:rPr>
                <a:t>Oregon </a:t>
              </a:r>
              <a:br>
                <a:rPr lang="en-US" b="1" dirty="0">
                  <a:solidFill>
                    <a:schemeClr val="bg1"/>
                  </a:solidFill>
                  <a:latin typeface="Nunito" panose="00000500000000000000" pitchFamily="2" charset="0"/>
                </a:rPr>
              </a:br>
              <a:r>
                <a:rPr lang="en-US" b="1" dirty="0">
                  <a:solidFill>
                    <a:schemeClr val="bg1"/>
                  </a:solidFill>
                  <a:latin typeface="Nunito" panose="00000500000000000000" pitchFamily="2" charset="0"/>
                </a:rPr>
                <a:t>(2019)</a:t>
              </a:r>
            </a:p>
          </p:txBody>
        </p:sp>
      </p:grpSp>
      <p:sp>
        <p:nvSpPr>
          <p:cNvPr id="89" name="Title 4">
            <a:extLst>
              <a:ext uri="{FF2B5EF4-FFF2-40B4-BE49-F238E27FC236}">
                <a16:creationId xmlns:a16="http://schemas.microsoft.com/office/drawing/2014/main" id="{BA04DB1A-E831-CE5A-FBD9-77C65192109B}"/>
              </a:ext>
            </a:extLst>
          </p:cNvPr>
          <p:cNvSpPr>
            <a:spLocks noGrp="1"/>
          </p:cNvSpPr>
          <p:nvPr>
            <p:ph type="title"/>
          </p:nvPr>
        </p:nvSpPr>
        <p:spPr/>
        <p:txBody>
          <a:bodyPr/>
          <a:lstStyle/>
          <a:p>
            <a:r>
              <a:rPr lang="en-US" b="1" dirty="0">
                <a:latin typeface="Arial" panose="020B0604020202020204" pitchFamily="34" charset="0"/>
              </a:rPr>
              <a:t>Pay Equity Laws – Heating Up</a:t>
            </a:r>
            <a:endParaRPr lang="en-US" b="1" dirty="0">
              <a:highlight>
                <a:srgbClr val="FFFF00"/>
              </a:highlight>
              <a:latin typeface="Arial" panose="020B0604020202020204" pitchFamily="34" charset="0"/>
            </a:endParaRPr>
          </a:p>
        </p:txBody>
      </p:sp>
    </p:spTree>
    <p:extLst>
      <p:ext uri="{BB962C8B-B14F-4D97-AF65-F5344CB8AC3E}">
        <p14:creationId xmlns:p14="http://schemas.microsoft.com/office/powerpoint/2010/main" val="280794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C31C27-F04D-828F-809B-9E58240798F4}"/>
              </a:ext>
            </a:extLst>
          </p:cNvPr>
          <p:cNvSpPr>
            <a:spLocks noGrp="1"/>
          </p:cNvSpPr>
          <p:nvPr>
            <p:ph type="ftr" sz="quarter" idx="3"/>
          </p:nvPr>
        </p:nvSpPr>
        <p:spPr/>
        <p:txBody>
          <a:bodyPr/>
          <a:lstStyle/>
          <a:p>
            <a:r>
              <a:rPr lang="en-US" b="1" dirty="0"/>
              <a:t>Jackson Lewis P.C.  </a:t>
            </a:r>
            <a:endParaRPr lang="en-US" dirty="0"/>
          </a:p>
        </p:txBody>
      </p:sp>
      <p:sp>
        <p:nvSpPr>
          <p:cNvPr id="3" name="Slide Number Placeholder 2">
            <a:extLst>
              <a:ext uri="{FF2B5EF4-FFF2-40B4-BE49-F238E27FC236}">
                <a16:creationId xmlns:a16="http://schemas.microsoft.com/office/drawing/2014/main" id="{111EA4E7-1962-E1C9-5344-A3E4856E88B4}"/>
              </a:ext>
            </a:extLst>
          </p:cNvPr>
          <p:cNvSpPr>
            <a:spLocks noGrp="1"/>
          </p:cNvSpPr>
          <p:nvPr>
            <p:ph type="sldNum" sz="quarter" idx="4"/>
          </p:nvPr>
        </p:nvSpPr>
        <p:spPr/>
        <p:txBody>
          <a:bodyPr/>
          <a:lstStyle/>
          <a:p>
            <a:fld id="{407F7647-6CBB-4945-B48A-22BF8575EA14}" type="slidenum">
              <a:rPr lang="en-US" smtClean="0"/>
              <a:pPr/>
              <a:t>17</a:t>
            </a:fld>
            <a:endParaRPr lang="en-US" dirty="0"/>
          </a:p>
        </p:txBody>
      </p:sp>
      <p:pic>
        <p:nvPicPr>
          <p:cNvPr id="18" name="Content Placeholder 17" descr="A person and person sitting on scales&#10;&#10;Description automatically generated">
            <a:extLst>
              <a:ext uri="{FF2B5EF4-FFF2-40B4-BE49-F238E27FC236}">
                <a16:creationId xmlns:a16="http://schemas.microsoft.com/office/drawing/2014/main" id="{E3CC9AD7-21E4-B14C-C447-CC05461C57C7}"/>
              </a:ext>
            </a:extLst>
          </p:cNvPr>
          <p:cNvPicPr>
            <a:picLocks noGrp="1" noChangeAspect="1"/>
          </p:cNvPicPr>
          <p:nvPr>
            <p:ph sz="half" idx="13"/>
          </p:nvPr>
        </p:nvPicPr>
        <p:blipFill rotWithShape="1">
          <a:blip r:embed="rId2">
            <a:duotone>
              <a:schemeClr val="accent1">
                <a:shade val="45000"/>
                <a:satMod val="135000"/>
              </a:schemeClr>
              <a:prstClr val="white"/>
            </a:duotone>
          </a:blip>
          <a:srcRect l="13831" r="15155"/>
          <a:stretch/>
        </p:blipFill>
        <p:spPr>
          <a:xfrm>
            <a:off x="6309673" y="2156239"/>
            <a:ext cx="5044127" cy="4010885"/>
          </a:xfrm>
          <a:ln w="19050">
            <a:solidFill>
              <a:schemeClr val="accent1"/>
            </a:solidFill>
          </a:ln>
        </p:spPr>
      </p:pic>
      <p:sp>
        <p:nvSpPr>
          <p:cNvPr id="6" name="Text Placeholder 5">
            <a:extLst>
              <a:ext uri="{FF2B5EF4-FFF2-40B4-BE49-F238E27FC236}">
                <a16:creationId xmlns:a16="http://schemas.microsoft.com/office/drawing/2014/main" id="{8E86B453-2511-43AE-EB25-6738E4D125F8}"/>
              </a:ext>
            </a:extLst>
          </p:cNvPr>
          <p:cNvSpPr>
            <a:spLocks noGrp="1"/>
          </p:cNvSpPr>
          <p:nvPr>
            <p:ph type="body" idx="10"/>
          </p:nvPr>
        </p:nvSpPr>
        <p:spPr>
          <a:xfrm>
            <a:off x="685800" y="1219200"/>
            <a:ext cx="5257800" cy="659453"/>
          </a:xfrm>
        </p:spPr>
        <p:txBody>
          <a:bodyPr>
            <a:normAutofit fontScale="85000" lnSpcReduction="10000"/>
          </a:bodyPr>
          <a:lstStyle/>
          <a:p>
            <a:r>
              <a:rPr lang="en-US" sz="2600" dirty="0"/>
              <a:t>Pay Gap</a:t>
            </a:r>
          </a:p>
          <a:p>
            <a:pPr>
              <a:spcBef>
                <a:spcPts val="600"/>
              </a:spcBef>
            </a:pPr>
            <a:r>
              <a:rPr lang="en-US" dirty="0">
                <a:solidFill>
                  <a:schemeClr val="accent5"/>
                </a:solidFill>
              </a:rPr>
              <a:t>Pay differences in race groups among all jobs</a:t>
            </a:r>
          </a:p>
        </p:txBody>
      </p:sp>
      <p:sp>
        <p:nvSpPr>
          <p:cNvPr id="7" name="Text Placeholder 6">
            <a:extLst>
              <a:ext uri="{FF2B5EF4-FFF2-40B4-BE49-F238E27FC236}">
                <a16:creationId xmlns:a16="http://schemas.microsoft.com/office/drawing/2014/main" id="{C036662F-6BD5-98AF-C8CE-CDA5F1803849}"/>
              </a:ext>
            </a:extLst>
          </p:cNvPr>
          <p:cNvSpPr>
            <a:spLocks noGrp="1"/>
          </p:cNvSpPr>
          <p:nvPr>
            <p:ph type="body" idx="14"/>
          </p:nvPr>
        </p:nvSpPr>
        <p:spPr>
          <a:xfrm>
            <a:off x="6248400" y="1219200"/>
            <a:ext cx="5257800" cy="659453"/>
          </a:xfrm>
        </p:spPr>
        <p:txBody>
          <a:bodyPr>
            <a:normAutofit fontScale="85000" lnSpcReduction="10000"/>
          </a:bodyPr>
          <a:lstStyle/>
          <a:p>
            <a:r>
              <a:rPr lang="en-US" sz="2600" dirty="0"/>
              <a:t>Pay Equity</a:t>
            </a:r>
          </a:p>
          <a:p>
            <a:pPr>
              <a:spcBef>
                <a:spcPts val="600"/>
              </a:spcBef>
            </a:pPr>
            <a:r>
              <a:rPr lang="en-US" dirty="0">
                <a:solidFill>
                  <a:schemeClr val="accent5"/>
                </a:solidFill>
              </a:rPr>
              <a:t>Equitable pay for individuals in similar positions</a:t>
            </a:r>
          </a:p>
        </p:txBody>
      </p:sp>
      <p:sp>
        <p:nvSpPr>
          <p:cNvPr id="8" name="Title 7">
            <a:extLst>
              <a:ext uri="{FF2B5EF4-FFF2-40B4-BE49-F238E27FC236}">
                <a16:creationId xmlns:a16="http://schemas.microsoft.com/office/drawing/2014/main" id="{3E5869C7-8D8B-E86B-B38C-075DDD2B73E1}"/>
              </a:ext>
            </a:extLst>
          </p:cNvPr>
          <p:cNvSpPr>
            <a:spLocks noGrp="1"/>
          </p:cNvSpPr>
          <p:nvPr>
            <p:ph type="title"/>
          </p:nvPr>
        </p:nvSpPr>
        <p:spPr/>
        <p:txBody>
          <a:bodyPr/>
          <a:lstStyle/>
          <a:p>
            <a:r>
              <a:rPr lang="en-US" dirty="0"/>
              <a:t>New Solutions to Historic Challenges</a:t>
            </a:r>
          </a:p>
        </p:txBody>
      </p:sp>
      <p:pic>
        <p:nvPicPr>
          <p:cNvPr id="16" name="Content Placeholder 15" descr="A couple of men standing on stacks of coins&#10;&#10;Description automatically generated">
            <a:extLst>
              <a:ext uri="{FF2B5EF4-FFF2-40B4-BE49-F238E27FC236}">
                <a16:creationId xmlns:a16="http://schemas.microsoft.com/office/drawing/2014/main" id="{8CC9B2AB-48AF-F1D3-45BB-A98DCDF0A3B3}"/>
              </a:ext>
            </a:extLst>
          </p:cNvPr>
          <p:cNvPicPr>
            <a:picLocks noGrp="1" noChangeAspect="1"/>
          </p:cNvPicPr>
          <p:nvPr>
            <p:ph sz="half" idx="2"/>
          </p:nvPr>
        </p:nvPicPr>
        <p:blipFill>
          <a:blip r:embed="rId3">
            <a:duotone>
              <a:schemeClr val="accent1">
                <a:shade val="45000"/>
                <a:satMod val="135000"/>
              </a:schemeClr>
              <a:prstClr val="white"/>
            </a:duotone>
          </a:blip>
          <a:stretch>
            <a:fillRect/>
          </a:stretch>
        </p:blipFill>
        <p:spPr>
          <a:xfrm>
            <a:off x="685800" y="2133599"/>
            <a:ext cx="5044127" cy="4038599"/>
          </a:xfrm>
          <a:ln w="19050">
            <a:solidFill>
              <a:schemeClr val="accent1"/>
            </a:solidFill>
          </a:ln>
        </p:spPr>
      </p:pic>
    </p:spTree>
    <p:extLst>
      <p:ext uri="{BB962C8B-B14F-4D97-AF65-F5344CB8AC3E}">
        <p14:creationId xmlns:p14="http://schemas.microsoft.com/office/powerpoint/2010/main" val="387868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BDD59-E58B-086F-FC39-86F3F89497A5}"/>
              </a:ext>
            </a:extLst>
          </p:cNvPr>
          <p:cNvSpPr>
            <a:spLocks noGrp="1"/>
          </p:cNvSpPr>
          <p:nvPr>
            <p:ph idx="1"/>
          </p:nvPr>
        </p:nvSpPr>
        <p:spPr/>
        <p:txBody>
          <a:bodyPr/>
          <a:lstStyle/>
          <a:p>
            <a:pPr>
              <a:spcAft>
                <a:spcPts val="600"/>
              </a:spcAft>
            </a:pPr>
            <a:r>
              <a:rPr lang="en-US" dirty="0"/>
              <a:t>Several states have now passed laws requiring some form of transparency:</a:t>
            </a:r>
          </a:p>
          <a:p>
            <a:pPr lvl="1">
              <a:spcAft>
                <a:spcPts val="600"/>
              </a:spcAft>
            </a:pPr>
            <a:r>
              <a:rPr lang="en-US" dirty="0"/>
              <a:t>Most Basic – Prohibit pay confidentiality (Note: the NLRA requires this of all employers).</a:t>
            </a:r>
          </a:p>
          <a:p>
            <a:pPr lvl="1">
              <a:spcAft>
                <a:spcPts val="600"/>
              </a:spcAft>
            </a:pPr>
            <a:r>
              <a:rPr lang="en-US" dirty="0"/>
              <a:t>Moderate – Must disclose pay information to individual applicants and/or employees.</a:t>
            </a:r>
          </a:p>
          <a:p>
            <a:pPr lvl="1">
              <a:spcAft>
                <a:spcPts val="600"/>
              </a:spcAft>
            </a:pPr>
            <a:r>
              <a:rPr lang="en-US" dirty="0"/>
              <a:t>Aggressive – Must include pay information on job advertisements and postings; must submit information about employee pay to the state.</a:t>
            </a:r>
          </a:p>
          <a:p>
            <a:endParaRPr lang="en-US" dirty="0"/>
          </a:p>
        </p:txBody>
      </p:sp>
      <p:sp>
        <p:nvSpPr>
          <p:cNvPr id="3" name="Footer Placeholder 2">
            <a:extLst>
              <a:ext uri="{FF2B5EF4-FFF2-40B4-BE49-F238E27FC236}">
                <a16:creationId xmlns:a16="http://schemas.microsoft.com/office/drawing/2014/main" id="{209A2E8E-5EE4-D41D-5B4D-410AE8DF69BD}"/>
              </a:ext>
            </a:extLst>
          </p:cNvPr>
          <p:cNvSpPr>
            <a:spLocks noGrp="1"/>
          </p:cNvSpPr>
          <p:nvPr>
            <p:ph type="ftr" sz="quarter" idx="3"/>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60805CEC-D04C-7265-C5CE-7EB3559BC7E8}"/>
              </a:ext>
            </a:extLst>
          </p:cNvPr>
          <p:cNvSpPr>
            <a:spLocks noGrp="1"/>
          </p:cNvSpPr>
          <p:nvPr>
            <p:ph type="sldNum" sz="quarter" idx="4"/>
          </p:nvPr>
        </p:nvSpPr>
        <p:spPr/>
        <p:txBody>
          <a:bodyPr/>
          <a:lstStyle/>
          <a:p>
            <a:fld id="{407F7647-6CBB-4945-B48A-22BF8575EA14}" type="slidenum">
              <a:rPr lang="en-US" smtClean="0"/>
              <a:pPr/>
              <a:t>18</a:t>
            </a:fld>
            <a:endParaRPr lang="en-US" dirty="0"/>
          </a:p>
        </p:txBody>
      </p:sp>
      <p:sp>
        <p:nvSpPr>
          <p:cNvPr id="5" name="Text Placeholder 4">
            <a:extLst>
              <a:ext uri="{FF2B5EF4-FFF2-40B4-BE49-F238E27FC236}">
                <a16:creationId xmlns:a16="http://schemas.microsoft.com/office/drawing/2014/main" id="{BA8938DC-2F94-FF01-B392-D3E77DF3C4C6}"/>
              </a:ext>
            </a:extLst>
          </p:cNvPr>
          <p:cNvSpPr>
            <a:spLocks noGrp="1"/>
          </p:cNvSpPr>
          <p:nvPr>
            <p:ph type="body" idx="10"/>
          </p:nvPr>
        </p:nvSpPr>
        <p:spPr/>
        <p:txBody>
          <a:bodyPr>
            <a:normAutofit lnSpcReduction="10000"/>
          </a:bodyPr>
          <a:lstStyle/>
          <a:p>
            <a:r>
              <a:rPr lang="en-US" dirty="0"/>
              <a:t>Pay transparency and closing wage gaps are suddenly high on the agenda for state and local lawmakers.</a:t>
            </a:r>
          </a:p>
        </p:txBody>
      </p:sp>
      <p:sp>
        <p:nvSpPr>
          <p:cNvPr id="6" name="Title 5">
            <a:extLst>
              <a:ext uri="{FF2B5EF4-FFF2-40B4-BE49-F238E27FC236}">
                <a16:creationId xmlns:a16="http://schemas.microsoft.com/office/drawing/2014/main" id="{771CCD45-7A11-48E8-DD1F-1FC5C0260C00}"/>
              </a:ext>
            </a:extLst>
          </p:cNvPr>
          <p:cNvSpPr>
            <a:spLocks noGrp="1"/>
          </p:cNvSpPr>
          <p:nvPr>
            <p:ph type="title"/>
          </p:nvPr>
        </p:nvSpPr>
        <p:spPr/>
        <p:txBody>
          <a:bodyPr/>
          <a:lstStyle/>
          <a:p>
            <a:r>
              <a:rPr kumimoji="0" lang="en-US" altLang="en-US" sz="32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Pay Disclosure Laws on the Rise</a:t>
            </a:r>
            <a:endParaRPr lang="en-US" dirty="0"/>
          </a:p>
        </p:txBody>
      </p:sp>
    </p:spTree>
    <p:extLst>
      <p:ext uri="{BB962C8B-B14F-4D97-AF65-F5344CB8AC3E}">
        <p14:creationId xmlns:p14="http://schemas.microsoft.com/office/powerpoint/2010/main" val="2581756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23031E-0F97-1A32-0A6A-2FA16AC2F561}"/>
              </a:ext>
            </a:extLst>
          </p:cNvPr>
          <p:cNvSpPr>
            <a:spLocks noGrp="1"/>
          </p:cNvSpPr>
          <p:nvPr>
            <p:ph type="sldNum" sz="quarter" idx="4"/>
          </p:nvPr>
        </p:nvSpPr>
        <p:spPr/>
        <p:txBody>
          <a:bodyPr/>
          <a:lstStyle/>
          <a:p>
            <a:fld id="{407F7647-6CBB-4945-B48A-22BF8575EA14}" type="slidenum">
              <a:rPr lang="en-US" smtClean="0"/>
              <a:pPr/>
              <a:t>19</a:t>
            </a:fld>
            <a:endParaRPr lang="en-US" dirty="0"/>
          </a:p>
        </p:txBody>
      </p:sp>
      <p:sp>
        <p:nvSpPr>
          <p:cNvPr id="2" name="Content Placeholder 1">
            <a:extLst>
              <a:ext uri="{FF2B5EF4-FFF2-40B4-BE49-F238E27FC236}">
                <a16:creationId xmlns:a16="http://schemas.microsoft.com/office/drawing/2014/main" id="{9377D49D-630B-4FBB-A175-6FAF4A81025B}"/>
              </a:ext>
            </a:extLst>
          </p:cNvPr>
          <p:cNvSpPr>
            <a:spLocks noGrp="1"/>
          </p:cNvSpPr>
          <p:nvPr>
            <p:ph idx="10"/>
          </p:nvPr>
        </p:nvSpPr>
        <p:spPr>
          <a:xfrm>
            <a:off x="4495800" y="1417030"/>
            <a:ext cx="6982968" cy="4511233"/>
          </a:xfrm>
        </p:spPr>
        <p:txBody>
          <a:bodyPr/>
          <a:lstStyle/>
          <a:p>
            <a:pPr marL="285750" indent="-285750">
              <a:spcBef>
                <a:spcPts val="0"/>
              </a:spcBef>
              <a:spcAft>
                <a:spcPts val="600"/>
              </a:spcAft>
              <a:buFont typeface="Arial" panose="020B0604020202020204" pitchFamily="34" charset="0"/>
              <a:buChar char="•"/>
            </a:pPr>
            <a:r>
              <a:rPr lang="en-US" b="1" dirty="0">
                <a:solidFill>
                  <a:schemeClr val="accent1"/>
                </a:solidFill>
              </a:rPr>
              <a:t>Administrative Burden</a:t>
            </a:r>
          </a:p>
          <a:p>
            <a:pPr marL="742950" lvl="1" indent="-285750">
              <a:spcBef>
                <a:spcPts val="0"/>
              </a:spcBef>
              <a:spcAft>
                <a:spcPts val="600"/>
              </a:spcAft>
              <a:buFont typeface="Arial" panose="020B0604020202020204" pitchFamily="34" charset="0"/>
              <a:buChar char="•"/>
            </a:pPr>
            <a:r>
              <a:rPr lang="en-US" sz="2000" dirty="0"/>
              <a:t>Do we have ranges? Are they followed? How do we add them automatically?  How do we make sure it is current?</a:t>
            </a:r>
          </a:p>
          <a:p>
            <a:pPr marL="285750" indent="-285750">
              <a:spcBef>
                <a:spcPts val="0"/>
              </a:spcBef>
              <a:spcAft>
                <a:spcPts val="600"/>
              </a:spcAft>
              <a:buFont typeface="Arial" panose="020B0604020202020204" pitchFamily="34" charset="0"/>
              <a:buChar char="•"/>
            </a:pPr>
            <a:r>
              <a:rPr lang="en-US" b="1" dirty="0">
                <a:solidFill>
                  <a:schemeClr val="accent1"/>
                </a:solidFill>
              </a:rPr>
              <a:t>Market Differences</a:t>
            </a:r>
          </a:p>
          <a:p>
            <a:pPr marL="742950" lvl="1" indent="-285750">
              <a:spcBef>
                <a:spcPts val="0"/>
              </a:spcBef>
              <a:spcAft>
                <a:spcPts val="600"/>
              </a:spcAft>
              <a:buFont typeface="Arial" panose="020B0604020202020204" pitchFamily="34" charset="0"/>
              <a:buChar char="•"/>
            </a:pPr>
            <a:r>
              <a:rPr lang="en-US" sz="2000" dirty="0"/>
              <a:t>Will we dissuade applicants in higher-paying markets?</a:t>
            </a:r>
          </a:p>
          <a:p>
            <a:pPr marL="742950" lvl="1" indent="-285750">
              <a:spcBef>
                <a:spcPts val="0"/>
              </a:spcBef>
              <a:spcAft>
                <a:spcPts val="600"/>
              </a:spcAft>
              <a:buFont typeface="Arial" panose="020B0604020202020204" pitchFamily="34" charset="0"/>
              <a:buChar char="•"/>
            </a:pPr>
            <a:r>
              <a:rPr lang="en-US" sz="2000" dirty="0"/>
              <a:t>Will we set unreasonable expectations in lower markets?</a:t>
            </a:r>
            <a:endParaRPr lang="en-US" sz="2000" b="1" dirty="0"/>
          </a:p>
          <a:p>
            <a:pPr marL="285750" indent="-285750">
              <a:spcBef>
                <a:spcPts val="0"/>
              </a:spcBef>
              <a:spcAft>
                <a:spcPts val="600"/>
              </a:spcAft>
              <a:buFont typeface="Arial" panose="020B0604020202020204" pitchFamily="34" charset="0"/>
              <a:buChar char="•"/>
            </a:pPr>
            <a:r>
              <a:rPr lang="en-US" b="1" dirty="0">
                <a:solidFill>
                  <a:schemeClr val="accent1"/>
                </a:solidFill>
              </a:rPr>
              <a:t>Online Job Boards, Including ESTIMATED Pay Ranges</a:t>
            </a:r>
          </a:p>
          <a:p>
            <a:pPr marL="742950" lvl="1" indent="-285750">
              <a:spcBef>
                <a:spcPts val="0"/>
              </a:spcBef>
              <a:spcAft>
                <a:spcPts val="600"/>
              </a:spcAft>
              <a:buFont typeface="Arial" panose="020B0604020202020204" pitchFamily="34" charset="0"/>
              <a:buChar char="•"/>
            </a:pPr>
            <a:r>
              <a:rPr lang="en-US" sz="2000" dirty="0"/>
              <a:t>What if the range is lower than we pay? What if it’s higher?</a:t>
            </a:r>
          </a:p>
        </p:txBody>
      </p:sp>
      <p:sp>
        <p:nvSpPr>
          <p:cNvPr id="3" name="Title 2">
            <a:extLst>
              <a:ext uri="{FF2B5EF4-FFF2-40B4-BE49-F238E27FC236}">
                <a16:creationId xmlns:a16="http://schemas.microsoft.com/office/drawing/2014/main" id="{1F704FBF-EEC5-BC4D-A7B9-46372926AE74}"/>
              </a:ext>
            </a:extLst>
          </p:cNvPr>
          <p:cNvSpPr>
            <a:spLocks noGrp="1"/>
          </p:cNvSpPr>
          <p:nvPr>
            <p:ph type="title"/>
          </p:nvPr>
        </p:nvSpPr>
        <p:spPr>
          <a:xfrm>
            <a:off x="4495800" y="57396"/>
            <a:ext cx="7045452" cy="1085604"/>
          </a:xfrm>
        </p:spPr>
        <p:txBody>
          <a:bodyPr/>
          <a:lstStyle/>
          <a:p>
            <a:r>
              <a:rPr lang="en-US" b="1" dirty="0">
                <a:solidFill>
                  <a:schemeClr val="accent2"/>
                </a:solidFill>
              </a:rPr>
              <a:t>Challenges with Posting Pay Information</a:t>
            </a:r>
          </a:p>
        </p:txBody>
      </p:sp>
      <p:sp>
        <p:nvSpPr>
          <p:cNvPr id="4" name="Footer Placeholder 3">
            <a:extLst>
              <a:ext uri="{FF2B5EF4-FFF2-40B4-BE49-F238E27FC236}">
                <a16:creationId xmlns:a16="http://schemas.microsoft.com/office/drawing/2014/main" id="{5E5D3B13-80CD-0D63-4BAF-BEDF92C4AED3}"/>
              </a:ext>
            </a:extLst>
          </p:cNvPr>
          <p:cNvSpPr>
            <a:spLocks noGrp="1"/>
          </p:cNvSpPr>
          <p:nvPr>
            <p:ph type="ftr" sz="quarter" idx="4294967295"/>
          </p:nvPr>
        </p:nvSpPr>
        <p:spPr>
          <a:xfrm>
            <a:off x="0" y="6356350"/>
            <a:ext cx="4114800" cy="365125"/>
          </a:xfrm>
        </p:spPr>
        <p:txBody>
          <a:bodyPr/>
          <a:lstStyle/>
          <a:p>
            <a:r>
              <a:rPr lang="en-US" dirty="0"/>
              <a:t>Jackson Lewis P.C.  </a:t>
            </a:r>
          </a:p>
        </p:txBody>
      </p:sp>
      <p:pic>
        <p:nvPicPr>
          <p:cNvPr id="3076" name="Picture 4" descr="Fire Clip Art Free Picture PNG | PNG Play">
            <a:extLst>
              <a:ext uri="{FF2B5EF4-FFF2-40B4-BE49-F238E27FC236}">
                <a16:creationId xmlns:a16="http://schemas.microsoft.com/office/drawing/2014/main" id="{91D4BB78-AF35-39B4-3CFB-698CDC4B19B0}"/>
              </a:ext>
            </a:extLst>
          </p:cNvPr>
          <p:cNvPicPr>
            <a:picLocks noGrp="1" noChangeAspect="1" noChangeArrowheads="1"/>
          </p:cNvPicPr>
          <p:nvPr>
            <p:ph type="pic" idx="1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13492" r="13492"/>
          <a:stretch>
            <a:fillRect/>
          </a:stretch>
        </p:blipFill>
        <p:spPr bwMode="auto">
          <a:xfrm>
            <a:off x="329141" y="533400"/>
            <a:ext cx="3785659"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8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BE15FB-EA64-808D-CDDE-4D022D3981C4}"/>
              </a:ext>
            </a:extLst>
          </p:cNvPr>
          <p:cNvSpPr>
            <a:spLocks noGrp="1"/>
          </p:cNvSpPr>
          <p:nvPr>
            <p:ph type="sldNum" sz="quarter" idx="4"/>
          </p:nvPr>
        </p:nvSpPr>
        <p:spPr/>
        <p:txBody>
          <a:bodyPr/>
          <a:lstStyle/>
          <a:p>
            <a:fld id="{407F7647-6CBB-4945-B48A-22BF8575EA14}" type="slidenum">
              <a:rPr lang="en-US" smtClean="0"/>
              <a:pPr/>
              <a:t>2</a:t>
            </a:fld>
            <a:endParaRPr lang="en-US" dirty="0"/>
          </a:p>
        </p:txBody>
      </p:sp>
      <p:sp>
        <p:nvSpPr>
          <p:cNvPr id="3" name="Content Placeholder 2">
            <a:extLst>
              <a:ext uri="{FF2B5EF4-FFF2-40B4-BE49-F238E27FC236}">
                <a16:creationId xmlns:a16="http://schemas.microsoft.com/office/drawing/2014/main" id="{876A7F14-912F-6D49-C903-E8B76102A561}"/>
              </a:ext>
            </a:extLst>
          </p:cNvPr>
          <p:cNvSpPr>
            <a:spLocks noGrp="1"/>
          </p:cNvSpPr>
          <p:nvPr>
            <p:ph idx="10"/>
          </p:nvPr>
        </p:nvSpPr>
        <p:spPr/>
        <p:txBody>
          <a:bodyPr/>
          <a:lstStyle/>
          <a:p>
            <a:pPr marL="457200" indent="-457200">
              <a:spcAft>
                <a:spcPts val="1200"/>
              </a:spcAft>
              <a:buFont typeface="+mj-lt"/>
              <a:buAutoNum type="arabicPeriod"/>
            </a:pPr>
            <a:r>
              <a:rPr lang="en-US" sz="3200" dirty="0"/>
              <a:t>What’s Heating Up at the OFCCP</a:t>
            </a:r>
          </a:p>
          <a:p>
            <a:pPr marL="457200" indent="-457200">
              <a:buFont typeface="+mj-lt"/>
              <a:buAutoNum type="arabicPeriod"/>
            </a:pPr>
            <a:r>
              <a:rPr lang="en-US" sz="3200" dirty="0"/>
              <a:t>Scorching Hot Pay Trends</a:t>
            </a:r>
          </a:p>
          <a:p>
            <a:pPr marL="457200" indent="-457200">
              <a:buFont typeface="+mj-lt"/>
              <a:buAutoNum type="arabicPeriod"/>
            </a:pPr>
            <a:endParaRPr lang="en-US" dirty="0"/>
          </a:p>
        </p:txBody>
      </p:sp>
      <p:sp>
        <p:nvSpPr>
          <p:cNvPr id="4" name="Title 3">
            <a:extLst>
              <a:ext uri="{FF2B5EF4-FFF2-40B4-BE49-F238E27FC236}">
                <a16:creationId xmlns:a16="http://schemas.microsoft.com/office/drawing/2014/main" id="{35CB0D0F-0CCF-5238-E01C-B6EB0BFB4BCF}"/>
              </a:ext>
            </a:extLst>
          </p:cNvPr>
          <p:cNvSpPr>
            <a:spLocks noGrp="1"/>
          </p:cNvSpPr>
          <p:nvPr>
            <p:ph type="title"/>
          </p:nvPr>
        </p:nvSpPr>
        <p:spPr/>
        <p:txBody>
          <a:bodyPr/>
          <a:lstStyle/>
          <a:p>
            <a:r>
              <a:rPr lang="en-US" sz="3600" dirty="0"/>
              <a:t>Agenda</a:t>
            </a:r>
          </a:p>
        </p:txBody>
      </p:sp>
      <p:pic>
        <p:nvPicPr>
          <p:cNvPr id="7" name="Picture Placeholder 6" descr="A fire flame logo&#10;&#10;Description automatically generated with medium confidence">
            <a:extLst>
              <a:ext uri="{FF2B5EF4-FFF2-40B4-BE49-F238E27FC236}">
                <a16:creationId xmlns:a16="http://schemas.microsoft.com/office/drawing/2014/main" id="{C78A5D9E-DA3B-701A-FEA5-C48283EB6CBF}"/>
              </a:ext>
            </a:extLst>
          </p:cNvPr>
          <p:cNvPicPr>
            <a:picLocks noGrp="1" noChangeAspect="1"/>
          </p:cNvPicPr>
          <p:nvPr>
            <p:ph type="pic" idx="15"/>
          </p:nvPr>
        </p:nvPicPr>
        <p:blipFill>
          <a:blip r:embed="rId2">
            <a:duotone>
              <a:schemeClr val="accent2">
                <a:shade val="45000"/>
                <a:satMod val="135000"/>
              </a:schemeClr>
              <a:prstClr val="white"/>
            </a:duotone>
          </a:blip>
          <a:srcRect t="6223" b="6223"/>
          <a:stretch>
            <a:fillRect/>
          </a:stretch>
        </p:blipFill>
        <p:spPr/>
      </p:pic>
    </p:spTree>
    <p:extLst>
      <p:ext uri="{BB962C8B-B14F-4D97-AF65-F5344CB8AC3E}">
        <p14:creationId xmlns:p14="http://schemas.microsoft.com/office/powerpoint/2010/main" val="3969365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B949EE-350D-9E19-90CC-4D22B488813A}"/>
              </a:ext>
            </a:extLst>
          </p:cNvPr>
          <p:cNvSpPr>
            <a:spLocks noGrp="1"/>
          </p:cNvSpPr>
          <p:nvPr>
            <p:ph type="sldNum" sz="quarter" idx="4"/>
          </p:nvPr>
        </p:nvSpPr>
        <p:spPr/>
        <p:txBody>
          <a:bodyPr/>
          <a:lstStyle/>
          <a:p>
            <a:fld id="{407F7647-6CBB-4945-B48A-22BF8575EA14}" type="slidenum">
              <a:rPr lang="en-US" smtClean="0"/>
              <a:pPr/>
              <a:t>20</a:t>
            </a:fld>
            <a:endParaRPr lang="en-US" dirty="0"/>
          </a:p>
        </p:txBody>
      </p:sp>
      <p:sp>
        <p:nvSpPr>
          <p:cNvPr id="2" name="Content Placeholder 1">
            <a:extLst>
              <a:ext uri="{FF2B5EF4-FFF2-40B4-BE49-F238E27FC236}">
                <a16:creationId xmlns:a16="http://schemas.microsoft.com/office/drawing/2014/main" id="{9377D49D-630B-4FBB-A175-6FAF4A81025B}"/>
              </a:ext>
            </a:extLst>
          </p:cNvPr>
          <p:cNvSpPr>
            <a:spLocks noGrp="1"/>
          </p:cNvSpPr>
          <p:nvPr>
            <p:ph idx="10"/>
          </p:nvPr>
        </p:nvSpPr>
        <p:spPr/>
        <p:txBody>
          <a:bodyPr/>
          <a:lstStyle/>
          <a:p>
            <a:pPr marL="285750" indent="-285750">
              <a:lnSpc>
                <a:spcPct val="120000"/>
              </a:lnSpc>
              <a:spcBef>
                <a:spcPts val="1200"/>
              </a:spcBef>
              <a:spcAft>
                <a:spcPts val="1200"/>
              </a:spcAft>
              <a:buFont typeface="Arial" panose="020B0604020202020204" pitchFamily="34" charset="0"/>
              <a:buChar char="•"/>
            </a:pPr>
            <a:r>
              <a:rPr lang="en-US" dirty="0"/>
              <a:t>Every new hire expects the top of the range.</a:t>
            </a:r>
          </a:p>
          <a:p>
            <a:pPr marL="285750" indent="-285750">
              <a:lnSpc>
                <a:spcPct val="120000"/>
              </a:lnSpc>
              <a:spcBef>
                <a:spcPts val="1200"/>
              </a:spcBef>
              <a:spcAft>
                <a:spcPts val="1200"/>
              </a:spcAft>
              <a:buFont typeface="Arial" panose="020B0604020202020204" pitchFamily="34" charset="0"/>
              <a:buChar char="•"/>
            </a:pPr>
            <a:r>
              <a:rPr lang="en-US" dirty="0"/>
              <a:t>Competitors will see what we pay and may poach employees.</a:t>
            </a:r>
          </a:p>
          <a:p>
            <a:pPr marL="285750" indent="-285750">
              <a:lnSpc>
                <a:spcPct val="120000"/>
              </a:lnSpc>
              <a:spcBef>
                <a:spcPts val="1200"/>
              </a:spcBef>
              <a:spcAft>
                <a:spcPts val="1200"/>
              </a:spcAft>
              <a:buFont typeface="Arial" panose="020B0604020202020204" pitchFamily="34" charset="0"/>
              <a:buChar char="•"/>
            </a:pPr>
            <a:r>
              <a:rPr lang="en-US" dirty="0"/>
              <a:t>Unions will see what we pay and may gain leverage to organize.</a:t>
            </a:r>
          </a:p>
          <a:p>
            <a:pPr marL="285750" indent="-285750">
              <a:lnSpc>
                <a:spcPct val="120000"/>
              </a:lnSpc>
              <a:spcBef>
                <a:spcPts val="1200"/>
              </a:spcBef>
              <a:spcAft>
                <a:spcPts val="1200"/>
              </a:spcAft>
              <a:buFont typeface="Arial" panose="020B0604020202020204" pitchFamily="34" charset="0"/>
              <a:buChar char="•"/>
            </a:pPr>
            <a:r>
              <a:rPr lang="en-US" b="1" dirty="0">
                <a:solidFill>
                  <a:schemeClr val="accent1"/>
                </a:solidFill>
              </a:rPr>
              <a:t>The Big One: </a:t>
            </a:r>
            <a:r>
              <a:rPr lang="en-US" dirty="0"/>
              <a:t>Current employees will see what we are willing to pay new hires.</a:t>
            </a:r>
          </a:p>
        </p:txBody>
      </p:sp>
      <p:pic>
        <p:nvPicPr>
          <p:cNvPr id="8" name="Picture Placeholder 7" descr="A blue dumpster with orange flames&#10;&#10;Description automatically generated">
            <a:extLst>
              <a:ext uri="{FF2B5EF4-FFF2-40B4-BE49-F238E27FC236}">
                <a16:creationId xmlns:a16="http://schemas.microsoft.com/office/drawing/2014/main" id="{577009AE-2CF0-4187-82F6-336EDF73188B}"/>
              </a:ext>
            </a:extLst>
          </p:cNvPr>
          <p:cNvPicPr>
            <a:picLocks noGrp="1" noChangeAspect="1"/>
          </p:cNvPicPr>
          <p:nvPr>
            <p:ph type="pic" idx="11"/>
          </p:nvPr>
        </p:nvPicPr>
        <p:blipFill>
          <a:blip r:embed="rId2">
            <a:duotone>
              <a:schemeClr val="accent1">
                <a:shade val="45000"/>
                <a:satMod val="135000"/>
              </a:schemeClr>
              <a:prstClr val="white"/>
            </a:duotone>
          </a:blip>
          <a:srcRect l="16351" r="16351"/>
          <a:stretch>
            <a:fillRect/>
          </a:stretch>
        </p:blipFill>
        <p:spPr>
          <a:xfrm>
            <a:off x="0" y="0"/>
            <a:ext cx="4381500" cy="6858000"/>
          </a:xfrm>
        </p:spPr>
      </p:pic>
      <p:sp>
        <p:nvSpPr>
          <p:cNvPr id="3" name="Title 2">
            <a:extLst>
              <a:ext uri="{FF2B5EF4-FFF2-40B4-BE49-F238E27FC236}">
                <a16:creationId xmlns:a16="http://schemas.microsoft.com/office/drawing/2014/main" id="{1F704FBF-EEC5-BC4D-A7B9-46372926AE74}"/>
              </a:ext>
            </a:extLst>
          </p:cNvPr>
          <p:cNvSpPr>
            <a:spLocks noGrp="1"/>
          </p:cNvSpPr>
          <p:nvPr>
            <p:ph type="title"/>
          </p:nvPr>
        </p:nvSpPr>
        <p:spPr/>
        <p:txBody>
          <a:bodyPr/>
          <a:lstStyle/>
          <a:p>
            <a:r>
              <a:rPr lang="en-US" b="1" dirty="0">
                <a:solidFill>
                  <a:schemeClr val="accent2"/>
                </a:solidFill>
              </a:rPr>
              <a:t>Challenges with Posting Pay Information</a:t>
            </a:r>
          </a:p>
        </p:txBody>
      </p:sp>
    </p:spTree>
    <p:extLst>
      <p:ext uri="{BB962C8B-B14F-4D97-AF65-F5344CB8AC3E}">
        <p14:creationId xmlns:p14="http://schemas.microsoft.com/office/powerpoint/2010/main" val="1395820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ABAD32-0DC2-3B33-FF6E-1941B66B1C87}"/>
              </a:ext>
            </a:extLst>
          </p:cNvPr>
          <p:cNvGrpSpPr/>
          <p:nvPr/>
        </p:nvGrpSpPr>
        <p:grpSpPr>
          <a:xfrm>
            <a:off x="7983926" y="1751381"/>
            <a:ext cx="3931229" cy="1650674"/>
            <a:chOff x="3708017" y="4015747"/>
            <a:chExt cx="3931229" cy="1650674"/>
          </a:xfrm>
        </p:grpSpPr>
        <p:sp>
          <p:nvSpPr>
            <p:cNvPr id="3" name="Rectangle 2" descr="Help">
              <a:extLst>
                <a:ext uri="{FF2B5EF4-FFF2-40B4-BE49-F238E27FC236}">
                  <a16:creationId xmlns:a16="http://schemas.microsoft.com/office/drawing/2014/main" id="{3A98B771-49FD-1EFD-C1CF-22B70349298D}"/>
                </a:ext>
              </a:extLst>
            </p:cNvPr>
            <p:cNvSpPr/>
            <p:nvPr/>
          </p:nvSpPr>
          <p:spPr>
            <a:xfrm>
              <a:off x="4989982" y="4015747"/>
              <a:ext cx="1179447" cy="1179447"/>
            </a:xfrm>
            <a:prstGeom prst="rect">
              <a:avLst/>
            </a:prstGeom>
            <a:blipFill>
              <a:blip r:embed="rId3">
                <a:duotone>
                  <a:schemeClr val="accent1">
                    <a:shade val="45000"/>
                    <a:satMod val="135000"/>
                  </a:schemeClr>
                  <a:prstClr val="white"/>
                </a:duotone>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94B6E808-0FA0-2BE5-ECAB-EA8ED93B6D08}"/>
                </a:ext>
              </a:extLst>
            </p:cNvPr>
            <p:cNvSpPr/>
            <p:nvPr/>
          </p:nvSpPr>
          <p:spPr>
            <a:xfrm>
              <a:off x="3708017" y="5273008"/>
              <a:ext cx="3931229" cy="393413"/>
            </a:xfrm>
            <a:custGeom>
              <a:avLst/>
              <a:gdLst>
                <a:gd name="connsiteX0" fmla="*/ 0 w 8721902"/>
                <a:gd name="connsiteY0" fmla="*/ 0 h 1172249"/>
                <a:gd name="connsiteX1" fmla="*/ 8721902 w 8721902"/>
                <a:gd name="connsiteY1" fmla="*/ 0 h 1172249"/>
                <a:gd name="connsiteX2" fmla="*/ 8721902 w 8721902"/>
                <a:gd name="connsiteY2" fmla="*/ 1172249 h 1172249"/>
                <a:gd name="connsiteX3" fmla="*/ 0 w 8721902"/>
                <a:gd name="connsiteY3" fmla="*/ 1172249 h 1172249"/>
                <a:gd name="connsiteX4" fmla="*/ 0 w 8721902"/>
                <a:gd name="connsiteY4" fmla="*/ 0 h 117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1902" h="1172249">
                  <a:moveTo>
                    <a:pt x="0" y="0"/>
                  </a:moveTo>
                  <a:lnTo>
                    <a:pt x="8721902" y="0"/>
                  </a:lnTo>
                  <a:lnTo>
                    <a:pt x="8721902" y="1172249"/>
                  </a:lnTo>
                  <a:lnTo>
                    <a:pt x="0" y="11722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1"/>
                  </a:solidFill>
                  <a:latin typeface="Arial" panose="020B0604020202020204" pitchFamily="34" charset="0"/>
                  <a:cs typeface="Arial" panose="020B0604020202020204" pitchFamily="34" charset="0"/>
                </a:rPr>
                <a:t>Emerging Trend?</a:t>
              </a:r>
            </a:p>
          </p:txBody>
        </p:sp>
      </p:grpSp>
      <p:sp>
        <p:nvSpPr>
          <p:cNvPr id="10" name="Text Placeholder 5">
            <a:extLst>
              <a:ext uri="{FF2B5EF4-FFF2-40B4-BE49-F238E27FC236}">
                <a16:creationId xmlns:a16="http://schemas.microsoft.com/office/drawing/2014/main" id="{DDA71AAB-22D5-1A22-710A-518CEE850433}"/>
              </a:ext>
            </a:extLst>
          </p:cNvPr>
          <p:cNvSpPr>
            <a:spLocks noGrp="1"/>
          </p:cNvSpPr>
          <p:nvPr>
            <p:ph sz="quarter" idx="12"/>
          </p:nvPr>
        </p:nvSpPr>
        <p:spPr>
          <a:xfrm>
            <a:off x="685800" y="970092"/>
            <a:ext cx="3031440" cy="388925"/>
          </a:xfrm>
        </p:spPr>
        <p:txBody>
          <a:bodyPr/>
          <a:lstStyle/>
          <a:p>
            <a:pPr marL="0" indent="0">
              <a:buNone/>
            </a:pPr>
            <a:r>
              <a:rPr lang="en-US" b="1" dirty="0">
                <a:solidFill>
                  <a:schemeClr val="accent1"/>
                </a:solidFill>
              </a:rPr>
              <a:t>State Laws</a:t>
            </a:r>
          </a:p>
        </p:txBody>
      </p:sp>
      <p:sp>
        <p:nvSpPr>
          <p:cNvPr id="5" name="Title 4">
            <a:extLst>
              <a:ext uri="{FF2B5EF4-FFF2-40B4-BE49-F238E27FC236}">
                <a16:creationId xmlns:a16="http://schemas.microsoft.com/office/drawing/2014/main" id="{709AA91D-7A7C-4FA9-AE6D-D13C14E9D5D2}"/>
              </a:ext>
            </a:extLst>
          </p:cNvPr>
          <p:cNvSpPr>
            <a:spLocks noGrp="1"/>
          </p:cNvSpPr>
          <p:nvPr>
            <p:ph type="title"/>
          </p:nvPr>
        </p:nvSpPr>
        <p:spPr/>
        <p:txBody>
          <a:bodyPr/>
          <a:lstStyle/>
          <a:p>
            <a:r>
              <a:rPr lang="en-US" b="1" dirty="0">
                <a:solidFill>
                  <a:schemeClr val="accent2"/>
                </a:solidFill>
              </a:rPr>
              <a:t>Pay Equity Laws</a:t>
            </a:r>
            <a:endParaRPr lang="en-US" dirty="0"/>
          </a:p>
        </p:txBody>
      </p:sp>
      <p:sp>
        <p:nvSpPr>
          <p:cNvPr id="13" name="Rectangle 12" descr="Back RTL">
            <a:extLst>
              <a:ext uri="{FF2B5EF4-FFF2-40B4-BE49-F238E27FC236}">
                <a16:creationId xmlns:a16="http://schemas.microsoft.com/office/drawing/2014/main" id="{21F37753-2E8A-5542-9A8A-EBE2AAECAE67}"/>
              </a:ext>
            </a:extLst>
          </p:cNvPr>
          <p:cNvSpPr/>
          <p:nvPr/>
        </p:nvSpPr>
        <p:spPr>
          <a:xfrm>
            <a:off x="5119051" y="1624683"/>
            <a:ext cx="1548317" cy="1407171"/>
          </a:xfrm>
          <a:prstGeom prst="rect">
            <a:avLst/>
          </a:prstGeom>
          <a:blipFill>
            <a:blip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0AE166E7-B913-83BE-B487-60978399A82A}"/>
              </a:ext>
            </a:extLst>
          </p:cNvPr>
          <p:cNvSpPr/>
          <p:nvPr/>
        </p:nvSpPr>
        <p:spPr>
          <a:xfrm>
            <a:off x="4146923" y="3005046"/>
            <a:ext cx="3407319" cy="357020"/>
          </a:xfrm>
          <a:custGeom>
            <a:avLst/>
            <a:gdLst>
              <a:gd name="connsiteX0" fmla="*/ 0 w 3289006"/>
              <a:gd name="connsiteY0" fmla="*/ 0 h 1776043"/>
              <a:gd name="connsiteX1" fmla="*/ 3289006 w 3289006"/>
              <a:gd name="connsiteY1" fmla="*/ 0 h 1776043"/>
              <a:gd name="connsiteX2" fmla="*/ 3289006 w 3289006"/>
              <a:gd name="connsiteY2" fmla="*/ 1776043 h 1776043"/>
              <a:gd name="connsiteX3" fmla="*/ 0 w 3289006"/>
              <a:gd name="connsiteY3" fmla="*/ 1776043 h 1776043"/>
              <a:gd name="connsiteX4" fmla="*/ 0 w 3289006"/>
              <a:gd name="connsiteY4" fmla="*/ 0 h 177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9006" h="1776043">
                <a:moveTo>
                  <a:pt x="0" y="0"/>
                </a:moveTo>
                <a:lnTo>
                  <a:pt x="3289006" y="0"/>
                </a:lnTo>
                <a:lnTo>
                  <a:pt x="3289006" y="1776043"/>
                </a:lnTo>
                <a:lnTo>
                  <a:pt x="0" y="1776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2"/>
                </a:solidFill>
                <a:latin typeface="Arial" panose="020B0604020202020204" pitchFamily="34" charset="0"/>
                <a:cs typeface="Arial" panose="020B0604020202020204" pitchFamily="34" charset="0"/>
              </a:rPr>
              <a:t>Laws Gaining Steam</a:t>
            </a:r>
          </a:p>
        </p:txBody>
      </p:sp>
      <p:grpSp>
        <p:nvGrpSpPr>
          <p:cNvPr id="15" name="Group 14">
            <a:extLst>
              <a:ext uri="{FF2B5EF4-FFF2-40B4-BE49-F238E27FC236}">
                <a16:creationId xmlns:a16="http://schemas.microsoft.com/office/drawing/2014/main" id="{05FFBE54-D978-6F51-07D5-5B04381FCAAB}"/>
              </a:ext>
            </a:extLst>
          </p:cNvPr>
          <p:cNvGrpSpPr/>
          <p:nvPr/>
        </p:nvGrpSpPr>
        <p:grpSpPr>
          <a:xfrm>
            <a:off x="239889" y="1751381"/>
            <a:ext cx="4213296" cy="3889748"/>
            <a:chOff x="633095" y="2155462"/>
            <a:chExt cx="4213296" cy="3889748"/>
          </a:xfrm>
        </p:grpSpPr>
        <p:sp>
          <p:nvSpPr>
            <p:cNvPr id="16" name="Rectangle 15" descr="Scales of justice">
              <a:extLst>
                <a:ext uri="{FF2B5EF4-FFF2-40B4-BE49-F238E27FC236}">
                  <a16:creationId xmlns:a16="http://schemas.microsoft.com/office/drawing/2014/main" id="{CDD0E7FA-75B5-75E0-797B-5A6C5623F41F}"/>
                </a:ext>
              </a:extLst>
            </p:cNvPr>
            <p:cNvSpPr/>
            <p:nvPr/>
          </p:nvSpPr>
          <p:spPr>
            <a:xfrm>
              <a:off x="1743571" y="2155462"/>
              <a:ext cx="1168991" cy="1168991"/>
            </a:xfrm>
            <a:prstGeom prst="rect">
              <a:avLst/>
            </a:prstGeom>
            <a:blipFill>
              <a:blip r:embed="rId7">
                <a:duotone>
                  <a:schemeClr val="accent1">
                    <a:shade val="45000"/>
                    <a:satMod val="135000"/>
                  </a:schemeClr>
                  <a:prstClr val="white"/>
                </a:duotone>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DB593A3C-649C-7563-EF56-CAB8528426DC}"/>
                </a:ext>
              </a:extLst>
            </p:cNvPr>
            <p:cNvSpPr/>
            <p:nvPr/>
          </p:nvSpPr>
          <p:spPr>
            <a:xfrm>
              <a:off x="633095" y="3435935"/>
              <a:ext cx="3477351" cy="345285"/>
            </a:xfrm>
            <a:custGeom>
              <a:avLst/>
              <a:gdLst>
                <a:gd name="connsiteX0" fmla="*/ 0 w 1966263"/>
                <a:gd name="connsiteY0" fmla="*/ 0 h 2915128"/>
                <a:gd name="connsiteX1" fmla="*/ 1966263 w 1966263"/>
                <a:gd name="connsiteY1" fmla="*/ 0 h 2915128"/>
                <a:gd name="connsiteX2" fmla="*/ 1966263 w 1966263"/>
                <a:gd name="connsiteY2" fmla="*/ 2915128 h 2915128"/>
                <a:gd name="connsiteX3" fmla="*/ 0 w 1966263"/>
                <a:gd name="connsiteY3" fmla="*/ 2915128 h 2915128"/>
                <a:gd name="connsiteX4" fmla="*/ 0 w 1966263"/>
                <a:gd name="connsiteY4" fmla="*/ 0 h 2915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263" h="2915128">
                  <a:moveTo>
                    <a:pt x="0" y="0"/>
                  </a:moveTo>
                  <a:lnTo>
                    <a:pt x="1966263" y="0"/>
                  </a:lnTo>
                  <a:lnTo>
                    <a:pt x="1966263" y="2915128"/>
                  </a:lnTo>
                  <a:lnTo>
                    <a:pt x="0" y="29151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2400" b="1" kern="1200" dirty="0">
                  <a:solidFill>
                    <a:srgbClr val="9D89B2"/>
                  </a:solidFill>
                  <a:latin typeface="Nunito" panose="00000500000000000000" pitchFamily="2" charset="0"/>
                </a:rPr>
                <a:t>Common </a:t>
              </a:r>
              <a:r>
                <a:rPr lang="en-US" sz="2400" b="1" kern="1200" dirty="0">
                  <a:solidFill>
                    <a:srgbClr val="9D89B2"/>
                  </a:solidFill>
                  <a:latin typeface="Arial" panose="020B0604020202020204" pitchFamily="34" charset="0"/>
                  <a:cs typeface="Arial" panose="020B0604020202020204" pitchFamily="34" charset="0"/>
                </a:rPr>
                <a:t>State</a:t>
              </a:r>
              <a:r>
                <a:rPr lang="en-US" sz="2400" b="1" kern="1200" dirty="0">
                  <a:solidFill>
                    <a:srgbClr val="9D89B2"/>
                  </a:solidFill>
                  <a:latin typeface="Nunito" panose="00000500000000000000" pitchFamily="2" charset="0"/>
                </a:rPr>
                <a:t> Laws</a:t>
              </a:r>
            </a:p>
          </p:txBody>
        </p:sp>
        <p:sp>
          <p:nvSpPr>
            <p:cNvPr id="18" name="TextBox 17">
              <a:extLst>
                <a:ext uri="{FF2B5EF4-FFF2-40B4-BE49-F238E27FC236}">
                  <a16:creationId xmlns:a16="http://schemas.microsoft.com/office/drawing/2014/main" id="{B8ABFC95-62A8-B299-1327-21FEF76EFE0E}"/>
                </a:ext>
              </a:extLst>
            </p:cNvPr>
            <p:cNvSpPr txBox="1"/>
            <p:nvPr/>
          </p:nvSpPr>
          <p:spPr>
            <a:xfrm>
              <a:off x="633095" y="3806136"/>
              <a:ext cx="4213296" cy="2239074"/>
            </a:xfrm>
            <a:prstGeom prst="rect">
              <a:avLst/>
            </a:prstGeom>
            <a:noFill/>
          </p:spPr>
          <p:txBody>
            <a:bodyPr wrap="square">
              <a:spAutoFit/>
            </a:bodyPr>
            <a:lstStyle/>
            <a:p>
              <a:pPr marL="285750" indent="-285750">
                <a:lnSpc>
                  <a:spcPct val="200000"/>
                </a:lnSpc>
                <a:buClr>
                  <a:schemeClr val="accent2"/>
                </a:buClr>
                <a:buFont typeface="Arial" panose="020B0604020202020204" pitchFamily="34" charset="0"/>
                <a:buChar char="•"/>
              </a:pPr>
              <a:r>
                <a:rPr lang="en-US" dirty="0">
                  <a:latin typeface="Arial" panose="020B0604020202020204" pitchFamily="34" charset="0"/>
                  <a:cs typeface="Arial" panose="020B0604020202020204" pitchFamily="34" charset="0"/>
                </a:rPr>
                <a:t>Expand Comparator Groups</a:t>
              </a:r>
            </a:p>
            <a:p>
              <a:pPr marL="285750" indent="-285750">
                <a:lnSpc>
                  <a:spcPct val="200000"/>
                </a:lnSpc>
                <a:buClr>
                  <a:schemeClr val="accent2"/>
                </a:buClr>
                <a:buFont typeface="Arial" panose="020B0604020202020204" pitchFamily="34" charset="0"/>
                <a:buChar char="•"/>
              </a:pPr>
              <a:r>
                <a:rPr lang="en-US" dirty="0">
                  <a:latin typeface="Arial" panose="020B0604020202020204" pitchFamily="34" charset="0"/>
                  <a:cs typeface="Arial" panose="020B0604020202020204" pitchFamily="34" charset="0"/>
                </a:rPr>
                <a:t>Limit Permissible Pay Explainers</a:t>
              </a:r>
            </a:p>
            <a:p>
              <a:pPr marL="285750" indent="-285750">
                <a:lnSpc>
                  <a:spcPct val="200000"/>
                </a:lnSpc>
                <a:buClr>
                  <a:schemeClr val="accent2"/>
                </a:buClr>
                <a:buFont typeface="Arial" panose="020B0604020202020204" pitchFamily="34" charset="0"/>
                <a:buChar char="•"/>
              </a:pPr>
              <a:r>
                <a:rPr lang="en-US" dirty="0">
                  <a:latin typeface="Arial" panose="020B0604020202020204" pitchFamily="34" charset="0"/>
                  <a:cs typeface="Arial" panose="020B0604020202020204" pitchFamily="34" charset="0"/>
                </a:rPr>
                <a:t>Prohibit Inquiries into Salary History</a:t>
              </a:r>
            </a:p>
            <a:p>
              <a:pPr marL="285750" indent="-285750">
                <a:lnSpc>
                  <a:spcPct val="200000"/>
                </a:lnSpc>
                <a:buClr>
                  <a:schemeClr val="accent2"/>
                </a:buClr>
                <a:buFont typeface="Arial" panose="020B0604020202020204" pitchFamily="34" charset="0"/>
                <a:buChar char="•"/>
              </a:pPr>
              <a:r>
                <a:rPr lang="en-US" dirty="0">
                  <a:latin typeface="Arial" panose="020B0604020202020204" pitchFamily="34" charset="0"/>
                  <a:cs typeface="Arial" panose="020B0604020202020204" pitchFamily="34" charset="0"/>
                </a:rPr>
                <a:t>Prohibit Pay Secrecy Policies</a:t>
              </a:r>
            </a:p>
          </p:txBody>
        </p:sp>
      </p:grpSp>
      <p:sp>
        <p:nvSpPr>
          <p:cNvPr id="20" name="TextBox 19">
            <a:extLst>
              <a:ext uri="{FF2B5EF4-FFF2-40B4-BE49-F238E27FC236}">
                <a16:creationId xmlns:a16="http://schemas.microsoft.com/office/drawing/2014/main" id="{6BD9505C-7C17-C649-FDB0-505FE0B77F65}"/>
              </a:ext>
            </a:extLst>
          </p:cNvPr>
          <p:cNvSpPr txBox="1"/>
          <p:nvPr/>
        </p:nvSpPr>
        <p:spPr>
          <a:xfrm>
            <a:off x="4189551" y="3588503"/>
            <a:ext cx="3265598" cy="369332"/>
          </a:xfrm>
          <a:prstGeom prst="rect">
            <a:avLst/>
          </a:prstGeom>
          <a:noFill/>
        </p:spPr>
        <p:txBody>
          <a:bodyPr wrap="square">
            <a:spAutoFit/>
          </a:bodyPr>
          <a:lstStyle/>
          <a:p>
            <a:pPr marL="285750" lvl="0" indent="-285750" algn="ctr" defTabSz="1066800">
              <a:lnSpc>
                <a:spcPct val="100000"/>
              </a:lnSpc>
              <a:spcBef>
                <a:spcPct val="0"/>
              </a:spcBef>
              <a:spcAft>
                <a:spcPct val="35000"/>
              </a:spcAft>
              <a:buClr>
                <a:schemeClr val="accent2"/>
              </a:buClr>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Require Pay Transparency</a:t>
            </a:r>
          </a:p>
        </p:txBody>
      </p:sp>
      <p:sp>
        <p:nvSpPr>
          <p:cNvPr id="22" name="TextBox 21">
            <a:extLst>
              <a:ext uri="{FF2B5EF4-FFF2-40B4-BE49-F238E27FC236}">
                <a16:creationId xmlns:a16="http://schemas.microsoft.com/office/drawing/2014/main" id="{76312EC6-EA92-3A22-CF5B-3E6576970C85}"/>
              </a:ext>
            </a:extLst>
          </p:cNvPr>
          <p:cNvSpPr txBox="1"/>
          <p:nvPr/>
        </p:nvSpPr>
        <p:spPr>
          <a:xfrm>
            <a:off x="7863841" y="3588503"/>
            <a:ext cx="4213296" cy="923330"/>
          </a:xfrm>
          <a:prstGeom prst="rect">
            <a:avLst/>
          </a:prstGeom>
          <a:noFill/>
        </p:spPr>
        <p:txBody>
          <a:bodyPr wrap="square">
            <a:spAutoFit/>
          </a:bodyPr>
          <a:lstStyle/>
          <a:p>
            <a:pPr marL="285750" lvl="0" indent="-285750" defTabSz="1066800">
              <a:lnSpc>
                <a:spcPct val="100000"/>
              </a:lnSpc>
              <a:spcBef>
                <a:spcPct val="0"/>
              </a:spcBef>
              <a:spcAft>
                <a:spcPct val="35000"/>
              </a:spcAft>
              <a:buClr>
                <a:schemeClr val="accent2"/>
              </a:buClr>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Require Reporting to the Government (EEO-1 Pay Report Reemerging) </a:t>
            </a:r>
          </a:p>
        </p:txBody>
      </p:sp>
      <p:sp>
        <p:nvSpPr>
          <p:cNvPr id="4" name="Footer Placeholder 3">
            <a:extLst>
              <a:ext uri="{FF2B5EF4-FFF2-40B4-BE49-F238E27FC236}">
                <a16:creationId xmlns:a16="http://schemas.microsoft.com/office/drawing/2014/main" id="{5416682C-2656-D800-5D44-C89537D27001}"/>
              </a:ext>
            </a:extLst>
          </p:cNvPr>
          <p:cNvSpPr>
            <a:spLocks noGrp="1"/>
          </p:cNvSpPr>
          <p:nvPr>
            <p:ph type="ftr" sz="quarter" idx="10"/>
          </p:nvPr>
        </p:nvSpPr>
        <p:spPr/>
        <p:txBody>
          <a:bodyPr/>
          <a:lstStyle/>
          <a:p>
            <a:r>
              <a:rPr lang="en-US" dirty="0"/>
              <a:t>Jackson Lewis P.C.  </a:t>
            </a:r>
          </a:p>
        </p:txBody>
      </p:sp>
      <p:sp>
        <p:nvSpPr>
          <p:cNvPr id="6" name="Slide Number Placeholder 5">
            <a:extLst>
              <a:ext uri="{FF2B5EF4-FFF2-40B4-BE49-F238E27FC236}">
                <a16:creationId xmlns:a16="http://schemas.microsoft.com/office/drawing/2014/main" id="{C2BF1521-172A-D376-8155-A6F067B890C8}"/>
              </a:ext>
            </a:extLst>
          </p:cNvPr>
          <p:cNvSpPr>
            <a:spLocks noGrp="1"/>
          </p:cNvSpPr>
          <p:nvPr>
            <p:ph type="sldNum" sz="quarter" idx="11"/>
          </p:nvPr>
        </p:nvSpPr>
        <p:spPr/>
        <p:txBody>
          <a:bodyPr/>
          <a:lstStyle/>
          <a:p>
            <a:fld id="{407F7647-6CBB-4945-B48A-22BF8575EA14}" type="slidenum">
              <a:rPr lang="en-US" smtClean="0"/>
              <a:pPr/>
              <a:t>21</a:t>
            </a:fld>
            <a:endParaRPr lang="en-US" dirty="0"/>
          </a:p>
        </p:txBody>
      </p:sp>
    </p:spTree>
    <p:extLst>
      <p:ext uri="{BB962C8B-B14F-4D97-AF65-F5344CB8AC3E}">
        <p14:creationId xmlns:p14="http://schemas.microsoft.com/office/powerpoint/2010/main" val="72556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1702E-EBD9-4B6F-0ED6-AC6BA7392CFC}"/>
              </a:ext>
            </a:extLst>
          </p:cNvPr>
          <p:cNvSpPr>
            <a:spLocks noGrp="1"/>
          </p:cNvSpPr>
          <p:nvPr>
            <p:ph type="body" sz="quarter" idx="10"/>
          </p:nvPr>
        </p:nvSpPr>
        <p:spPr/>
        <p:txBody>
          <a:bodyPr/>
          <a:lstStyle/>
          <a:p>
            <a:r>
              <a:rPr lang="en-US" dirty="0"/>
              <a:t>Solutions and Best Practices</a:t>
            </a:r>
          </a:p>
        </p:txBody>
      </p:sp>
    </p:spTree>
    <p:extLst>
      <p:ext uri="{BB962C8B-B14F-4D97-AF65-F5344CB8AC3E}">
        <p14:creationId xmlns:p14="http://schemas.microsoft.com/office/powerpoint/2010/main" val="164634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94C5F3-42B1-0DC2-CF16-5637200BC8C5}"/>
              </a:ext>
            </a:extLst>
          </p:cNvPr>
          <p:cNvSpPr>
            <a:spLocks noGrp="1"/>
          </p:cNvSpPr>
          <p:nvPr>
            <p:ph type="ftr" sz="quarter" idx="10"/>
          </p:nvPr>
        </p:nvSpPr>
        <p:spPr/>
        <p:txBody>
          <a:bodyPr/>
          <a:lstStyle/>
          <a:p>
            <a:r>
              <a:rPr lang="en-US" dirty="0"/>
              <a:t>Jackson Lewis P.C.  </a:t>
            </a:r>
          </a:p>
        </p:txBody>
      </p:sp>
      <p:sp>
        <p:nvSpPr>
          <p:cNvPr id="5" name="Slide Number Placeholder 4">
            <a:extLst>
              <a:ext uri="{FF2B5EF4-FFF2-40B4-BE49-F238E27FC236}">
                <a16:creationId xmlns:a16="http://schemas.microsoft.com/office/drawing/2014/main" id="{DA8EE653-20FE-6D1E-22C8-4E617E78A70A}"/>
              </a:ext>
            </a:extLst>
          </p:cNvPr>
          <p:cNvSpPr>
            <a:spLocks noGrp="1"/>
          </p:cNvSpPr>
          <p:nvPr>
            <p:ph type="sldNum" sz="quarter" idx="11"/>
          </p:nvPr>
        </p:nvSpPr>
        <p:spPr/>
        <p:txBody>
          <a:bodyPr/>
          <a:lstStyle/>
          <a:p>
            <a:fld id="{407F7647-6CBB-4945-B48A-22BF8575EA14}" type="slidenum">
              <a:rPr lang="en-US" smtClean="0"/>
              <a:pPr/>
              <a:t>23</a:t>
            </a:fld>
            <a:endParaRPr lang="en-US" dirty="0"/>
          </a:p>
        </p:txBody>
      </p:sp>
      <p:sp>
        <p:nvSpPr>
          <p:cNvPr id="4" name="Content Placeholder 3">
            <a:extLst>
              <a:ext uri="{FF2B5EF4-FFF2-40B4-BE49-F238E27FC236}">
                <a16:creationId xmlns:a16="http://schemas.microsoft.com/office/drawing/2014/main" id="{43437443-EF5D-48CF-A717-9336536C0329}"/>
              </a:ext>
            </a:extLst>
          </p:cNvPr>
          <p:cNvSpPr>
            <a:spLocks noGrp="1"/>
          </p:cNvSpPr>
          <p:nvPr>
            <p:ph sz="quarter" idx="12"/>
          </p:nvPr>
        </p:nvSpPr>
        <p:spPr/>
        <p:txBody>
          <a:bodyPr/>
          <a:lstStyle/>
          <a:p>
            <a:pPr marL="285750" marR="0" lvl="0" indent="-285750" algn="l" defTabSz="685800" rtl="0" eaLnBrk="1" fontAlgn="auto" latinLnBrk="0" hangingPunct="1">
              <a:lnSpc>
                <a:spcPct val="120000"/>
              </a:lnSpc>
              <a:spcBef>
                <a:spcPts val="0"/>
              </a:spcBef>
              <a:spcAft>
                <a:spcPts val="1200"/>
              </a:spcAft>
              <a:buSzTx/>
              <a:buFont typeface="Arial" panose="020B0604020202020204" pitchFamily="34" charset="0"/>
              <a:buChar char="•"/>
              <a:tabLst/>
              <a:defRPr/>
            </a:pPr>
            <a:r>
              <a:rPr lang="en-US" b="1" dirty="0">
                <a:solidFill>
                  <a:schemeClr val="accent1"/>
                </a:solidFill>
              </a:rPr>
              <a:t>Include language to explain the pay range information.</a:t>
            </a:r>
          </a:p>
          <a:p>
            <a:pPr marL="800100" lvl="1" indent="-285750">
              <a:spcBef>
                <a:spcPts val="0"/>
              </a:spcBef>
              <a:spcAft>
                <a:spcPts val="1200"/>
              </a:spcAft>
            </a:pPr>
            <a:r>
              <a:rPr lang="en-US" b="0" dirty="0">
                <a:ea typeface="+mj-ea"/>
              </a:rPr>
              <a:t>“California law requires pay information in job postings.”</a:t>
            </a:r>
            <a:br>
              <a:rPr lang="en-US" b="0" dirty="0">
                <a:ea typeface="+mj-ea"/>
              </a:rPr>
            </a:br>
            <a:endParaRPr lang="en-US" b="0" dirty="0">
              <a:ea typeface="+mj-ea"/>
            </a:endParaRPr>
          </a:p>
          <a:p>
            <a:pPr marL="285750" indent="-285750">
              <a:spcBef>
                <a:spcPts val="0"/>
              </a:spcBef>
              <a:spcAft>
                <a:spcPts val="1200"/>
              </a:spcAft>
              <a:buFont typeface="Arial" panose="020B0604020202020204" pitchFamily="34" charset="0"/>
              <a:buChar char="•"/>
            </a:pPr>
            <a:r>
              <a:rPr lang="en-US" b="1" dirty="0">
                <a:solidFill>
                  <a:schemeClr val="accent1"/>
                </a:solidFill>
              </a:rPr>
              <a:t>Include language to explain market differences.</a:t>
            </a:r>
          </a:p>
          <a:p>
            <a:pPr marL="800100" lvl="1" indent="-285750">
              <a:spcBef>
                <a:spcPts val="0"/>
              </a:spcBef>
              <a:spcAft>
                <a:spcPts val="1200"/>
              </a:spcAft>
            </a:pPr>
            <a:r>
              <a:rPr lang="en-US" b="0" dirty="0">
                <a:ea typeface="+mj-ea"/>
              </a:rPr>
              <a:t>“The pay rate for the successful candidate will depend on geographic location. In Colorado, the pay rate would be…”</a:t>
            </a:r>
            <a:br>
              <a:rPr lang="en-US" b="0" dirty="0">
                <a:ea typeface="+mj-ea"/>
              </a:rPr>
            </a:br>
            <a:endParaRPr lang="en-US" b="0" dirty="0">
              <a:ea typeface="+mj-ea"/>
            </a:endParaRPr>
          </a:p>
          <a:p>
            <a:pPr marL="285750" indent="-285750" defTabSz="685800">
              <a:lnSpc>
                <a:spcPct val="120000"/>
              </a:lnSpc>
              <a:spcBef>
                <a:spcPts val="0"/>
              </a:spcBef>
              <a:spcAft>
                <a:spcPts val="1200"/>
              </a:spcAft>
              <a:defRPr/>
            </a:pPr>
            <a:r>
              <a:rPr lang="en-US" b="1" dirty="0">
                <a:solidFill>
                  <a:schemeClr val="accent1"/>
                </a:solidFill>
              </a:rPr>
              <a:t>Include language to explain rate will depend on qualifications.</a:t>
            </a:r>
          </a:p>
          <a:p>
            <a:pPr marL="800100" lvl="1" indent="-285750">
              <a:spcBef>
                <a:spcPts val="0"/>
              </a:spcBef>
              <a:spcAft>
                <a:spcPts val="1200"/>
              </a:spcAft>
            </a:pPr>
            <a:r>
              <a:rPr lang="en-US" b="0" dirty="0">
                <a:ea typeface="+mj-ea"/>
              </a:rPr>
              <a:t>“The pay range for this position is below. The specific rate will depend on the successful candidate’s qualifications and prior experience.”</a:t>
            </a:r>
          </a:p>
          <a:p>
            <a:pPr marL="800100" lvl="1" indent="-285750">
              <a:spcBef>
                <a:spcPts val="0"/>
              </a:spcBef>
            </a:pPr>
            <a:r>
              <a:rPr lang="en-US" b="0" dirty="0">
                <a:ea typeface="+mj-ea"/>
              </a:rPr>
              <a:t>“$XXX (entry-level qualifications) to $YYY (highly experienced).”</a:t>
            </a:r>
          </a:p>
        </p:txBody>
      </p:sp>
      <p:sp>
        <p:nvSpPr>
          <p:cNvPr id="3" name="Title 2">
            <a:extLst>
              <a:ext uri="{FF2B5EF4-FFF2-40B4-BE49-F238E27FC236}">
                <a16:creationId xmlns:a16="http://schemas.microsoft.com/office/drawing/2014/main" id="{406237DC-670D-40BC-B9F2-C19526B6CE64}"/>
              </a:ext>
            </a:extLst>
          </p:cNvPr>
          <p:cNvSpPr>
            <a:spLocks noGrp="1"/>
          </p:cNvSpPr>
          <p:nvPr>
            <p:ph type="title"/>
          </p:nvPr>
        </p:nvSpPr>
        <p:spPr/>
        <p:txBody>
          <a:bodyPr/>
          <a:lstStyle/>
          <a:p>
            <a:r>
              <a:rPr lang="en-US" b="1" dirty="0">
                <a:solidFill>
                  <a:schemeClr val="accent2"/>
                </a:solidFill>
              </a:rPr>
              <a:t>Solutions and Best Practices</a:t>
            </a:r>
          </a:p>
        </p:txBody>
      </p:sp>
    </p:spTree>
    <p:extLst>
      <p:ext uri="{BB962C8B-B14F-4D97-AF65-F5344CB8AC3E}">
        <p14:creationId xmlns:p14="http://schemas.microsoft.com/office/powerpoint/2010/main" val="124861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437443-EF5D-48CF-A717-9336536C0329}"/>
              </a:ext>
            </a:extLst>
          </p:cNvPr>
          <p:cNvSpPr>
            <a:spLocks noGrp="1"/>
          </p:cNvSpPr>
          <p:nvPr>
            <p:ph sz="quarter" idx="12"/>
          </p:nvPr>
        </p:nvSpPr>
        <p:spPr>
          <a:xfrm>
            <a:off x="685800" y="1362456"/>
            <a:ext cx="10515600" cy="4876800"/>
          </a:xfrm>
        </p:spPr>
        <p:txBody>
          <a:bodyPr/>
          <a:lstStyle/>
          <a:p>
            <a:pPr marL="0" marR="0" lvl="0" indent="0" algn="l" defTabSz="685800" rtl="0" eaLnBrk="1" fontAlgn="auto" latinLnBrk="0" hangingPunct="1">
              <a:lnSpc>
                <a:spcPct val="120000"/>
              </a:lnSpc>
              <a:spcBef>
                <a:spcPts val="1200"/>
              </a:spcBef>
              <a:spcAft>
                <a:spcPts val="800"/>
              </a:spcAft>
              <a:buSzTx/>
              <a:buNone/>
              <a:tabLst/>
              <a:defRPr/>
            </a:pPr>
            <a:r>
              <a:rPr lang="en-US" b="1" dirty="0">
                <a:solidFill>
                  <a:schemeClr val="accent1"/>
                </a:solidFill>
              </a:rPr>
              <a:t>What if we don’t have pay ranges for all jobs? </a:t>
            </a:r>
            <a:endParaRPr lang="en-US" b="1" dirty="0">
              <a:solidFill>
                <a:schemeClr val="accent1"/>
              </a:solidFill>
              <a:ea typeface="+mj-ea"/>
            </a:endParaRPr>
          </a:p>
          <a:p>
            <a:pPr marL="285750" indent="-285750">
              <a:spcBef>
                <a:spcPts val="1200"/>
              </a:spcBef>
              <a:spcAft>
                <a:spcPts val="800"/>
              </a:spcAft>
              <a:buFont typeface="Arial" panose="020B0604020202020204" pitchFamily="34" charset="0"/>
              <a:buChar char="•"/>
            </a:pPr>
            <a:r>
              <a:rPr lang="en-US" b="0" dirty="0">
                <a:ea typeface="+mj-ea"/>
              </a:rPr>
              <a:t>Base the posted pay range on current incumbents’ pay rates.</a:t>
            </a:r>
          </a:p>
          <a:p>
            <a:pPr marL="800100" lvl="1" indent="-285750">
              <a:spcBef>
                <a:spcPts val="1200"/>
              </a:spcBef>
              <a:spcAft>
                <a:spcPts val="800"/>
              </a:spcAft>
            </a:pPr>
            <a:r>
              <a:rPr lang="en-US" b="0" dirty="0">
                <a:ea typeface="+mj-ea"/>
              </a:rPr>
              <a:t>This may be a best practice as it is consistent with the “Art of Calibration.” </a:t>
            </a:r>
          </a:p>
          <a:p>
            <a:pPr marL="800100" lvl="1" indent="-285750">
              <a:spcBef>
                <a:spcPts val="1200"/>
              </a:spcBef>
              <a:spcAft>
                <a:spcPts val="800"/>
              </a:spcAft>
            </a:pPr>
            <a:r>
              <a:rPr lang="en-US" b="1" dirty="0">
                <a:solidFill>
                  <a:schemeClr val="accent2"/>
                </a:solidFill>
                <a:ea typeface="+mj-ea"/>
              </a:rPr>
              <a:t>New hire pay rates should always and only be based on qualifications in comparison to incumbents’ qualifications</a:t>
            </a:r>
            <a:r>
              <a:rPr lang="en-US" dirty="0">
                <a:solidFill>
                  <a:schemeClr val="accent2"/>
                </a:solidFill>
                <a:ea typeface="+mj-ea"/>
              </a:rPr>
              <a:t>.</a:t>
            </a:r>
          </a:p>
        </p:txBody>
      </p:sp>
      <p:sp>
        <p:nvSpPr>
          <p:cNvPr id="3" name="Title 2">
            <a:extLst>
              <a:ext uri="{FF2B5EF4-FFF2-40B4-BE49-F238E27FC236}">
                <a16:creationId xmlns:a16="http://schemas.microsoft.com/office/drawing/2014/main" id="{406237DC-670D-40BC-B9F2-C19526B6CE64}"/>
              </a:ext>
            </a:extLst>
          </p:cNvPr>
          <p:cNvSpPr>
            <a:spLocks noGrp="1"/>
          </p:cNvSpPr>
          <p:nvPr>
            <p:ph type="title"/>
          </p:nvPr>
        </p:nvSpPr>
        <p:spPr/>
        <p:txBody>
          <a:bodyPr/>
          <a:lstStyle/>
          <a:p>
            <a:r>
              <a:rPr lang="en-US" b="1" dirty="0">
                <a:solidFill>
                  <a:schemeClr val="accent2"/>
                </a:solidFill>
              </a:rPr>
              <a:t>Solutions and Best Practices</a:t>
            </a:r>
          </a:p>
        </p:txBody>
      </p:sp>
      <p:sp>
        <p:nvSpPr>
          <p:cNvPr id="2" name="Footer Placeholder 1">
            <a:extLst>
              <a:ext uri="{FF2B5EF4-FFF2-40B4-BE49-F238E27FC236}">
                <a16:creationId xmlns:a16="http://schemas.microsoft.com/office/drawing/2014/main" id="{4A62D2AC-C3C3-34E7-2A88-6313045BDBE5}"/>
              </a:ext>
            </a:extLst>
          </p:cNvPr>
          <p:cNvSpPr>
            <a:spLocks noGrp="1"/>
          </p:cNvSpPr>
          <p:nvPr>
            <p:ph type="ftr" sz="quarter" idx="10"/>
          </p:nvPr>
        </p:nvSpPr>
        <p:spPr/>
        <p:txBody>
          <a:bodyPr/>
          <a:lstStyle/>
          <a:p>
            <a:r>
              <a:rPr lang="en-US" dirty="0"/>
              <a:t>Jackson Lewis P.C.  </a:t>
            </a:r>
          </a:p>
        </p:txBody>
      </p:sp>
      <p:sp>
        <p:nvSpPr>
          <p:cNvPr id="5" name="Slide Number Placeholder 4">
            <a:extLst>
              <a:ext uri="{FF2B5EF4-FFF2-40B4-BE49-F238E27FC236}">
                <a16:creationId xmlns:a16="http://schemas.microsoft.com/office/drawing/2014/main" id="{99B74104-0ABE-6311-8BBC-23C40F809E88}"/>
              </a:ext>
            </a:extLst>
          </p:cNvPr>
          <p:cNvSpPr>
            <a:spLocks noGrp="1"/>
          </p:cNvSpPr>
          <p:nvPr>
            <p:ph type="sldNum" sz="quarter" idx="11"/>
          </p:nvPr>
        </p:nvSpPr>
        <p:spPr/>
        <p:txBody>
          <a:bodyPr/>
          <a:lstStyle/>
          <a:p>
            <a:fld id="{407F7647-6CBB-4945-B48A-22BF8575EA14}" type="slidenum">
              <a:rPr lang="en-US" smtClean="0"/>
              <a:pPr/>
              <a:t>24</a:t>
            </a:fld>
            <a:endParaRPr lang="en-US" dirty="0"/>
          </a:p>
        </p:txBody>
      </p:sp>
      <p:pic>
        <p:nvPicPr>
          <p:cNvPr id="1026" name="Picture 2" descr="cartoon fire extinguisher clipart - Clip Art Library">
            <a:extLst>
              <a:ext uri="{FF2B5EF4-FFF2-40B4-BE49-F238E27FC236}">
                <a16:creationId xmlns:a16="http://schemas.microsoft.com/office/drawing/2014/main" id="{32DEB680-7ADB-9AC3-7A32-7D91BF607E78}"/>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4053840"/>
            <a:ext cx="4114799" cy="206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9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437443-EF5D-48CF-A717-9336536C0329}"/>
              </a:ext>
            </a:extLst>
          </p:cNvPr>
          <p:cNvSpPr>
            <a:spLocks noGrp="1"/>
          </p:cNvSpPr>
          <p:nvPr>
            <p:ph sz="quarter" idx="12"/>
          </p:nvPr>
        </p:nvSpPr>
        <p:spPr/>
        <p:txBody>
          <a:bodyPr/>
          <a:lstStyle/>
          <a:p>
            <a:pPr marL="0" marR="0" lvl="0" indent="0" algn="l" defTabSz="685800" rtl="0" eaLnBrk="1" fontAlgn="auto" latinLnBrk="0" hangingPunct="1">
              <a:lnSpc>
                <a:spcPct val="120000"/>
              </a:lnSpc>
              <a:spcBef>
                <a:spcPts val="0"/>
              </a:spcBef>
              <a:spcAft>
                <a:spcPts val="800"/>
              </a:spcAft>
              <a:buClrTx/>
              <a:buSzTx/>
              <a:buNone/>
              <a:tabLst/>
              <a:defRPr/>
            </a:pPr>
            <a:r>
              <a:rPr lang="en-US" b="1" dirty="0">
                <a:solidFill>
                  <a:schemeClr val="accent1"/>
                </a:solidFill>
              </a:rPr>
              <a:t>What if we cannot handle the administrative burden of figuring this out every time we post a role? </a:t>
            </a:r>
            <a:endParaRPr lang="en-US" b="1" dirty="0">
              <a:solidFill>
                <a:schemeClr val="accent1"/>
              </a:solidFill>
              <a:ea typeface="+mj-ea"/>
            </a:endParaRPr>
          </a:p>
          <a:p>
            <a:pPr marL="285750" indent="-285750">
              <a:spcBef>
                <a:spcPts val="1800"/>
              </a:spcBef>
              <a:spcAft>
                <a:spcPts val="600"/>
              </a:spcAft>
              <a:buFont typeface="Arial" panose="020B0604020202020204" pitchFamily="34" charset="0"/>
              <a:buChar char="•"/>
            </a:pPr>
            <a:r>
              <a:rPr lang="en-US" b="0" dirty="0">
                <a:ea typeface="+mj-ea"/>
              </a:rPr>
              <a:t>Consider a more </a:t>
            </a:r>
            <a:r>
              <a:rPr lang="en-US" b="1" dirty="0">
                <a:solidFill>
                  <a:schemeClr val="accent2"/>
                </a:solidFill>
                <a:ea typeface="+mj-ea"/>
              </a:rPr>
              <a:t>complete disclosure</a:t>
            </a:r>
            <a:r>
              <a:rPr lang="en-US" b="0" dirty="0">
                <a:ea typeface="+mj-ea"/>
              </a:rPr>
              <a:t>.</a:t>
            </a:r>
            <a:endParaRPr lang="en-US" dirty="0">
              <a:ea typeface="+mj-ea"/>
            </a:endParaRPr>
          </a:p>
          <a:p>
            <a:pPr marL="285750" indent="-285750">
              <a:spcBef>
                <a:spcPts val="1800"/>
              </a:spcBef>
              <a:spcAft>
                <a:spcPts val="600"/>
              </a:spcAft>
              <a:buFont typeface="Arial" panose="020B0604020202020204" pitchFamily="34" charset="0"/>
              <a:buChar char="•"/>
            </a:pPr>
            <a:r>
              <a:rPr lang="en-US" b="0" dirty="0">
                <a:ea typeface="+mj-ea"/>
              </a:rPr>
              <a:t>Some companies are considering including a link to a webpage with some or all jobs and pay ranges.</a:t>
            </a:r>
          </a:p>
          <a:p>
            <a:pPr marL="285750" indent="-285750">
              <a:spcBef>
                <a:spcPts val="1800"/>
              </a:spcBef>
              <a:spcAft>
                <a:spcPts val="600"/>
              </a:spcAft>
              <a:buFont typeface="Arial" panose="020B0604020202020204" pitchFamily="34" charset="0"/>
              <a:buChar char="•"/>
            </a:pPr>
            <a:r>
              <a:rPr lang="en-US" b="0" dirty="0">
                <a:ea typeface="+mj-ea"/>
              </a:rPr>
              <a:t>Embracing transparency is a great way to garner goodwill from employees and consumers.</a:t>
            </a:r>
          </a:p>
          <a:p>
            <a:pPr marL="285750" indent="-285750">
              <a:spcBef>
                <a:spcPts val="1800"/>
              </a:spcBef>
              <a:spcAft>
                <a:spcPts val="600"/>
              </a:spcAft>
              <a:buFont typeface="Arial" panose="020B0604020202020204" pitchFamily="34" charset="0"/>
              <a:buChar char="•"/>
            </a:pPr>
            <a:r>
              <a:rPr lang="en-US" b="0" dirty="0">
                <a:ea typeface="+mj-ea"/>
              </a:rPr>
              <a:t>This may also encourage employees to seek promotions and upward mobility, which is almost always a great thing for the health of a company.</a:t>
            </a:r>
            <a:endParaRPr lang="en-US" dirty="0"/>
          </a:p>
          <a:p>
            <a:pPr lvl="1" indent="0">
              <a:spcBef>
                <a:spcPts val="0"/>
              </a:spcBef>
              <a:spcAft>
                <a:spcPts val="800"/>
              </a:spcAft>
              <a:buNone/>
            </a:pPr>
            <a:endParaRPr lang="en-US" sz="1600" b="0" dirty="0">
              <a:ea typeface="+mj-ea"/>
            </a:endParaRPr>
          </a:p>
          <a:p>
            <a:pPr marL="0" indent="0">
              <a:buNone/>
            </a:pPr>
            <a:endParaRPr lang="en-US" dirty="0"/>
          </a:p>
        </p:txBody>
      </p:sp>
      <p:sp>
        <p:nvSpPr>
          <p:cNvPr id="3" name="Title 2">
            <a:extLst>
              <a:ext uri="{FF2B5EF4-FFF2-40B4-BE49-F238E27FC236}">
                <a16:creationId xmlns:a16="http://schemas.microsoft.com/office/drawing/2014/main" id="{406237DC-670D-40BC-B9F2-C19526B6CE64}"/>
              </a:ext>
            </a:extLst>
          </p:cNvPr>
          <p:cNvSpPr>
            <a:spLocks noGrp="1"/>
          </p:cNvSpPr>
          <p:nvPr>
            <p:ph type="title"/>
          </p:nvPr>
        </p:nvSpPr>
        <p:spPr/>
        <p:txBody>
          <a:bodyPr/>
          <a:lstStyle/>
          <a:p>
            <a:r>
              <a:rPr lang="en-US" b="1" dirty="0">
                <a:solidFill>
                  <a:schemeClr val="accent2"/>
                </a:solidFill>
              </a:rPr>
              <a:t>Solutions and Best Practices</a:t>
            </a:r>
          </a:p>
        </p:txBody>
      </p:sp>
      <p:sp>
        <p:nvSpPr>
          <p:cNvPr id="2" name="Footer Placeholder 1">
            <a:extLst>
              <a:ext uri="{FF2B5EF4-FFF2-40B4-BE49-F238E27FC236}">
                <a16:creationId xmlns:a16="http://schemas.microsoft.com/office/drawing/2014/main" id="{1B6E5C64-70EC-99DB-EF60-F8CF71CB23DB}"/>
              </a:ext>
            </a:extLst>
          </p:cNvPr>
          <p:cNvSpPr>
            <a:spLocks noGrp="1"/>
          </p:cNvSpPr>
          <p:nvPr>
            <p:ph type="ftr" sz="quarter" idx="10"/>
          </p:nvPr>
        </p:nvSpPr>
        <p:spPr/>
        <p:txBody>
          <a:bodyPr/>
          <a:lstStyle/>
          <a:p>
            <a:r>
              <a:rPr lang="en-US" dirty="0"/>
              <a:t>Jackson Lewis P.C.  </a:t>
            </a:r>
          </a:p>
        </p:txBody>
      </p:sp>
      <p:sp>
        <p:nvSpPr>
          <p:cNvPr id="5" name="Slide Number Placeholder 4">
            <a:extLst>
              <a:ext uri="{FF2B5EF4-FFF2-40B4-BE49-F238E27FC236}">
                <a16:creationId xmlns:a16="http://schemas.microsoft.com/office/drawing/2014/main" id="{D4BEAA98-373A-A38D-C755-39CA7302EE24}"/>
              </a:ext>
            </a:extLst>
          </p:cNvPr>
          <p:cNvSpPr>
            <a:spLocks noGrp="1"/>
          </p:cNvSpPr>
          <p:nvPr>
            <p:ph type="sldNum" sz="quarter" idx="11"/>
          </p:nvPr>
        </p:nvSpPr>
        <p:spPr/>
        <p:txBody>
          <a:bodyPr/>
          <a:lstStyle/>
          <a:p>
            <a:fld id="{407F7647-6CBB-4945-B48A-22BF8575EA14}" type="slidenum">
              <a:rPr lang="en-US" smtClean="0"/>
              <a:pPr/>
              <a:t>25</a:t>
            </a:fld>
            <a:endParaRPr lang="en-US" dirty="0"/>
          </a:p>
        </p:txBody>
      </p:sp>
    </p:spTree>
    <p:extLst>
      <p:ext uri="{BB962C8B-B14F-4D97-AF65-F5344CB8AC3E}">
        <p14:creationId xmlns:p14="http://schemas.microsoft.com/office/powerpoint/2010/main" val="1704002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437443-EF5D-48CF-A717-9336536C0329}"/>
              </a:ext>
            </a:extLst>
          </p:cNvPr>
          <p:cNvSpPr>
            <a:spLocks noGrp="1"/>
          </p:cNvSpPr>
          <p:nvPr>
            <p:ph sz="quarter" idx="12"/>
          </p:nvPr>
        </p:nvSpPr>
        <p:spPr/>
        <p:txBody>
          <a:bodyPr/>
          <a:lstStyle/>
          <a:p>
            <a:pPr marL="0" marR="0" lvl="0" indent="0" algn="l" defTabSz="685800" rtl="0" eaLnBrk="1" fontAlgn="auto" latinLnBrk="0" hangingPunct="1">
              <a:lnSpc>
                <a:spcPct val="120000"/>
              </a:lnSpc>
              <a:spcBef>
                <a:spcPts val="0"/>
              </a:spcBef>
              <a:spcAft>
                <a:spcPts val="800"/>
              </a:spcAft>
              <a:buClrTx/>
              <a:buSzTx/>
              <a:buNone/>
              <a:tabLst/>
              <a:defRPr/>
            </a:pPr>
            <a:r>
              <a:rPr lang="en-US" b="1" dirty="0">
                <a:solidFill>
                  <a:schemeClr val="accent1"/>
                </a:solidFill>
              </a:rPr>
              <a:t>The Big One:  Keep Up with Your Pay Equity Analyses</a:t>
            </a:r>
            <a:endParaRPr lang="en-US" b="1" dirty="0">
              <a:solidFill>
                <a:schemeClr val="accent1"/>
              </a:solidFill>
              <a:ea typeface="+mj-ea"/>
            </a:endParaRPr>
          </a:p>
          <a:p>
            <a:pPr marL="285750" indent="-285750">
              <a:spcBef>
                <a:spcPts val="600"/>
              </a:spcBef>
              <a:spcAft>
                <a:spcPts val="600"/>
              </a:spcAft>
              <a:buFont typeface="Arial" panose="020B0604020202020204" pitchFamily="34" charset="0"/>
              <a:buChar char="•"/>
            </a:pPr>
            <a:r>
              <a:rPr lang="en-US" b="0" dirty="0">
                <a:ea typeface="+mj-ea"/>
              </a:rPr>
              <a:t>“If you are going to invite people in, you better make sure your house is clean first!”</a:t>
            </a:r>
            <a:endParaRPr lang="en-US" dirty="0">
              <a:ea typeface="+mj-ea"/>
            </a:endParaRPr>
          </a:p>
          <a:p>
            <a:pPr marL="800100" lvl="1" indent="-285750">
              <a:spcBef>
                <a:spcPts val="600"/>
              </a:spcBef>
              <a:spcAft>
                <a:spcPts val="600"/>
              </a:spcAft>
            </a:pPr>
            <a:r>
              <a:rPr lang="en-US" b="0" dirty="0">
                <a:ea typeface="+mj-ea"/>
              </a:rPr>
              <a:t>The No. 1 outcome of pay disclosures: </a:t>
            </a:r>
            <a:r>
              <a:rPr lang="en-US" b="1" dirty="0">
                <a:solidFill>
                  <a:schemeClr val="accent2"/>
                </a:solidFill>
                <a:ea typeface="+mj-ea"/>
              </a:rPr>
              <a:t>employee questions &amp; complaints</a:t>
            </a:r>
            <a:r>
              <a:rPr lang="en-US" b="0" dirty="0">
                <a:ea typeface="+mj-ea"/>
              </a:rPr>
              <a:t>.</a:t>
            </a:r>
            <a:endParaRPr lang="en-US" dirty="0">
              <a:ea typeface="+mj-ea"/>
            </a:endParaRPr>
          </a:p>
          <a:p>
            <a:pPr marL="800100" lvl="1" indent="-285750">
              <a:spcBef>
                <a:spcPts val="600"/>
              </a:spcBef>
              <a:spcAft>
                <a:spcPts val="600"/>
              </a:spcAft>
            </a:pPr>
            <a:r>
              <a:rPr lang="en-US" b="0" dirty="0">
                <a:ea typeface="+mj-ea"/>
              </a:rPr>
              <a:t>Your employees will see what we are willing to pay for new hires. </a:t>
            </a:r>
            <a:br>
              <a:rPr lang="en-US" b="0" dirty="0">
                <a:ea typeface="+mj-ea"/>
              </a:rPr>
            </a:br>
            <a:endParaRPr lang="en-US" b="0" dirty="0">
              <a:ea typeface="+mj-ea"/>
            </a:endParaRPr>
          </a:p>
          <a:p>
            <a:pPr marL="285750" indent="-285750">
              <a:spcBef>
                <a:spcPts val="600"/>
              </a:spcBef>
              <a:spcAft>
                <a:spcPts val="600"/>
              </a:spcAft>
              <a:buFont typeface="Arial" panose="020B0604020202020204" pitchFamily="34" charset="0"/>
              <a:buChar char="•"/>
            </a:pPr>
            <a:r>
              <a:rPr lang="en-US" b="0" dirty="0">
                <a:ea typeface="+mj-ea"/>
              </a:rPr>
              <a:t>Under pay equity laws, the company has the burden of being able to </a:t>
            </a:r>
            <a:r>
              <a:rPr lang="en-US" b="1" dirty="0">
                <a:solidFill>
                  <a:schemeClr val="accent2"/>
                </a:solidFill>
                <a:ea typeface="+mj-ea"/>
              </a:rPr>
              <a:t>demonstrate</a:t>
            </a:r>
            <a:r>
              <a:rPr lang="en-US" dirty="0">
                <a:ea typeface="+mj-ea"/>
              </a:rPr>
              <a:t> </a:t>
            </a:r>
            <a:r>
              <a:rPr lang="en-US" b="0" dirty="0">
                <a:ea typeface="+mj-ea"/>
              </a:rPr>
              <a:t>the reasons for sex/race-based pay differences.</a:t>
            </a:r>
          </a:p>
          <a:p>
            <a:pPr marL="800100" lvl="1" indent="-285750">
              <a:spcBef>
                <a:spcPts val="600"/>
              </a:spcBef>
              <a:spcAft>
                <a:spcPts val="600"/>
              </a:spcAft>
            </a:pPr>
            <a:r>
              <a:rPr lang="en-US" b="0" dirty="0">
                <a:ea typeface="+mj-ea"/>
              </a:rPr>
              <a:t>Do we have records to justify pay differences? </a:t>
            </a:r>
          </a:p>
          <a:p>
            <a:pPr marL="800100" lvl="1" indent="-285750">
              <a:spcBef>
                <a:spcPts val="600"/>
              </a:spcBef>
              <a:spcAft>
                <a:spcPts val="600"/>
              </a:spcAft>
            </a:pPr>
            <a:endParaRPr lang="en-US" sz="1600" b="0" dirty="0">
              <a:ea typeface="+mj-ea"/>
            </a:endParaRPr>
          </a:p>
          <a:p>
            <a:pPr marL="285750" indent="-285750">
              <a:spcBef>
                <a:spcPts val="600"/>
              </a:spcBef>
              <a:spcAft>
                <a:spcPts val="600"/>
              </a:spcAft>
              <a:buFont typeface="Arial" panose="020B0604020202020204" pitchFamily="34" charset="0"/>
              <a:buChar char="•"/>
            </a:pPr>
            <a:endParaRPr lang="en-US" sz="1600" b="0" dirty="0">
              <a:ea typeface="+mj-ea"/>
            </a:endParaRPr>
          </a:p>
          <a:p>
            <a:pPr marL="0" indent="0">
              <a:buNone/>
            </a:pPr>
            <a:endParaRPr lang="en-US" dirty="0"/>
          </a:p>
        </p:txBody>
      </p:sp>
      <p:sp>
        <p:nvSpPr>
          <p:cNvPr id="3" name="Title 2">
            <a:extLst>
              <a:ext uri="{FF2B5EF4-FFF2-40B4-BE49-F238E27FC236}">
                <a16:creationId xmlns:a16="http://schemas.microsoft.com/office/drawing/2014/main" id="{406237DC-670D-40BC-B9F2-C19526B6CE64}"/>
              </a:ext>
            </a:extLst>
          </p:cNvPr>
          <p:cNvSpPr>
            <a:spLocks noGrp="1"/>
          </p:cNvSpPr>
          <p:nvPr>
            <p:ph type="title"/>
          </p:nvPr>
        </p:nvSpPr>
        <p:spPr/>
        <p:txBody>
          <a:bodyPr/>
          <a:lstStyle/>
          <a:p>
            <a:r>
              <a:rPr lang="en-US" b="1" dirty="0">
                <a:solidFill>
                  <a:schemeClr val="accent2"/>
                </a:solidFill>
              </a:rPr>
              <a:t>Solutions and Best Practices</a:t>
            </a:r>
          </a:p>
        </p:txBody>
      </p:sp>
      <p:sp>
        <p:nvSpPr>
          <p:cNvPr id="2" name="Footer Placeholder 1">
            <a:extLst>
              <a:ext uri="{FF2B5EF4-FFF2-40B4-BE49-F238E27FC236}">
                <a16:creationId xmlns:a16="http://schemas.microsoft.com/office/drawing/2014/main" id="{99F45780-3E3C-8B51-EA67-0FC3494D24C0}"/>
              </a:ext>
            </a:extLst>
          </p:cNvPr>
          <p:cNvSpPr>
            <a:spLocks noGrp="1"/>
          </p:cNvSpPr>
          <p:nvPr>
            <p:ph type="ftr" sz="quarter" idx="10"/>
          </p:nvPr>
        </p:nvSpPr>
        <p:spPr/>
        <p:txBody>
          <a:bodyPr/>
          <a:lstStyle/>
          <a:p>
            <a:r>
              <a:rPr lang="en-US" dirty="0"/>
              <a:t>Jackson Lewis P.C.  </a:t>
            </a:r>
          </a:p>
        </p:txBody>
      </p:sp>
      <p:sp>
        <p:nvSpPr>
          <p:cNvPr id="5" name="Slide Number Placeholder 4">
            <a:extLst>
              <a:ext uri="{FF2B5EF4-FFF2-40B4-BE49-F238E27FC236}">
                <a16:creationId xmlns:a16="http://schemas.microsoft.com/office/drawing/2014/main" id="{1DF62CA4-D685-B8F7-04F3-F0DC0392B966}"/>
              </a:ext>
            </a:extLst>
          </p:cNvPr>
          <p:cNvSpPr>
            <a:spLocks noGrp="1"/>
          </p:cNvSpPr>
          <p:nvPr>
            <p:ph type="sldNum" sz="quarter" idx="11"/>
          </p:nvPr>
        </p:nvSpPr>
        <p:spPr/>
        <p:txBody>
          <a:bodyPr/>
          <a:lstStyle/>
          <a:p>
            <a:fld id="{407F7647-6CBB-4945-B48A-22BF8575EA14}" type="slidenum">
              <a:rPr lang="en-US" smtClean="0"/>
              <a:pPr/>
              <a:t>26</a:t>
            </a:fld>
            <a:endParaRPr lang="en-US" dirty="0"/>
          </a:p>
        </p:txBody>
      </p:sp>
    </p:spTree>
    <p:extLst>
      <p:ext uri="{BB962C8B-B14F-4D97-AF65-F5344CB8AC3E}">
        <p14:creationId xmlns:p14="http://schemas.microsoft.com/office/powerpoint/2010/main" val="963150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8C5D351-F7BC-4806-9A61-9D30D58A99B6}"/>
              </a:ext>
            </a:extLst>
          </p:cNvPr>
          <p:cNvSpPr>
            <a:spLocks noGrp="1"/>
          </p:cNvSpPr>
          <p:nvPr>
            <p:ph type="sldNum" sz="quarter" idx="11"/>
          </p:nvPr>
        </p:nvSpPr>
        <p:spPr/>
        <p:txBody>
          <a:bodyPr/>
          <a:lstStyle/>
          <a:p>
            <a:fld id="{407F7647-6CBB-4945-B48A-22BF8575EA14}" type="slidenum">
              <a:rPr lang="en-US" smtClean="0"/>
              <a:pPr/>
              <a:t>27</a:t>
            </a:fld>
            <a:endParaRPr lang="en-US" dirty="0"/>
          </a:p>
        </p:txBody>
      </p:sp>
      <p:sp>
        <p:nvSpPr>
          <p:cNvPr id="3" name="Content Placeholder 2"/>
          <p:cNvSpPr>
            <a:spLocks noGrp="1"/>
          </p:cNvSpPr>
          <p:nvPr>
            <p:ph sz="quarter" idx="12"/>
          </p:nvPr>
        </p:nvSpPr>
        <p:spPr/>
        <p:txBody>
          <a:bodyPr wrap="square">
            <a:noAutofit/>
          </a:bodyPr>
          <a:lstStyle/>
          <a:p>
            <a:pPr marL="0" marR="0" indent="0">
              <a:lnSpc>
                <a:spcPct val="109000"/>
              </a:lnSpc>
              <a:spcBef>
                <a:spcPts val="0"/>
              </a:spcBef>
              <a:spcAft>
                <a:spcPts val="600"/>
              </a:spcAft>
              <a:buNone/>
            </a:pPr>
            <a:r>
              <a:rPr lang="en-US" sz="1700" b="1" dirty="0">
                <a:solidFill>
                  <a:schemeClr val="accent1"/>
                </a:solidFill>
              </a:rPr>
              <a:t>Shannon Miller </a:t>
            </a:r>
            <a:r>
              <a:rPr lang="en-US" sz="1700" dirty="0"/>
              <a:t>is a </a:t>
            </a:r>
            <a:r>
              <a:rPr lang="en-US" sz="1700" dirty="0">
                <a:effectLst/>
                <a:latin typeface="Arial" panose="020B0604020202020204" pitchFamily="34" charset="0"/>
                <a:ea typeface="Arial" panose="020B0604020202020204" pitchFamily="34" charset="0"/>
              </a:rPr>
              <a:t>Principal in the Birmingham, Alabama, office of Jackson Lewis P.C. and is a member of the Firm’s Affirmative Action Compliance and OFCCP Defense practice group. </a:t>
            </a:r>
          </a:p>
          <a:p>
            <a:pPr marL="0" indent="0">
              <a:lnSpc>
                <a:spcPct val="109000"/>
              </a:lnSpc>
              <a:spcBef>
                <a:spcPts val="0"/>
              </a:spcBef>
              <a:spcAft>
                <a:spcPts val="600"/>
              </a:spcAft>
              <a:buNone/>
            </a:pPr>
            <a:r>
              <a:rPr lang="en-US" sz="1800" dirty="0">
                <a:effectLst/>
                <a:latin typeface="Arial" panose="020B0604020202020204" pitchFamily="34" charset="0"/>
                <a:ea typeface="Arial" panose="020B0604020202020204" pitchFamily="34" charset="0"/>
              </a:rPr>
              <a:t>Shannon regularly assists clients with drafting affirmative action plans, representing federal contractors in Office of Federal Contract Compliance Programs (OFCCP) matters, preparing for and defending OFCCP audits, and counseling employers on issues stemming from OFCCP regulations.</a:t>
            </a:r>
          </a:p>
          <a:p>
            <a:pPr marL="0" indent="0">
              <a:lnSpc>
                <a:spcPct val="109000"/>
              </a:lnSpc>
              <a:spcBef>
                <a:spcPts val="0"/>
              </a:spcBef>
              <a:spcAft>
                <a:spcPts val="600"/>
              </a:spcAft>
              <a:buNone/>
            </a:pPr>
            <a:r>
              <a:rPr lang="en-US" sz="1800" dirty="0">
                <a:effectLst/>
                <a:latin typeface="Arial" panose="020B0604020202020204" pitchFamily="34" charset="0"/>
                <a:ea typeface="Arial" panose="020B0604020202020204" pitchFamily="34" charset="0"/>
              </a:rPr>
              <a:t>She is also experienced in all aspects of employment litigation, including multi-plaintiff and class action claims, having practiced for 26 years. </a:t>
            </a:r>
          </a:p>
          <a:p>
            <a:pPr marL="0" indent="0">
              <a:lnSpc>
                <a:spcPct val="109000"/>
              </a:lnSpc>
              <a:spcBef>
                <a:spcPts val="0"/>
              </a:spcBef>
              <a:spcAft>
                <a:spcPts val="600"/>
              </a:spcAft>
              <a:buNone/>
            </a:pPr>
            <a:r>
              <a:rPr lang="en-US" sz="1800" dirty="0">
                <a:effectLst/>
                <a:latin typeface="Arial" panose="020B0604020202020204" pitchFamily="34" charset="0"/>
                <a:ea typeface="Arial" panose="020B0604020202020204" pitchFamily="34" charset="0"/>
              </a:rPr>
              <a:t>Shannon has spoken on employment compliance topics to various state and local Human Resources organizations.  She conducts training programs for supervisors, managers, employees, and human resource professionals on various workplace topics, such as discrimination and harassment prevention; diversity, inclusion, and bias; workplace investigations, and a range of workplace law topics. </a:t>
            </a:r>
          </a:p>
          <a:p>
            <a:pPr marL="0" indent="0">
              <a:lnSpc>
                <a:spcPct val="109000"/>
              </a:lnSpc>
              <a:spcBef>
                <a:spcPts val="0"/>
              </a:spcBef>
              <a:spcAft>
                <a:spcPts val="600"/>
              </a:spcAft>
              <a:buNone/>
            </a:pPr>
            <a:r>
              <a:rPr lang="en-US" sz="1800" dirty="0">
                <a:effectLst/>
                <a:latin typeface="Arial" panose="020B0604020202020204" pitchFamily="34" charset="0"/>
                <a:ea typeface="Arial" panose="020B0604020202020204" pitchFamily="34" charset="0"/>
              </a:rPr>
              <a:t>She received her B.A., with honors, from the University of Florida, where she was elected to Phi Beta Kappa. Shannon earned her J.D., magna cum laude, from the University of Alabama School of Law.</a:t>
            </a:r>
          </a:p>
          <a:p>
            <a:pPr lvl="1"/>
            <a:endParaRPr lang="en-US" sz="1700" dirty="0"/>
          </a:p>
        </p:txBody>
      </p:sp>
      <p:sp>
        <p:nvSpPr>
          <p:cNvPr id="2" name="Title 1"/>
          <p:cNvSpPr>
            <a:spLocks noGrp="1"/>
          </p:cNvSpPr>
          <p:nvPr>
            <p:ph type="title"/>
          </p:nvPr>
        </p:nvSpPr>
        <p:spPr/>
        <p:txBody>
          <a:bodyPr/>
          <a:lstStyle/>
          <a:p>
            <a:r>
              <a:rPr lang="en-US" dirty="0"/>
              <a:t>About the Presenter</a:t>
            </a:r>
          </a:p>
        </p:txBody>
      </p:sp>
      <p:sp>
        <p:nvSpPr>
          <p:cNvPr id="8" name="Footer Placeholder 1">
            <a:extLst>
              <a:ext uri="{FF2B5EF4-FFF2-40B4-BE49-F238E27FC236}">
                <a16:creationId xmlns:a16="http://schemas.microsoft.com/office/drawing/2014/main" id="{53EF2229-2362-4E2E-AA0F-4EFFBD3C93D9}"/>
              </a:ext>
            </a:extLst>
          </p:cNvPr>
          <p:cNvSpPr txBox="1">
            <a:spLocks/>
          </p:cNvSpPr>
          <p:nvPr/>
        </p:nvSpPr>
        <p:spPr>
          <a:xfrm>
            <a:off x="685800" y="6356350"/>
            <a:ext cx="4114800" cy="365125"/>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Jackson Lewis P.C.  </a:t>
            </a:r>
            <a:endParaRPr lang="en-US" dirty="0"/>
          </a:p>
        </p:txBody>
      </p:sp>
    </p:spTree>
    <p:extLst>
      <p:ext uri="{BB962C8B-B14F-4D97-AF65-F5344CB8AC3E}">
        <p14:creationId xmlns:p14="http://schemas.microsoft.com/office/powerpoint/2010/main" val="249254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9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0520044C-1904-44DC-B9D9-3E95D2886098}"/>
              </a:ext>
            </a:extLst>
          </p:cNvPr>
          <p:cNvSpPr>
            <a:spLocks noGrp="1"/>
          </p:cNvSpPr>
          <p:nvPr>
            <p:ph type="ftr" sz="quarter" idx="10"/>
          </p:nvPr>
        </p:nvSpPr>
        <p:spPr/>
        <p:txBody>
          <a:bodyPr/>
          <a:lstStyle/>
          <a:p>
            <a:r>
              <a:rPr lang="en-US" b="1" dirty="0"/>
              <a:t>Jackson Lewis P.C.</a:t>
            </a:r>
          </a:p>
        </p:txBody>
      </p:sp>
      <p:sp>
        <p:nvSpPr>
          <p:cNvPr id="7" name="Slide Number Placeholder 4">
            <a:extLst>
              <a:ext uri="{FF2B5EF4-FFF2-40B4-BE49-F238E27FC236}">
                <a16:creationId xmlns:a16="http://schemas.microsoft.com/office/drawing/2014/main" id="{D9595F14-F903-49BD-83B3-5667450C3E2E}"/>
              </a:ext>
            </a:extLst>
          </p:cNvPr>
          <p:cNvSpPr>
            <a:spLocks noGrp="1"/>
          </p:cNvSpPr>
          <p:nvPr>
            <p:ph type="sldNum" sz="quarter" idx="11"/>
          </p:nvPr>
        </p:nvSpPr>
        <p:spPr/>
        <p:txBody>
          <a:bodyPr/>
          <a:lstStyle/>
          <a:p>
            <a:fld id="{407F7647-6CBB-4945-B48A-22BF8575EA14}" type="slidenum">
              <a:rPr lang="en-US" smtClean="0"/>
              <a:pPr/>
              <a:t>3</a:t>
            </a:fld>
            <a:endParaRPr lang="en-US" dirty="0"/>
          </a:p>
        </p:txBody>
      </p:sp>
      <p:sp>
        <p:nvSpPr>
          <p:cNvPr id="2" name="Content Placeholder 1"/>
          <p:cNvSpPr>
            <a:spLocks noGrp="1"/>
          </p:cNvSpPr>
          <p:nvPr>
            <p:ph sz="quarter" idx="12"/>
          </p:nvPr>
        </p:nvSpPr>
        <p:spPr/>
        <p:txBody>
          <a:bodyPr/>
          <a:lstStyle/>
          <a:p>
            <a:pPr marL="0" indent="0">
              <a:lnSpc>
                <a:spcPct val="108000"/>
              </a:lnSpc>
              <a:spcBef>
                <a:spcPts val="1200"/>
              </a:spcBef>
              <a:spcAft>
                <a:spcPts val="1200"/>
              </a:spcAft>
              <a:buNone/>
            </a:pPr>
            <a:r>
              <a:rPr lang="en-US" dirty="0"/>
              <a:t>The materials contained in this presentation were prepared by the law firm of Jackson Lewis P.C. for the participants’ reference in connection with this conference presentation. </a:t>
            </a:r>
          </a:p>
          <a:p>
            <a:pPr marL="0" indent="0">
              <a:lnSpc>
                <a:spcPct val="108000"/>
              </a:lnSpc>
              <a:spcBef>
                <a:spcPts val="1200"/>
              </a:spcBef>
              <a:spcAft>
                <a:spcPts val="1200"/>
              </a:spcAft>
              <a:buNone/>
            </a:pPr>
            <a:r>
              <a:rPr lang="en-US" dirty="0"/>
              <a:t>Attendees should consult with counsel before taking any actions and should not consider these materials or discussions about these materials to be legal or other advice.</a:t>
            </a:r>
          </a:p>
          <a:p>
            <a:endParaRPr lang="en-US" dirty="0"/>
          </a:p>
        </p:txBody>
      </p:sp>
      <p:sp>
        <p:nvSpPr>
          <p:cNvPr id="5" name="Title 4"/>
          <p:cNvSpPr>
            <a:spLocks noGrp="1"/>
          </p:cNvSpPr>
          <p:nvPr>
            <p:ph type="title"/>
          </p:nvPr>
        </p:nvSpPr>
        <p:spPr/>
        <p:txBody>
          <a:bodyPr/>
          <a:lstStyle/>
          <a:p>
            <a:r>
              <a:rPr lang="en-US" dirty="0"/>
              <a:t>Lawyerly Disclaimer</a:t>
            </a:r>
          </a:p>
        </p:txBody>
      </p:sp>
    </p:spTree>
    <p:extLst>
      <p:ext uri="{BB962C8B-B14F-4D97-AF65-F5344CB8AC3E}">
        <p14:creationId xmlns:p14="http://schemas.microsoft.com/office/powerpoint/2010/main" val="40174544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962AD-785B-1762-18C0-D17342ECD4CB}"/>
              </a:ext>
            </a:extLst>
          </p:cNvPr>
          <p:cNvSpPr>
            <a:spLocks noGrp="1"/>
          </p:cNvSpPr>
          <p:nvPr>
            <p:ph type="body" sz="quarter" idx="10"/>
          </p:nvPr>
        </p:nvSpPr>
        <p:spPr/>
        <p:txBody>
          <a:bodyPr/>
          <a:lstStyle/>
          <a:p>
            <a:r>
              <a:rPr lang="en-US" dirty="0"/>
              <a:t>WHAT’S HEATING UP AT </a:t>
            </a:r>
          </a:p>
          <a:p>
            <a:r>
              <a:rPr lang="en-US" dirty="0"/>
              <a:t>THE OFCCP</a:t>
            </a:r>
          </a:p>
        </p:txBody>
      </p:sp>
    </p:spTree>
    <p:extLst>
      <p:ext uri="{BB962C8B-B14F-4D97-AF65-F5344CB8AC3E}">
        <p14:creationId xmlns:p14="http://schemas.microsoft.com/office/powerpoint/2010/main" val="89736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6C9103-E421-6398-92DE-9F5010B0F189}"/>
              </a:ext>
            </a:extLst>
          </p:cNvPr>
          <p:cNvSpPr>
            <a:spLocks noGrp="1"/>
          </p:cNvSpPr>
          <p:nvPr>
            <p:ph type="sldNum" sz="quarter" idx="11"/>
          </p:nvPr>
        </p:nvSpPr>
        <p:spPr/>
        <p:txBody>
          <a:bodyPr/>
          <a:lstStyle/>
          <a:p>
            <a:fld id="{407F7647-6CBB-4945-B48A-22BF8575EA14}" type="slidenum">
              <a:rPr lang="en-US" smtClean="0"/>
              <a:pPr/>
              <a:t>5</a:t>
            </a:fld>
            <a:endParaRPr lang="en-US" dirty="0"/>
          </a:p>
        </p:txBody>
      </p:sp>
      <p:sp>
        <p:nvSpPr>
          <p:cNvPr id="7" name="Content Placeholder 6">
            <a:extLst>
              <a:ext uri="{FF2B5EF4-FFF2-40B4-BE49-F238E27FC236}">
                <a16:creationId xmlns:a16="http://schemas.microsoft.com/office/drawing/2014/main" id="{A6B898B5-B2EC-D3EF-309A-6EAFA3153F42}"/>
              </a:ext>
            </a:extLst>
          </p:cNvPr>
          <p:cNvSpPr>
            <a:spLocks noGrp="1"/>
          </p:cNvSpPr>
          <p:nvPr>
            <p:ph sz="quarter" idx="12"/>
          </p:nvPr>
        </p:nvSpPr>
        <p:spPr>
          <a:xfrm>
            <a:off x="685800" y="1362456"/>
            <a:ext cx="5437632" cy="4581144"/>
          </a:xfrm>
        </p:spPr>
        <p:txBody>
          <a:bodyPr/>
          <a:lstStyle/>
          <a:p>
            <a:r>
              <a:rPr lang="en-US" dirty="0"/>
              <a:t>Division of Department of Labor</a:t>
            </a:r>
          </a:p>
          <a:p>
            <a:r>
              <a:rPr lang="en-US" dirty="0"/>
              <a:t>Audits Federal Contractors and Subcontractors on Affirmative Action Plans </a:t>
            </a:r>
          </a:p>
          <a:p>
            <a:r>
              <a:rPr lang="en-US" dirty="0"/>
              <a:t>Seek Class-Based Relief when Find Violations in Hires, Promotions or Terminations</a:t>
            </a:r>
          </a:p>
          <a:p>
            <a:r>
              <a:rPr lang="en-US" dirty="0"/>
              <a:t>Sub-minority Analyses Makes Difficult to Not Have Indicators</a:t>
            </a:r>
          </a:p>
          <a:p>
            <a:r>
              <a:rPr lang="en-US" dirty="0"/>
              <a:t>Past 10 Years Increased Focus on Compensation </a:t>
            </a:r>
          </a:p>
          <a:p>
            <a:endParaRPr lang="en-US" dirty="0"/>
          </a:p>
        </p:txBody>
      </p:sp>
      <p:sp>
        <p:nvSpPr>
          <p:cNvPr id="6" name="Title 5">
            <a:extLst>
              <a:ext uri="{FF2B5EF4-FFF2-40B4-BE49-F238E27FC236}">
                <a16:creationId xmlns:a16="http://schemas.microsoft.com/office/drawing/2014/main" id="{C1AEFA7C-A21A-B7F8-966F-79FB68E5D0E0}"/>
              </a:ext>
            </a:extLst>
          </p:cNvPr>
          <p:cNvSpPr>
            <a:spLocks noGrp="1"/>
          </p:cNvSpPr>
          <p:nvPr>
            <p:ph type="title"/>
          </p:nvPr>
        </p:nvSpPr>
        <p:spPr/>
        <p:txBody>
          <a:bodyPr/>
          <a:lstStyle/>
          <a:p>
            <a:r>
              <a:rPr lang="en-US" dirty="0"/>
              <a:t>Office of Contract Compliance Programs (“OFCCP”)</a:t>
            </a:r>
          </a:p>
        </p:txBody>
      </p:sp>
      <p:pic>
        <p:nvPicPr>
          <p:cNvPr id="1026" name="Picture 6">
            <a:extLst>
              <a:ext uri="{FF2B5EF4-FFF2-40B4-BE49-F238E27FC236}">
                <a16:creationId xmlns:a16="http://schemas.microsoft.com/office/drawing/2014/main" id="{59B3F4AA-2AB3-5519-D0D6-AC62975C7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025" y="2209800"/>
            <a:ext cx="5169853" cy="16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15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A78555-5BCE-CF26-C72A-0217184759D3}"/>
              </a:ext>
            </a:extLst>
          </p:cNvPr>
          <p:cNvSpPr>
            <a:spLocks noGrp="1"/>
          </p:cNvSpPr>
          <p:nvPr>
            <p:ph type="ftr" sz="quarter" idx="10"/>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2C7F5667-9841-9F34-8AEE-AEF722AF91D5}"/>
              </a:ext>
            </a:extLst>
          </p:cNvPr>
          <p:cNvSpPr>
            <a:spLocks noGrp="1"/>
          </p:cNvSpPr>
          <p:nvPr>
            <p:ph type="sldNum" sz="quarter" idx="11"/>
          </p:nvPr>
        </p:nvSpPr>
        <p:spPr/>
        <p:txBody>
          <a:bodyPr/>
          <a:lstStyle/>
          <a:p>
            <a:fld id="{407F7647-6CBB-4945-B48A-22BF8575EA14}" type="slidenum">
              <a:rPr lang="en-US" smtClean="0"/>
              <a:pPr/>
              <a:t>6</a:t>
            </a:fld>
            <a:endParaRPr lang="en-US" dirty="0"/>
          </a:p>
        </p:txBody>
      </p:sp>
      <p:sp>
        <p:nvSpPr>
          <p:cNvPr id="6" name="Content Placeholder 5">
            <a:extLst>
              <a:ext uri="{FF2B5EF4-FFF2-40B4-BE49-F238E27FC236}">
                <a16:creationId xmlns:a16="http://schemas.microsoft.com/office/drawing/2014/main" id="{AE380F54-A262-AC6A-12A5-EB5644E4467D}"/>
              </a:ext>
            </a:extLst>
          </p:cNvPr>
          <p:cNvSpPr>
            <a:spLocks noGrp="1"/>
          </p:cNvSpPr>
          <p:nvPr>
            <p:ph sz="quarter" idx="12"/>
          </p:nvPr>
        </p:nvSpPr>
        <p:spPr/>
        <p:txBody>
          <a:bodyPr/>
          <a:lstStyle/>
          <a:p>
            <a:r>
              <a:rPr lang="en-US" dirty="0"/>
              <a:t>Confusion over affirmative action in recent </a:t>
            </a:r>
            <a:r>
              <a:rPr lang="en-US" i="1" dirty="0"/>
              <a:t>UNC/Harvard </a:t>
            </a:r>
            <a:r>
              <a:rPr lang="en-US" dirty="0"/>
              <a:t>college admissions cases and OFCCP</a:t>
            </a:r>
          </a:p>
          <a:p>
            <a:r>
              <a:rPr lang="en-US" dirty="0"/>
              <a:t>OFCCP’s Affirmative Action NOT race-based employment decisions</a:t>
            </a:r>
          </a:p>
          <a:p>
            <a:pPr marL="0" indent="0">
              <a:buNone/>
            </a:pPr>
            <a:r>
              <a:rPr lang="en-US" b="1" dirty="0">
                <a:solidFill>
                  <a:schemeClr val="accent1"/>
                </a:solidFill>
              </a:rPr>
              <a:t>BUT . . .</a:t>
            </a:r>
          </a:p>
          <a:p>
            <a:r>
              <a:rPr lang="en-US" dirty="0"/>
              <a:t>Expect confusion to continue because use of term “affirmative action” </a:t>
            </a:r>
          </a:p>
          <a:p>
            <a:r>
              <a:rPr lang="en-US" dirty="0"/>
              <a:t>DEI programs under attack</a:t>
            </a:r>
          </a:p>
          <a:p>
            <a:r>
              <a:rPr lang="en-US" dirty="0"/>
              <a:t>Senator letters warning private employers</a:t>
            </a:r>
          </a:p>
          <a:p>
            <a:r>
              <a:rPr lang="en-US" dirty="0"/>
              <a:t>Advocacy groups on both sides of fence</a:t>
            </a:r>
          </a:p>
          <a:p>
            <a:r>
              <a:rPr lang="en-US" dirty="0"/>
              <a:t>Increase in reverse race discrimination cases</a:t>
            </a:r>
          </a:p>
          <a:p>
            <a:endParaRPr lang="en-US" dirty="0"/>
          </a:p>
        </p:txBody>
      </p:sp>
      <p:sp>
        <p:nvSpPr>
          <p:cNvPr id="5" name="Title 4">
            <a:extLst>
              <a:ext uri="{FF2B5EF4-FFF2-40B4-BE49-F238E27FC236}">
                <a16:creationId xmlns:a16="http://schemas.microsoft.com/office/drawing/2014/main" id="{5DFC5C75-D549-1155-A7FB-6EEC664D1C57}"/>
              </a:ext>
            </a:extLst>
          </p:cNvPr>
          <p:cNvSpPr>
            <a:spLocks noGrp="1"/>
          </p:cNvSpPr>
          <p:nvPr>
            <p:ph type="title"/>
          </p:nvPr>
        </p:nvSpPr>
        <p:spPr/>
        <p:txBody>
          <a:bodyPr/>
          <a:lstStyle/>
          <a:p>
            <a:r>
              <a:rPr lang="en-US" dirty="0"/>
              <a:t>Distinguishing Recent Supreme Court Cases</a:t>
            </a:r>
          </a:p>
        </p:txBody>
      </p:sp>
    </p:spTree>
    <p:extLst>
      <p:ext uri="{BB962C8B-B14F-4D97-AF65-F5344CB8AC3E}">
        <p14:creationId xmlns:p14="http://schemas.microsoft.com/office/powerpoint/2010/main" val="120777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10"/>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11"/>
          </p:nvPr>
        </p:nvSpPr>
        <p:spPr/>
        <p:txBody>
          <a:bodyPr/>
          <a:lstStyle/>
          <a:p>
            <a:fld id="{407F7647-6CBB-4945-B48A-22BF8575EA14}" type="slidenum">
              <a:rPr lang="en-US" smtClean="0"/>
              <a:pPr/>
              <a:t>7</a:t>
            </a:fld>
            <a:endParaRPr lang="en-US" dirty="0"/>
          </a:p>
        </p:txBody>
      </p:sp>
      <p:graphicFrame>
        <p:nvGraphicFramePr>
          <p:cNvPr id="6" name="Content Placeholder 5">
            <a:extLst>
              <a:ext uri="{FF2B5EF4-FFF2-40B4-BE49-F238E27FC236}">
                <a16:creationId xmlns:a16="http://schemas.microsoft.com/office/drawing/2014/main" id="{1693E836-B078-4034-9A35-D27F07CA4680}"/>
              </a:ext>
            </a:extLst>
          </p:cNvPr>
          <p:cNvGraphicFramePr>
            <a:graphicFrameLocks noGrp="1"/>
          </p:cNvGraphicFramePr>
          <p:nvPr>
            <p:ph sz="quarter" idx="12"/>
            <p:extLst>
              <p:ext uri="{D42A27DB-BD31-4B8C-83A1-F6EECF244321}">
                <p14:modId xmlns:p14="http://schemas.microsoft.com/office/powerpoint/2010/main" val="4114598040"/>
              </p:ext>
            </p:extLst>
          </p:nvPr>
        </p:nvGraphicFramePr>
        <p:xfrm>
          <a:off x="685800" y="1362075"/>
          <a:ext cx="10817225"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a:xfrm>
            <a:off x="685800" y="57396"/>
            <a:ext cx="11049000" cy="1085604"/>
          </a:xfrm>
        </p:spPr>
        <p:txBody>
          <a:bodyPr/>
          <a:lstStyle/>
          <a:p>
            <a:r>
              <a:rPr lang="en-US" dirty="0"/>
              <a:t>Enforcement Trends - No Director and Audits Extinguishing</a:t>
            </a:r>
          </a:p>
        </p:txBody>
      </p:sp>
      <p:cxnSp>
        <p:nvCxnSpPr>
          <p:cNvPr id="9" name="Straight Connector 8">
            <a:extLst>
              <a:ext uri="{FF2B5EF4-FFF2-40B4-BE49-F238E27FC236}">
                <a16:creationId xmlns:a16="http://schemas.microsoft.com/office/drawing/2014/main" id="{3F0C9F01-D237-4FD5-9086-5D10DEFF5A78}"/>
              </a:ext>
            </a:extLst>
          </p:cNvPr>
          <p:cNvCxnSpPr>
            <a:cxnSpLocks/>
          </p:cNvCxnSpPr>
          <p:nvPr/>
        </p:nvCxnSpPr>
        <p:spPr>
          <a:xfrm>
            <a:off x="7118569" y="2080009"/>
            <a:ext cx="0" cy="3788228"/>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267984-0548-4E45-ACC6-ADAA7E721E6C}"/>
              </a:ext>
            </a:extLst>
          </p:cNvPr>
          <p:cNvCxnSpPr>
            <a:cxnSpLocks/>
          </p:cNvCxnSpPr>
          <p:nvPr/>
        </p:nvCxnSpPr>
        <p:spPr>
          <a:xfrm>
            <a:off x="9509049" y="2080009"/>
            <a:ext cx="0" cy="3788228"/>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711476-67B2-4B30-B955-C5EC491B5FF4}"/>
              </a:ext>
            </a:extLst>
          </p:cNvPr>
          <p:cNvCxnSpPr>
            <a:cxnSpLocks/>
          </p:cNvCxnSpPr>
          <p:nvPr/>
        </p:nvCxnSpPr>
        <p:spPr>
          <a:xfrm>
            <a:off x="2300560" y="2080009"/>
            <a:ext cx="0" cy="3788228"/>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22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hermometer in a circle&#10;&#10;Description automatically generated">
            <a:extLst>
              <a:ext uri="{FF2B5EF4-FFF2-40B4-BE49-F238E27FC236}">
                <a16:creationId xmlns:a16="http://schemas.microsoft.com/office/drawing/2014/main" id="{03F2EEFE-0971-5465-9368-5BAD98E0936B}"/>
              </a:ext>
            </a:extLst>
          </p:cNvPr>
          <p:cNvPicPr>
            <a:picLocks noChangeAspect="1"/>
          </p:cNvPicPr>
          <p:nvPr/>
        </p:nvPicPr>
        <p:blipFill>
          <a:blip r:embed="rId3"/>
          <a:stretch>
            <a:fillRect/>
          </a:stretch>
        </p:blipFill>
        <p:spPr>
          <a:xfrm>
            <a:off x="7010400" y="372342"/>
            <a:ext cx="5123202" cy="5123202"/>
          </a:xfrm>
          <a:prstGeom prst="rect">
            <a:avLst/>
          </a:prstGeom>
        </p:spPr>
      </p:pic>
      <p:sp>
        <p:nvSpPr>
          <p:cNvPr id="3" name="Footer Placeholder 2">
            <a:extLst>
              <a:ext uri="{FF2B5EF4-FFF2-40B4-BE49-F238E27FC236}">
                <a16:creationId xmlns:a16="http://schemas.microsoft.com/office/drawing/2014/main" id="{960E9D81-A302-46C1-9930-B03E1575552B}"/>
              </a:ext>
            </a:extLst>
          </p:cNvPr>
          <p:cNvSpPr>
            <a:spLocks noGrp="1"/>
          </p:cNvSpPr>
          <p:nvPr>
            <p:ph type="ftr" sz="quarter" idx="10"/>
          </p:nvPr>
        </p:nvSpPr>
        <p:spPr/>
        <p:txBody>
          <a:bodyPr/>
          <a:lstStyle/>
          <a:p>
            <a:r>
              <a:rPr lang="en-US" b="1" dirty="0"/>
              <a:t>Jackson Lewis P.C.  </a:t>
            </a:r>
          </a:p>
        </p:txBody>
      </p:sp>
      <p:sp>
        <p:nvSpPr>
          <p:cNvPr id="4" name="Slide Number Placeholder 3">
            <a:extLst>
              <a:ext uri="{FF2B5EF4-FFF2-40B4-BE49-F238E27FC236}">
                <a16:creationId xmlns:a16="http://schemas.microsoft.com/office/drawing/2014/main" id="{67BDC3BF-C13D-49B0-B01C-1DF0AB334CAC}"/>
              </a:ext>
            </a:extLst>
          </p:cNvPr>
          <p:cNvSpPr>
            <a:spLocks noGrp="1"/>
          </p:cNvSpPr>
          <p:nvPr>
            <p:ph type="sldNum" sz="quarter" idx="11"/>
          </p:nvPr>
        </p:nvSpPr>
        <p:spPr/>
        <p:txBody>
          <a:bodyPr/>
          <a:lstStyle/>
          <a:p>
            <a:fld id="{407F7647-6CBB-4945-B48A-22BF8575EA14}" type="slidenum">
              <a:rPr lang="en-US" smtClean="0"/>
              <a:pPr/>
              <a:t>8</a:t>
            </a:fld>
            <a:endParaRPr lang="en-US" dirty="0"/>
          </a:p>
        </p:txBody>
      </p:sp>
      <p:sp>
        <p:nvSpPr>
          <p:cNvPr id="2" name="Content Placeholder 1">
            <a:extLst>
              <a:ext uri="{FF2B5EF4-FFF2-40B4-BE49-F238E27FC236}">
                <a16:creationId xmlns:a16="http://schemas.microsoft.com/office/drawing/2014/main" id="{646F1262-82BA-4071-87C1-8DEC154E11ED}"/>
              </a:ext>
            </a:extLst>
          </p:cNvPr>
          <p:cNvSpPr>
            <a:spLocks noGrp="1"/>
          </p:cNvSpPr>
          <p:nvPr>
            <p:ph sz="quarter" idx="12"/>
          </p:nvPr>
        </p:nvSpPr>
        <p:spPr>
          <a:xfrm>
            <a:off x="685800" y="1362456"/>
            <a:ext cx="7467600" cy="4876800"/>
          </a:xfrm>
        </p:spPr>
        <p:txBody>
          <a:bodyPr/>
          <a:lstStyle/>
          <a:p>
            <a:r>
              <a:rPr lang="en-US" dirty="0"/>
              <a:t>Federal contractors must annually certify in new online portal that they have AAPs in place</a:t>
            </a:r>
          </a:p>
          <a:p>
            <a:r>
              <a:rPr lang="en-US" dirty="0"/>
              <a:t>First time in history no longer honor system</a:t>
            </a:r>
          </a:p>
          <a:p>
            <a:r>
              <a:rPr lang="en-US" dirty="0"/>
              <a:t>Partially in response to 2016 GAO Report</a:t>
            </a:r>
          </a:p>
          <a:p>
            <a:r>
              <a:rPr lang="en-US" dirty="0"/>
              <a:t>Logistics and technical issues with the portal</a:t>
            </a:r>
          </a:p>
          <a:p>
            <a:endParaRPr lang="en-US" dirty="0"/>
          </a:p>
          <a:p>
            <a:pPr lvl="1"/>
            <a:endParaRPr lang="en-US" dirty="0"/>
          </a:p>
        </p:txBody>
      </p:sp>
      <p:sp>
        <p:nvSpPr>
          <p:cNvPr id="5" name="Title 4">
            <a:extLst>
              <a:ext uri="{FF2B5EF4-FFF2-40B4-BE49-F238E27FC236}">
                <a16:creationId xmlns:a16="http://schemas.microsoft.com/office/drawing/2014/main" id="{8ED0624F-12AB-4E38-B42B-DB4E5AA8E06A}"/>
              </a:ext>
            </a:extLst>
          </p:cNvPr>
          <p:cNvSpPr>
            <a:spLocks noGrp="1"/>
          </p:cNvSpPr>
          <p:nvPr>
            <p:ph type="title"/>
          </p:nvPr>
        </p:nvSpPr>
        <p:spPr/>
        <p:txBody>
          <a:bodyPr/>
          <a:lstStyle/>
          <a:p>
            <a:r>
              <a:rPr lang="en-US" dirty="0"/>
              <a:t>New Annual AAP Verification </a:t>
            </a:r>
          </a:p>
        </p:txBody>
      </p:sp>
    </p:spTree>
    <p:extLst>
      <p:ext uri="{BB962C8B-B14F-4D97-AF65-F5344CB8AC3E}">
        <p14:creationId xmlns:p14="http://schemas.microsoft.com/office/powerpoint/2010/main" val="206281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0E9D81-A302-46C1-9930-B03E1575552B}"/>
              </a:ext>
            </a:extLst>
          </p:cNvPr>
          <p:cNvSpPr>
            <a:spLocks noGrp="1"/>
          </p:cNvSpPr>
          <p:nvPr>
            <p:ph type="ftr" sz="quarter" idx="3"/>
          </p:nvPr>
        </p:nvSpPr>
        <p:spPr/>
        <p:txBody>
          <a:bodyPr/>
          <a:lstStyle/>
          <a:p>
            <a:r>
              <a:rPr lang="en-US" b="1" dirty="0"/>
              <a:t>Jackson Lewis P.C.  </a:t>
            </a:r>
          </a:p>
        </p:txBody>
      </p:sp>
      <p:sp>
        <p:nvSpPr>
          <p:cNvPr id="4" name="Slide Number Placeholder 3">
            <a:extLst>
              <a:ext uri="{FF2B5EF4-FFF2-40B4-BE49-F238E27FC236}">
                <a16:creationId xmlns:a16="http://schemas.microsoft.com/office/drawing/2014/main" id="{67BDC3BF-C13D-49B0-B01C-1DF0AB334CAC}"/>
              </a:ext>
            </a:extLst>
          </p:cNvPr>
          <p:cNvSpPr>
            <a:spLocks noGrp="1"/>
          </p:cNvSpPr>
          <p:nvPr>
            <p:ph type="sldNum" sz="quarter" idx="4"/>
          </p:nvPr>
        </p:nvSpPr>
        <p:spPr/>
        <p:txBody>
          <a:bodyPr/>
          <a:lstStyle/>
          <a:p>
            <a:fld id="{407F7647-6CBB-4945-B48A-22BF8575EA14}" type="slidenum">
              <a:rPr lang="en-US" smtClean="0"/>
              <a:pPr/>
              <a:t>9</a:t>
            </a:fld>
            <a:endParaRPr lang="en-US" dirty="0"/>
          </a:p>
        </p:txBody>
      </p:sp>
      <p:sp>
        <p:nvSpPr>
          <p:cNvPr id="5" name="Title 4">
            <a:extLst>
              <a:ext uri="{FF2B5EF4-FFF2-40B4-BE49-F238E27FC236}">
                <a16:creationId xmlns:a16="http://schemas.microsoft.com/office/drawing/2014/main" id="{8ED0624F-12AB-4E38-B42B-DB4E5AA8E06A}"/>
              </a:ext>
            </a:extLst>
          </p:cNvPr>
          <p:cNvSpPr>
            <a:spLocks noGrp="1"/>
          </p:cNvSpPr>
          <p:nvPr>
            <p:ph type="title"/>
          </p:nvPr>
        </p:nvSpPr>
        <p:spPr>
          <a:xfrm>
            <a:off x="543393" y="339469"/>
            <a:ext cx="10817352" cy="737961"/>
          </a:xfrm>
        </p:spPr>
        <p:txBody>
          <a:bodyPr/>
          <a:lstStyle/>
          <a:p>
            <a:r>
              <a:rPr lang="en-US" dirty="0"/>
              <a:t>Annual AAP Verification </a:t>
            </a:r>
          </a:p>
        </p:txBody>
      </p:sp>
      <p:sp>
        <p:nvSpPr>
          <p:cNvPr id="7" name="Speech Bubble: Oval 6">
            <a:extLst>
              <a:ext uri="{FF2B5EF4-FFF2-40B4-BE49-F238E27FC236}">
                <a16:creationId xmlns:a16="http://schemas.microsoft.com/office/drawing/2014/main" id="{24E40A0B-3FED-47D1-BF40-5CECCEB00C1B}"/>
              </a:ext>
            </a:extLst>
          </p:cNvPr>
          <p:cNvSpPr/>
          <p:nvPr/>
        </p:nvSpPr>
        <p:spPr>
          <a:xfrm>
            <a:off x="994176" y="2362200"/>
            <a:ext cx="4957893" cy="2525086"/>
          </a:xfrm>
          <a:prstGeom prst="wedgeEllipseCallout">
            <a:avLst>
              <a:gd name="adj1" fmla="val -64231"/>
              <a:gd name="adj2" fmla="val 722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OFCCP will advise contracting agencies of contractors who failed to certify</a:t>
            </a:r>
          </a:p>
        </p:txBody>
      </p:sp>
      <p:sp>
        <p:nvSpPr>
          <p:cNvPr id="9" name="Speech Bubble: Oval 8">
            <a:extLst>
              <a:ext uri="{FF2B5EF4-FFF2-40B4-BE49-F238E27FC236}">
                <a16:creationId xmlns:a16="http://schemas.microsoft.com/office/drawing/2014/main" id="{B1706124-828C-401B-8B1A-30C01CBB7B16}"/>
              </a:ext>
            </a:extLst>
          </p:cNvPr>
          <p:cNvSpPr/>
          <p:nvPr/>
        </p:nvSpPr>
        <p:spPr>
          <a:xfrm>
            <a:off x="6172200" y="1295400"/>
            <a:ext cx="4957893" cy="2525086"/>
          </a:xfrm>
          <a:prstGeom prst="wedgeEllipseCallout">
            <a:avLst>
              <a:gd name="adj1" fmla="val 38219"/>
              <a:gd name="adj2" fmla="val 11366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OFCCP will prioritize contractors who failed to certify for audit</a:t>
            </a:r>
          </a:p>
        </p:txBody>
      </p:sp>
    </p:spTree>
    <p:extLst>
      <p:ext uri="{BB962C8B-B14F-4D97-AF65-F5344CB8AC3E}">
        <p14:creationId xmlns:p14="http://schemas.microsoft.com/office/powerpoint/2010/main" val="3198653494"/>
      </p:ext>
    </p:extLst>
  </p:cSld>
  <p:clrMapOvr>
    <a:masterClrMapping/>
  </p:clrMapOvr>
</p:sld>
</file>

<file path=ppt/theme/theme1.xml><?xml version="1.0" encoding="utf-8"?>
<a:theme xmlns:a="http://schemas.openxmlformats.org/drawingml/2006/main" name="Graphic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J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_PPT_Template_20232Q.potx" id="{C9F5F488-EE68-4DFA-BC67-707FF879ABE8}" vid="{C20448FF-EF2E-4A95-9935-9B55A9276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JL_PPT_Template_20232Q</Template>
  <TotalTime>426</TotalTime>
  <Words>1564</Words>
  <Application>Microsoft Office PowerPoint</Application>
  <PresentationFormat>Widescreen</PresentationFormat>
  <Paragraphs>211</Paragraphs>
  <Slides>28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Georgia</vt:lpstr>
      <vt:lpstr>Helvetica Light</vt:lpstr>
      <vt:lpstr>Helvetica Neue</vt:lpstr>
      <vt:lpstr>Nunito</vt:lpstr>
      <vt:lpstr>System Font Regular</vt:lpstr>
      <vt:lpstr>Wingdings</vt:lpstr>
      <vt:lpstr>Graphic slides</vt:lpstr>
      <vt:lpstr>OFCCP Update and Pay Equity Concerns 2023 UT-Battelle Labor &amp; Employment Training </vt:lpstr>
      <vt:lpstr>Agenda</vt:lpstr>
      <vt:lpstr>Lawyerly Disclaimer</vt:lpstr>
      <vt:lpstr>PowerPoint Presentation</vt:lpstr>
      <vt:lpstr>Office of Contract Compliance Programs (“OFCCP”)</vt:lpstr>
      <vt:lpstr>Distinguishing Recent Supreme Court Cases</vt:lpstr>
      <vt:lpstr>Enforcement Trends - No Director and Audits Extinguishing</vt:lpstr>
      <vt:lpstr>New Annual AAP Verification </vt:lpstr>
      <vt:lpstr>Annual AAP Verification </vt:lpstr>
      <vt:lpstr>Updated Directive on AAP Pay Analyses</vt:lpstr>
      <vt:lpstr>New Pre Determination Notice Rule</vt:lpstr>
      <vt:lpstr>PowerPoint Presentation</vt:lpstr>
      <vt:lpstr>Existing Laws</vt:lpstr>
      <vt:lpstr>Pay Equity Laws – Heating Up</vt:lpstr>
      <vt:lpstr>Pay Equity Laws – Heating Up</vt:lpstr>
      <vt:lpstr>Pay Equity Laws – Heating Up</vt:lpstr>
      <vt:lpstr>New Solutions to Historic Challenges</vt:lpstr>
      <vt:lpstr>Pay Disclosure Laws on the Rise</vt:lpstr>
      <vt:lpstr>Challenges with Posting Pay Information</vt:lpstr>
      <vt:lpstr>Challenges with Posting Pay Information</vt:lpstr>
      <vt:lpstr>Pay Equity Laws</vt:lpstr>
      <vt:lpstr>PowerPoint Presentation</vt:lpstr>
      <vt:lpstr>Solutions and Best Practices</vt:lpstr>
      <vt:lpstr>Solutions and Best Practices</vt:lpstr>
      <vt:lpstr>Solutions and Best Practices</vt:lpstr>
      <vt:lpstr>Solutions and Best Practices</vt:lpstr>
      <vt:lpstr>About the Presenter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Trending Labor and Employment Law Topics for Employers  06.27.2023</dc:title>
  <dc:creator>Godwin, Saralyn (Birmingham)</dc:creator>
  <cp:lastModifiedBy>Godwin, Saralyn (Birmingham)</cp:lastModifiedBy>
  <cp:revision>60</cp:revision>
  <cp:lastPrinted>2023-08-22T16:39:51Z</cp:lastPrinted>
  <dcterms:created xsi:type="dcterms:W3CDTF">2023-06-07T20:53:40Z</dcterms:created>
  <dcterms:modified xsi:type="dcterms:W3CDTF">2023-08-22T21:22:12Z</dcterms:modified>
</cp:coreProperties>
</file>