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32"/>
  </p:handoutMasterIdLst>
  <p:sldIdLst>
    <p:sldId id="271" r:id="rId5"/>
    <p:sldId id="270" r:id="rId6"/>
    <p:sldId id="294" r:id="rId7"/>
    <p:sldId id="300" r:id="rId8"/>
    <p:sldId id="295" r:id="rId9"/>
    <p:sldId id="293" r:id="rId10"/>
    <p:sldId id="292" r:id="rId11"/>
    <p:sldId id="301" r:id="rId12"/>
    <p:sldId id="302" r:id="rId13"/>
    <p:sldId id="303" r:id="rId14"/>
    <p:sldId id="304" r:id="rId15"/>
    <p:sldId id="305" r:id="rId16"/>
    <p:sldId id="306" r:id="rId17"/>
    <p:sldId id="307" r:id="rId18"/>
    <p:sldId id="299" r:id="rId19"/>
    <p:sldId id="296" r:id="rId20"/>
    <p:sldId id="297" r:id="rId21"/>
    <p:sldId id="298" r:id="rId22"/>
    <p:sldId id="308" r:id="rId23"/>
    <p:sldId id="309" r:id="rId24"/>
    <p:sldId id="310" r:id="rId25"/>
    <p:sldId id="311" r:id="rId26"/>
    <p:sldId id="312" r:id="rId27"/>
    <p:sldId id="313" r:id="rId28"/>
    <p:sldId id="314" r:id="rId29"/>
    <p:sldId id="315" r:id="rId30"/>
    <p:sldId id="291"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non, Sandra A." initials="CSA" lastIdx="1" clrIdx="0">
    <p:extLst>
      <p:ext uri="{19B8F6BF-5375-455C-9EA6-DF929625EA0E}">
        <p15:presenceInfo xmlns:p15="http://schemas.microsoft.com/office/powerpoint/2012/main" userId="S::SAC@LewisThomason.com::c9851595-bb75-4432-b204-94331db78d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66433-CA8D-4114-B087-FB0081AAB35A}" v="1003" dt="2023-08-22T15:24:24.2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29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Rachel" userId="f722143d-6f49-4338-9e9f-25ba6ca2971c" providerId="ADAL" clId="{20966433-CA8D-4114-B087-FB0081AAB35A}"/>
    <pc:docChg chg="undo custSel addSld delSld modSld sldOrd">
      <pc:chgData name="Lee, Rachel" userId="f722143d-6f49-4338-9e9f-25ba6ca2971c" providerId="ADAL" clId="{20966433-CA8D-4114-B087-FB0081AAB35A}" dt="2023-08-22T15:24:24.232" v="1464" actId="2"/>
      <pc:docMkLst>
        <pc:docMk/>
      </pc:docMkLst>
      <pc:sldChg chg="modSp mod">
        <pc:chgData name="Lee, Rachel" userId="f722143d-6f49-4338-9e9f-25ba6ca2971c" providerId="ADAL" clId="{20966433-CA8D-4114-B087-FB0081AAB35A}" dt="2023-08-21T18:58:04.452" v="1015" actId="207"/>
        <pc:sldMkLst>
          <pc:docMk/>
          <pc:sldMk cId="2171150870" sldId="291"/>
        </pc:sldMkLst>
        <pc:spChg chg="mod">
          <ac:chgData name="Lee, Rachel" userId="f722143d-6f49-4338-9e9f-25ba6ca2971c" providerId="ADAL" clId="{20966433-CA8D-4114-B087-FB0081AAB35A}" dt="2023-08-21T18:57:54.569" v="1014" actId="14100"/>
          <ac:spMkLst>
            <pc:docMk/>
            <pc:sldMk cId="2171150870" sldId="291"/>
            <ac:spMk id="2" creationId="{A9134EEE-CC10-41B4-BFBB-D897C828DBDA}"/>
          </ac:spMkLst>
        </pc:spChg>
        <pc:spChg chg="mod">
          <ac:chgData name="Lee, Rachel" userId="f722143d-6f49-4338-9e9f-25ba6ca2971c" providerId="ADAL" clId="{20966433-CA8D-4114-B087-FB0081AAB35A}" dt="2023-08-21T18:58:04.452" v="1015" actId="207"/>
          <ac:spMkLst>
            <pc:docMk/>
            <pc:sldMk cId="2171150870" sldId="291"/>
            <ac:spMk id="11" creationId="{7ABF9B4E-E921-4B84-A2CD-F83DF1B9D4D1}"/>
          </ac:spMkLst>
        </pc:spChg>
        <pc:picChg chg="mod">
          <ac:chgData name="Lee, Rachel" userId="f722143d-6f49-4338-9e9f-25ba6ca2971c" providerId="ADAL" clId="{20966433-CA8D-4114-B087-FB0081AAB35A}" dt="2023-08-21T18:57:18.812" v="934" actId="1076"/>
          <ac:picMkLst>
            <pc:docMk/>
            <pc:sldMk cId="2171150870" sldId="291"/>
            <ac:picMk id="10" creationId="{888566CC-879A-4014-9E14-47602740E60A}"/>
          </ac:picMkLst>
        </pc:picChg>
      </pc:sldChg>
      <pc:sldChg chg="addSp delSp modSp mod ord delAnim">
        <pc:chgData name="Lee, Rachel" userId="f722143d-6f49-4338-9e9f-25ba6ca2971c" providerId="ADAL" clId="{20966433-CA8D-4114-B087-FB0081AAB35A}" dt="2023-08-22T14:15:29.901" v="1206" actId="1076"/>
        <pc:sldMkLst>
          <pc:docMk/>
          <pc:sldMk cId="1244748547" sldId="292"/>
        </pc:sldMkLst>
        <pc:spChg chg="del">
          <ac:chgData name="Lee, Rachel" userId="f722143d-6f49-4338-9e9f-25ba6ca2971c" providerId="ADAL" clId="{20966433-CA8D-4114-B087-FB0081AAB35A}" dt="2023-08-21T18:12:21.278" v="99" actId="478"/>
          <ac:spMkLst>
            <pc:docMk/>
            <pc:sldMk cId="1244748547" sldId="292"/>
            <ac:spMk id="4" creationId="{00000000-0000-0000-0000-000000000000}"/>
          </ac:spMkLst>
        </pc:spChg>
        <pc:spChg chg="add mod">
          <ac:chgData name="Lee, Rachel" userId="f722143d-6f49-4338-9e9f-25ba6ca2971c" providerId="ADAL" clId="{20966433-CA8D-4114-B087-FB0081AAB35A}" dt="2023-08-22T14:15:29.901" v="1206" actId="1076"/>
          <ac:spMkLst>
            <pc:docMk/>
            <pc:sldMk cId="1244748547" sldId="292"/>
            <ac:spMk id="4" creationId="{478827B6-D4CF-F76C-5E55-472F27B18B3E}"/>
          </ac:spMkLst>
        </pc:spChg>
        <pc:spChg chg="del">
          <ac:chgData name="Lee, Rachel" userId="f722143d-6f49-4338-9e9f-25ba6ca2971c" providerId="ADAL" clId="{20966433-CA8D-4114-B087-FB0081AAB35A}" dt="2023-08-21T18:12:13.886" v="98" actId="478"/>
          <ac:spMkLst>
            <pc:docMk/>
            <pc:sldMk cId="1244748547" sldId="292"/>
            <ac:spMk id="6" creationId="{00000000-0000-0000-0000-000000000000}"/>
          </ac:spMkLst>
        </pc:spChg>
        <pc:spChg chg="del">
          <ac:chgData name="Lee, Rachel" userId="f722143d-6f49-4338-9e9f-25ba6ca2971c" providerId="ADAL" clId="{20966433-CA8D-4114-B087-FB0081AAB35A}" dt="2023-08-21T18:12:04.623" v="97" actId="478"/>
          <ac:spMkLst>
            <pc:docMk/>
            <pc:sldMk cId="1244748547" sldId="292"/>
            <ac:spMk id="7" creationId="{00000000-0000-0000-0000-000000000000}"/>
          </ac:spMkLst>
        </pc:spChg>
        <pc:spChg chg="add">
          <ac:chgData name="Lee, Rachel" userId="f722143d-6f49-4338-9e9f-25ba6ca2971c" providerId="ADAL" clId="{20966433-CA8D-4114-B087-FB0081AAB35A}" dt="2023-08-21T18:12:23.135" v="100" actId="26606"/>
          <ac:spMkLst>
            <pc:docMk/>
            <pc:sldMk cId="1244748547" sldId="292"/>
            <ac:spMk id="13" creationId="{42A4FC2C-047E-45A5-965D-8E1E3BF09BC6}"/>
          </ac:spMkLst>
        </pc:spChg>
        <pc:picChg chg="add mod ord">
          <ac:chgData name="Lee, Rachel" userId="f722143d-6f49-4338-9e9f-25ba6ca2971c" providerId="ADAL" clId="{20966433-CA8D-4114-B087-FB0081AAB35A}" dt="2023-08-21T18:12:23.135" v="100" actId="26606"/>
          <ac:picMkLst>
            <pc:docMk/>
            <pc:sldMk cId="1244748547" sldId="292"/>
            <ac:picMk id="2" creationId="{AD839B50-A64F-0D15-D33D-26C4B0D556DE}"/>
          </ac:picMkLst>
        </pc:picChg>
      </pc:sldChg>
      <pc:sldChg chg="addSp delSp modSp mod modAnim">
        <pc:chgData name="Lee, Rachel" userId="f722143d-6f49-4338-9e9f-25ba6ca2971c" providerId="ADAL" clId="{20966433-CA8D-4114-B087-FB0081AAB35A}" dt="2023-08-21T19:28:25.177" v="1091" actId="20577"/>
        <pc:sldMkLst>
          <pc:docMk/>
          <pc:sldMk cId="836720374" sldId="293"/>
        </pc:sldMkLst>
        <pc:spChg chg="mod">
          <ac:chgData name="Lee, Rachel" userId="f722143d-6f49-4338-9e9f-25ba6ca2971c" providerId="ADAL" clId="{20966433-CA8D-4114-B087-FB0081AAB35A}" dt="2023-08-21T19:28:25.177" v="1091" actId="20577"/>
          <ac:spMkLst>
            <pc:docMk/>
            <pc:sldMk cId="836720374" sldId="293"/>
            <ac:spMk id="7" creationId="{00000000-0000-0000-0000-000000000000}"/>
          </ac:spMkLst>
        </pc:spChg>
        <pc:picChg chg="add del mod">
          <ac:chgData name="Lee, Rachel" userId="f722143d-6f49-4338-9e9f-25ba6ca2971c" providerId="ADAL" clId="{20966433-CA8D-4114-B087-FB0081AAB35A}" dt="2023-08-21T18:09:22.844" v="85" actId="478"/>
          <ac:picMkLst>
            <pc:docMk/>
            <pc:sldMk cId="836720374" sldId="293"/>
            <ac:picMk id="2" creationId="{7DB130A9-98BD-41C2-2BDC-3BEE190CA5B3}"/>
          </ac:picMkLst>
        </pc:picChg>
        <pc:picChg chg="add mod">
          <ac:chgData name="Lee, Rachel" userId="f722143d-6f49-4338-9e9f-25ba6ca2971c" providerId="ADAL" clId="{20966433-CA8D-4114-B087-FB0081AAB35A}" dt="2023-08-21T18:09:36.099" v="90" actId="1076"/>
          <ac:picMkLst>
            <pc:docMk/>
            <pc:sldMk cId="836720374" sldId="293"/>
            <ac:picMk id="5" creationId="{69F189AA-9D57-4ADA-818E-C95AFBBCB0DC}"/>
          </ac:picMkLst>
        </pc:picChg>
        <pc:picChg chg="add mod">
          <ac:chgData name="Lee, Rachel" userId="f722143d-6f49-4338-9e9f-25ba6ca2971c" providerId="ADAL" clId="{20966433-CA8D-4114-B087-FB0081AAB35A}" dt="2023-08-21T18:09:38.746" v="91" actId="1076"/>
          <ac:picMkLst>
            <pc:docMk/>
            <pc:sldMk cId="836720374" sldId="293"/>
            <ac:picMk id="2050" creationId="{057CDE24-0EFE-BEC9-801D-96F51DCE22C2}"/>
          </ac:picMkLst>
        </pc:picChg>
      </pc:sldChg>
      <pc:sldChg chg="addSp delSp modSp mod modAnim">
        <pc:chgData name="Lee, Rachel" userId="f722143d-6f49-4338-9e9f-25ba6ca2971c" providerId="ADAL" clId="{20966433-CA8D-4114-B087-FB0081AAB35A}" dt="2023-08-21T19:27:51.122" v="1063" actId="120"/>
        <pc:sldMkLst>
          <pc:docMk/>
          <pc:sldMk cId="3409126059" sldId="294"/>
        </pc:sldMkLst>
        <pc:spChg chg="add del mod">
          <ac:chgData name="Lee, Rachel" userId="f722143d-6f49-4338-9e9f-25ba6ca2971c" providerId="ADAL" clId="{20966433-CA8D-4114-B087-FB0081AAB35A}" dt="2023-08-21T19:27:51.122" v="1063" actId="120"/>
          <ac:spMkLst>
            <pc:docMk/>
            <pc:sldMk cId="3409126059" sldId="294"/>
            <ac:spMk id="7" creationId="{00000000-0000-0000-0000-000000000000}"/>
          </ac:spMkLst>
        </pc:spChg>
        <pc:picChg chg="add del">
          <ac:chgData name="Lee, Rachel" userId="f722143d-6f49-4338-9e9f-25ba6ca2971c" providerId="ADAL" clId="{20966433-CA8D-4114-B087-FB0081AAB35A}" dt="2023-08-21T19:25:05.958" v="1021"/>
          <ac:picMkLst>
            <pc:docMk/>
            <pc:sldMk cId="3409126059" sldId="294"/>
            <ac:picMk id="3074" creationId="{FF29D242-E659-8B52-BBCB-1F029A46852D}"/>
          </ac:picMkLst>
        </pc:picChg>
        <pc:picChg chg="add mod">
          <ac:chgData name="Lee, Rachel" userId="f722143d-6f49-4338-9e9f-25ba6ca2971c" providerId="ADAL" clId="{20966433-CA8D-4114-B087-FB0081AAB35A}" dt="2023-08-21T19:27:44.877" v="1061" actId="14100"/>
          <ac:picMkLst>
            <pc:docMk/>
            <pc:sldMk cId="3409126059" sldId="294"/>
            <ac:picMk id="3076" creationId="{E3AEF734-0F53-C1DD-D8E5-F1F151A7CC7E}"/>
          </ac:picMkLst>
        </pc:picChg>
      </pc:sldChg>
      <pc:sldChg chg="addSp delSp modSp add mod ord modAnim">
        <pc:chgData name="Lee, Rachel" userId="f722143d-6f49-4338-9e9f-25ba6ca2971c" providerId="ADAL" clId="{20966433-CA8D-4114-B087-FB0081AAB35A}" dt="2023-08-21T19:28:09.656" v="1073" actId="20577"/>
        <pc:sldMkLst>
          <pc:docMk/>
          <pc:sldMk cId="3478293082" sldId="295"/>
        </pc:sldMkLst>
        <pc:spChg chg="mod">
          <ac:chgData name="Lee, Rachel" userId="f722143d-6f49-4338-9e9f-25ba6ca2971c" providerId="ADAL" clId="{20966433-CA8D-4114-B087-FB0081AAB35A}" dt="2023-08-21T19:28:09.656" v="1073" actId="20577"/>
          <ac:spMkLst>
            <pc:docMk/>
            <pc:sldMk cId="3478293082" sldId="295"/>
            <ac:spMk id="7" creationId="{00000000-0000-0000-0000-000000000000}"/>
          </ac:spMkLst>
        </pc:spChg>
        <pc:picChg chg="add mod">
          <ac:chgData name="Lee, Rachel" userId="f722143d-6f49-4338-9e9f-25ba6ca2971c" providerId="ADAL" clId="{20966433-CA8D-4114-B087-FB0081AAB35A}" dt="2023-08-21T18:02:36.278" v="40" actId="1076"/>
          <ac:picMkLst>
            <pc:docMk/>
            <pc:sldMk cId="3478293082" sldId="295"/>
            <ac:picMk id="2" creationId="{65E91098-CBC4-39F2-B853-22C0CECA68F0}"/>
          </ac:picMkLst>
        </pc:picChg>
        <pc:picChg chg="add del mod">
          <ac:chgData name="Lee, Rachel" userId="f722143d-6f49-4338-9e9f-25ba6ca2971c" providerId="ADAL" clId="{20966433-CA8D-4114-B087-FB0081AAB35A}" dt="2023-08-21T17:58:00.823" v="4"/>
          <ac:picMkLst>
            <pc:docMk/>
            <pc:sldMk cId="3478293082" sldId="295"/>
            <ac:picMk id="1026" creationId="{D7A287D7-1612-3B66-9F55-25E238DEA3CC}"/>
          </ac:picMkLst>
        </pc:picChg>
        <pc:picChg chg="add mod">
          <ac:chgData name="Lee, Rachel" userId="f722143d-6f49-4338-9e9f-25ba6ca2971c" providerId="ADAL" clId="{20966433-CA8D-4114-B087-FB0081AAB35A}" dt="2023-08-21T18:02:25.565" v="39" actId="1076"/>
          <ac:picMkLst>
            <pc:docMk/>
            <pc:sldMk cId="3478293082" sldId="295"/>
            <ac:picMk id="1028" creationId="{CC5C784E-1EBD-2A8F-3044-6C92E0C1C0C6}"/>
          </ac:picMkLst>
        </pc:picChg>
      </pc:sldChg>
      <pc:sldChg chg="addSp modSp add mod ord modAnim">
        <pc:chgData name="Lee, Rachel" userId="f722143d-6f49-4338-9e9f-25ba6ca2971c" providerId="ADAL" clId="{20966433-CA8D-4114-B087-FB0081AAB35A}" dt="2023-08-21T18:44:15.585" v="386" actId="1076"/>
        <pc:sldMkLst>
          <pc:docMk/>
          <pc:sldMk cId="26379049" sldId="296"/>
        </pc:sldMkLst>
        <pc:spChg chg="mod">
          <ac:chgData name="Lee, Rachel" userId="f722143d-6f49-4338-9e9f-25ba6ca2971c" providerId="ADAL" clId="{20966433-CA8D-4114-B087-FB0081AAB35A}" dt="2023-08-21T18:15:55.963" v="116" actId="20577"/>
          <ac:spMkLst>
            <pc:docMk/>
            <pc:sldMk cId="26379049" sldId="296"/>
            <ac:spMk id="6" creationId="{00000000-0000-0000-0000-000000000000}"/>
          </ac:spMkLst>
        </pc:spChg>
        <pc:spChg chg="mod">
          <ac:chgData name="Lee, Rachel" userId="f722143d-6f49-4338-9e9f-25ba6ca2971c" providerId="ADAL" clId="{20966433-CA8D-4114-B087-FB0081AAB35A}" dt="2023-08-21T18:19:36.418" v="250" actId="20577"/>
          <ac:spMkLst>
            <pc:docMk/>
            <pc:sldMk cId="26379049" sldId="296"/>
            <ac:spMk id="7" creationId="{00000000-0000-0000-0000-000000000000}"/>
          </ac:spMkLst>
        </pc:spChg>
        <pc:picChg chg="add mod ord">
          <ac:chgData name="Lee, Rachel" userId="f722143d-6f49-4338-9e9f-25ba6ca2971c" providerId="ADAL" clId="{20966433-CA8D-4114-B087-FB0081AAB35A}" dt="2023-08-21T18:43:44.511" v="382" actId="167"/>
          <ac:picMkLst>
            <pc:docMk/>
            <pc:sldMk cId="26379049" sldId="296"/>
            <ac:picMk id="2" creationId="{0E297BF3-18BD-0559-52DF-FAB6073ACE27}"/>
          </ac:picMkLst>
        </pc:picChg>
        <pc:picChg chg="add mod ord">
          <ac:chgData name="Lee, Rachel" userId="f722143d-6f49-4338-9e9f-25ba6ca2971c" providerId="ADAL" clId="{20966433-CA8D-4114-B087-FB0081AAB35A}" dt="2023-08-21T18:44:15.585" v="386" actId="1076"/>
          <ac:picMkLst>
            <pc:docMk/>
            <pc:sldMk cId="26379049" sldId="296"/>
            <ac:picMk id="5" creationId="{D9B09602-E7E6-CD13-F148-DAA6FE34BC01}"/>
          </ac:picMkLst>
        </pc:picChg>
      </pc:sldChg>
      <pc:sldChg chg="add del">
        <pc:chgData name="Lee, Rachel" userId="f722143d-6f49-4338-9e9f-25ba6ca2971c" providerId="ADAL" clId="{20966433-CA8D-4114-B087-FB0081AAB35A}" dt="2023-08-21T18:14:43.441" v="102" actId="2696"/>
        <pc:sldMkLst>
          <pc:docMk/>
          <pc:sldMk cId="2026764026" sldId="296"/>
        </pc:sldMkLst>
      </pc:sldChg>
      <pc:sldChg chg="addSp modSp add mod modAnim">
        <pc:chgData name="Lee, Rachel" userId="f722143d-6f49-4338-9e9f-25ba6ca2971c" providerId="ADAL" clId="{20966433-CA8D-4114-B087-FB0081AAB35A}" dt="2023-08-21T18:39:50.958" v="362" actId="1076"/>
        <pc:sldMkLst>
          <pc:docMk/>
          <pc:sldMk cId="3249579893" sldId="297"/>
        </pc:sldMkLst>
        <pc:spChg chg="mod">
          <ac:chgData name="Lee, Rachel" userId="f722143d-6f49-4338-9e9f-25ba6ca2971c" providerId="ADAL" clId="{20966433-CA8D-4114-B087-FB0081AAB35A}" dt="2023-08-21T18:38:08.126" v="357" actId="20577"/>
          <ac:spMkLst>
            <pc:docMk/>
            <pc:sldMk cId="3249579893" sldId="297"/>
            <ac:spMk id="7" creationId="{00000000-0000-0000-0000-000000000000}"/>
          </ac:spMkLst>
        </pc:spChg>
        <pc:picChg chg="add mod">
          <ac:chgData name="Lee, Rachel" userId="f722143d-6f49-4338-9e9f-25ba6ca2971c" providerId="ADAL" clId="{20966433-CA8D-4114-B087-FB0081AAB35A}" dt="2023-08-21T18:39:50.958" v="362" actId="1076"/>
          <ac:picMkLst>
            <pc:docMk/>
            <pc:sldMk cId="3249579893" sldId="297"/>
            <ac:picMk id="2" creationId="{9B48D110-4DDF-FBE3-0D9D-B8E8E0222EE8}"/>
          </ac:picMkLst>
        </pc:picChg>
      </pc:sldChg>
      <pc:sldChg chg="addSp delSp modSp add mod addAnim delAnim modAnim">
        <pc:chgData name="Lee, Rachel" userId="f722143d-6f49-4338-9e9f-25ba6ca2971c" providerId="ADAL" clId="{20966433-CA8D-4114-B087-FB0081AAB35A}" dt="2023-08-21T18:50:18.695" v="820" actId="404"/>
        <pc:sldMkLst>
          <pc:docMk/>
          <pc:sldMk cId="2232752848" sldId="298"/>
        </pc:sldMkLst>
        <pc:spChg chg="add del mod">
          <ac:chgData name="Lee, Rachel" userId="f722143d-6f49-4338-9e9f-25ba6ca2971c" providerId="ADAL" clId="{20966433-CA8D-4114-B087-FB0081AAB35A}" dt="2023-08-21T18:50:18.695" v="820" actId="404"/>
          <ac:spMkLst>
            <pc:docMk/>
            <pc:sldMk cId="2232752848" sldId="298"/>
            <ac:spMk id="7" creationId="{00000000-0000-0000-0000-000000000000}"/>
          </ac:spMkLst>
        </pc:spChg>
        <pc:picChg chg="del">
          <ac:chgData name="Lee, Rachel" userId="f722143d-6f49-4338-9e9f-25ba6ca2971c" providerId="ADAL" clId="{20966433-CA8D-4114-B087-FB0081AAB35A}" dt="2023-08-21T18:45:56.178" v="389" actId="478"/>
          <ac:picMkLst>
            <pc:docMk/>
            <pc:sldMk cId="2232752848" sldId="298"/>
            <ac:picMk id="2" creationId="{9B48D110-4DDF-FBE3-0D9D-B8E8E0222EE8}"/>
          </ac:picMkLst>
        </pc:picChg>
      </pc:sldChg>
      <pc:sldChg chg="addSp delSp modSp add mod ord delAnim modAnim setClrOvrMap">
        <pc:chgData name="Lee, Rachel" userId="f722143d-6f49-4338-9e9f-25ba6ca2971c" providerId="ADAL" clId="{20966433-CA8D-4114-B087-FB0081AAB35A}" dt="2023-08-22T14:15:52.558" v="1208"/>
        <pc:sldMkLst>
          <pc:docMk/>
          <pc:sldMk cId="2796257915" sldId="299"/>
        </pc:sldMkLst>
        <pc:spChg chg="del">
          <ac:chgData name="Lee, Rachel" userId="f722143d-6f49-4338-9e9f-25ba6ca2971c" providerId="ADAL" clId="{20966433-CA8D-4114-B087-FB0081AAB35A}" dt="2023-08-21T18:54:11.591" v="843" actId="478"/>
          <ac:spMkLst>
            <pc:docMk/>
            <pc:sldMk cId="2796257915" sldId="299"/>
            <ac:spMk id="4" creationId="{00000000-0000-0000-0000-000000000000}"/>
          </ac:spMkLst>
        </pc:spChg>
        <pc:spChg chg="mod ord">
          <ac:chgData name="Lee, Rachel" userId="f722143d-6f49-4338-9e9f-25ba6ca2971c" providerId="ADAL" clId="{20966433-CA8D-4114-B087-FB0081AAB35A}" dt="2023-08-21T18:55:48.359" v="867" actId="20577"/>
          <ac:spMkLst>
            <pc:docMk/>
            <pc:sldMk cId="2796257915" sldId="299"/>
            <ac:spMk id="6" creationId="{00000000-0000-0000-0000-000000000000}"/>
          </ac:spMkLst>
        </pc:spChg>
        <pc:spChg chg="del mod">
          <ac:chgData name="Lee, Rachel" userId="f722143d-6f49-4338-9e9f-25ba6ca2971c" providerId="ADAL" clId="{20966433-CA8D-4114-B087-FB0081AAB35A}" dt="2023-08-21T18:51:42.903" v="825"/>
          <ac:spMkLst>
            <pc:docMk/>
            <pc:sldMk cId="2796257915" sldId="299"/>
            <ac:spMk id="7" creationId="{00000000-0000-0000-0000-000000000000}"/>
          </ac:spMkLst>
        </pc:spChg>
        <pc:spChg chg="add">
          <ac:chgData name="Lee, Rachel" userId="f722143d-6f49-4338-9e9f-25ba6ca2971c" providerId="ADAL" clId="{20966433-CA8D-4114-B087-FB0081AAB35A}" dt="2023-08-21T18:54:08.075" v="842" actId="26606"/>
          <ac:spMkLst>
            <pc:docMk/>
            <pc:sldMk cId="2796257915" sldId="299"/>
            <ac:spMk id="13" creationId="{FA511026-8542-4AC0-9F06-134A70850B60}"/>
          </ac:spMkLst>
        </pc:spChg>
        <pc:spChg chg="add del">
          <ac:chgData name="Lee, Rachel" userId="f722143d-6f49-4338-9e9f-25ba6ca2971c" providerId="ADAL" clId="{20966433-CA8D-4114-B087-FB0081AAB35A}" dt="2023-08-21T18:52:19.464" v="831" actId="26606"/>
          <ac:spMkLst>
            <pc:docMk/>
            <pc:sldMk cId="2796257915" sldId="299"/>
            <ac:spMk id="14" creationId="{2DAA6C16-BF9B-4A3E-BC70-EE6015D4F967}"/>
          </ac:spMkLst>
        </pc:spChg>
        <pc:grpChg chg="add del">
          <ac:chgData name="Lee, Rachel" userId="f722143d-6f49-4338-9e9f-25ba6ca2971c" providerId="ADAL" clId="{20966433-CA8D-4114-B087-FB0081AAB35A}" dt="2023-08-21T18:52:19.464" v="831" actId="26606"/>
          <ac:grpSpMkLst>
            <pc:docMk/>
            <pc:sldMk cId="2796257915" sldId="299"/>
            <ac:grpSpMk id="16" creationId="{A4AE1828-51FD-4AD7-BCF6-9AF5C696CE5D}"/>
          </ac:grpSpMkLst>
        </pc:grpChg>
        <pc:picChg chg="del">
          <ac:chgData name="Lee, Rachel" userId="f722143d-6f49-4338-9e9f-25ba6ca2971c" providerId="ADAL" clId="{20966433-CA8D-4114-B087-FB0081AAB35A}" dt="2023-08-21T18:51:42.901" v="823" actId="478"/>
          <ac:picMkLst>
            <pc:docMk/>
            <pc:sldMk cId="2796257915" sldId="299"/>
            <ac:picMk id="2" creationId="{9B48D110-4DDF-FBE3-0D9D-B8E8E0222EE8}"/>
          </ac:picMkLst>
        </pc:picChg>
        <pc:picChg chg="add mod ord">
          <ac:chgData name="Lee, Rachel" userId="f722143d-6f49-4338-9e9f-25ba6ca2971c" providerId="ADAL" clId="{20966433-CA8D-4114-B087-FB0081AAB35A}" dt="2023-08-21T18:56:18.183" v="872" actId="1076"/>
          <ac:picMkLst>
            <pc:docMk/>
            <pc:sldMk cId="2796257915" sldId="299"/>
            <ac:picMk id="5" creationId="{90E92E92-217D-8003-23E1-56F2E65A8DDC}"/>
          </ac:picMkLst>
        </pc:picChg>
        <pc:picChg chg="add mod ord">
          <ac:chgData name="Lee, Rachel" userId="f722143d-6f49-4338-9e9f-25ba6ca2971c" providerId="ADAL" clId="{20966433-CA8D-4114-B087-FB0081AAB35A}" dt="2023-08-21T18:54:08.075" v="842" actId="26606"/>
          <ac:picMkLst>
            <pc:docMk/>
            <pc:sldMk cId="2796257915" sldId="299"/>
            <ac:picMk id="9" creationId="{EE51B21F-D5D5-C240-2903-6EE3DAF025A4}"/>
          </ac:picMkLst>
        </pc:picChg>
        <pc:picChg chg="add mod ord">
          <ac:chgData name="Lee, Rachel" userId="f722143d-6f49-4338-9e9f-25ba6ca2971c" providerId="ADAL" clId="{20966433-CA8D-4114-B087-FB0081AAB35A}" dt="2023-08-21T18:56:11.143" v="871" actId="1076"/>
          <ac:picMkLst>
            <pc:docMk/>
            <pc:sldMk cId="2796257915" sldId="299"/>
            <ac:picMk id="10" creationId="{51DCC4D8-C500-07BB-B487-70BBC76CA516}"/>
          </ac:picMkLst>
        </pc:picChg>
        <pc:picChg chg="add mod ord">
          <ac:chgData name="Lee, Rachel" userId="f722143d-6f49-4338-9e9f-25ba6ca2971c" providerId="ADAL" clId="{20966433-CA8D-4114-B087-FB0081AAB35A}" dt="2023-08-21T18:54:08.075" v="842" actId="26606"/>
          <ac:picMkLst>
            <pc:docMk/>
            <pc:sldMk cId="2796257915" sldId="299"/>
            <ac:picMk id="11" creationId="{559EFC8C-5317-8DC9-213E-C5B203B31BE7}"/>
          </ac:picMkLst>
        </pc:picChg>
      </pc:sldChg>
      <pc:sldChg chg="modSp add modAnim">
        <pc:chgData name="Lee, Rachel" userId="f722143d-6f49-4338-9e9f-25ba6ca2971c" providerId="ADAL" clId="{20966433-CA8D-4114-B087-FB0081AAB35A}" dt="2023-08-21T19:25:53.848" v="1034" actId="6549"/>
        <pc:sldMkLst>
          <pc:docMk/>
          <pc:sldMk cId="3394974686" sldId="300"/>
        </pc:sldMkLst>
        <pc:spChg chg="mod">
          <ac:chgData name="Lee, Rachel" userId="f722143d-6f49-4338-9e9f-25ba6ca2971c" providerId="ADAL" clId="{20966433-CA8D-4114-B087-FB0081AAB35A}" dt="2023-08-21T19:25:53.848" v="1034" actId="6549"/>
          <ac:spMkLst>
            <pc:docMk/>
            <pc:sldMk cId="3394974686" sldId="300"/>
            <ac:spMk id="7" creationId="{00000000-0000-0000-0000-000000000000}"/>
          </ac:spMkLst>
        </pc:spChg>
      </pc:sldChg>
      <pc:sldChg chg="addSp modSp add mod ord modAnim">
        <pc:chgData name="Lee, Rachel" userId="f722143d-6f49-4338-9e9f-25ba6ca2971c" providerId="ADAL" clId="{20966433-CA8D-4114-B087-FB0081AAB35A}" dt="2023-08-22T14:21:59.376" v="1242" actId="1076"/>
        <pc:sldMkLst>
          <pc:docMk/>
          <pc:sldMk cId="3312360700" sldId="301"/>
        </pc:sldMkLst>
        <pc:spChg chg="add mod">
          <ac:chgData name="Lee, Rachel" userId="f722143d-6f49-4338-9e9f-25ba6ca2971c" providerId="ADAL" clId="{20966433-CA8D-4114-B087-FB0081AAB35A}" dt="2023-08-22T14:21:59.376" v="1242" actId="1076"/>
          <ac:spMkLst>
            <pc:docMk/>
            <pc:sldMk cId="3312360700" sldId="301"/>
            <ac:spMk id="2" creationId="{097AC0D0-7C11-4425-E105-AAB2C29124D6}"/>
          </ac:spMkLst>
        </pc:spChg>
        <pc:spChg chg="mod">
          <ac:chgData name="Lee, Rachel" userId="f722143d-6f49-4338-9e9f-25ba6ca2971c" providerId="ADAL" clId="{20966433-CA8D-4114-B087-FB0081AAB35A}" dt="2023-08-22T14:21:12.650" v="1237"/>
          <ac:spMkLst>
            <pc:docMk/>
            <pc:sldMk cId="3312360700" sldId="301"/>
            <ac:spMk id="3" creationId="{00000000-0000-0000-0000-000000000000}"/>
          </ac:spMkLst>
        </pc:spChg>
        <pc:spChg chg="mod">
          <ac:chgData name="Lee, Rachel" userId="f722143d-6f49-4338-9e9f-25ba6ca2971c" providerId="ADAL" clId="{20966433-CA8D-4114-B087-FB0081AAB35A}" dt="2023-08-22T13:40:20.639" v="1109" actId="255"/>
          <ac:spMkLst>
            <pc:docMk/>
            <pc:sldMk cId="3312360700" sldId="301"/>
            <ac:spMk id="7" creationId="{00000000-0000-0000-0000-000000000000}"/>
          </ac:spMkLst>
        </pc:spChg>
      </pc:sldChg>
      <pc:sldChg chg="addSp delSp modSp add mod modAnim">
        <pc:chgData name="Lee, Rachel" userId="f722143d-6f49-4338-9e9f-25ba6ca2971c" providerId="ADAL" clId="{20966433-CA8D-4114-B087-FB0081AAB35A}" dt="2023-08-22T14:22:08.910" v="1243"/>
        <pc:sldMkLst>
          <pc:docMk/>
          <pc:sldMk cId="4216335804" sldId="302"/>
        </pc:sldMkLst>
        <pc:spChg chg="add del mod">
          <ac:chgData name="Lee, Rachel" userId="f722143d-6f49-4338-9e9f-25ba6ca2971c" providerId="ADAL" clId="{20966433-CA8D-4114-B087-FB0081AAB35A}" dt="2023-08-22T13:42:49.819" v="1138" actId="26606"/>
          <ac:spMkLst>
            <pc:docMk/>
            <pc:sldMk cId="4216335804" sldId="302"/>
            <ac:spMk id="2" creationId="{1938553A-7651-18B2-DB6F-04B7C43A5483}"/>
          </ac:spMkLst>
        </pc:spChg>
        <pc:spChg chg="add mod">
          <ac:chgData name="Lee, Rachel" userId="f722143d-6f49-4338-9e9f-25ba6ca2971c" providerId="ADAL" clId="{20966433-CA8D-4114-B087-FB0081AAB35A}" dt="2023-08-22T14:22:08.910" v="1243"/>
          <ac:spMkLst>
            <pc:docMk/>
            <pc:sldMk cId="4216335804" sldId="302"/>
            <ac:spMk id="5" creationId="{80A5D391-DDD6-5406-9C9B-5F5A48E041BA}"/>
          </ac:spMkLst>
        </pc:spChg>
        <pc:spChg chg="mod">
          <ac:chgData name="Lee, Rachel" userId="f722143d-6f49-4338-9e9f-25ba6ca2971c" providerId="ADAL" clId="{20966433-CA8D-4114-B087-FB0081AAB35A}" dt="2023-08-22T13:42:20.672" v="1131" actId="20577"/>
          <ac:spMkLst>
            <pc:docMk/>
            <pc:sldMk cId="4216335804" sldId="302"/>
            <ac:spMk id="7" creationId="{00000000-0000-0000-0000-000000000000}"/>
          </ac:spMkLst>
        </pc:spChg>
        <pc:graphicFrameChg chg="add del">
          <ac:chgData name="Lee, Rachel" userId="f722143d-6f49-4338-9e9f-25ba6ca2971c" providerId="ADAL" clId="{20966433-CA8D-4114-B087-FB0081AAB35A}" dt="2023-08-22T13:42:39.850" v="1133" actId="26606"/>
          <ac:graphicFrameMkLst>
            <pc:docMk/>
            <pc:sldMk cId="4216335804" sldId="302"/>
            <ac:graphicFrameMk id="10" creationId="{BF5F50D8-70C7-14A9-77AD-CEB281EA8742}"/>
          </ac:graphicFrameMkLst>
        </pc:graphicFrameChg>
        <pc:graphicFrameChg chg="add del">
          <ac:chgData name="Lee, Rachel" userId="f722143d-6f49-4338-9e9f-25ba6ca2971c" providerId="ADAL" clId="{20966433-CA8D-4114-B087-FB0081AAB35A}" dt="2023-08-22T13:42:45.228" v="1135" actId="26606"/>
          <ac:graphicFrameMkLst>
            <pc:docMk/>
            <pc:sldMk cId="4216335804" sldId="302"/>
            <ac:graphicFrameMk id="12" creationId="{888C36D0-A694-3B3D-70FC-452172B0FBC4}"/>
          </ac:graphicFrameMkLst>
        </pc:graphicFrameChg>
        <pc:graphicFrameChg chg="add del">
          <ac:chgData name="Lee, Rachel" userId="f722143d-6f49-4338-9e9f-25ba6ca2971c" providerId="ADAL" clId="{20966433-CA8D-4114-B087-FB0081AAB35A}" dt="2023-08-22T13:42:49.801" v="1137" actId="26606"/>
          <ac:graphicFrameMkLst>
            <pc:docMk/>
            <pc:sldMk cId="4216335804" sldId="302"/>
            <ac:graphicFrameMk id="14" creationId="{545E0588-FFAB-072C-BF4F-9E55AD444A6A}"/>
          </ac:graphicFrameMkLst>
        </pc:graphicFrameChg>
        <pc:graphicFrameChg chg="add mod modGraphic">
          <ac:chgData name="Lee, Rachel" userId="f722143d-6f49-4338-9e9f-25ba6ca2971c" providerId="ADAL" clId="{20966433-CA8D-4114-B087-FB0081AAB35A}" dt="2023-08-22T14:10:11.722" v="1157" actId="403"/>
          <ac:graphicFrameMkLst>
            <pc:docMk/>
            <pc:sldMk cId="4216335804" sldId="302"/>
            <ac:graphicFrameMk id="16" creationId="{BF5F50D8-70C7-14A9-77AD-CEB281EA8742}"/>
          </ac:graphicFrameMkLst>
        </pc:graphicFrameChg>
        <pc:picChg chg="mod">
          <ac:chgData name="Lee, Rachel" userId="f722143d-6f49-4338-9e9f-25ba6ca2971c" providerId="ADAL" clId="{20966433-CA8D-4114-B087-FB0081AAB35A}" dt="2023-08-22T13:43:02.887" v="1140" actId="27614"/>
          <ac:picMkLst>
            <pc:docMk/>
            <pc:sldMk cId="4216335804" sldId="302"/>
            <ac:picMk id="8" creationId="{00000000-0000-0000-0000-000000000000}"/>
          </ac:picMkLst>
        </pc:picChg>
      </pc:sldChg>
      <pc:sldChg chg="addSp modSp add mod ord modAnim">
        <pc:chgData name="Lee, Rachel" userId="f722143d-6f49-4338-9e9f-25ba6ca2971c" providerId="ADAL" clId="{20966433-CA8D-4114-B087-FB0081AAB35A}" dt="2023-08-22T14:22:11.854" v="1244"/>
        <pc:sldMkLst>
          <pc:docMk/>
          <pc:sldMk cId="1675078598" sldId="303"/>
        </pc:sldMkLst>
        <pc:spChg chg="add mod">
          <ac:chgData name="Lee, Rachel" userId="f722143d-6f49-4338-9e9f-25ba6ca2971c" providerId="ADAL" clId="{20966433-CA8D-4114-B087-FB0081AAB35A}" dt="2023-08-22T14:13:20.555" v="1177" actId="1076"/>
          <ac:spMkLst>
            <pc:docMk/>
            <pc:sldMk cId="1675078598" sldId="303"/>
            <ac:spMk id="2" creationId="{487249EC-B9ED-AB7F-AE4C-CC36E8327077}"/>
          </ac:spMkLst>
        </pc:spChg>
        <pc:spChg chg="add mod">
          <ac:chgData name="Lee, Rachel" userId="f722143d-6f49-4338-9e9f-25ba6ca2971c" providerId="ADAL" clId="{20966433-CA8D-4114-B087-FB0081AAB35A}" dt="2023-08-22T14:22:11.854" v="1244"/>
          <ac:spMkLst>
            <pc:docMk/>
            <pc:sldMk cId="1675078598" sldId="303"/>
            <ac:spMk id="5" creationId="{0D738B6F-6887-5706-780C-B79364DBA16B}"/>
          </ac:spMkLst>
        </pc:spChg>
        <pc:spChg chg="mod">
          <ac:chgData name="Lee, Rachel" userId="f722143d-6f49-4338-9e9f-25ba6ca2971c" providerId="ADAL" clId="{20966433-CA8D-4114-B087-FB0081AAB35A}" dt="2023-08-22T14:12:24.478" v="1167" actId="14100"/>
          <ac:spMkLst>
            <pc:docMk/>
            <pc:sldMk cId="1675078598" sldId="303"/>
            <ac:spMk id="7" creationId="{00000000-0000-0000-0000-000000000000}"/>
          </ac:spMkLst>
        </pc:spChg>
      </pc:sldChg>
      <pc:sldChg chg="addSp modSp add mod">
        <pc:chgData name="Lee, Rachel" userId="f722143d-6f49-4338-9e9f-25ba6ca2971c" providerId="ADAL" clId="{20966433-CA8D-4114-B087-FB0081AAB35A}" dt="2023-08-22T15:24:20.025" v="1463" actId="313"/>
        <pc:sldMkLst>
          <pc:docMk/>
          <pc:sldMk cId="1253733625" sldId="304"/>
        </pc:sldMkLst>
        <pc:spChg chg="mod">
          <ac:chgData name="Lee, Rachel" userId="f722143d-6f49-4338-9e9f-25ba6ca2971c" providerId="ADAL" clId="{20966433-CA8D-4114-B087-FB0081AAB35A}" dt="2023-08-22T15:24:20.025" v="1463" actId="313"/>
          <ac:spMkLst>
            <pc:docMk/>
            <pc:sldMk cId="1253733625" sldId="304"/>
            <ac:spMk id="2" creationId="{487249EC-B9ED-AB7F-AE4C-CC36E8327077}"/>
          </ac:spMkLst>
        </pc:spChg>
        <pc:spChg chg="add mod">
          <ac:chgData name="Lee, Rachel" userId="f722143d-6f49-4338-9e9f-25ba6ca2971c" providerId="ADAL" clId="{20966433-CA8D-4114-B087-FB0081AAB35A}" dt="2023-08-22T14:22:14.206" v="1245"/>
          <ac:spMkLst>
            <pc:docMk/>
            <pc:sldMk cId="1253733625" sldId="304"/>
            <ac:spMk id="5" creationId="{9F6D2D55-E04B-3596-5CCE-6355D5DB0D0F}"/>
          </ac:spMkLst>
        </pc:spChg>
      </pc:sldChg>
      <pc:sldChg chg="addSp modSp add ord modAnim">
        <pc:chgData name="Lee, Rachel" userId="f722143d-6f49-4338-9e9f-25ba6ca2971c" providerId="ADAL" clId="{20966433-CA8D-4114-B087-FB0081AAB35A}" dt="2023-08-22T14:22:18.302" v="1246"/>
        <pc:sldMkLst>
          <pc:docMk/>
          <pc:sldMk cId="2412597610" sldId="305"/>
        </pc:sldMkLst>
        <pc:spChg chg="add mod">
          <ac:chgData name="Lee, Rachel" userId="f722143d-6f49-4338-9e9f-25ba6ca2971c" providerId="ADAL" clId="{20966433-CA8D-4114-B087-FB0081AAB35A}" dt="2023-08-22T14:22:18.302" v="1246"/>
          <ac:spMkLst>
            <pc:docMk/>
            <pc:sldMk cId="2412597610" sldId="305"/>
            <ac:spMk id="2" creationId="{16B9A5B0-58A2-FE54-EBFD-453AD0CC7667}"/>
          </ac:spMkLst>
        </pc:spChg>
        <pc:spChg chg="mod">
          <ac:chgData name="Lee, Rachel" userId="f722143d-6f49-4338-9e9f-25ba6ca2971c" providerId="ADAL" clId="{20966433-CA8D-4114-B087-FB0081AAB35A}" dt="2023-08-22T14:19:02.074" v="1217" actId="123"/>
          <ac:spMkLst>
            <pc:docMk/>
            <pc:sldMk cId="2412597610" sldId="305"/>
            <ac:spMk id="7" creationId="{00000000-0000-0000-0000-000000000000}"/>
          </ac:spMkLst>
        </pc:spChg>
      </pc:sldChg>
      <pc:sldChg chg="addSp modSp add modAnim">
        <pc:chgData name="Lee, Rachel" userId="f722143d-6f49-4338-9e9f-25ba6ca2971c" providerId="ADAL" clId="{20966433-CA8D-4114-B087-FB0081AAB35A}" dt="2023-08-22T15:24:24.232" v="1464" actId="2"/>
        <pc:sldMkLst>
          <pc:docMk/>
          <pc:sldMk cId="3980737592" sldId="306"/>
        </pc:sldMkLst>
        <pc:spChg chg="add mod">
          <ac:chgData name="Lee, Rachel" userId="f722143d-6f49-4338-9e9f-25ba6ca2971c" providerId="ADAL" clId="{20966433-CA8D-4114-B087-FB0081AAB35A}" dt="2023-08-22T14:22:22.190" v="1247"/>
          <ac:spMkLst>
            <pc:docMk/>
            <pc:sldMk cId="3980737592" sldId="306"/>
            <ac:spMk id="2" creationId="{1FC63EDE-2663-36D3-2227-58BFD96D79DA}"/>
          </ac:spMkLst>
        </pc:spChg>
        <pc:spChg chg="mod">
          <ac:chgData name="Lee, Rachel" userId="f722143d-6f49-4338-9e9f-25ba6ca2971c" providerId="ADAL" clId="{20966433-CA8D-4114-B087-FB0081AAB35A}" dt="2023-08-22T15:24:24.232" v="1464" actId="2"/>
          <ac:spMkLst>
            <pc:docMk/>
            <pc:sldMk cId="3980737592" sldId="306"/>
            <ac:spMk id="7" creationId="{00000000-0000-0000-0000-000000000000}"/>
          </ac:spMkLst>
        </pc:spChg>
      </pc:sldChg>
      <pc:sldChg chg="addSp modSp add modAnim">
        <pc:chgData name="Lee, Rachel" userId="f722143d-6f49-4338-9e9f-25ba6ca2971c" providerId="ADAL" clId="{20966433-CA8D-4114-B087-FB0081AAB35A}" dt="2023-08-22T14:22:24.686" v="1248"/>
        <pc:sldMkLst>
          <pc:docMk/>
          <pc:sldMk cId="2640291348" sldId="307"/>
        </pc:sldMkLst>
        <pc:spChg chg="add mod">
          <ac:chgData name="Lee, Rachel" userId="f722143d-6f49-4338-9e9f-25ba6ca2971c" providerId="ADAL" clId="{20966433-CA8D-4114-B087-FB0081AAB35A}" dt="2023-08-22T14:22:24.686" v="1248"/>
          <ac:spMkLst>
            <pc:docMk/>
            <pc:sldMk cId="2640291348" sldId="307"/>
            <ac:spMk id="2" creationId="{25799C68-92CB-214F-1B34-DF7A7FDAE60A}"/>
          </ac:spMkLst>
        </pc:spChg>
        <pc:spChg chg="mod">
          <ac:chgData name="Lee, Rachel" userId="f722143d-6f49-4338-9e9f-25ba6ca2971c" providerId="ADAL" clId="{20966433-CA8D-4114-B087-FB0081AAB35A}" dt="2023-08-22T14:20:54.153" v="1235" actId="20577"/>
          <ac:spMkLst>
            <pc:docMk/>
            <pc:sldMk cId="2640291348" sldId="307"/>
            <ac:spMk id="7" creationId="{00000000-0000-0000-0000-000000000000}"/>
          </ac:spMkLst>
        </pc:spChg>
      </pc:sldChg>
      <pc:sldChg chg="addSp delSp modSp add mod ord">
        <pc:chgData name="Lee, Rachel" userId="f722143d-6f49-4338-9e9f-25ba6ca2971c" providerId="ADAL" clId="{20966433-CA8D-4114-B087-FB0081AAB35A}" dt="2023-08-22T14:48:11.760" v="1265" actId="167"/>
        <pc:sldMkLst>
          <pc:docMk/>
          <pc:sldMk cId="180394889" sldId="308"/>
        </pc:sldMkLst>
        <pc:spChg chg="ord">
          <ac:chgData name="Lee, Rachel" userId="f722143d-6f49-4338-9e9f-25ba6ca2971c" providerId="ADAL" clId="{20966433-CA8D-4114-B087-FB0081AAB35A}" dt="2023-08-22T14:47:55.857" v="1262" actId="170"/>
          <ac:spMkLst>
            <pc:docMk/>
            <pc:sldMk cId="180394889" sldId="308"/>
            <ac:spMk id="3" creationId="{00000000-0000-0000-0000-000000000000}"/>
          </ac:spMkLst>
        </pc:spChg>
        <pc:picChg chg="del">
          <ac:chgData name="Lee, Rachel" userId="f722143d-6f49-4338-9e9f-25ba6ca2971c" providerId="ADAL" clId="{20966433-CA8D-4114-B087-FB0081AAB35A}" dt="2023-08-22T14:45:31.523" v="1253" actId="478"/>
          <ac:picMkLst>
            <pc:docMk/>
            <pc:sldMk cId="180394889" sldId="308"/>
            <ac:picMk id="2" creationId="{AD839B50-A64F-0D15-D33D-26C4B0D556DE}"/>
          </ac:picMkLst>
        </pc:picChg>
        <pc:picChg chg="add del mod">
          <ac:chgData name="Lee, Rachel" userId="f722143d-6f49-4338-9e9f-25ba6ca2971c" providerId="ADAL" clId="{20966433-CA8D-4114-B087-FB0081AAB35A}" dt="2023-08-22T14:45:57.939" v="1257" actId="478"/>
          <ac:picMkLst>
            <pc:docMk/>
            <pc:sldMk cId="180394889" sldId="308"/>
            <ac:picMk id="5" creationId="{44A4AE24-4F72-03E2-2524-A523C071140B}"/>
          </ac:picMkLst>
        </pc:picChg>
        <pc:picChg chg="add mod ord">
          <ac:chgData name="Lee, Rachel" userId="f722143d-6f49-4338-9e9f-25ba6ca2971c" providerId="ADAL" clId="{20966433-CA8D-4114-B087-FB0081AAB35A}" dt="2023-08-22T14:48:11.760" v="1265" actId="167"/>
          <ac:picMkLst>
            <pc:docMk/>
            <pc:sldMk cId="180394889" sldId="308"/>
            <ac:picMk id="7" creationId="{1BB60057-6E5F-E0B7-4BD3-736585A4F14F}"/>
          </ac:picMkLst>
        </pc:picChg>
      </pc:sldChg>
      <pc:sldChg chg="modSp add mod ord modAnim">
        <pc:chgData name="Lee, Rachel" userId="f722143d-6f49-4338-9e9f-25ba6ca2971c" providerId="ADAL" clId="{20966433-CA8D-4114-B087-FB0081AAB35A}" dt="2023-08-22T14:53:03.378" v="1278" actId="404"/>
        <pc:sldMkLst>
          <pc:docMk/>
          <pc:sldMk cId="1537832141" sldId="309"/>
        </pc:sldMkLst>
        <pc:spChg chg="mod">
          <ac:chgData name="Lee, Rachel" userId="f722143d-6f49-4338-9e9f-25ba6ca2971c" providerId="ADAL" clId="{20966433-CA8D-4114-B087-FB0081AAB35A}" dt="2023-08-22T14:51:48.892" v="1269"/>
          <ac:spMkLst>
            <pc:docMk/>
            <pc:sldMk cId="1537832141" sldId="309"/>
            <ac:spMk id="6" creationId="{00000000-0000-0000-0000-000000000000}"/>
          </ac:spMkLst>
        </pc:spChg>
        <pc:spChg chg="mod">
          <ac:chgData name="Lee, Rachel" userId="f722143d-6f49-4338-9e9f-25ba6ca2971c" providerId="ADAL" clId="{20966433-CA8D-4114-B087-FB0081AAB35A}" dt="2023-08-22T14:53:03.378" v="1278" actId="404"/>
          <ac:spMkLst>
            <pc:docMk/>
            <pc:sldMk cId="1537832141" sldId="309"/>
            <ac:spMk id="7" creationId="{00000000-0000-0000-0000-000000000000}"/>
          </ac:spMkLst>
        </pc:spChg>
      </pc:sldChg>
      <pc:sldChg chg="addSp modSp add mod modAnim">
        <pc:chgData name="Lee, Rachel" userId="f722143d-6f49-4338-9e9f-25ba6ca2971c" providerId="ADAL" clId="{20966433-CA8D-4114-B087-FB0081AAB35A}" dt="2023-08-22T14:57:04.164" v="1294" actId="14100"/>
        <pc:sldMkLst>
          <pc:docMk/>
          <pc:sldMk cId="4051275571" sldId="310"/>
        </pc:sldMkLst>
        <pc:spChg chg="mod">
          <ac:chgData name="Lee, Rachel" userId="f722143d-6f49-4338-9e9f-25ba6ca2971c" providerId="ADAL" clId="{20966433-CA8D-4114-B087-FB0081AAB35A}" dt="2023-08-22T14:56:59.750" v="1293" actId="14100"/>
          <ac:spMkLst>
            <pc:docMk/>
            <pc:sldMk cId="4051275571" sldId="310"/>
            <ac:spMk id="7" creationId="{00000000-0000-0000-0000-000000000000}"/>
          </ac:spMkLst>
        </pc:spChg>
        <pc:picChg chg="add mod">
          <ac:chgData name="Lee, Rachel" userId="f722143d-6f49-4338-9e9f-25ba6ca2971c" providerId="ADAL" clId="{20966433-CA8D-4114-B087-FB0081AAB35A}" dt="2023-08-22T14:57:04.164" v="1294" actId="14100"/>
          <ac:picMkLst>
            <pc:docMk/>
            <pc:sldMk cId="4051275571" sldId="310"/>
            <ac:picMk id="5" creationId="{F7C26DF0-C492-02DA-8649-C2B3FE8D53A4}"/>
          </ac:picMkLst>
        </pc:picChg>
      </pc:sldChg>
      <pc:sldChg chg="modSp add mod ord modAnim">
        <pc:chgData name="Lee, Rachel" userId="f722143d-6f49-4338-9e9f-25ba6ca2971c" providerId="ADAL" clId="{20966433-CA8D-4114-B087-FB0081AAB35A}" dt="2023-08-22T15:11:00.681" v="1369" actId="14100"/>
        <pc:sldMkLst>
          <pc:docMk/>
          <pc:sldMk cId="3095163018" sldId="311"/>
        </pc:sldMkLst>
        <pc:spChg chg="mod">
          <ac:chgData name="Lee, Rachel" userId="f722143d-6f49-4338-9e9f-25ba6ca2971c" providerId="ADAL" clId="{20966433-CA8D-4114-B087-FB0081AAB35A}" dt="2023-08-22T15:11:00.681" v="1369" actId="14100"/>
          <ac:spMkLst>
            <pc:docMk/>
            <pc:sldMk cId="3095163018" sldId="311"/>
            <ac:spMk id="7" creationId="{00000000-0000-0000-0000-000000000000}"/>
          </ac:spMkLst>
        </pc:spChg>
      </pc:sldChg>
      <pc:sldChg chg="addSp modSp add mod modAnim">
        <pc:chgData name="Lee, Rachel" userId="f722143d-6f49-4338-9e9f-25ba6ca2971c" providerId="ADAL" clId="{20966433-CA8D-4114-B087-FB0081AAB35A}" dt="2023-08-22T15:03:51.885" v="1342" actId="1076"/>
        <pc:sldMkLst>
          <pc:docMk/>
          <pc:sldMk cId="2313265881" sldId="312"/>
        </pc:sldMkLst>
        <pc:spChg chg="mod">
          <ac:chgData name="Lee, Rachel" userId="f722143d-6f49-4338-9e9f-25ba6ca2971c" providerId="ADAL" clId="{20966433-CA8D-4114-B087-FB0081AAB35A}" dt="2023-08-22T14:59:56.205" v="1333" actId="1076"/>
          <ac:spMkLst>
            <pc:docMk/>
            <pc:sldMk cId="2313265881" sldId="312"/>
            <ac:spMk id="7" creationId="{00000000-0000-0000-0000-000000000000}"/>
          </ac:spMkLst>
        </pc:spChg>
        <pc:picChg chg="add mod">
          <ac:chgData name="Lee, Rachel" userId="f722143d-6f49-4338-9e9f-25ba6ca2971c" providerId="ADAL" clId="{20966433-CA8D-4114-B087-FB0081AAB35A}" dt="2023-08-22T15:03:51.885" v="1342" actId="1076"/>
          <ac:picMkLst>
            <pc:docMk/>
            <pc:sldMk cId="2313265881" sldId="312"/>
            <ac:picMk id="5" creationId="{CB2BB226-1123-E6A4-4993-81334B3D55D4}"/>
          </ac:picMkLst>
        </pc:picChg>
      </pc:sldChg>
      <pc:sldChg chg="addSp modSp add mod ord modAnim">
        <pc:chgData name="Lee, Rachel" userId="f722143d-6f49-4338-9e9f-25ba6ca2971c" providerId="ADAL" clId="{20966433-CA8D-4114-B087-FB0081AAB35A}" dt="2023-08-22T15:08:45.046" v="1360" actId="1076"/>
        <pc:sldMkLst>
          <pc:docMk/>
          <pc:sldMk cId="121220141" sldId="313"/>
        </pc:sldMkLst>
        <pc:spChg chg="mod">
          <ac:chgData name="Lee, Rachel" userId="f722143d-6f49-4338-9e9f-25ba6ca2971c" providerId="ADAL" clId="{20966433-CA8D-4114-B087-FB0081AAB35A}" dt="2023-08-22T15:05:55.790" v="1348" actId="14100"/>
          <ac:spMkLst>
            <pc:docMk/>
            <pc:sldMk cId="121220141" sldId="313"/>
            <ac:spMk id="7" creationId="{00000000-0000-0000-0000-000000000000}"/>
          </ac:spMkLst>
        </pc:spChg>
        <pc:picChg chg="add mod">
          <ac:chgData name="Lee, Rachel" userId="f722143d-6f49-4338-9e9f-25ba6ca2971c" providerId="ADAL" clId="{20966433-CA8D-4114-B087-FB0081AAB35A}" dt="2023-08-22T15:08:45.046" v="1360" actId="1076"/>
          <ac:picMkLst>
            <pc:docMk/>
            <pc:sldMk cId="121220141" sldId="313"/>
            <ac:picMk id="5" creationId="{479F9016-8E27-461B-3D56-E8EA13AE8686}"/>
          </ac:picMkLst>
        </pc:picChg>
      </pc:sldChg>
      <pc:sldChg chg="addSp modSp add mod modAnim">
        <pc:chgData name="Lee, Rachel" userId="f722143d-6f49-4338-9e9f-25ba6ca2971c" providerId="ADAL" clId="{20966433-CA8D-4114-B087-FB0081AAB35A}" dt="2023-08-22T15:10:38.846" v="1368" actId="1076"/>
        <pc:sldMkLst>
          <pc:docMk/>
          <pc:sldMk cId="1479518452" sldId="314"/>
        </pc:sldMkLst>
        <pc:spChg chg="mod">
          <ac:chgData name="Lee, Rachel" userId="f722143d-6f49-4338-9e9f-25ba6ca2971c" providerId="ADAL" clId="{20966433-CA8D-4114-B087-FB0081AAB35A}" dt="2023-08-22T15:06:13.527" v="1357" actId="20577"/>
          <ac:spMkLst>
            <pc:docMk/>
            <pc:sldMk cId="1479518452" sldId="314"/>
            <ac:spMk id="7" creationId="{00000000-0000-0000-0000-000000000000}"/>
          </ac:spMkLst>
        </pc:spChg>
        <pc:picChg chg="add mod">
          <ac:chgData name="Lee, Rachel" userId="f722143d-6f49-4338-9e9f-25ba6ca2971c" providerId="ADAL" clId="{20966433-CA8D-4114-B087-FB0081AAB35A}" dt="2023-08-22T15:10:38.846" v="1368" actId="1076"/>
          <ac:picMkLst>
            <pc:docMk/>
            <pc:sldMk cId="1479518452" sldId="314"/>
            <ac:picMk id="5" creationId="{7DB7AC21-D618-FAB1-028A-C30784AF6E28}"/>
          </ac:picMkLst>
        </pc:picChg>
        <pc:picChg chg="add mod">
          <ac:chgData name="Lee, Rachel" userId="f722143d-6f49-4338-9e9f-25ba6ca2971c" providerId="ADAL" clId="{20966433-CA8D-4114-B087-FB0081AAB35A}" dt="2023-08-22T15:10:15.350" v="1365" actId="1076"/>
          <ac:picMkLst>
            <pc:docMk/>
            <pc:sldMk cId="1479518452" sldId="314"/>
            <ac:picMk id="9" creationId="{88BC69A6-4727-8C9B-AE10-2F151710B1CD}"/>
          </ac:picMkLst>
        </pc:picChg>
      </pc:sldChg>
      <pc:sldChg chg="addSp delSp modSp mod modAnim">
        <pc:chgData name="Lee, Rachel" userId="f722143d-6f49-4338-9e9f-25ba6ca2971c" providerId="ADAL" clId="{20966433-CA8D-4114-B087-FB0081AAB35A}" dt="2023-08-22T15:22:05.212" v="1462"/>
        <pc:sldMkLst>
          <pc:docMk/>
          <pc:sldMk cId="1661790434" sldId="315"/>
        </pc:sldMkLst>
        <pc:spChg chg="mod">
          <ac:chgData name="Lee, Rachel" userId="f722143d-6f49-4338-9e9f-25ba6ca2971c" providerId="ADAL" clId="{20966433-CA8D-4114-B087-FB0081AAB35A}" dt="2023-08-22T15:15:41.815" v="1399" actId="20577"/>
          <ac:spMkLst>
            <pc:docMk/>
            <pc:sldMk cId="1661790434" sldId="315"/>
            <ac:spMk id="6" creationId="{00000000-0000-0000-0000-000000000000}"/>
          </ac:spMkLst>
        </pc:spChg>
        <pc:spChg chg="del mod">
          <ac:chgData name="Lee, Rachel" userId="f722143d-6f49-4338-9e9f-25ba6ca2971c" providerId="ADAL" clId="{20966433-CA8D-4114-B087-FB0081AAB35A}" dt="2023-08-22T15:13:24.168" v="1374" actId="478"/>
          <ac:spMkLst>
            <pc:docMk/>
            <pc:sldMk cId="1661790434" sldId="315"/>
            <ac:spMk id="7" creationId="{00000000-0000-0000-0000-000000000000}"/>
          </ac:spMkLst>
        </pc:spChg>
        <pc:graphicFrameChg chg="add mod modGraphic">
          <ac:chgData name="Lee, Rachel" userId="f722143d-6f49-4338-9e9f-25ba6ca2971c" providerId="ADAL" clId="{20966433-CA8D-4114-B087-FB0081AAB35A}" dt="2023-08-22T15:22:05.212" v="1462"/>
          <ac:graphicFrameMkLst>
            <pc:docMk/>
            <pc:sldMk cId="1661790434" sldId="315"/>
            <ac:graphicFrameMk id="5" creationId="{E87A33EC-121C-F124-1BB2-7FC856611082}"/>
          </ac:graphicFrameMkLst>
        </pc:graphicFrameChg>
        <pc:picChg chg="add del mod">
          <ac:chgData name="Lee, Rachel" userId="f722143d-6f49-4338-9e9f-25ba6ca2971c" providerId="ADAL" clId="{20966433-CA8D-4114-B087-FB0081AAB35A}" dt="2023-08-22T15:18:03.449" v="1403" actId="478"/>
          <ac:picMkLst>
            <pc:docMk/>
            <pc:sldMk cId="1661790434" sldId="315"/>
            <ac:picMk id="2" creationId="{0524E3F1-8A44-0CDF-A5F8-BC358EC35F13}"/>
          </ac:picMkLst>
        </pc:picChg>
        <pc:picChg chg="del">
          <ac:chgData name="Lee, Rachel" userId="f722143d-6f49-4338-9e9f-25ba6ca2971c" providerId="ADAL" clId="{20966433-CA8D-4114-B087-FB0081AAB35A}" dt="2023-08-22T15:13:23.367" v="1373" actId="478"/>
          <ac:picMkLst>
            <pc:docMk/>
            <pc:sldMk cId="1661790434" sldId="315"/>
            <ac:picMk id="3076" creationId="{E3AEF734-0F53-C1DD-D8E5-F1F151A7CC7E}"/>
          </ac:picMkLst>
        </pc:picChg>
      </pc:sldChg>
      <pc:sldChg chg="new del">
        <pc:chgData name="Lee, Rachel" userId="f722143d-6f49-4338-9e9f-25ba6ca2971c" providerId="ADAL" clId="{20966433-CA8D-4114-B087-FB0081AAB35A}" dt="2023-08-22T15:12:52.675" v="1371" actId="47"/>
        <pc:sldMkLst>
          <pc:docMk/>
          <pc:sldMk cId="2675420206" sldId="315"/>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603374-3BAD-4D70-A6D4-747BA80E12A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F4061EA-9547-4C28-A475-367EF2632E34}">
      <dgm:prSet custT="1"/>
      <dgm:spPr/>
      <dgm:t>
        <a:bodyPr/>
        <a:lstStyle/>
        <a:p>
          <a:pPr>
            <a:lnSpc>
              <a:spcPct val="100000"/>
            </a:lnSpc>
          </a:pPr>
          <a:r>
            <a:rPr lang="en-US" sz="1400" dirty="0"/>
            <a:t>A.  Does  the outcome change if she is in a company car?</a:t>
          </a:r>
        </a:p>
      </dgm:t>
    </dgm:pt>
    <dgm:pt modelId="{32F342C6-37FE-4283-BBFE-C20D4C65FCB1}" type="parTrans" cxnId="{A84C5C7E-725A-4FBF-AE76-688D412DA523}">
      <dgm:prSet/>
      <dgm:spPr/>
      <dgm:t>
        <a:bodyPr/>
        <a:lstStyle/>
        <a:p>
          <a:endParaRPr lang="en-US"/>
        </a:p>
      </dgm:t>
    </dgm:pt>
    <dgm:pt modelId="{55D184DB-EFF1-40F2-BF8F-D81A59612350}" type="sibTrans" cxnId="{A84C5C7E-725A-4FBF-AE76-688D412DA523}">
      <dgm:prSet/>
      <dgm:spPr/>
      <dgm:t>
        <a:bodyPr/>
        <a:lstStyle/>
        <a:p>
          <a:endParaRPr lang="en-US"/>
        </a:p>
      </dgm:t>
    </dgm:pt>
    <dgm:pt modelId="{7ABCF792-2E5B-43E8-95E1-721C1B0BF785}">
      <dgm:prSet custT="1"/>
      <dgm:spPr/>
      <dgm:t>
        <a:bodyPr/>
        <a:lstStyle/>
        <a:p>
          <a:pPr>
            <a:lnSpc>
              <a:spcPct val="100000"/>
            </a:lnSpc>
          </a:pPr>
          <a:r>
            <a:rPr lang="en-US" sz="1400" dirty="0"/>
            <a:t>B.  Does the outcome change if she is a passenger working in the car at the time of the MVA?</a:t>
          </a:r>
        </a:p>
      </dgm:t>
    </dgm:pt>
    <dgm:pt modelId="{42AC2F4F-0927-4EA6-AB8D-5045BE5B8083}" type="parTrans" cxnId="{584DF199-35C0-4A14-A06D-188A715C4A01}">
      <dgm:prSet/>
      <dgm:spPr/>
      <dgm:t>
        <a:bodyPr/>
        <a:lstStyle/>
        <a:p>
          <a:endParaRPr lang="en-US"/>
        </a:p>
      </dgm:t>
    </dgm:pt>
    <dgm:pt modelId="{6EAACAC7-BCBA-41E1-A2A9-932CEDC7E3E4}" type="sibTrans" cxnId="{584DF199-35C0-4A14-A06D-188A715C4A01}">
      <dgm:prSet/>
      <dgm:spPr/>
      <dgm:t>
        <a:bodyPr/>
        <a:lstStyle/>
        <a:p>
          <a:endParaRPr lang="en-US"/>
        </a:p>
      </dgm:t>
    </dgm:pt>
    <dgm:pt modelId="{A9A403B7-3859-4926-8685-CF58B9E73DB2}">
      <dgm:prSet custT="1"/>
      <dgm:spPr/>
      <dgm:t>
        <a:bodyPr/>
        <a:lstStyle/>
        <a:p>
          <a:pPr>
            <a:lnSpc>
              <a:spcPct val="100000"/>
            </a:lnSpc>
          </a:pPr>
          <a:r>
            <a:rPr lang="en-US" sz="1400" dirty="0"/>
            <a:t>C.  Does the outcome change if she stops along the way to buy supplies for her printer which is supplied by the employer at the time of the MVA?</a:t>
          </a:r>
        </a:p>
      </dgm:t>
    </dgm:pt>
    <dgm:pt modelId="{0FCEDA46-912A-4EAE-BB68-A3F7B9BB91CE}" type="parTrans" cxnId="{74E458D8-168D-4A21-A479-CB4082113CD5}">
      <dgm:prSet/>
      <dgm:spPr/>
      <dgm:t>
        <a:bodyPr/>
        <a:lstStyle/>
        <a:p>
          <a:endParaRPr lang="en-US"/>
        </a:p>
      </dgm:t>
    </dgm:pt>
    <dgm:pt modelId="{DB58ADDB-AC4C-4896-A8CA-7B134639D472}" type="sibTrans" cxnId="{74E458D8-168D-4A21-A479-CB4082113CD5}">
      <dgm:prSet/>
      <dgm:spPr/>
      <dgm:t>
        <a:bodyPr/>
        <a:lstStyle/>
        <a:p>
          <a:endParaRPr lang="en-US"/>
        </a:p>
      </dgm:t>
    </dgm:pt>
    <dgm:pt modelId="{B756FAE1-D1A0-4E8A-8FB6-D686775BF044}" type="pres">
      <dgm:prSet presAssocID="{F7603374-3BAD-4D70-A6D4-747BA80E12A9}" presName="root" presStyleCnt="0">
        <dgm:presLayoutVars>
          <dgm:dir/>
          <dgm:resizeHandles val="exact"/>
        </dgm:presLayoutVars>
      </dgm:prSet>
      <dgm:spPr/>
    </dgm:pt>
    <dgm:pt modelId="{5DF23600-9A94-4694-8BAC-A07FB14359A4}" type="pres">
      <dgm:prSet presAssocID="{1F4061EA-9547-4C28-A475-367EF2632E34}" presName="compNode" presStyleCnt="0"/>
      <dgm:spPr/>
    </dgm:pt>
    <dgm:pt modelId="{E9917D32-7F90-46A7-8460-2810D2219D1D}" type="pres">
      <dgm:prSet presAssocID="{1F4061EA-9547-4C28-A475-367EF2632E3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r"/>
        </a:ext>
      </dgm:extLst>
    </dgm:pt>
    <dgm:pt modelId="{E9706366-674E-4587-8BA4-B8B508A1AB33}" type="pres">
      <dgm:prSet presAssocID="{1F4061EA-9547-4C28-A475-367EF2632E34}" presName="spaceRect" presStyleCnt="0"/>
      <dgm:spPr/>
    </dgm:pt>
    <dgm:pt modelId="{B0BAED13-5AA8-4994-AEB4-593DDB76A7EA}" type="pres">
      <dgm:prSet presAssocID="{1F4061EA-9547-4C28-A475-367EF2632E34}" presName="textRect" presStyleLbl="revTx" presStyleIdx="0" presStyleCnt="3">
        <dgm:presLayoutVars>
          <dgm:chMax val="1"/>
          <dgm:chPref val="1"/>
        </dgm:presLayoutVars>
      </dgm:prSet>
      <dgm:spPr/>
    </dgm:pt>
    <dgm:pt modelId="{944D199C-7D43-4B92-A42D-2A8A2FCC7630}" type="pres">
      <dgm:prSet presAssocID="{55D184DB-EFF1-40F2-BF8F-D81A59612350}" presName="sibTrans" presStyleCnt="0"/>
      <dgm:spPr/>
    </dgm:pt>
    <dgm:pt modelId="{95B04A3F-99A9-4AA0-BBB4-D1526FEA0D48}" type="pres">
      <dgm:prSet presAssocID="{7ABCF792-2E5B-43E8-95E1-721C1B0BF785}" presName="compNode" presStyleCnt="0"/>
      <dgm:spPr/>
    </dgm:pt>
    <dgm:pt modelId="{1BD338E8-C049-4A89-AD51-681CF3A2A647}" type="pres">
      <dgm:prSet presAssocID="{7ABCF792-2E5B-43E8-95E1-721C1B0BF785}" presName="iconRect" presStyleLbl="node1" presStyleIdx="1" presStyleCnt="3"/>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Scooter"/>
        </a:ext>
      </dgm:extLst>
    </dgm:pt>
    <dgm:pt modelId="{E0A10196-29BF-48B9-9985-D682DAF0A676}" type="pres">
      <dgm:prSet presAssocID="{7ABCF792-2E5B-43E8-95E1-721C1B0BF785}" presName="spaceRect" presStyleCnt="0"/>
      <dgm:spPr/>
    </dgm:pt>
    <dgm:pt modelId="{068C9480-54C3-4927-BA51-663EE4478DAB}" type="pres">
      <dgm:prSet presAssocID="{7ABCF792-2E5B-43E8-95E1-721C1B0BF785}" presName="textRect" presStyleLbl="revTx" presStyleIdx="1" presStyleCnt="3">
        <dgm:presLayoutVars>
          <dgm:chMax val="1"/>
          <dgm:chPref val="1"/>
        </dgm:presLayoutVars>
      </dgm:prSet>
      <dgm:spPr/>
    </dgm:pt>
    <dgm:pt modelId="{0B05228A-CCAF-40B4-909C-7D2BE9B7BBED}" type="pres">
      <dgm:prSet presAssocID="{6EAACAC7-BCBA-41E1-A2A9-932CEDC7E3E4}" presName="sibTrans" presStyleCnt="0"/>
      <dgm:spPr/>
    </dgm:pt>
    <dgm:pt modelId="{17D1E04D-884F-4CE5-B337-DD70BB7D7039}" type="pres">
      <dgm:prSet presAssocID="{A9A403B7-3859-4926-8685-CF58B9E73DB2}" presName="compNode" presStyleCnt="0"/>
      <dgm:spPr/>
    </dgm:pt>
    <dgm:pt modelId="{D43C46FE-92B7-4847-8815-A40945E5A412}" type="pres">
      <dgm:prSet presAssocID="{A9A403B7-3859-4926-8685-CF58B9E73DB2}" presName="iconRect" presStyleLbl="node1" presStyleIdx="2" presStyleCnt="3"/>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Checkmark"/>
        </a:ext>
      </dgm:extLst>
    </dgm:pt>
    <dgm:pt modelId="{775211C7-F160-436F-8118-F34B83AE1D71}" type="pres">
      <dgm:prSet presAssocID="{A9A403B7-3859-4926-8685-CF58B9E73DB2}" presName="spaceRect" presStyleCnt="0"/>
      <dgm:spPr/>
    </dgm:pt>
    <dgm:pt modelId="{8B8694FC-E6EC-4C08-A793-D5A09CD92D88}" type="pres">
      <dgm:prSet presAssocID="{A9A403B7-3859-4926-8685-CF58B9E73DB2}" presName="textRect" presStyleLbl="revTx" presStyleIdx="2" presStyleCnt="3" custScaleX="163759">
        <dgm:presLayoutVars>
          <dgm:chMax val="1"/>
          <dgm:chPref val="1"/>
        </dgm:presLayoutVars>
      </dgm:prSet>
      <dgm:spPr/>
    </dgm:pt>
  </dgm:ptLst>
  <dgm:cxnLst>
    <dgm:cxn modelId="{48EF5426-41A0-4AF2-931E-CEBA579E039F}" type="presOf" srcId="{7ABCF792-2E5B-43E8-95E1-721C1B0BF785}" destId="{068C9480-54C3-4927-BA51-663EE4478DAB}" srcOrd="0" destOrd="0" presId="urn:microsoft.com/office/officeart/2018/2/layout/IconLabelList"/>
    <dgm:cxn modelId="{C38EB733-777E-4076-9934-340442DF7FE1}" type="presOf" srcId="{1F4061EA-9547-4C28-A475-367EF2632E34}" destId="{B0BAED13-5AA8-4994-AEB4-593DDB76A7EA}" srcOrd="0" destOrd="0" presId="urn:microsoft.com/office/officeart/2018/2/layout/IconLabelList"/>
    <dgm:cxn modelId="{A84C5C7E-725A-4FBF-AE76-688D412DA523}" srcId="{F7603374-3BAD-4D70-A6D4-747BA80E12A9}" destId="{1F4061EA-9547-4C28-A475-367EF2632E34}" srcOrd="0" destOrd="0" parTransId="{32F342C6-37FE-4283-BBFE-C20D4C65FCB1}" sibTransId="{55D184DB-EFF1-40F2-BF8F-D81A59612350}"/>
    <dgm:cxn modelId="{A4D68289-590C-486C-A805-25A807E3F274}" type="presOf" srcId="{A9A403B7-3859-4926-8685-CF58B9E73DB2}" destId="{8B8694FC-E6EC-4C08-A793-D5A09CD92D88}" srcOrd="0" destOrd="0" presId="urn:microsoft.com/office/officeart/2018/2/layout/IconLabelList"/>
    <dgm:cxn modelId="{584DF199-35C0-4A14-A06D-188A715C4A01}" srcId="{F7603374-3BAD-4D70-A6D4-747BA80E12A9}" destId="{7ABCF792-2E5B-43E8-95E1-721C1B0BF785}" srcOrd="1" destOrd="0" parTransId="{42AC2F4F-0927-4EA6-AB8D-5045BE5B8083}" sibTransId="{6EAACAC7-BCBA-41E1-A2A9-932CEDC7E3E4}"/>
    <dgm:cxn modelId="{74E458D8-168D-4A21-A479-CB4082113CD5}" srcId="{F7603374-3BAD-4D70-A6D4-747BA80E12A9}" destId="{A9A403B7-3859-4926-8685-CF58B9E73DB2}" srcOrd="2" destOrd="0" parTransId="{0FCEDA46-912A-4EAE-BB68-A3F7B9BB91CE}" sibTransId="{DB58ADDB-AC4C-4896-A8CA-7B134639D472}"/>
    <dgm:cxn modelId="{039324FB-1890-41A2-AB8C-9BE2B4C023EB}" type="presOf" srcId="{F7603374-3BAD-4D70-A6D4-747BA80E12A9}" destId="{B756FAE1-D1A0-4E8A-8FB6-D686775BF044}" srcOrd="0" destOrd="0" presId="urn:microsoft.com/office/officeart/2018/2/layout/IconLabelList"/>
    <dgm:cxn modelId="{2B480FCE-A9CE-4EB4-9DAE-C386C569B899}" type="presParOf" srcId="{B756FAE1-D1A0-4E8A-8FB6-D686775BF044}" destId="{5DF23600-9A94-4694-8BAC-A07FB14359A4}" srcOrd="0" destOrd="0" presId="urn:microsoft.com/office/officeart/2018/2/layout/IconLabelList"/>
    <dgm:cxn modelId="{5BE57708-8722-44A3-9CB4-E01BB3B9B14A}" type="presParOf" srcId="{5DF23600-9A94-4694-8BAC-A07FB14359A4}" destId="{E9917D32-7F90-46A7-8460-2810D2219D1D}" srcOrd="0" destOrd="0" presId="urn:microsoft.com/office/officeart/2018/2/layout/IconLabelList"/>
    <dgm:cxn modelId="{59BCBB47-FD06-44B5-B028-A8691AAF3991}" type="presParOf" srcId="{5DF23600-9A94-4694-8BAC-A07FB14359A4}" destId="{E9706366-674E-4587-8BA4-B8B508A1AB33}" srcOrd="1" destOrd="0" presId="urn:microsoft.com/office/officeart/2018/2/layout/IconLabelList"/>
    <dgm:cxn modelId="{8B0F3040-CE1A-40D6-8F60-1C99294D16CF}" type="presParOf" srcId="{5DF23600-9A94-4694-8BAC-A07FB14359A4}" destId="{B0BAED13-5AA8-4994-AEB4-593DDB76A7EA}" srcOrd="2" destOrd="0" presId="urn:microsoft.com/office/officeart/2018/2/layout/IconLabelList"/>
    <dgm:cxn modelId="{DC0CAF3F-9C66-467F-9ABC-CE0AF8222B94}" type="presParOf" srcId="{B756FAE1-D1A0-4E8A-8FB6-D686775BF044}" destId="{944D199C-7D43-4B92-A42D-2A8A2FCC7630}" srcOrd="1" destOrd="0" presId="urn:microsoft.com/office/officeart/2018/2/layout/IconLabelList"/>
    <dgm:cxn modelId="{352CBE05-086E-4230-BEA1-74A02132FFB8}" type="presParOf" srcId="{B756FAE1-D1A0-4E8A-8FB6-D686775BF044}" destId="{95B04A3F-99A9-4AA0-BBB4-D1526FEA0D48}" srcOrd="2" destOrd="0" presId="urn:microsoft.com/office/officeart/2018/2/layout/IconLabelList"/>
    <dgm:cxn modelId="{F3D3E57F-BB47-46EF-B92C-13F12B552A51}" type="presParOf" srcId="{95B04A3F-99A9-4AA0-BBB4-D1526FEA0D48}" destId="{1BD338E8-C049-4A89-AD51-681CF3A2A647}" srcOrd="0" destOrd="0" presId="urn:microsoft.com/office/officeart/2018/2/layout/IconLabelList"/>
    <dgm:cxn modelId="{41C3F958-642B-48E2-98E5-DFF3FFCCB3A5}" type="presParOf" srcId="{95B04A3F-99A9-4AA0-BBB4-D1526FEA0D48}" destId="{E0A10196-29BF-48B9-9985-D682DAF0A676}" srcOrd="1" destOrd="0" presId="urn:microsoft.com/office/officeart/2018/2/layout/IconLabelList"/>
    <dgm:cxn modelId="{A9E28729-7947-4D17-BEA0-24BD234E6B99}" type="presParOf" srcId="{95B04A3F-99A9-4AA0-BBB4-D1526FEA0D48}" destId="{068C9480-54C3-4927-BA51-663EE4478DAB}" srcOrd="2" destOrd="0" presId="urn:microsoft.com/office/officeart/2018/2/layout/IconLabelList"/>
    <dgm:cxn modelId="{ACCACBC9-D8C6-4645-A6C3-5BF4D0CE02EC}" type="presParOf" srcId="{B756FAE1-D1A0-4E8A-8FB6-D686775BF044}" destId="{0B05228A-CCAF-40B4-909C-7D2BE9B7BBED}" srcOrd="3" destOrd="0" presId="urn:microsoft.com/office/officeart/2018/2/layout/IconLabelList"/>
    <dgm:cxn modelId="{32F48B96-BB91-4437-AEE4-929690FE6437}" type="presParOf" srcId="{B756FAE1-D1A0-4E8A-8FB6-D686775BF044}" destId="{17D1E04D-884F-4CE5-B337-DD70BB7D7039}" srcOrd="4" destOrd="0" presId="urn:microsoft.com/office/officeart/2018/2/layout/IconLabelList"/>
    <dgm:cxn modelId="{752B5768-57B7-4360-900A-A094548B711B}" type="presParOf" srcId="{17D1E04D-884F-4CE5-B337-DD70BB7D7039}" destId="{D43C46FE-92B7-4847-8815-A40945E5A412}" srcOrd="0" destOrd="0" presId="urn:microsoft.com/office/officeart/2018/2/layout/IconLabelList"/>
    <dgm:cxn modelId="{DA620E9C-6197-4482-A45C-88B7959C53D6}" type="presParOf" srcId="{17D1E04D-884F-4CE5-B337-DD70BB7D7039}" destId="{775211C7-F160-436F-8118-F34B83AE1D71}" srcOrd="1" destOrd="0" presId="urn:microsoft.com/office/officeart/2018/2/layout/IconLabelList"/>
    <dgm:cxn modelId="{A1F34561-822C-43BD-B424-C1017A576F1E}" type="presParOf" srcId="{17D1E04D-884F-4CE5-B337-DD70BB7D7039}" destId="{8B8694FC-E6EC-4C08-A793-D5A09CD92D8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F3BA27-B80F-4985-A109-710043B6CAEA}"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9B969E4D-CAC0-4B1A-B653-A047230E004C}">
      <dgm:prSet phldrT="[Text]"/>
      <dgm:spPr/>
      <dgm:t>
        <a:bodyPr/>
        <a:lstStyle/>
        <a:p>
          <a:r>
            <a:rPr lang="en-US" dirty="0"/>
            <a:t>FMLA</a:t>
          </a:r>
        </a:p>
      </dgm:t>
    </dgm:pt>
    <dgm:pt modelId="{CFEEC612-516F-40A6-B901-75C72BE32DAC}" type="parTrans" cxnId="{57C7ED73-6C97-4EF1-AFC2-164CDD74B282}">
      <dgm:prSet/>
      <dgm:spPr/>
      <dgm:t>
        <a:bodyPr/>
        <a:lstStyle/>
        <a:p>
          <a:endParaRPr lang="en-US"/>
        </a:p>
      </dgm:t>
    </dgm:pt>
    <dgm:pt modelId="{8A149B71-7602-494A-B70E-16C4051F448F}" type="sibTrans" cxnId="{57C7ED73-6C97-4EF1-AFC2-164CDD74B282}">
      <dgm:prSet/>
      <dgm:spPr/>
      <dgm:t>
        <a:bodyPr/>
        <a:lstStyle/>
        <a:p>
          <a:endParaRPr lang="en-US"/>
        </a:p>
      </dgm:t>
    </dgm:pt>
    <dgm:pt modelId="{5D9BB375-7164-4AD8-9E8E-65C3FFD4B81F}">
      <dgm:prSet phldrT="[Text]"/>
      <dgm:spPr/>
      <dgm:t>
        <a:bodyPr/>
        <a:lstStyle/>
        <a:p>
          <a:r>
            <a:rPr lang="en-US" dirty="0"/>
            <a:t>WC Retaliation</a:t>
          </a:r>
        </a:p>
      </dgm:t>
    </dgm:pt>
    <dgm:pt modelId="{16ACB91B-7FDF-4922-AC48-E02355F010A2}" type="parTrans" cxnId="{A288A375-E218-46DB-B336-2586E04A5B3C}">
      <dgm:prSet/>
      <dgm:spPr/>
      <dgm:t>
        <a:bodyPr/>
        <a:lstStyle/>
        <a:p>
          <a:endParaRPr lang="en-US"/>
        </a:p>
      </dgm:t>
    </dgm:pt>
    <dgm:pt modelId="{D94373B3-B83F-4D27-9DFC-A6BEDB6DF2D9}" type="sibTrans" cxnId="{A288A375-E218-46DB-B336-2586E04A5B3C}">
      <dgm:prSet/>
      <dgm:spPr/>
      <dgm:t>
        <a:bodyPr/>
        <a:lstStyle/>
        <a:p>
          <a:endParaRPr lang="en-US"/>
        </a:p>
      </dgm:t>
    </dgm:pt>
    <dgm:pt modelId="{4ACA1293-72F4-4080-B635-55CD986E1590}">
      <dgm:prSet phldrT="[Text]"/>
      <dgm:spPr/>
      <dgm:t>
        <a:bodyPr/>
        <a:lstStyle/>
        <a:p>
          <a:r>
            <a:rPr lang="en-US" dirty="0"/>
            <a:t>ADA</a:t>
          </a:r>
        </a:p>
      </dgm:t>
    </dgm:pt>
    <dgm:pt modelId="{8E626769-FE8B-4D00-803C-398C0CEBFBC3}" type="parTrans" cxnId="{21651503-CB46-4D25-A4ED-0CEE4E64CCD5}">
      <dgm:prSet/>
      <dgm:spPr/>
      <dgm:t>
        <a:bodyPr/>
        <a:lstStyle/>
        <a:p>
          <a:endParaRPr lang="en-US"/>
        </a:p>
      </dgm:t>
    </dgm:pt>
    <dgm:pt modelId="{5F15F0F4-4F4A-4EE9-809B-9FB5625DF125}" type="sibTrans" cxnId="{21651503-CB46-4D25-A4ED-0CEE4E64CCD5}">
      <dgm:prSet/>
      <dgm:spPr/>
      <dgm:t>
        <a:bodyPr/>
        <a:lstStyle/>
        <a:p>
          <a:endParaRPr lang="en-US"/>
        </a:p>
      </dgm:t>
    </dgm:pt>
    <dgm:pt modelId="{4A3F9BAD-118E-4B36-974D-A64D3FCBD48B}" type="pres">
      <dgm:prSet presAssocID="{DAF3BA27-B80F-4985-A109-710043B6CAEA}" presName="Name0" presStyleCnt="0">
        <dgm:presLayoutVars>
          <dgm:chMax val="7"/>
          <dgm:dir/>
          <dgm:resizeHandles val="exact"/>
        </dgm:presLayoutVars>
      </dgm:prSet>
      <dgm:spPr/>
    </dgm:pt>
    <dgm:pt modelId="{F057AEE7-3916-4799-B94C-8EB971DDFEDB}" type="pres">
      <dgm:prSet presAssocID="{DAF3BA27-B80F-4985-A109-710043B6CAEA}" presName="ellipse1" presStyleLbl="vennNode1" presStyleIdx="0" presStyleCnt="3">
        <dgm:presLayoutVars>
          <dgm:bulletEnabled val="1"/>
        </dgm:presLayoutVars>
      </dgm:prSet>
      <dgm:spPr/>
    </dgm:pt>
    <dgm:pt modelId="{983D5C62-F01F-4AA4-9AB3-6EE2D0D0BEA8}" type="pres">
      <dgm:prSet presAssocID="{DAF3BA27-B80F-4985-A109-710043B6CAEA}" presName="ellipse2" presStyleLbl="vennNode1" presStyleIdx="1" presStyleCnt="3" custLinFactNeighborX="-30" custLinFactNeighborY="-24243">
        <dgm:presLayoutVars>
          <dgm:bulletEnabled val="1"/>
        </dgm:presLayoutVars>
      </dgm:prSet>
      <dgm:spPr/>
    </dgm:pt>
    <dgm:pt modelId="{DD4A0151-D178-4A87-922F-35EE9E1421F1}" type="pres">
      <dgm:prSet presAssocID="{DAF3BA27-B80F-4985-A109-710043B6CAEA}" presName="ellipse3" presStyleLbl="vennNode1" presStyleIdx="2" presStyleCnt="3">
        <dgm:presLayoutVars>
          <dgm:bulletEnabled val="1"/>
        </dgm:presLayoutVars>
      </dgm:prSet>
      <dgm:spPr/>
    </dgm:pt>
  </dgm:ptLst>
  <dgm:cxnLst>
    <dgm:cxn modelId="{21651503-CB46-4D25-A4ED-0CEE4E64CCD5}" srcId="{DAF3BA27-B80F-4985-A109-710043B6CAEA}" destId="{4ACA1293-72F4-4080-B635-55CD986E1590}" srcOrd="2" destOrd="0" parTransId="{8E626769-FE8B-4D00-803C-398C0CEBFBC3}" sibTransId="{5F15F0F4-4F4A-4EE9-809B-9FB5625DF125}"/>
    <dgm:cxn modelId="{351D620C-19EB-40A1-AE8B-990EC418795E}" type="presOf" srcId="{5D9BB375-7164-4AD8-9E8E-65C3FFD4B81F}" destId="{983D5C62-F01F-4AA4-9AB3-6EE2D0D0BEA8}" srcOrd="0" destOrd="0" presId="urn:microsoft.com/office/officeart/2005/8/layout/rings+Icon"/>
    <dgm:cxn modelId="{22B47630-5850-4635-BB64-346AFD23D3CA}" type="presOf" srcId="{9B969E4D-CAC0-4B1A-B653-A047230E004C}" destId="{F057AEE7-3916-4799-B94C-8EB971DDFEDB}" srcOrd="0" destOrd="0" presId="urn:microsoft.com/office/officeart/2005/8/layout/rings+Icon"/>
    <dgm:cxn modelId="{57C7ED73-6C97-4EF1-AFC2-164CDD74B282}" srcId="{DAF3BA27-B80F-4985-A109-710043B6CAEA}" destId="{9B969E4D-CAC0-4B1A-B653-A047230E004C}" srcOrd="0" destOrd="0" parTransId="{CFEEC612-516F-40A6-B901-75C72BE32DAC}" sibTransId="{8A149B71-7602-494A-B70E-16C4051F448F}"/>
    <dgm:cxn modelId="{A288A375-E218-46DB-B336-2586E04A5B3C}" srcId="{DAF3BA27-B80F-4985-A109-710043B6CAEA}" destId="{5D9BB375-7164-4AD8-9E8E-65C3FFD4B81F}" srcOrd="1" destOrd="0" parTransId="{16ACB91B-7FDF-4922-AC48-E02355F010A2}" sibTransId="{D94373B3-B83F-4D27-9DFC-A6BEDB6DF2D9}"/>
    <dgm:cxn modelId="{E978157F-4C2F-4997-9285-DE5CE54E8DD6}" type="presOf" srcId="{DAF3BA27-B80F-4985-A109-710043B6CAEA}" destId="{4A3F9BAD-118E-4B36-974D-A64D3FCBD48B}" srcOrd="0" destOrd="0" presId="urn:microsoft.com/office/officeart/2005/8/layout/rings+Icon"/>
    <dgm:cxn modelId="{2950BFD3-86C1-4E66-B2F7-F7EF81978E2D}" type="presOf" srcId="{4ACA1293-72F4-4080-B635-55CD986E1590}" destId="{DD4A0151-D178-4A87-922F-35EE9E1421F1}" srcOrd="0" destOrd="0" presId="urn:microsoft.com/office/officeart/2005/8/layout/rings+Icon"/>
    <dgm:cxn modelId="{96E734D3-5551-4E67-8516-B55EF41DE08D}" type="presParOf" srcId="{4A3F9BAD-118E-4B36-974D-A64D3FCBD48B}" destId="{F057AEE7-3916-4799-B94C-8EB971DDFEDB}" srcOrd="0" destOrd="0" presId="urn:microsoft.com/office/officeart/2005/8/layout/rings+Icon"/>
    <dgm:cxn modelId="{65C06F2A-CEF2-4EEC-B562-A4E76B2CFFA6}" type="presParOf" srcId="{4A3F9BAD-118E-4B36-974D-A64D3FCBD48B}" destId="{983D5C62-F01F-4AA4-9AB3-6EE2D0D0BEA8}" srcOrd="1" destOrd="0" presId="urn:microsoft.com/office/officeart/2005/8/layout/rings+Icon"/>
    <dgm:cxn modelId="{35914AB7-E988-409B-A488-F53BC95A8E06}" type="presParOf" srcId="{4A3F9BAD-118E-4B36-974D-A64D3FCBD48B}" destId="{DD4A0151-D178-4A87-922F-35EE9E1421F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17D32-7F90-46A7-8460-2810D2219D1D}">
      <dsp:nvSpPr>
        <dsp:cNvPr id="0" name=""/>
        <dsp:cNvSpPr/>
      </dsp:nvSpPr>
      <dsp:spPr>
        <a:xfrm>
          <a:off x="419875" y="568847"/>
          <a:ext cx="684228" cy="6842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BAED13-5AA8-4994-AEB4-593DDB76A7EA}">
      <dsp:nvSpPr>
        <dsp:cNvPr id="0" name=""/>
        <dsp:cNvSpPr/>
      </dsp:nvSpPr>
      <dsp:spPr>
        <a:xfrm>
          <a:off x="1736" y="1508173"/>
          <a:ext cx="1520507" cy="69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A.  Does  the outcome change if she is in a company car?</a:t>
          </a:r>
        </a:p>
      </dsp:txBody>
      <dsp:txXfrm>
        <a:off x="1736" y="1508173"/>
        <a:ext cx="1520507" cy="698934"/>
      </dsp:txXfrm>
    </dsp:sp>
    <dsp:sp modelId="{1BD338E8-C049-4A89-AD51-681CF3A2A647}">
      <dsp:nvSpPr>
        <dsp:cNvPr id="0" name=""/>
        <dsp:cNvSpPr/>
      </dsp:nvSpPr>
      <dsp:spPr>
        <a:xfrm>
          <a:off x="2206472" y="568847"/>
          <a:ext cx="684228" cy="684228"/>
        </a:xfrm>
        <a:prstGeom prst="rect">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C9480-54C3-4927-BA51-663EE4478DAB}">
      <dsp:nvSpPr>
        <dsp:cNvPr id="0" name=""/>
        <dsp:cNvSpPr/>
      </dsp:nvSpPr>
      <dsp:spPr>
        <a:xfrm>
          <a:off x="1788332" y="1508173"/>
          <a:ext cx="1520507" cy="69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B.  Does the outcome change if she is a passenger working in the car at the time of the MVA?</a:t>
          </a:r>
        </a:p>
      </dsp:txBody>
      <dsp:txXfrm>
        <a:off x="1788332" y="1508173"/>
        <a:ext cx="1520507" cy="698934"/>
      </dsp:txXfrm>
    </dsp:sp>
    <dsp:sp modelId="{D43C46FE-92B7-4847-8815-A40945E5A412}">
      <dsp:nvSpPr>
        <dsp:cNvPr id="0" name=""/>
        <dsp:cNvSpPr/>
      </dsp:nvSpPr>
      <dsp:spPr>
        <a:xfrm>
          <a:off x="1313174" y="2587234"/>
          <a:ext cx="684228" cy="684228"/>
        </a:xfrm>
        <a:prstGeom prst="rect">
          <a:avLst/>
        </a:prstGeom>
        <a:blipFill rotWithShape="1">
          <a:blip xmlns:r="http://schemas.openxmlformats.org/officeDocument/2006/relationships" r:embed="rId3"/>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8694FC-E6EC-4C08-A793-D5A09CD92D88}">
      <dsp:nvSpPr>
        <dsp:cNvPr id="0" name=""/>
        <dsp:cNvSpPr/>
      </dsp:nvSpPr>
      <dsp:spPr>
        <a:xfrm>
          <a:off x="410304" y="3526561"/>
          <a:ext cx="2489968" cy="69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C.  Does the outcome change if she stops along the way to buy supplies for her printer which is supplied by the employer at the time of the MVA?</a:t>
          </a:r>
        </a:p>
      </dsp:txBody>
      <dsp:txXfrm>
        <a:off x="410304" y="3526561"/>
        <a:ext cx="2489968" cy="698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7AEE7-3916-4799-B94C-8EB971DDFEDB}">
      <dsp:nvSpPr>
        <dsp:cNvPr id="0" name=""/>
        <dsp:cNvSpPr/>
      </dsp:nvSpPr>
      <dsp:spPr>
        <a:xfrm>
          <a:off x="574852" y="0"/>
          <a:ext cx="2438028" cy="243799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FMLA</a:t>
          </a:r>
        </a:p>
      </dsp:txBody>
      <dsp:txXfrm>
        <a:off x="931893" y="357036"/>
        <a:ext cx="1723946" cy="1723921"/>
      </dsp:txXfrm>
    </dsp:sp>
    <dsp:sp modelId="{983D5C62-F01F-4AA4-9AB3-6EE2D0D0BEA8}">
      <dsp:nvSpPr>
        <dsp:cNvPr id="0" name=""/>
        <dsp:cNvSpPr/>
      </dsp:nvSpPr>
      <dsp:spPr>
        <a:xfrm>
          <a:off x="1828996" y="1034963"/>
          <a:ext cx="2438028" cy="243799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WC Retaliation</a:t>
          </a:r>
        </a:p>
      </dsp:txBody>
      <dsp:txXfrm>
        <a:off x="2186037" y="1391999"/>
        <a:ext cx="1723946" cy="1723921"/>
      </dsp:txXfrm>
    </dsp:sp>
    <dsp:sp modelId="{DD4A0151-D178-4A87-922F-35EE9E1421F1}">
      <dsp:nvSpPr>
        <dsp:cNvPr id="0" name=""/>
        <dsp:cNvSpPr/>
      </dsp:nvSpPr>
      <dsp:spPr>
        <a:xfrm>
          <a:off x="3083118" y="0"/>
          <a:ext cx="2438028" cy="243799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ADA</a:t>
          </a:r>
        </a:p>
      </dsp:txBody>
      <dsp:txXfrm>
        <a:off x="3440159" y="357036"/>
        <a:ext cx="1723946" cy="172392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a:latin typeface="Calibri" pitchFamily="34" charset="0"/>
              </a:defRPr>
            </a:lvl1pPr>
          </a:lstStyle>
          <a:p>
            <a:endParaRPr lang="en-US" dirty="0"/>
          </a:p>
        </p:txBody>
      </p:sp>
      <p:sp>
        <p:nvSpPr>
          <p:cNvPr id="153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a:latin typeface="Calibri" pitchFamily="34" charset="0"/>
              </a:defRPr>
            </a:lvl1pPr>
          </a:lstStyle>
          <a:p>
            <a:fld id="{0E9549B3-A1E0-4916-A74D-99EB34C0C987}" type="datetimeFigureOut">
              <a:rPr lang="en-US"/>
              <a:pPr/>
              <a:t>8/22/2023</a:t>
            </a:fld>
            <a:endParaRPr lang="en-US" dirty="0"/>
          </a:p>
        </p:txBody>
      </p:sp>
      <p:sp>
        <p:nvSpPr>
          <p:cNvPr id="153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a:latin typeface="Calibri" pitchFamily="34" charset="0"/>
              </a:defRPr>
            </a:lvl1pPr>
          </a:lstStyle>
          <a:p>
            <a:endParaRPr lang="en-US" dirty="0"/>
          </a:p>
        </p:txBody>
      </p:sp>
      <p:sp>
        <p:nvSpPr>
          <p:cNvPr id="153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a:latin typeface="Calibri" pitchFamily="34" charset="0"/>
              </a:defRPr>
            </a:lvl1pPr>
          </a:lstStyle>
          <a:p>
            <a:fld id="{02212727-BFBF-45BF-ABDF-37534FE662C4}" type="slidenum">
              <a:rPr lang="en-US"/>
              <a:pPr/>
              <a:t>‹#›</a:t>
            </a:fld>
            <a:endParaRPr lang="en-US" dirty="0"/>
          </a:p>
        </p:txBody>
      </p:sp>
    </p:spTree>
    <p:extLst>
      <p:ext uri="{BB962C8B-B14F-4D97-AF65-F5344CB8AC3E}">
        <p14:creationId xmlns:p14="http://schemas.microsoft.com/office/powerpoint/2010/main" val="29932778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8380FDE-B348-4907-B648-71945AE5A3BA}"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52E4CAB-7FD0-413D-BCE0-CBEAC8F8C5D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98331A-FB5C-47E0-BE86-5DBE83681A51}"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DB30400-659F-4D3D-B486-320E988C6C1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F91F0E-F1C4-424A-8AC1-0E906F054019}"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9EAD58D-933F-4BF8-8749-D68EF47B7BC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3321F3-5073-4123-B806-2FEDEFCC629D}"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BF3F06E-8B42-4EDD-AF45-CE4A9E63512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9A11D2-8B56-4E7B-A490-7B6DFAC0B4BC}" type="datetimeFigureOut">
              <a:rPr lang="en-US"/>
              <a:pPr>
                <a:defRPr/>
              </a:pPr>
              <a:t>8/22/2023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0F53A45-D956-425E-82BC-D336D93BE90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537B184-0D3D-48E7-BCFD-ADF20186D629}"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3B20E07-74DB-45B0-8680-E3D9F227081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349FA4B-C685-457C-88C9-03F112E0F18C}" type="datetimeFigureOut">
              <a:rPr lang="en-US"/>
              <a:pPr>
                <a:defRPr/>
              </a:pPr>
              <a:t>8/22/2023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C2434B3-7016-4CCA-B7D0-28A52F92119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388B356-964E-4889-A157-8B041A3395D2}" type="datetimeFigureOut">
              <a:rPr lang="en-US"/>
              <a:pPr>
                <a:defRPr/>
              </a:pPr>
              <a:t>8/22/2023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FF40550-5E22-40BE-9F4C-6D2902DB1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C763E7-812A-4542-90EC-F73B22D68A3B}" type="datetimeFigureOut">
              <a:rPr lang="en-US"/>
              <a:pPr>
                <a:defRPr/>
              </a:pPr>
              <a:t>8/22/2023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66B3A893-3A7E-4D14-8038-EEC2F842742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108DF8-6B25-4F97-9BA6-75593A9BBCCD}"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C8D9500-4683-485B-AF7B-543D0ECD6C2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699B1A-C403-408C-81B7-1CF0A0558D1E}" type="datetimeFigureOut">
              <a:rPr lang="en-US"/>
              <a:pPr>
                <a:defRPr/>
              </a:pPr>
              <a:t>8/22/2023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716D89-61C7-4AE5-B56F-C34B5CCA266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BA9C76-FF08-4897-8E18-08BF30D5E308}" type="datetimeFigureOut">
              <a:rPr lang="en-US"/>
              <a:pPr>
                <a:defRPr/>
              </a:pPr>
              <a:t>8/22/2023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82905946-F8F6-48AD-BAC3-3E9681F03ED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4126546"/>
            <a:ext cx="447965" cy="2731455"/>
          </a:xfrm>
          <a:prstGeom prst="rect">
            <a:avLst/>
          </a:prstGeom>
          <a:solidFill>
            <a:srgbClr val="17375E"/>
          </a:solidFill>
        </p:spPr>
        <p:txBody>
          <a:bodyPr wrap="square" rtlCol="0">
            <a:spAutoFit/>
          </a:bodyPr>
          <a:lstStyle/>
          <a:p>
            <a:endParaRPr lang="en-US" dirty="0"/>
          </a:p>
        </p:txBody>
      </p:sp>
      <p:sp>
        <p:nvSpPr>
          <p:cNvPr id="6" name="TextBox 5"/>
          <p:cNvSpPr txBox="1"/>
          <p:nvPr/>
        </p:nvSpPr>
        <p:spPr>
          <a:xfrm>
            <a:off x="-1" y="0"/>
            <a:ext cx="9161319" cy="4743786"/>
          </a:xfrm>
          <a:prstGeom prst="rect">
            <a:avLst/>
          </a:prstGeom>
          <a:solidFill>
            <a:srgbClr val="17375E"/>
          </a:solidFill>
        </p:spPr>
        <p:txBody>
          <a:bodyPr wrap="square" rtlCol="0">
            <a:spAutoFit/>
          </a:bodyPr>
          <a:lstStyle/>
          <a:p>
            <a:endParaRPr lang="en-US" dirty="0"/>
          </a:p>
        </p:txBody>
      </p:sp>
      <p:sp>
        <p:nvSpPr>
          <p:cNvPr id="10" name="TextBox 9"/>
          <p:cNvSpPr txBox="1"/>
          <p:nvPr/>
        </p:nvSpPr>
        <p:spPr>
          <a:xfrm>
            <a:off x="224321" y="607164"/>
            <a:ext cx="8714283" cy="1754326"/>
          </a:xfrm>
          <a:prstGeom prst="rect">
            <a:avLst/>
          </a:prstGeom>
          <a:noFill/>
        </p:spPr>
        <p:txBody>
          <a:bodyPr wrap="square" rtlCol="0">
            <a:spAutoFit/>
          </a:bodyPr>
          <a:lstStyle/>
          <a:p>
            <a:r>
              <a:rPr lang="en-US" sz="6000" dirty="0">
                <a:solidFill>
                  <a:schemeClr val="bg1"/>
                </a:solidFill>
              </a:rPr>
              <a:t>Workers’ Comp Issues:</a:t>
            </a:r>
          </a:p>
          <a:p>
            <a:r>
              <a:rPr lang="en-U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Remote Work and Retaliation</a:t>
            </a:r>
          </a:p>
        </p:txBody>
      </p:sp>
      <p:sp>
        <p:nvSpPr>
          <p:cNvPr id="9" name="TextBox 8"/>
          <p:cNvSpPr txBox="1"/>
          <p:nvPr/>
        </p:nvSpPr>
        <p:spPr>
          <a:xfrm>
            <a:off x="9462" y="4126546"/>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sp>
        <p:nvSpPr>
          <p:cNvPr id="11" name="TextBox 10"/>
          <p:cNvSpPr txBox="1"/>
          <p:nvPr/>
        </p:nvSpPr>
        <p:spPr>
          <a:xfrm>
            <a:off x="-53900" y="6270013"/>
            <a:ext cx="9043770" cy="415498"/>
          </a:xfrm>
          <a:prstGeom prst="rect">
            <a:avLst/>
          </a:prstGeom>
          <a:noFill/>
        </p:spPr>
        <p:txBody>
          <a:bodyPr wrap="square" rtlCol="0">
            <a:spAutoFit/>
          </a:bodyPr>
          <a:lstStyle/>
          <a:p>
            <a:pPr algn="r"/>
            <a:r>
              <a:rPr lang="en-US" altLang="en-US" sz="1000" i="1" dirty="0">
                <a:solidFill>
                  <a:schemeClr val="bg1">
                    <a:lumMod val="65000"/>
                  </a:schemeClr>
                </a:solidFill>
                <a:latin typeface="Cambria" panose="02040503050406030204" pitchFamily="18" charset="0"/>
              </a:rPr>
              <a:t>The contents of this presentation are for informational purposes and should not be considered legal advice. </a:t>
            </a:r>
          </a:p>
          <a:p>
            <a:pPr algn="r"/>
            <a:r>
              <a:rPr lang="en-US" altLang="en-US" sz="1000" i="1" dirty="0">
                <a:solidFill>
                  <a:schemeClr val="bg1">
                    <a:lumMod val="65000"/>
                  </a:schemeClr>
                </a:solidFill>
                <a:latin typeface="Cambria" panose="02040503050406030204" pitchFamily="18" charset="0"/>
              </a:rPr>
              <a:t>This presentation does </a:t>
            </a:r>
            <a:r>
              <a:rPr lang="en-US" altLang="en-US" sz="1000" i="1" u="sng" dirty="0">
                <a:solidFill>
                  <a:schemeClr val="bg1">
                    <a:lumMod val="65000"/>
                  </a:schemeClr>
                </a:solidFill>
                <a:latin typeface="Cambria" panose="02040503050406030204" pitchFamily="18" charset="0"/>
              </a:rPr>
              <a:t>not</a:t>
            </a:r>
            <a:r>
              <a:rPr lang="en-US" altLang="en-US" sz="1000" i="1" dirty="0">
                <a:solidFill>
                  <a:schemeClr val="bg1">
                    <a:lumMod val="65000"/>
                  </a:schemeClr>
                </a:solidFill>
                <a:latin typeface="Cambria" panose="02040503050406030204" pitchFamily="18" charset="0"/>
              </a:rPr>
              <a:t> establish an attorney-client relationship.</a:t>
            </a:r>
          </a:p>
        </p:txBody>
      </p:sp>
      <p:sp>
        <p:nvSpPr>
          <p:cNvPr id="2" name="TextBox 1"/>
          <p:cNvSpPr txBox="1"/>
          <p:nvPr/>
        </p:nvSpPr>
        <p:spPr>
          <a:xfrm>
            <a:off x="574749" y="6067813"/>
            <a:ext cx="2124573" cy="238527"/>
          </a:xfrm>
          <a:prstGeom prst="rect">
            <a:avLst/>
          </a:prstGeom>
          <a:noFill/>
        </p:spPr>
        <p:txBody>
          <a:bodyPr wrap="square" rtlCol="0">
            <a:spAutoFit/>
          </a:bodyPr>
          <a:lstStyle/>
          <a:p>
            <a:r>
              <a:rPr lang="en-US" sz="950" dirty="0">
                <a:solidFill>
                  <a:srgbClr val="17375E"/>
                </a:solidFill>
                <a:latin typeface="Cambria" panose="02040503050406030204" pitchFamily="18" charset="0"/>
              </a:rPr>
              <a:t>KNOXVILLE | MEMPHIS | NASHVILLE</a:t>
            </a:r>
          </a:p>
        </p:txBody>
      </p:sp>
      <p:sp>
        <p:nvSpPr>
          <p:cNvPr id="16" name="TextBox 14"/>
          <p:cNvSpPr txBox="1"/>
          <p:nvPr/>
        </p:nvSpPr>
        <p:spPr>
          <a:xfrm>
            <a:off x="1737550" y="4707462"/>
            <a:ext cx="7201054" cy="138499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2400" b="1" dirty="0">
                <a:solidFill>
                  <a:srgbClr val="002060"/>
                </a:solidFill>
                <a:latin typeface="Cambria"/>
                <a:cs typeface="Times New Roman"/>
              </a:rPr>
              <a:t>Leslie F. Bishop, Esq.</a:t>
            </a:r>
          </a:p>
          <a:p>
            <a:pPr algn="r"/>
            <a:r>
              <a:rPr lang="en-US" sz="2400" b="1" dirty="0">
                <a:solidFill>
                  <a:srgbClr val="002060"/>
                </a:solidFill>
                <a:latin typeface="Cambria"/>
                <a:cs typeface="Times New Roman"/>
              </a:rPr>
              <a:t>lbishop@lewisthomason.com</a:t>
            </a:r>
          </a:p>
          <a:p>
            <a:pPr algn="r"/>
            <a:endParaRPr lang="en-US" sz="2400" b="1" dirty="0">
              <a:solidFill>
                <a:schemeClr val="accent1"/>
              </a:solidFill>
              <a:latin typeface="Cambria" panose="02040503050406030204" pitchFamily="18" charset="0"/>
              <a:cs typeface="Times New Roman" panose="02020603050405020304" pitchFamily="18" charset="0"/>
            </a:endParaRPr>
          </a:p>
          <a:p>
            <a:endParaRPr lang="en-US" sz="1200" dirty="0">
              <a:solidFill>
                <a:schemeClr val="bg1">
                  <a:lumMod val="50000"/>
                </a:schemeClr>
              </a:solidFill>
              <a:latin typeface="Cambria" panose="02040503050406030204" pitchFamily="18" charset="0"/>
              <a:cs typeface="Times New Roman" panose="02020603050405020304" pitchFamily="18" charset="0"/>
            </a:endParaRPr>
          </a:p>
        </p:txBody>
      </p:sp>
      <p:pic>
        <p:nvPicPr>
          <p:cNvPr id="12" name="Picture 11" descr="Logo&#10;&#10;Description automatically generated">
            <a:extLst>
              <a:ext uri="{FF2B5EF4-FFF2-40B4-BE49-F238E27FC236}">
                <a16:creationId xmlns:a16="http://schemas.microsoft.com/office/drawing/2014/main" id="{CE86F22D-493A-4A25-819E-03DB68E113AC}"/>
              </a:ext>
            </a:extLst>
          </p:cNvPr>
          <p:cNvPicPr>
            <a:picLocks noChangeAspect="1"/>
          </p:cNvPicPr>
          <p:nvPr/>
        </p:nvPicPr>
        <p:blipFill>
          <a:blip r:embed="rId2"/>
          <a:stretch>
            <a:fillRect/>
          </a:stretch>
        </p:blipFill>
        <p:spPr>
          <a:xfrm>
            <a:off x="574749" y="5024413"/>
            <a:ext cx="1920240" cy="912115"/>
          </a:xfrm>
          <a:prstGeom prst="rect">
            <a:avLst/>
          </a:prstGeom>
        </p:spPr>
      </p:pic>
    </p:spTree>
    <p:extLst>
      <p:ext uri="{BB962C8B-B14F-4D97-AF65-F5344CB8AC3E}">
        <p14:creationId xmlns:p14="http://schemas.microsoft.com/office/powerpoint/2010/main" val="3632374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3591165" cy="4893647"/>
          </a:xfrm>
          <a:prstGeom prst="rect">
            <a:avLst/>
          </a:prstGeom>
          <a:noFill/>
        </p:spPr>
        <p:txBody>
          <a:bodyPr wrap="square">
            <a:spAutoFit/>
          </a:bodyPr>
          <a:lstStyle/>
          <a:p>
            <a:pPr algn="just"/>
            <a:r>
              <a:rPr lang="en-US" sz="2400" dirty="0"/>
              <a:t>Dan Traveler only works remotely for a company out of state.  He decides to take his family on vacation and work from a cabin in the mountains.  Early in the morning he leaves his computer to get a cup of coffee and trips on the threshold going into the kitchen and falls and breaks his arm.  </a:t>
            </a: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487249EC-B9ED-AB7F-AE4C-CC36E8327077}"/>
              </a:ext>
            </a:extLst>
          </p:cNvPr>
          <p:cNvSpPr txBox="1"/>
          <p:nvPr/>
        </p:nvSpPr>
        <p:spPr>
          <a:xfrm>
            <a:off x="5381188" y="2927143"/>
            <a:ext cx="3169043" cy="2862322"/>
          </a:xfrm>
          <a:prstGeom prst="rect">
            <a:avLst/>
          </a:prstGeom>
          <a:noFill/>
        </p:spPr>
        <p:txBody>
          <a:bodyPr wrap="square" rtlCol="0">
            <a:spAutoFit/>
          </a:bodyPr>
          <a:lstStyle/>
          <a:p>
            <a:pPr algn="just"/>
            <a:r>
              <a:rPr lang="en-US" sz="2000" dirty="0"/>
              <a:t>Is this a compensable event to be covered under workers compensation?</a:t>
            </a:r>
          </a:p>
          <a:p>
            <a:pPr algn="just"/>
            <a:endParaRPr lang="en-US" sz="2000" dirty="0"/>
          </a:p>
          <a:p>
            <a:pPr algn="just"/>
            <a:r>
              <a:rPr lang="en-US" sz="2000" dirty="0"/>
              <a:t>Is this a compensable event under remote working to be covered by workers compensation?</a:t>
            </a:r>
          </a:p>
          <a:p>
            <a:endParaRPr lang="en-US" dirty="0"/>
          </a:p>
        </p:txBody>
      </p:sp>
      <p:sp>
        <p:nvSpPr>
          <p:cNvPr id="5" name="TextBox 4">
            <a:extLst>
              <a:ext uri="{FF2B5EF4-FFF2-40B4-BE49-F238E27FC236}">
                <a16:creationId xmlns:a16="http://schemas.microsoft.com/office/drawing/2014/main" id="{0D738B6F-6887-5706-780C-B79364DBA16B}"/>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1675078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3591165" cy="4893647"/>
          </a:xfrm>
          <a:prstGeom prst="rect">
            <a:avLst/>
          </a:prstGeom>
          <a:noFill/>
        </p:spPr>
        <p:txBody>
          <a:bodyPr wrap="square">
            <a:spAutoFit/>
          </a:bodyPr>
          <a:lstStyle/>
          <a:p>
            <a:pPr algn="just"/>
            <a:r>
              <a:rPr lang="en-US" sz="2400" dirty="0"/>
              <a:t>Dan Traveler only works remotely for a company out of state.  He decides to take his family on vacation and work from a cabin in the mountains.  Early in the morning he leaves his computer to get a cup of coffee and trips on the threshold going into the kitchen and falls and breaks his arm.  </a:t>
            </a: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487249EC-B9ED-AB7F-AE4C-CC36E8327077}"/>
              </a:ext>
            </a:extLst>
          </p:cNvPr>
          <p:cNvSpPr txBox="1"/>
          <p:nvPr/>
        </p:nvSpPr>
        <p:spPr>
          <a:xfrm>
            <a:off x="5381188" y="2927143"/>
            <a:ext cx="3169043" cy="3139321"/>
          </a:xfrm>
          <a:prstGeom prst="rect">
            <a:avLst/>
          </a:prstGeom>
          <a:noFill/>
        </p:spPr>
        <p:txBody>
          <a:bodyPr wrap="square" rtlCol="0">
            <a:spAutoFit/>
          </a:bodyPr>
          <a:lstStyle/>
          <a:p>
            <a:pPr algn="just"/>
            <a:r>
              <a:rPr lang="en-US" sz="2000" dirty="0"/>
              <a:t>A.  Does the outcome change if this same thing happens while he is in his home working remotely?</a:t>
            </a:r>
          </a:p>
          <a:p>
            <a:pPr algn="just"/>
            <a:endParaRPr lang="en-US" sz="2000" dirty="0"/>
          </a:p>
          <a:p>
            <a:pPr algn="just"/>
            <a:r>
              <a:rPr lang="en-US" sz="2000" dirty="0"/>
              <a:t>B.  Does the outcome change if he has not yet logged on and begun work?</a:t>
            </a:r>
          </a:p>
          <a:p>
            <a:endParaRPr lang="en-US" dirty="0"/>
          </a:p>
        </p:txBody>
      </p:sp>
      <p:sp>
        <p:nvSpPr>
          <p:cNvPr id="5" name="TextBox 4">
            <a:extLst>
              <a:ext uri="{FF2B5EF4-FFF2-40B4-BE49-F238E27FC236}">
                <a16:creationId xmlns:a16="http://schemas.microsoft.com/office/drawing/2014/main" id="{9F6D2D55-E04B-3596-5CCE-6355D5DB0D0F}"/>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1253733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3847207"/>
          </a:xfrm>
          <a:prstGeom prst="rect">
            <a:avLst/>
          </a:prstGeom>
          <a:noFill/>
        </p:spPr>
        <p:txBody>
          <a:bodyPr wrap="square">
            <a:spAutoFit/>
          </a:bodyPr>
          <a:lstStyle/>
          <a:p>
            <a:pPr marL="0" marR="0" algn="just">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Sally Smoker works remotely about 50% of the time.  She leaves her station at home and goes out onto her deck to have a “smoke break”.  One of the boards on the deck breaks and she falls through and suffers a broken leg while on the clock.  </a:t>
            </a:r>
          </a:p>
          <a:p>
            <a:pPr marL="0" marR="0" algn="just">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Is this a compensable event?</a:t>
            </a: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16B9A5B0-58A2-FE54-EBFD-453AD0CC7667}"/>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241259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3847207"/>
          </a:xfrm>
          <a:prstGeom prst="rect">
            <a:avLst/>
          </a:prstGeom>
          <a:noFill/>
        </p:spPr>
        <p:txBody>
          <a:bodyPr wrap="square">
            <a:spAutoFit/>
          </a:bodyPr>
          <a:lstStyle/>
          <a:p>
            <a:pPr marL="0" marR="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Betty Boop works remotely all of the time.  One day her doorbell rings and she goes to answer it.  She is assaulted by the person on the other side of the door and suffers only emotional harm after being attacked in her own home.  </a:t>
            </a:r>
          </a:p>
          <a:p>
            <a:pPr marL="0" marR="0">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Is this a compensable event to be covered under workers compensation?</a:t>
            </a: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1FC63EDE-2663-36D3-2227-58BFD96D79DA}"/>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39807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3970318"/>
          </a:xfrm>
          <a:prstGeom prst="rect">
            <a:avLst/>
          </a:prstGeom>
          <a:noFill/>
        </p:spPr>
        <p:txBody>
          <a:bodyPr wrap="square">
            <a:spAutoFit/>
          </a:bodyPr>
          <a:lstStyle/>
          <a:p>
            <a:pPr marL="0" marR="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Susie Secretary works only remotely.  She decides to take a much needed break and when she gets up she trips over her dog and falls and breaks her wrist.  </a:t>
            </a:r>
          </a:p>
          <a:p>
            <a:pPr marL="0" marR="0">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Is this a compensable event?  </a:t>
            </a:r>
          </a:p>
          <a:p>
            <a:pPr marL="0" marR="0">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Does the scenario change if she had clocked out for the break?</a:t>
            </a: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25799C68-92CB-214F-1B34-DF7A7FDAE60A}"/>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264029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9"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59EFC8C-5317-8DC9-213E-C5B203B31BE7}"/>
              </a:ext>
            </a:extLst>
          </p:cNvPr>
          <p:cNvPicPr>
            <a:picLocks noChangeAspect="1"/>
          </p:cNvPicPr>
          <p:nvPr/>
        </p:nvPicPr>
        <p:blipFill rotWithShape="1">
          <a:blip r:embed="rId2">
            <a:alphaModFix amt="40000"/>
          </a:blip>
          <a:srcRect l="4957" r="6376"/>
          <a:stretch/>
        </p:blipFill>
        <p:spPr>
          <a:xfrm>
            <a:off x="20" y="10"/>
            <a:ext cx="9143980" cy="6857990"/>
          </a:xfrm>
          <a:prstGeom prst="rect">
            <a:avLst/>
          </a:prstGeom>
        </p:spPr>
      </p:pic>
      <p:pic>
        <p:nvPicPr>
          <p:cNvPr id="5" name="Picture 4">
            <a:extLst>
              <a:ext uri="{FF2B5EF4-FFF2-40B4-BE49-F238E27FC236}">
                <a16:creationId xmlns:a16="http://schemas.microsoft.com/office/drawing/2014/main" id="{90E92E92-217D-8003-23E1-56F2E65A8DDC}"/>
              </a:ext>
            </a:extLst>
          </p:cNvPr>
          <p:cNvPicPr>
            <a:picLocks noChangeAspect="1"/>
          </p:cNvPicPr>
          <p:nvPr/>
        </p:nvPicPr>
        <p:blipFill rotWithShape="1">
          <a:blip r:embed="rId3"/>
          <a:srcRect l="30485" r="10628" b="-1"/>
          <a:stretch/>
        </p:blipFill>
        <p:spPr>
          <a:xfrm>
            <a:off x="6333031" y="3681449"/>
            <a:ext cx="2810949"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sp useBgFill="1">
        <p:nvSpPr>
          <p:cNvPr id="6" name="TextBox 5"/>
          <p:cNvSpPr txBox="1"/>
          <p:nvPr/>
        </p:nvSpPr>
        <p:spPr>
          <a:xfrm>
            <a:off x="0" y="511385"/>
            <a:ext cx="7227651" cy="717605"/>
          </a:xfrm>
          <a:prstGeom prst="rect">
            <a:avLst/>
          </a:prstGeom>
        </p:spPr>
        <p:txBody>
          <a:bodyPr vert="horz" lIns="91440" tIns="45720" rIns="91440" bIns="45720" rtlCol="0">
            <a:normAutofit/>
          </a:bodyPr>
          <a:lstStyle/>
          <a:p>
            <a:pPr marL="1143000" lvl="3">
              <a:lnSpc>
                <a:spcPct val="90000"/>
              </a:lnSpc>
              <a:spcAft>
                <a:spcPts val="600"/>
              </a:spcAft>
            </a:pPr>
            <a:r>
              <a:rPr lang="en-US" sz="2400" dirty="0">
                <a:effectLst>
                  <a:outerShdw blurRad="38100" dist="38100" dir="2700000" algn="tl">
                    <a:srgbClr val="000000">
                      <a:alpha val="43137"/>
                    </a:srgbClr>
                  </a:outerShdw>
                </a:effectLst>
                <a:latin typeface="+mn-lt"/>
              </a:rPr>
              <a:t>  Workers’ Comp Issues: Retaliation</a:t>
            </a:r>
          </a:p>
        </p:txBody>
      </p:sp>
      <p:pic>
        <p:nvPicPr>
          <p:cNvPr id="10" name="Picture 9">
            <a:extLst>
              <a:ext uri="{FF2B5EF4-FFF2-40B4-BE49-F238E27FC236}">
                <a16:creationId xmlns:a16="http://schemas.microsoft.com/office/drawing/2014/main" id="{51DCC4D8-C500-07BB-B487-70BBC76CA516}"/>
              </a:ext>
            </a:extLst>
          </p:cNvPr>
          <p:cNvPicPr>
            <a:picLocks noChangeAspect="1"/>
          </p:cNvPicPr>
          <p:nvPr/>
        </p:nvPicPr>
        <p:blipFill rotWithShape="1">
          <a:blip r:embed="rId4"/>
          <a:srcRect l="27558" r="30518"/>
          <a:stretch/>
        </p:blipFill>
        <p:spPr>
          <a:xfrm>
            <a:off x="1530266" y="1382495"/>
            <a:ext cx="1897967" cy="2543718"/>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9" name="Picture 8">
            <a:extLst>
              <a:ext uri="{FF2B5EF4-FFF2-40B4-BE49-F238E27FC236}">
                <a16:creationId xmlns:a16="http://schemas.microsoft.com/office/drawing/2014/main" id="{EE51B21F-D5D5-C240-2903-6EE3DAF025A4}"/>
              </a:ext>
            </a:extLst>
          </p:cNvPr>
          <p:cNvPicPr>
            <a:picLocks noChangeAspect="1"/>
          </p:cNvPicPr>
          <p:nvPr/>
        </p:nvPicPr>
        <p:blipFill rotWithShape="1">
          <a:blip r:embed="rId5"/>
          <a:srcRect l="18575" r="16791" b="-1"/>
          <a:stretch/>
        </p:blipFill>
        <p:spPr>
          <a:xfrm>
            <a:off x="5715768" y="-3"/>
            <a:ext cx="3434907"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spTree>
    <p:extLst>
      <p:ext uri="{BB962C8B-B14F-4D97-AF65-F5344CB8AC3E}">
        <p14:creationId xmlns:p14="http://schemas.microsoft.com/office/powerpoint/2010/main" val="279625791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B09602-E7E6-CD13-F148-DAA6FE34BC01}"/>
              </a:ext>
            </a:extLst>
          </p:cNvPr>
          <p:cNvPicPr>
            <a:picLocks noChangeAspect="1"/>
          </p:cNvPicPr>
          <p:nvPr/>
        </p:nvPicPr>
        <p:blipFill>
          <a:blip r:embed="rId2"/>
          <a:stretch>
            <a:fillRect/>
          </a:stretch>
        </p:blipFill>
        <p:spPr>
          <a:xfrm>
            <a:off x="6666691" y="4201065"/>
            <a:ext cx="2078547" cy="1403735"/>
          </a:xfrm>
          <a:prstGeom prst="rect">
            <a:avLst/>
          </a:prstGeom>
        </p:spPr>
      </p:pic>
      <p:pic>
        <p:nvPicPr>
          <p:cNvPr id="2" name="Picture 1">
            <a:extLst>
              <a:ext uri="{FF2B5EF4-FFF2-40B4-BE49-F238E27FC236}">
                <a16:creationId xmlns:a16="http://schemas.microsoft.com/office/drawing/2014/main" id="{0E297BF3-18BD-0559-52DF-FAB6073ACE27}"/>
              </a:ext>
            </a:extLst>
          </p:cNvPr>
          <p:cNvPicPr>
            <a:picLocks noChangeAspect="1"/>
          </p:cNvPicPr>
          <p:nvPr/>
        </p:nvPicPr>
        <p:blipFill>
          <a:blip r:embed="rId3"/>
          <a:stretch>
            <a:fillRect/>
          </a:stretch>
        </p:blipFill>
        <p:spPr>
          <a:xfrm rot="20089828">
            <a:off x="4323674" y="2981325"/>
            <a:ext cx="1681838" cy="1119187"/>
          </a:xfrm>
          <a:prstGeom prst="rect">
            <a:avLst/>
          </a:prstGeom>
        </p:spPr>
      </p:pic>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38035" y="1911481"/>
            <a:ext cx="7419975" cy="3693319"/>
          </a:xfrm>
          <a:prstGeom prst="rect">
            <a:avLst/>
          </a:prstGeom>
          <a:noFill/>
        </p:spPr>
        <p:txBody>
          <a:bodyPr wrap="square">
            <a:spAutoFit/>
          </a:bodyPr>
          <a:lstStyle/>
          <a:p>
            <a:pPr marL="342900"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Illegal in most states to terminate based upon the initiation of a workers’ compensation claim</a:t>
            </a:r>
          </a:p>
          <a:p>
            <a:pPr lvl="1">
              <a:spcAft>
                <a:spcPts val="1200"/>
              </a:spcAft>
              <a:buClr>
                <a:schemeClr val="tx2">
                  <a:lumMod val="60000"/>
                  <a:lumOff val="40000"/>
                </a:schemeClr>
              </a:buClr>
            </a:pPr>
            <a:r>
              <a:rPr lang="en-US" sz="2000" dirty="0">
                <a:latin typeface="Cambria" panose="02040503050406030204" pitchFamily="18" charset="0"/>
                <a:ea typeface="Myriad Pro"/>
                <a:cs typeface="Myriad Pro"/>
              </a:rPr>
              <a:t>Also includes: </a:t>
            </a:r>
          </a:p>
          <a:p>
            <a:pPr marL="800100" lvl="1" indent="-342900">
              <a:spcAft>
                <a:spcPts val="1200"/>
              </a:spcAft>
              <a:buClr>
                <a:schemeClr val="tx2">
                  <a:lumMod val="60000"/>
                  <a:lumOff val="40000"/>
                </a:schemeClr>
              </a:buClr>
              <a:buFont typeface="Wingdings" pitchFamily="2" charset="2"/>
              <a:buChar char="§"/>
            </a:pPr>
            <a:r>
              <a:rPr lang="en-US" sz="2000" dirty="0">
                <a:latin typeface="Cambria" panose="02040503050406030204" pitchFamily="18" charset="0"/>
                <a:ea typeface="Myriad Pro"/>
                <a:cs typeface="Myriad Pro"/>
              </a:rPr>
              <a:t> demotions;</a:t>
            </a:r>
          </a:p>
          <a:p>
            <a:pPr marL="800100" lvl="1" indent="-342900">
              <a:spcAft>
                <a:spcPts val="1200"/>
              </a:spcAft>
              <a:buClr>
                <a:schemeClr val="tx2">
                  <a:lumMod val="60000"/>
                  <a:lumOff val="40000"/>
                </a:schemeClr>
              </a:buClr>
              <a:buFont typeface="Wingdings" pitchFamily="2" charset="2"/>
              <a:buChar char="§"/>
            </a:pPr>
            <a:r>
              <a:rPr lang="en-US" sz="2000" dirty="0">
                <a:latin typeface="Cambria" panose="02040503050406030204" pitchFamily="18" charset="0"/>
                <a:ea typeface="Myriad Pro"/>
                <a:cs typeface="Myriad Pro"/>
              </a:rPr>
              <a:t> changes in position or responsibilities;</a:t>
            </a:r>
          </a:p>
          <a:p>
            <a:pPr marL="800100" lvl="1" indent="-342900">
              <a:spcAft>
                <a:spcPts val="1200"/>
              </a:spcAft>
              <a:buClr>
                <a:schemeClr val="tx2">
                  <a:lumMod val="60000"/>
                  <a:lumOff val="40000"/>
                </a:schemeClr>
              </a:buClr>
              <a:buFont typeface="Wingdings" pitchFamily="2" charset="2"/>
              <a:buChar char="§"/>
            </a:pPr>
            <a:r>
              <a:rPr lang="en-US" sz="2000" dirty="0">
                <a:latin typeface="Cambria" panose="02040503050406030204" pitchFamily="18" charset="0"/>
                <a:ea typeface="Myriad Pro"/>
                <a:cs typeface="Myriad Pro"/>
              </a:rPr>
              <a:t> lowered pay; or</a:t>
            </a:r>
          </a:p>
          <a:p>
            <a:pPr marL="800100" lvl="1" indent="-342900">
              <a:spcAft>
                <a:spcPts val="1200"/>
              </a:spcAft>
              <a:buClr>
                <a:schemeClr val="tx2">
                  <a:lumMod val="60000"/>
                  <a:lumOff val="40000"/>
                </a:schemeClr>
              </a:buClr>
              <a:buFont typeface="Wingdings" pitchFamily="2" charset="2"/>
              <a:buChar char="§"/>
            </a:pPr>
            <a:r>
              <a:rPr lang="en-US" sz="2000" dirty="0">
                <a:latin typeface="Cambria" panose="02040503050406030204" pitchFamily="18" charset="0"/>
                <a:ea typeface="Myriad Pro"/>
                <a:cs typeface="Myriad Pro"/>
              </a:rPr>
              <a:t> unwarranted disciplinary actions.</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spTree>
    <p:extLst>
      <p:ext uri="{BB962C8B-B14F-4D97-AF65-F5344CB8AC3E}">
        <p14:creationId xmlns:p14="http://schemas.microsoft.com/office/powerpoint/2010/main" val="263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38035" y="1911481"/>
            <a:ext cx="7419975" cy="1846659"/>
          </a:xfrm>
          <a:prstGeom prst="rect">
            <a:avLst/>
          </a:prstGeom>
          <a:noFill/>
        </p:spPr>
        <p:txBody>
          <a:bodyPr wrap="square">
            <a:spAutoFit/>
          </a:bodyPr>
          <a:lstStyle/>
          <a:p>
            <a:pPr marL="342900"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Does not matter if the workers’ compensation claim was bogus or frivolous, denied or rejected. </a:t>
            </a:r>
          </a:p>
          <a:p>
            <a:pPr marL="342900"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pic>
        <p:nvPicPr>
          <p:cNvPr id="2" name="Picture 1">
            <a:extLst>
              <a:ext uri="{FF2B5EF4-FFF2-40B4-BE49-F238E27FC236}">
                <a16:creationId xmlns:a16="http://schemas.microsoft.com/office/drawing/2014/main" id="{9B48D110-4DDF-FBE3-0D9D-B8E8E0222EE8}"/>
              </a:ext>
            </a:extLst>
          </p:cNvPr>
          <p:cNvPicPr>
            <a:picLocks noChangeAspect="1"/>
          </p:cNvPicPr>
          <p:nvPr/>
        </p:nvPicPr>
        <p:blipFill>
          <a:blip r:embed="rId3"/>
          <a:stretch>
            <a:fillRect/>
          </a:stretch>
        </p:blipFill>
        <p:spPr>
          <a:xfrm>
            <a:off x="2609850" y="3295596"/>
            <a:ext cx="4953000" cy="3295996"/>
          </a:xfrm>
          <a:prstGeom prst="rect">
            <a:avLst/>
          </a:prstGeom>
        </p:spPr>
      </p:pic>
    </p:spTree>
    <p:extLst>
      <p:ext uri="{BB962C8B-B14F-4D97-AF65-F5344CB8AC3E}">
        <p14:creationId xmlns:p14="http://schemas.microsoft.com/office/powerpoint/2010/main" val="324957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18985" y="1911481"/>
            <a:ext cx="7419975" cy="4278094"/>
          </a:xfrm>
          <a:prstGeom prst="rect">
            <a:avLst/>
          </a:prstGeom>
          <a:noFill/>
        </p:spPr>
        <p:txBody>
          <a:bodyPr wrap="square">
            <a:spAutoFit/>
          </a:bodyPr>
          <a:lstStyle/>
          <a:p>
            <a:pPr marL="800100" lvl="1" indent="-342900">
              <a:spcAft>
                <a:spcPts val="1200"/>
              </a:spcAft>
              <a:buClr>
                <a:schemeClr val="tx2">
                  <a:lumMod val="60000"/>
                  <a:lumOff val="40000"/>
                </a:schemeClr>
              </a:buClr>
              <a:buFont typeface="Wingdings" pitchFamily="2" charset="2"/>
              <a:buChar char="§"/>
            </a:pPr>
            <a:r>
              <a:rPr lang="en-US" sz="3600" dirty="0">
                <a:latin typeface="Cambria" panose="02040503050406030204" pitchFamily="18" charset="0"/>
                <a:ea typeface="Myriad Pro"/>
                <a:cs typeface="Myriad Pro"/>
              </a:rPr>
              <a:t>Up to date policies against retaliation</a:t>
            </a:r>
          </a:p>
          <a:p>
            <a:pPr marL="800100" lvl="1" indent="-342900">
              <a:spcAft>
                <a:spcPts val="1200"/>
              </a:spcAft>
              <a:buClr>
                <a:schemeClr val="tx2">
                  <a:lumMod val="60000"/>
                  <a:lumOff val="40000"/>
                </a:schemeClr>
              </a:buClr>
              <a:buFont typeface="Wingdings" pitchFamily="2" charset="2"/>
              <a:buChar char="§"/>
            </a:pPr>
            <a:r>
              <a:rPr lang="en-US" sz="3600" dirty="0">
                <a:latin typeface="Cambria" panose="02040503050406030204" pitchFamily="18" charset="0"/>
                <a:ea typeface="Myriad Pro"/>
                <a:cs typeface="Myriad Pro"/>
              </a:rPr>
              <a:t>Avoid speeches/communication that associate a negative attitude with a filed claim</a:t>
            </a:r>
          </a:p>
          <a:p>
            <a:pPr marL="800100" lvl="1" indent="-342900">
              <a:spcAft>
                <a:spcPts val="1200"/>
              </a:spcAft>
              <a:buClr>
                <a:schemeClr val="tx2">
                  <a:lumMod val="60000"/>
                  <a:lumOff val="40000"/>
                </a:schemeClr>
              </a:buClr>
              <a:buFont typeface="Wingdings" pitchFamily="2" charset="2"/>
              <a:buChar char="§"/>
            </a:pPr>
            <a:r>
              <a:rPr lang="en-US" sz="3600" dirty="0">
                <a:latin typeface="Cambria" panose="02040503050406030204" pitchFamily="18" charset="0"/>
                <a:ea typeface="Myriad Pro"/>
                <a:cs typeface="Myriad Pro"/>
              </a:rPr>
              <a:t>Stress safety throughout workplace</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spTree>
    <p:extLst>
      <p:ext uri="{BB962C8B-B14F-4D97-AF65-F5344CB8AC3E}">
        <p14:creationId xmlns:p14="http://schemas.microsoft.com/office/powerpoint/2010/main" val="22327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avel and books on a table&#10;&#10;Description automatically generated">
            <a:extLst>
              <a:ext uri="{FF2B5EF4-FFF2-40B4-BE49-F238E27FC236}">
                <a16:creationId xmlns:a16="http://schemas.microsoft.com/office/drawing/2014/main" id="{1BB60057-6E5F-E0B7-4BD3-736585A4F14F}"/>
              </a:ext>
            </a:extLst>
          </p:cNvPr>
          <p:cNvPicPr>
            <a:picLocks noChangeAspect="1"/>
          </p:cNvPicPr>
          <p:nvPr/>
        </p:nvPicPr>
        <p:blipFill>
          <a:blip r:embed="rId2"/>
          <a:stretch>
            <a:fillRect/>
          </a:stretch>
        </p:blipFill>
        <p:spPr>
          <a:xfrm>
            <a:off x="0" y="-19249"/>
            <a:ext cx="9144000" cy="6857999"/>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78827B6-D4CF-F76C-5E55-472F27B18B3E}"/>
              </a:ext>
            </a:extLst>
          </p:cNvPr>
          <p:cNvSpPr txBox="1"/>
          <p:nvPr/>
        </p:nvSpPr>
        <p:spPr>
          <a:xfrm rot="16200000">
            <a:off x="-2463077" y="2392517"/>
            <a:ext cx="623990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18039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3847207"/>
          </a:xfrm>
          <a:prstGeom prst="rect">
            <a:avLst/>
          </a:prstGeom>
          <a:noFill/>
        </p:spPr>
        <p:txBody>
          <a:bodyPr wrap="square">
            <a:spAutoFit/>
          </a:bodyPr>
          <a:lstStyle/>
          <a:p>
            <a:pPr marL="342900"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Remote and telecommuting workers typically are covered under WC policies if the injury or illness occurs while an employee is completing a work task during work hours</a:t>
            </a: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a:p>
            <a:pPr marL="342900"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Generally the Employee has to show they were acting in the interest of the Employer at the time of the accident/injury/illness</a:t>
            </a: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spTree>
    <p:extLst>
      <p:ext uri="{BB962C8B-B14F-4D97-AF65-F5344CB8AC3E}">
        <p14:creationId xmlns:p14="http://schemas.microsoft.com/office/powerpoint/2010/main" val="15931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38035" y="1911481"/>
            <a:ext cx="7419975" cy="3970318"/>
          </a:xfrm>
          <a:prstGeom prst="rect">
            <a:avLst/>
          </a:prstGeom>
          <a:noFill/>
        </p:spPr>
        <p:txBody>
          <a:bodyPr wrap="square">
            <a:spAutoFit/>
          </a:bodyPr>
          <a:lstStyle/>
          <a:p>
            <a:pPr marL="0" marR="0" algn="just">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Peggy Problem has had several workers compensation claims during tenure at Modern Manufacturing in the last nine months. Her latest one was investigated and denied.  She was taken out of work for treatment.  During this time she exhausts her FMLA.  Herman Resources decides to terminate her.  She files suit and says she was terminated because of the filing of the workers compensation claim.  </a:t>
            </a:r>
            <a:endParaRPr lang="en-US" sz="24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153783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27331" y="2385690"/>
            <a:ext cx="3449469" cy="2677656"/>
          </a:xfrm>
          <a:prstGeom prst="rect">
            <a:avLst/>
          </a:prstGeom>
          <a:noFill/>
        </p:spPr>
        <p:txBody>
          <a:bodyPr wrap="square">
            <a:spAutoFit/>
          </a:bodyPr>
          <a:lstStyle/>
          <a:p>
            <a:pPr marL="0" marR="0" algn="just">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Is her claim valid? </a:t>
            </a:r>
          </a:p>
          <a:p>
            <a:pPr marL="0" marR="0" algn="just">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dirty="0">
                <a:latin typeface="Calibri" panose="020F0502020204030204" pitchFamily="34" charset="0"/>
                <a:ea typeface="Calibri" panose="020F0502020204030204" pitchFamily="34" charset="0"/>
                <a:cs typeface="Times New Roman" panose="02020603050405020304" pitchFamily="18" charset="0"/>
              </a:rPr>
              <a:t>Describe what policies should be in place to make the termination valid. </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pic>
        <p:nvPicPr>
          <p:cNvPr id="5" name="Picture 4">
            <a:extLst>
              <a:ext uri="{FF2B5EF4-FFF2-40B4-BE49-F238E27FC236}">
                <a16:creationId xmlns:a16="http://schemas.microsoft.com/office/drawing/2014/main" id="{F7C26DF0-C492-02DA-8649-C2B3FE8D53A4}"/>
              </a:ext>
            </a:extLst>
          </p:cNvPr>
          <p:cNvPicPr>
            <a:picLocks noChangeAspect="1"/>
          </p:cNvPicPr>
          <p:nvPr/>
        </p:nvPicPr>
        <p:blipFill>
          <a:blip r:embed="rId3"/>
          <a:stretch>
            <a:fillRect/>
          </a:stretch>
        </p:blipFill>
        <p:spPr>
          <a:xfrm>
            <a:off x="5076539" y="2573124"/>
            <a:ext cx="3721872" cy="2490222"/>
          </a:xfrm>
          <a:prstGeom prst="rect">
            <a:avLst/>
          </a:prstGeom>
        </p:spPr>
      </p:pic>
    </p:spTree>
    <p:extLst>
      <p:ext uri="{BB962C8B-B14F-4D97-AF65-F5344CB8AC3E}">
        <p14:creationId xmlns:p14="http://schemas.microsoft.com/office/powerpoint/2010/main" val="405127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38035" y="1911481"/>
            <a:ext cx="7305915" cy="3785652"/>
          </a:xfrm>
          <a:prstGeom prst="rect">
            <a:avLst/>
          </a:prstGeom>
          <a:noFill/>
        </p:spPr>
        <p:txBody>
          <a:bodyPr wrap="square">
            <a:spAutoFit/>
          </a:bodyPr>
          <a:lstStyle/>
          <a:p>
            <a:pPr marL="0" marR="0" algn="just">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Robert Robot has been employed with Smith and Jones for over 12 years and has recently been promoted.  His new boss now wants to promote a young female into Robert Robot’s position.  His actions against Robert cause severe emotional distress and he files a claim for workers’ compensation benefits for PTSD.  The claim is accepted.  He returns to work in a different position for less pay but less responsibilities in line with what his psychiatrist says he can do given the recent diagnosis of PTSD and the medications he is on.  </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309516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542810" y="2662690"/>
            <a:ext cx="3391140" cy="2554545"/>
          </a:xfrm>
          <a:prstGeom prst="rect">
            <a:avLst/>
          </a:prstGeom>
          <a:noFill/>
        </p:spPr>
        <p:txBody>
          <a:bodyPr wrap="square">
            <a:spAutoFit/>
          </a:bodyPr>
          <a:lstStyle/>
          <a:p>
            <a:pPr marL="0" marR="0" algn="just">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Robert Robot believes he was demoted for filing a workers’ compensation claim.  </a:t>
            </a:r>
          </a:p>
          <a:p>
            <a:pPr marL="0" marR="0" algn="just">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Is the demotion valid?  </a:t>
            </a:r>
          </a:p>
          <a:p>
            <a:pPr marL="0" marR="0" algn="just">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Any other laws that come into play with the demotion?</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pic>
        <p:nvPicPr>
          <p:cNvPr id="5" name="Picture 4">
            <a:extLst>
              <a:ext uri="{FF2B5EF4-FFF2-40B4-BE49-F238E27FC236}">
                <a16:creationId xmlns:a16="http://schemas.microsoft.com/office/drawing/2014/main" id="{CB2BB226-1123-E6A4-4993-81334B3D55D4}"/>
              </a:ext>
            </a:extLst>
          </p:cNvPr>
          <p:cNvPicPr>
            <a:picLocks noChangeAspect="1"/>
          </p:cNvPicPr>
          <p:nvPr/>
        </p:nvPicPr>
        <p:blipFill>
          <a:blip r:embed="rId3"/>
          <a:stretch>
            <a:fillRect/>
          </a:stretch>
        </p:blipFill>
        <p:spPr>
          <a:xfrm>
            <a:off x="5243432" y="2020674"/>
            <a:ext cx="3204234" cy="3838575"/>
          </a:xfrm>
          <a:prstGeom prst="rect">
            <a:avLst/>
          </a:prstGeom>
        </p:spPr>
      </p:pic>
    </p:spTree>
    <p:extLst>
      <p:ext uri="{BB962C8B-B14F-4D97-AF65-F5344CB8AC3E}">
        <p14:creationId xmlns:p14="http://schemas.microsoft.com/office/powerpoint/2010/main" val="23132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38035" y="1911481"/>
            <a:ext cx="5324715" cy="4893647"/>
          </a:xfrm>
          <a:prstGeom prst="rect">
            <a:avLst/>
          </a:prstGeom>
          <a:noFill/>
        </p:spPr>
        <p:txBody>
          <a:bodyPr wrap="square">
            <a:spAutoFit/>
          </a:bodyPr>
          <a:lstStyle/>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Linda Lampshade works for a manufacturing company putting together widgets for her entire shift.  She files a complaint for aching wrists.  The company initially provides medical treatment for a period of several weeks. Once she has surgical intervention the doctor reports that her condition was not caused by manufacturing widgets but is actually due to a degenerative condition found during the surgery.  The company controverts paying any additional benefits.  </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pic>
        <p:nvPicPr>
          <p:cNvPr id="5" name="Picture 4">
            <a:extLst>
              <a:ext uri="{FF2B5EF4-FFF2-40B4-BE49-F238E27FC236}">
                <a16:creationId xmlns:a16="http://schemas.microsoft.com/office/drawing/2014/main" id="{479F9016-8E27-461B-3D56-E8EA13AE8686}"/>
              </a:ext>
            </a:extLst>
          </p:cNvPr>
          <p:cNvPicPr>
            <a:picLocks noChangeAspect="1"/>
          </p:cNvPicPr>
          <p:nvPr/>
        </p:nvPicPr>
        <p:blipFill>
          <a:blip r:embed="rId3"/>
          <a:stretch>
            <a:fillRect/>
          </a:stretch>
        </p:blipFill>
        <p:spPr>
          <a:xfrm>
            <a:off x="6887035" y="2087909"/>
            <a:ext cx="1801462" cy="3609975"/>
          </a:xfrm>
          <a:prstGeom prst="rect">
            <a:avLst/>
          </a:prstGeom>
        </p:spPr>
      </p:pic>
    </p:spTree>
    <p:extLst>
      <p:ext uri="{BB962C8B-B14F-4D97-AF65-F5344CB8AC3E}">
        <p14:creationId xmlns:p14="http://schemas.microsoft.com/office/powerpoint/2010/main" val="12122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Retaliation</a:t>
            </a:r>
          </a:p>
        </p:txBody>
      </p:sp>
      <p:sp>
        <p:nvSpPr>
          <p:cNvPr id="7" name="TextBox 6"/>
          <p:cNvSpPr txBox="1"/>
          <p:nvPr/>
        </p:nvSpPr>
        <p:spPr>
          <a:xfrm>
            <a:off x="1438035" y="1911480"/>
            <a:ext cx="2810115" cy="3046988"/>
          </a:xfrm>
          <a:prstGeom prst="rect">
            <a:avLst/>
          </a:prstGeom>
          <a:noFill/>
        </p:spPr>
        <p:txBody>
          <a:bodyPr wrap="square">
            <a:spAutoFit/>
          </a:bodyPr>
          <a:lstStyle/>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Once the claim is denied they decide to terminate her.  She claims relation.</a:t>
            </a:r>
          </a:p>
          <a:p>
            <a:pPr marL="0" marR="0">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Will she be successful on her retaliation claim?</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pic>
        <p:nvPicPr>
          <p:cNvPr id="5" name="Picture 4">
            <a:extLst>
              <a:ext uri="{FF2B5EF4-FFF2-40B4-BE49-F238E27FC236}">
                <a16:creationId xmlns:a16="http://schemas.microsoft.com/office/drawing/2014/main" id="{7DB7AC21-D618-FAB1-028A-C30784AF6E28}"/>
              </a:ext>
            </a:extLst>
          </p:cNvPr>
          <p:cNvPicPr>
            <a:picLocks noChangeAspect="1"/>
          </p:cNvPicPr>
          <p:nvPr/>
        </p:nvPicPr>
        <p:blipFill>
          <a:blip r:embed="rId3"/>
          <a:stretch>
            <a:fillRect/>
          </a:stretch>
        </p:blipFill>
        <p:spPr>
          <a:xfrm>
            <a:off x="6780066" y="2088324"/>
            <a:ext cx="1798476" cy="3609145"/>
          </a:xfrm>
          <a:prstGeom prst="rect">
            <a:avLst/>
          </a:prstGeom>
        </p:spPr>
      </p:pic>
      <p:pic>
        <p:nvPicPr>
          <p:cNvPr id="9" name="Picture 8">
            <a:extLst>
              <a:ext uri="{FF2B5EF4-FFF2-40B4-BE49-F238E27FC236}">
                <a16:creationId xmlns:a16="http://schemas.microsoft.com/office/drawing/2014/main" id="{88BC69A6-4727-8C9B-AE10-2F151710B1CD}"/>
              </a:ext>
            </a:extLst>
          </p:cNvPr>
          <p:cNvPicPr>
            <a:picLocks noChangeAspect="1"/>
          </p:cNvPicPr>
          <p:nvPr/>
        </p:nvPicPr>
        <p:blipFill>
          <a:blip r:embed="rId4"/>
          <a:stretch>
            <a:fillRect/>
          </a:stretch>
        </p:blipFill>
        <p:spPr>
          <a:xfrm>
            <a:off x="3622401" y="4958468"/>
            <a:ext cx="2771775" cy="1647825"/>
          </a:xfrm>
          <a:prstGeom prst="rect">
            <a:avLst/>
          </a:prstGeom>
        </p:spPr>
      </p:pic>
    </p:spTree>
    <p:extLst>
      <p:ext uri="{BB962C8B-B14F-4D97-AF65-F5344CB8AC3E}">
        <p14:creationId xmlns:p14="http://schemas.microsoft.com/office/powerpoint/2010/main" val="147951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49" y="145204"/>
            <a:ext cx="7800143" cy="954107"/>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17375E"/>
                </a:solidFill>
                <a:effectLst>
                  <a:outerShdw blurRad="38100" dist="38100" dir="2700000" algn="tl">
                    <a:srgbClr val="000000">
                      <a:alpha val="43137"/>
                    </a:srgbClr>
                  </a:outerShdw>
                </a:effectLst>
                <a:uLnTx/>
                <a:uFillTx/>
                <a:latin typeface="Cambria" panose="02040503050406030204" pitchFamily="18" charset="0"/>
                <a:ea typeface="Bebas Neue"/>
                <a:cs typeface="Bebas Neue"/>
              </a:rPr>
              <a:t>Workers’ Comp Issues: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17375E"/>
                </a:solidFill>
                <a:effectLst>
                  <a:outerShdw blurRad="38100" dist="38100" dir="2700000" algn="tl">
                    <a:srgbClr val="000000">
                      <a:alpha val="43137"/>
                    </a:srgbClr>
                  </a:outerShdw>
                </a:effectLst>
                <a:uLnTx/>
                <a:uFillTx/>
                <a:latin typeface="Cambria" panose="02040503050406030204" pitchFamily="18" charset="0"/>
                <a:ea typeface="Bebas Neue"/>
                <a:cs typeface="Bebas Neue"/>
              </a:rPr>
              <a:t>Remote Work and Retaliation </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graphicFrame>
        <p:nvGraphicFramePr>
          <p:cNvPr id="5" name="Diagram 4">
            <a:extLst>
              <a:ext uri="{FF2B5EF4-FFF2-40B4-BE49-F238E27FC236}">
                <a16:creationId xmlns:a16="http://schemas.microsoft.com/office/drawing/2014/main" id="{E87A33EC-121C-F124-1BB2-7FC856611082}"/>
              </a:ext>
            </a:extLst>
          </p:cNvPr>
          <p:cNvGraphicFramePr/>
          <p:nvPr>
            <p:extLst>
              <p:ext uri="{D42A27DB-BD31-4B8C-83A1-F6EECF244321}">
                <p14:modId xmlns:p14="http://schemas.microsoft.com/office/powerpoint/2010/main" val="2624723883"/>
              </p:ext>
            </p:extLst>
          </p:nvPr>
        </p:nvGraphicFramePr>
        <p:xfrm>
          <a:off x="2165820" y="232217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1790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1313750" y="2917964"/>
            <a:ext cx="8189153" cy="646331"/>
          </a:xfrm>
          <a:prstGeom prst="rect">
            <a:avLst/>
          </a:prstGeom>
          <a:noFill/>
        </p:spPr>
        <p:txBody>
          <a:bodyPr wrap="square">
            <a:spAutoFit/>
          </a:bodyPr>
          <a:lstStyle/>
          <a:p>
            <a:pPr lvl="1" algn="ctr">
              <a:buClr>
                <a:schemeClr val="tx2">
                  <a:lumMod val="60000"/>
                  <a:lumOff val="40000"/>
                </a:schemeClr>
              </a:buClr>
            </a:pPr>
            <a:r>
              <a:rPr lang="en-US" sz="3600" dirty="0">
                <a:latin typeface="Cambria" panose="02040503050406030204" pitchFamily="18" charset="0"/>
                <a:ea typeface="Cambria" panose="02040503050406030204" pitchFamily="18" charset="0"/>
              </a:rPr>
              <a:t>QUESTIONS?</a:t>
            </a:r>
          </a:p>
        </p:txBody>
      </p:sp>
      <p:sp>
        <p:nvSpPr>
          <p:cNvPr id="3" name="TextBox 2"/>
          <p:cNvSpPr txBox="1"/>
          <p:nvPr/>
        </p:nvSpPr>
        <p:spPr>
          <a:xfrm>
            <a:off x="-1" y="-10286"/>
            <a:ext cx="914400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1" y="2544494"/>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sp>
        <p:nvSpPr>
          <p:cNvPr id="2" name="TextBox 1">
            <a:extLst>
              <a:ext uri="{FF2B5EF4-FFF2-40B4-BE49-F238E27FC236}">
                <a16:creationId xmlns:a16="http://schemas.microsoft.com/office/drawing/2014/main" id="{A9134EEE-CC10-41B4-BFBB-D897C828DBDA}"/>
              </a:ext>
            </a:extLst>
          </p:cNvPr>
          <p:cNvSpPr txBox="1"/>
          <p:nvPr/>
        </p:nvSpPr>
        <p:spPr>
          <a:xfrm>
            <a:off x="0" y="4948416"/>
            <a:ext cx="9143999" cy="923330"/>
          </a:xfrm>
          <a:prstGeom prst="rect">
            <a:avLst/>
          </a:prstGeom>
          <a:solidFill>
            <a:schemeClr val="bg1"/>
          </a:solidFill>
        </p:spPr>
        <p:txBody>
          <a:bodyPr wrap="square" rtlCol="0">
            <a:spAutoFit/>
          </a:bodyPr>
          <a:lstStyle/>
          <a:p>
            <a:pPr algn="r"/>
            <a:r>
              <a:rPr lang="en-US"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Leslie F. Bishop, Esq. </a:t>
            </a:r>
          </a:p>
          <a:p>
            <a:pPr algn="r"/>
            <a:r>
              <a:rPr lang="en-US" b="1" dirty="0">
                <a:solidFill>
                  <a:schemeClr val="tx2">
                    <a:lumMod val="75000"/>
                  </a:schemeClr>
                </a:solidFill>
                <a:latin typeface="Cambria" panose="02040503050406030204" pitchFamily="18" charset="0"/>
                <a:ea typeface="Cambria" panose="02040503050406030204" pitchFamily="18" charset="0"/>
                <a:cs typeface="Times New Roman" panose="02020603050405020304" pitchFamily="18" charset="0"/>
              </a:rPr>
              <a:t>lbishop@lewisthomason.com</a:t>
            </a:r>
          </a:p>
          <a:p>
            <a:pPr algn="r"/>
            <a:r>
              <a:rPr lang="en-US" b="1" dirty="0">
                <a:solidFill>
                  <a:srgbClr val="002060"/>
                </a:solidFill>
                <a:latin typeface="Cambria" panose="02040503050406030204" pitchFamily="18" charset="0"/>
                <a:cs typeface="Times New Roman" panose="02020603050405020304" pitchFamily="18" charset="0"/>
              </a:rPr>
              <a:t> </a:t>
            </a:r>
            <a:endParaRPr lang="en-US" b="1" dirty="0">
              <a:solidFill>
                <a:schemeClr val="accent1"/>
              </a:solidFill>
              <a:latin typeface="Cambria" panose="02040503050406030204" pitchFamily="18" charset="0"/>
              <a:cs typeface="Times New Roman" panose="02020603050405020304" pitchFamily="18" charset="0"/>
            </a:endParaRPr>
          </a:p>
        </p:txBody>
      </p:sp>
      <p:pic>
        <p:nvPicPr>
          <p:cNvPr id="10" name="Picture 9" descr="Logo&#10;&#10;Description automatically generated">
            <a:extLst>
              <a:ext uri="{FF2B5EF4-FFF2-40B4-BE49-F238E27FC236}">
                <a16:creationId xmlns:a16="http://schemas.microsoft.com/office/drawing/2014/main" id="{888566CC-879A-4014-9E14-47602740E60A}"/>
              </a:ext>
            </a:extLst>
          </p:cNvPr>
          <p:cNvPicPr>
            <a:picLocks noChangeAspect="1"/>
          </p:cNvPicPr>
          <p:nvPr/>
        </p:nvPicPr>
        <p:blipFill>
          <a:blip r:embed="rId2"/>
          <a:stretch>
            <a:fillRect/>
          </a:stretch>
        </p:blipFill>
        <p:spPr>
          <a:xfrm>
            <a:off x="353630" y="5223343"/>
            <a:ext cx="1920240" cy="912115"/>
          </a:xfrm>
          <a:prstGeom prst="rect">
            <a:avLst/>
          </a:prstGeom>
        </p:spPr>
      </p:pic>
      <p:sp>
        <p:nvSpPr>
          <p:cNvPr id="11" name="TextBox 10">
            <a:extLst>
              <a:ext uri="{FF2B5EF4-FFF2-40B4-BE49-F238E27FC236}">
                <a16:creationId xmlns:a16="http://schemas.microsoft.com/office/drawing/2014/main" id="{7ABF9B4E-E921-4B84-A2CD-F83DF1B9D4D1}"/>
              </a:ext>
            </a:extLst>
          </p:cNvPr>
          <p:cNvSpPr txBox="1"/>
          <p:nvPr/>
        </p:nvSpPr>
        <p:spPr>
          <a:xfrm>
            <a:off x="442763" y="6257728"/>
            <a:ext cx="2098308" cy="200055"/>
          </a:xfrm>
          <a:prstGeom prst="rect">
            <a:avLst/>
          </a:prstGeom>
          <a:noFill/>
        </p:spPr>
        <p:txBody>
          <a:bodyPr wrap="square" rtlCol="0">
            <a:spAutoFit/>
          </a:bodyPr>
          <a:lstStyle/>
          <a:p>
            <a:r>
              <a:rPr lang="en-US" sz="700" dirty="0">
                <a:solidFill>
                  <a:schemeClr val="bg1"/>
                </a:solidFill>
              </a:rPr>
              <a:t>KNOXVILLE | MEMPHIS | NASHVILLE</a:t>
            </a:r>
          </a:p>
        </p:txBody>
      </p:sp>
      <p:sp>
        <p:nvSpPr>
          <p:cNvPr id="12" name="TextBox 12">
            <a:extLst>
              <a:ext uri="{FF2B5EF4-FFF2-40B4-BE49-F238E27FC236}">
                <a16:creationId xmlns:a16="http://schemas.microsoft.com/office/drawing/2014/main" id="{39C612AC-A456-4DE7-888B-EC19181D41FC}"/>
              </a:ext>
            </a:extLst>
          </p:cNvPr>
          <p:cNvSpPr txBox="1"/>
          <p:nvPr/>
        </p:nvSpPr>
        <p:spPr>
          <a:xfrm>
            <a:off x="4880008" y="6135458"/>
            <a:ext cx="4134049" cy="6155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900" i="1" dirty="0">
                <a:solidFill>
                  <a:schemeClr val="bg1">
                    <a:lumMod val="65000"/>
                  </a:schemeClr>
                </a:solidFill>
                <a:latin typeface="Times New Roman" panose="02020603050405020304" pitchFamily="18" charset="0"/>
                <a:cs typeface="Times New Roman" panose="02020603050405020304" pitchFamily="18" charset="0"/>
              </a:rPr>
              <a:t>The contents of this presentation are for informational purposes </a:t>
            </a:r>
          </a:p>
          <a:p>
            <a:pPr algn="r"/>
            <a:r>
              <a:rPr lang="en-US" altLang="en-US" sz="900" i="1" dirty="0">
                <a:solidFill>
                  <a:schemeClr val="bg1">
                    <a:lumMod val="65000"/>
                  </a:schemeClr>
                </a:solidFill>
                <a:latin typeface="Times New Roman" panose="02020603050405020304" pitchFamily="18" charset="0"/>
                <a:cs typeface="Times New Roman" panose="02020603050405020304" pitchFamily="18" charset="0"/>
              </a:rPr>
              <a:t>and should not be considered legal advice. </a:t>
            </a:r>
          </a:p>
          <a:p>
            <a:pPr algn="r"/>
            <a:r>
              <a:rPr lang="en-US" altLang="en-US" sz="900" i="1" dirty="0">
                <a:solidFill>
                  <a:schemeClr val="bg1">
                    <a:lumMod val="65000"/>
                  </a:schemeClr>
                </a:solidFill>
                <a:latin typeface="Times New Roman" panose="02020603050405020304" pitchFamily="18" charset="0"/>
                <a:cs typeface="Times New Roman" panose="02020603050405020304" pitchFamily="18" charset="0"/>
              </a:rPr>
              <a:t>This presentation does </a:t>
            </a:r>
            <a:r>
              <a:rPr lang="en-US" altLang="en-US" sz="900" i="1" u="sng" dirty="0">
                <a:solidFill>
                  <a:schemeClr val="bg1">
                    <a:lumMod val="65000"/>
                  </a:schemeClr>
                </a:solidFill>
                <a:latin typeface="Times New Roman" panose="02020603050405020304" pitchFamily="18" charset="0"/>
                <a:cs typeface="Times New Roman" panose="02020603050405020304" pitchFamily="18" charset="0"/>
              </a:rPr>
              <a:t>not</a:t>
            </a:r>
            <a:r>
              <a:rPr lang="en-US" altLang="en-US" sz="900" i="1" dirty="0">
                <a:solidFill>
                  <a:schemeClr val="bg1">
                    <a:lumMod val="65000"/>
                  </a:schemeClr>
                </a:solidFill>
                <a:latin typeface="Times New Roman" panose="02020603050405020304" pitchFamily="18" charset="0"/>
                <a:cs typeface="Times New Roman" panose="02020603050405020304" pitchFamily="18" charset="0"/>
              </a:rPr>
              <a:t> establish an attorney-client relationship</a:t>
            </a:r>
            <a:r>
              <a:rPr lang="en-US" altLang="en-US" sz="1600" i="1" dirty="0">
                <a:solidFill>
                  <a:schemeClr val="bg1">
                    <a:lumMod val="65000"/>
                  </a:schemeClr>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DB6E47EE-0657-45E5-B455-75D6E7E3C604}"/>
              </a:ext>
            </a:extLst>
          </p:cNvPr>
          <p:cNvSpPr txBox="1"/>
          <p:nvPr/>
        </p:nvSpPr>
        <p:spPr>
          <a:xfrm>
            <a:off x="0" y="2555150"/>
            <a:ext cx="9143999" cy="523220"/>
          </a:xfrm>
          <a:prstGeom prst="rect">
            <a:avLst/>
          </a:prstGeom>
          <a:noFill/>
        </p:spPr>
        <p:txBody>
          <a:bodyPr wrap="square" rtlCol="0">
            <a:spAutoFit/>
          </a:bodyPr>
          <a:lstStyle/>
          <a:p>
            <a:pPr algn="ctr"/>
            <a:r>
              <a:rPr lang="en-US" sz="2800" dirty="0">
                <a:solidFill>
                  <a:schemeClr val="bg1"/>
                </a:solidFill>
                <a:latin typeface="Cambria" panose="02040503050406030204" pitchFamily="18" charset="0"/>
                <a:ea typeface="Cambria" panose="02040503050406030204" pitchFamily="18" charset="0"/>
              </a:rPr>
              <a:t>QUESTIONS OR COMMENTS?</a:t>
            </a:r>
          </a:p>
        </p:txBody>
      </p:sp>
    </p:spTree>
    <p:extLst>
      <p:ext uri="{BB962C8B-B14F-4D97-AF65-F5344CB8AC3E}">
        <p14:creationId xmlns:p14="http://schemas.microsoft.com/office/powerpoint/2010/main" val="21711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506438" y="2579078"/>
            <a:ext cx="3968239" cy="5047536"/>
          </a:xfrm>
          <a:prstGeom prst="rect">
            <a:avLst/>
          </a:prstGeom>
          <a:noFill/>
        </p:spPr>
        <p:txBody>
          <a:bodyPr wrap="square">
            <a:spAutoFit/>
          </a:bodyPr>
          <a:lstStyle/>
          <a:p>
            <a:pPr>
              <a:spcAft>
                <a:spcPts val="1200"/>
              </a:spcAft>
              <a:buClr>
                <a:schemeClr val="tx2">
                  <a:lumMod val="60000"/>
                  <a:lumOff val="40000"/>
                </a:schemeClr>
              </a:buClr>
            </a:pPr>
            <a:r>
              <a:rPr lang="en-US" sz="2800" dirty="0">
                <a:latin typeface="Cambria" panose="02040503050406030204" pitchFamily="18" charset="0"/>
                <a:ea typeface="Myriad Pro"/>
                <a:cs typeface="Myriad Pro"/>
              </a:rPr>
              <a:t>Employers should implement well-documented procedures for remote work</a:t>
            </a: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pic>
        <p:nvPicPr>
          <p:cNvPr id="3076" name="Picture 4" descr="Paper list hand drawn symbol icon">
            <a:extLst>
              <a:ext uri="{FF2B5EF4-FFF2-40B4-BE49-F238E27FC236}">
                <a16:creationId xmlns:a16="http://schemas.microsoft.com/office/drawing/2014/main" id="{E3AEF734-0F53-C1DD-D8E5-F1F151A7C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892" y="2344615"/>
            <a:ext cx="3432426" cy="357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12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4001095"/>
          </a:xfrm>
          <a:prstGeom prst="rect">
            <a:avLst/>
          </a:prstGeom>
          <a:noFill/>
        </p:spPr>
        <p:txBody>
          <a:bodyPr wrap="square">
            <a:spAutoFit/>
          </a:bodyPr>
          <a:lstStyle/>
          <a:p>
            <a:r>
              <a:rPr lang="en-US" dirty="0"/>
              <a:t>EXAMPLES: </a:t>
            </a:r>
          </a:p>
          <a:p>
            <a:pPr marL="285750" indent="-285750">
              <a:buClr>
                <a:schemeClr val="tx2">
                  <a:lumMod val="60000"/>
                  <a:lumOff val="40000"/>
                </a:schemeClr>
              </a:buClr>
              <a:buFont typeface="Wingdings" panose="05000000000000000000" pitchFamily="2" charset="2"/>
              <a:buChar char="§"/>
            </a:pPr>
            <a:r>
              <a:rPr lang="en-US" sz="2400" dirty="0"/>
              <a:t>clearly defined work hours;</a:t>
            </a:r>
          </a:p>
          <a:p>
            <a:pPr marL="285750" indent="-285750">
              <a:buClr>
                <a:schemeClr val="tx2">
                  <a:lumMod val="60000"/>
                  <a:lumOff val="40000"/>
                </a:schemeClr>
              </a:buClr>
              <a:buFont typeface="Wingdings" panose="05000000000000000000" pitchFamily="2" charset="2"/>
              <a:buChar char="§"/>
            </a:pPr>
            <a:r>
              <a:rPr lang="en-US" sz="2400" dirty="0"/>
              <a:t>clocking in and out for breaks;</a:t>
            </a:r>
          </a:p>
          <a:p>
            <a:pPr marL="285750" indent="-285750">
              <a:buClr>
                <a:schemeClr val="tx2">
                  <a:lumMod val="60000"/>
                  <a:lumOff val="40000"/>
                </a:schemeClr>
              </a:buClr>
              <a:buFont typeface="Wingdings" panose="05000000000000000000" pitchFamily="2" charset="2"/>
              <a:buChar char="§"/>
            </a:pPr>
            <a:r>
              <a:rPr lang="en-US" sz="2400" dirty="0"/>
              <a:t>clearly defined employment duties;</a:t>
            </a:r>
          </a:p>
          <a:p>
            <a:pPr marL="285750" indent="-285750">
              <a:buClr>
                <a:schemeClr val="tx2">
                  <a:lumMod val="60000"/>
                  <a:lumOff val="40000"/>
                </a:schemeClr>
              </a:buClr>
              <a:buFont typeface="Wingdings" panose="05000000000000000000" pitchFamily="2" charset="2"/>
              <a:buChar char="§"/>
            </a:pPr>
            <a:r>
              <a:rPr lang="en-US" sz="2400" dirty="0"/>
              <a:t>employer provided assembly of home office items supplied or directed by employer;</a:t>
            </a:r>
          </a:p>
          <a:p>
            <a:pPr marL="285750" indent="-285750">
              <a:buClr>
                <a:schemeClr val="tx2">
                  <a:lumMod val="60000"/>
                  <a:lumOff val="40000"/>
                </a:schemeClr>
              </a:buClr>
              <a:buFont typeface="Wingdings" panose="05000000000000000000" pitchFamily="2" charset="2"/>
              <a:buChar char="§"/>
            </a:pPr>
            <a:r>
              <a:rPr lang="en-US" sz="2400" dirty="0"/>
              <a:t>guidelines for a remote workstation; </a:t>
            </a:r>
          </a:p>
          <a:p>
            <a:pPr marL="285750" indent="-285750">
              <a:buClr>
                <a:schemeClr val="tx2">
                  <a:lumMod val="60000"/>
                  <a:lumOff val="40000"/>
                </a:schemeClr>
              </a:buClr>
              <a:buFont typeface="Wingdings" panose="05000000000000000000" pitchFamily="2" charset="2"/>
              <a:buChar char="§"/>
            </a:pPr>
            <a:r>
              <a:rPr lang="en-US" sz="2400" dirty="0"/>
              <a:t>training for remote safety measures (i.e. ergonomics)</a:t>
            </a:r>
          </a:p>
          <a:p>
            <a:pPr marL="285750" indent="-285750">
              <a:buClr>
                <a:schemeClr val="tx2">
                  <a:lumMod val="60000"/>
                  <a:lumOff val="40000"/>
                </a:schemeClr>
              </a:buClr>
              <a:buFont typeface="Wingdings" panose="05000000000000000000" pitchFamily="2" charset="2"/>
              <a:buChar char="§"/>
            </a:pPr>
            <a:r>
              <a:rPr lang="en-US" sz="2400" dirty="0"/>
              <a:t>know to quickly report any work-related injuries</a:t>
            </a: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Tree>
    <p:extLst>
      <p:ext uri="{BB962C8B-B14F-4D97-AF65-F5344CB8AC3E}">
        <p14:creationId xmlns:p14="http://schemas.microsoft.com/office/powerpoint/2010/main" val="33949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5786199"/>
          </a:xfrm>
          <a:prstGeom prst="rect">
            <a:avLst/>
          </a:prstGeom>
          <a:noFill/>
        </p:spPr>
        <p:txBody>
          <a:bodyPr wrap="square">
            <a:spAutoFit/>
          </a:bodyPr>
          <a:lstStyle/>
          <a:p>
            <a:pPr marL="342900"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MOST common remote injuries: </a:t>
            </a:r>
          </a:p>
          <a:p>
            <a:pPr marL="800100" lvl="1"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Cumulative injuries (poor ergonomics)</a:t>
            </a:r>
          </a:p>
          <a:p>
            <a:pPr marL="800100" lvl="1" indent="-342900">
              <a:spcAft>
                <a:spcPts val="1200"/>
              </a:spcAft>
              <a:buClr>
                <a:schemeClr val="tx2">
                  <a:lumMod val="60000"/>
                  <a:lumOff val="40000"/>
                </a:schemeClr>
              </a:buClr>
              <a:buFont typeface="Wingdings" pitchFamily="2" charset="2"/>
              <a:buChar char="§"/>
            </a:pPr>
            <a:endParaRPr lang="en-US" sz="28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8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8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endParaRPr lang="en-US" sz="2800" dirty="0">
              <a:latin typeface="Cambria" panose="02040503050406030204" pitchFamily="18" charset="0"/>
              <a:ea typeface="Myriad Pro"/>
              <a:cs typeface="Myriad Pro"/>
            </a:endParaRPr>
          </a:p>
          <a:p>
            <a:pPr marL="800100" lvl="1" indent="-342900">
              <a:spcAft>
                <a:spcPts val="1200"/>
              </a:spcAft>
              <a:buClr>
                <a:schemeClr val="tx2">
                  <a:lumMod val="60000"/>
                  <a:lumOff val="40000"/>
                </a:schemeClr>
              </a:buClr>
              <a:buFont typeface="Wingdings" pitchFamily="2" charset="2"/>
              <a:buChar char="§"/>
            </a:pPr>
            <a:r>
              <a:rPr lang="en-US" sz="2800" dirty="0">
                <a:latin typeface="Cambria" panose="02040503050406030204" pitchFamily="18" charset="0"/>
                <a:ea typeface="Myriad Pro"/>
                <a:cs typeface="Myriad Pro"/>
              </a:rPr>
              <a:t>Slips, Trips and Falls</a:t>
            </a: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pic>
        <p:nvPicPr>
          <p:cNvPr id="2" name="Picture 1">
            <a:extLst>
              <a:ext uri="{FF2B5EF4-FFF2-40B4-BE49-F238E27FC236}">
                <a16:creationId xmlns:a16="http://schemas.microsoft.com/office/drawing/2014/main" id="{65E91098-CBC4-39F2-B853-22C0CECA68F0}"/>
              </a:ext>
            </a:extLst>
          </p:cNvPr>
          <p:cNvPicPr>
            <a:picLocks noChangeAspect="1"/>
          </p:cNvPicPr>
          <p:nvPr/>
        </p:nvPicPr>
        <p:blipFill>
          <a:blip r:embed="rId3"/>
          <a:stretch>
            <a:fillRect/>
          </a:stretch>
        </p:blipFill>
        <p:spPr>
          <a:xfrm>
            <a:off x="5546867" y="3892740"/>
            <a:ext cx="3187804" cy="1912682"/>
          </a:xfrm>
          <a:prstGeom prst="rect">
            <a:avLst/>
          </a:prstGeom>
        </p:spPr>
      </p:pic>
      <p:pic>
        <p:nvPicPr>
          <p:cNvPr id="1028" name="Picture 4" descr="WFH injuries on the rise: Why HR needs to take ergonomics seriously | HRD  Australia">
            <a:extLst>
              <a:ext uri="{FF2B5EF4-FFF2-40B4-BE49-F238E27FC236}">
                <a16:creationId xmlns:a16="http://schemas.microsoft.com/office/drawing/2014/main" id="{CC5C784E-1EBD-2A8F-3044-6C92E0C1C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313" y="3126335"/>
            <a:ext cx="3282567" cy="19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29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animEffect transition="in" filter="fade">
                                      <p:cBhvr>
                                        <p:cTn id="1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4031873"/>
          </a:xfrm>
          <a:prstGeom prst="rect">
            <a:avLst/>
          </a:prstGeom>
          <a:noFill/>
        </p:spPr>
        <p:txBody>
          <a:bodyPr wrap="square">
            <a:spAutoFit/>
          </a:bodyPr>
          <a:lstStyle/>
          <a:p>
            <a:pPr marL="457200" indent="-457200">
              <a:spcAft>
                <a:spcPts val="1200"/>
              </a:spcAft>
              <a:buClr>
                <a:schemeClr val="tx2">
                  <a:lumMod val="60000"/>
                  <a:lumOff val="40000"/>
                </a:schemeClr>
              </a:buClr>
              <a:buFont typeface="Wingdings" panose="05000000000000000000" pitchFamily="2" charset="2"/>
              <a:buChar char="§"/>
            </a:pPr>
            <a:r>
              <a:rPr lang="en-US" sz="2800" dirty="0">
                <a:latin typeface="Cambria" panose="02040503050406030204" pitchFamily="18" charset="0"/>
                <a:ea typeface="Myriad Pro"/>
                <a:cs typeface="Myriad Pro"/>
              </a:rPr>
              <a:t>Coming and Going Rule</a:t>
            </a:r>
          </a:p>
          <a:p>
            <a:pPr marL="914400" lvl="1" indent="-457200">
              <a:spcAft>
                <a:spcPts val="1200"/>
              </a:spcAft>
              <a:buClr>
                <a:schemeClr val="tx2">
                  <a:lumMod val="60000"/>
                  <a:lumOff val="40000"/>
                </a:schemeClr>
              </a:buClr>
              <a:buFont typeface="Wingdings" panose="05000000000000000000" pitchFamily="2" charset="2"/>
              <a:buChar char="§"/>
            </a:pPr>
            <a:r>
              <a:rPr lang="en-US" sz="2800" dirty="0">
                <a:latin typeface="Cambria" panose="02040503050406030204" pitchFamily="18" charset="0"/>
                <a:ea typeface="Myriad Pro"/>
                <a:cs typeface="Myriad Pro"/>
              </a:rPr>
              <a:t>What is a remote workplace?</a:t>
            </a:r>
          </a:p>
          <a:p>
            <a:pPr marL="457200" indent="-457200">
              <a:spcAft>
                <a:spcPts val="1200"/>
              </a:spcAft>
              <a:buClr>
                <a:schemeClr val="tx2">
                  <a:lumMod val="60000"/>
                  <a:lumOff val="40000"/>
                </a:schemeClr>
              </a:buClr>
              <a:buFont typeface="Wingdings" panose="05000000000000000000" pitchFamily="2" charset="2"/>
              <a:buChar char="§"/>
            </a:pPr>
            <a:r>
              <a:rPr lang="en-US" sz="2800" dirty="0">
                <a:latin typeface="Cambria" panose="02040503050406030204" pitchFamily="18" charset="0"/>
                <a:ea typeface="Myriad Pro"/>
                <a:cs typeface="Myriad Pro"/>
              </a:rPr>
              <a:t>Personal Comfort Doctrine</a:t>
            </a:r>
          </a:p>
          <a:p>
            <a:pPr marL="457200" indent="-457200">
              <a:spcAft>
                <a:spcPts val="1200"/>
              </a:spcAft>
              <a:buClr>
                <a:schemeClr val="tx2">
                  <a:lumMod val="60000"/>
                  <a:lumOff val="40000"/>
                </a:schemeClr>
              </a:buClr>
              <a:buFont typeface="Wingdings" panose="05000000000000000000" pitchFamily="2" charset="2"/>
              <a:buChar char="§"/>
            </a:pPr>
            <a:endParaRPr lang="en-US" sz="2800" dirty="0">
              <a:latin typeface="Cambria" panose="02040503050406030204" pitchFamily="18" charset="0"/>
              <a:ea typeface="Myriad Pro"/>
              <a:cs typeface="Myriad Pro"/>
            </a:endParaRP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a:p>
            <a:pPr>
              <a:spcAft>
                <a:spcPts val="1200"/>
              </a:spcAft>
              <a:buClr>
                <a:schemeClr val="tx2">
                  <a:lumMod val="60000"/>
                  <a:lumOff val="40000"/>
                </a:schemeClr>
              </a:buClr>
            </a:pPr>
            <a:endParaRPr lang="en-US" sz="28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pic>
        <p:nvPicPr>
          <p:cNvPr id="5" name="Picture 4">
            <a:extLst>
              <a:ext uri="{FF2B5EF4-FFF2-40B4-BE49-F238E27FC236}">
                <a16:creationId xmlns:a16="http://schemas.microsoft.com/office/drawing/2014/main" id="{69F189AA-9D57-4ADA-818E-C95AFBBCB0DC}"/>
              </a:ext>
            </a:extLst>
          </p:cNvPr>
          <p:cNvPicPr>
            <a:picLocks noChangeAspect="1"/>
          </p:cNvPicPr>
          <p:nvPr/>
        </p:nvPicPr>
        <p:blipFill>
          <a:blip r:embed="rId3"/>
          <a:stretch>
            <a:fillRect/>
          </a:stretch>
        </p:blipFill>
        <p:spPr>
          <a:xfrm>
            <a:off x="5306577" y="3859618"/>
            <a:ext cx="2762250" cy="1657350"/>
          </a:xfrm>
          <a:prstGeom prst="rect">
            <a:avLst/>
          </a:prstGeom>
        </p:spPr>
      </p:pic>
      <p:pic>
        <p:nvPicPr>
          <p:cNvPr id="2050" name="Picture 2" descr="HR Magazine - Flexible workers battle 'work from home' stigma">
            <a:extLst>
              <a:ext uri="{FF2B5EF4-FFF2-40B4-BE49-F238E27FC236}">
                <a16:creationId xmlns:a16="http://schemas.microsoft.com/office/drawing/2014/main" id="{057CDE24-0EFE-BEC9-801D-96F51DCE2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859618"/>
            <a:ext cx="2944582"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72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Picture 1">
            <a:extLst>
              <a:ext uri="{FF2B5EF4-FFF2-40B4-BE49-F238E27FC236}">
                <a16:creationId xmlns:a16="http://schemas.microsoft.com/office/drawing/2014/main" id="{AD839B50-A64F-0D15-D33D-26C4B0D556DE}"/>
              </a:ext>
            </a:extLst>
          </p:cNvPr>
          <p:cNvPicPr>
            <a:picLocks noChangeAspect="1"/>
          </p:cNvPicPr>
          <p:nvPr/>
        </p:nvPicPr>
        <p:blipFill rotWithShape="1">
          <a:blip r:embed="rId2"/>
          <a:srcRect l="5983" r="2" b="2"/>
          <a:stretch/>
        </p:blipFill>
        <p:spPr>
          <a:xfrm>
            <a:off x="20" y="1282"/>
            <a:ext cx="9143980" cy="6856718"/>
          </a:xfrm>
          <a:prstGeom prst="rect">
            <a:avLst/>
          </a:prstGeom>
        </p:spPr>
      </p:pic>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27" y="6066465"/>
            <a:ext cx="921241" cy="525127"/>
          </a:xfrm>
          <a:prstGeom prst="rect">
            <a:avLst/>
          </a:prstGeom>
        </p:spPr>
      </p:pic>
      <p:sp>
        <p:nvSpPr>
          <p:cNvPr id="4" name="TextBox 3">
            <a:extLst>
              <a:ext uri="{FF2B5EF4-FFF2-40B4-BE49-F238E27FC236}">
                <a16:creationId xmlns:a16="http://schemas.microsoft.com/office/drawing/2014/main" id="{478827B6-D4CF-F76C-5E55-472F27B18B3E}"/>
              </a:ext>
            </a:extLst>
          </p:cNvPr>
          <p:cNvSpPr txBox="1"/>
          <p:nvPr/>
        </p:nvSpPr>
        <p:spPr>
          <a:xfrm rot="16200000">
            <a:off x="-2463077" y="2392517"/>
            <a:ext cx="623990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1244748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7419975" cy="4401205"/>
          </a:xfrm>
          <a:prstGeom prst="rect">
            <a:avLst/>
          </a:prstGeom>
          <a:noFill/>
        </p:spPr>
        <p:txBody>
          <a:bodyPr wrap="square">
            <a:spAutoFit/>
          </a:bodyPr>
          <a:lstStyle/>
          <a:p>
            <a:pPr algn="just"/>
            <a:r>
              <a:rPr lang="en-US" sz="2600" dirty="0"/>
              <a:t>Rhonda Remote works for a company that allows her to work remotely whenever she wants.  One day she has a sick child and decides to work from her mother’s house approximately an hour away.  She is in a wreck and is injured on the way to her mother’s house.  </a:t>
            </a:r>
          </a:p>
          <a:p>
            <a:pPr algn="just"/>
            <a:endParaRPr lang="en-US" sz="2600" dirty="0"/>
          </a:p>
          <a:p>
            <a:pPr algn="just"/>
            <a:r>
              <a:rPr lang="en-US" sz="2600" dirty="0"/>
              <a:t>Is this a compensable event under remote working to be covered by workers compensation?</a:t>
            </a:r>
          </a:p>
          <a:p>
            <a:pPr marL="800100" lvl="1" indent="-342900">
              <a:spcAft>
                <a:spcPts val="1200"/>
              </a:spcAft>
              <a:buClr>
                <a:schemeClr val="tx2">
                  <a:lumMod val="60000"/>
                  <a:lumOff val="40000"/>
                </a:schemeClr>
              </a:buClr>
              <a:buFont typeface="Wingdings" pitchFamily="2" charset="2"/>
              <a:buChar char="§"/>
            </a:pPr>
            <a:endParaRPr lang="en-US" sz="2000" dirty="0">
              <a:latin typeface="Cambria" panose="02040503050406030204" pitchFamily="18" charset="0"/>
              <a:ea typeface="Myriad Pro"/>
              <a:cs typeface="Myriad Pro"/>
            </a:endParaRP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sp>
        <p:nvSpPr>
          <p:cNvPr id="2" name="TextBox 1">
            <a:extLst>
              <a:ext uri="{FF2B5EF4-FFF2-40B4-BE49-F238E27FC236}">
                <a16:creationId xmlns:a16="http://schemas.microsoft.com/office/drawing/2014/main" id="{097AC0D0-7C11-4425-E105-AAB2C29124D6}"/>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33123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TextBox 5"/>
          <p:cNvSpPr txBox="1"/>
          <p:nvPr/>
        </p:nvSpPr>
        <p:spPr>
          <a:xfrm>
            <a:off x="1313750" y="145204"/>
            <a:ext cx="7544260" cy="646331"/>
          </a:xfrm>
          <a:prstGeom prst="rect">
            <a:avLst/>
          </a:prstGeom>
        </p:spPr>
        <p:txBody>
          <a:bodyPr wrap="square">
            <a:spAutoFit/>
          </a:bodyPr>
          <a:lstStyle/>
          <a:p>
            <a:r>
              <a:rPr lang="en-US" sz="3600" dirty="0">
                <a:solidFill>
                  <a:srgbClr val="17375E"/>
                </a:solidFill>
                <a:effectLst>
                  <a:outerShdw blurRad="38100" dist="38100" dir="2700000" algn="tl">
                    <a:srgbClr val="000000">
                      <a:alpha val="43137"/>
                    </a:srgbClr>
                  </a:outerShdw>
                </a:effectLst>
                <a:latin typeface="Cambria" panose="02040503050406030204" pitchFamily="18" charset="0"/>
                <a:ea typeface="Bebas Neue"/>
                <a:cs typeface="Bebas Neue"/>
              </a:rPr>
              <a:t>Workers’ Comp Issues: Remote Work</a:t>
            </a:r>
          </a:p>
        </p:txBody>
      </p:sp>
      <p:sp>
        <p:nvSpPr>
          <p:cNvPr id="7" name="TextBox 6"/>
          <p:cNvSpPr txBox="1"/>
          <p:nvPr/>
        </p:nvSpPr>
        <p:spPr>
          <a:xfrm>
            <a:off x="1438035" y="1911481"/>
            <a:ext cx="3895965" cy="4893647"/>
          </a:xfrm>
          <a:prstGeom prst="rect">
            <a:avLst/>
          </a:prstGeom>
          <a:noFill/>
        </p:spPr>
        <p:txBody>
          <a:bodyPr wrap="square" numCol="1">
            <a:spAutoFit/>
          </a:bodyPr>
          <a:lstStyle/>
          <a:p>
            <a:pPr algn="just"/>
            <a:r>
              <a:rPr lang="en-US" sz="2600" dirty="0"/>
              <a:t>Rhonda Remote works for a company that allows her to work remotely whenever she wants.  One day she has a sick child and decides to work from her mother’s house approx. an hour away.  She is in a wreck and is injured on the way to her mother’s house.  </a:t>
            </a:r>
          </a:p>
        </p:txBody>
      </p:sp>
      <p:sp>
        <p:nvSpPr>
          <p:cNvPr id="3" name="TextBox 2"/>
          <p:cNvSpPr txBox="1"/>
          <p:nvPr/>
        </p:nvSpPr>
        <p:spPr>
          <a:xfrm>
            <a:off x="-1" y="-10286"/>
            <a:ext cx="1313751" cy="6868286"/>
          </a:xfrm>
          <a:prstGeom prst="rect">
            <a:avLst/>
          </a:prstGeom>
          <a:solidFill>
            <a:srgbClr val="17375E"/>
          </a:solidFill>
        </p:spPr>
        <p:txBody>
          <a:bodyPr wrap="square" rtlCol="0">
            <a:spAutoFit/>
          </a:bodyPr>
          <a:lstStyle/>
          <a:p>
            <a:endParaRPr lang="en-US" dirty="0"/>
          </a:p>
        </p:txBody>
      </p:sp>
      <p:sp>
        <p:nvSpPr>
          <p:cNvPr id="4" name="TextBox 3"/>
          <p:cNvSpPr txBox="1"/>
          <p:nvPr/>
        </p:nvSpPr>
        <p:spPr>
          <a:xfrm>
            <a:off x="0" y="1052578"/>
            <a:ext cx="9144000" cy="609600"/>
          </a:xfrm>
          <a:prstGeom prst="rect">
            <a:avLst/>
          </a:prstGeom>
          <a:solidFill>
            <a:schemeClr val="bg1">
              <a:lumMod val="85000"/>
              <a:alpha val="81000"/>
            </a:schemeClr>
          </a:solidFill>
          <a:ln>
            <a:solidFill>
              <a:schemeClr val="bg1">
                <a:lumMod val="75000"/>
              </a:schemeClr>
            </a:solidFill>
          </a:ln>
        </p:spPr>
        <p:txBody>
          <a:bodyPr wrap="square" rtlCol="0">
            <a:spAutoFit/>
          </a:bodyPr>
          <a:lstStyle/>
          <a:p>
            <a:endParaRPr lang="en-US" dirty="0"/>
          </a:p>
        </p:txBody>
      </p:sp>
      <p:pic>
        <p:nvPicPr>
          <p:cNvPr id="8" name="Picture 7" descr="A blue and white 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652" y="6123615"/>
            <a:ext cx="921241" cy="525127"/>
          </a:xfrm>
          <a:prstGeom prst="rect">
            <a:avLst/>
          </a:prstGeom>
        </p:spPr>
      </p:pic>
      <p:graphicFrame>
        <p:nvGraphicFramePr>
          <p:cNvPr id="16" name="TextBox 1">
            <a:extLst>
              <a:ext uri="{FF2B5EF4-FFF2-40B4-BE49-F238E27FC236}">
                <a16:creationId xmlns:a16="http://schemas.microsoft.com/office/drawing/2014/main" id="{BF5F50D8-70C7-14A9-77AD-CEB281EA8742}"/>
              </a:ext>
            </a:extLst>
          </p:cNvPr>
          <p:cNvGraphicFramePr/>
          <p:nvPr>
            <p:extLst>
              <p:ext uri="{D42A27DB-BD31-4B8C-83A1-F6EECF244321}">
                <p14:modId xmlns:p14="http://schemas.microsoft.com/office/powerpoint/2010/main" val="760425974"/>
              </p:ext>
            </p:extLst>
          </p:nvPr>
        </p:nvGraphicFramePr>
        <p:xfrm>
          <a:off x="5458285" y="1854399"/>
          <a:ext cx="3310577" cy="479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0A5D391-DDD6-5406-9C9B-5F5A48E041BA}"/>
              </a:ext>
            </a:extLst>
          </p:cNvPr>
          <p:cNvSpPr txBox="1"/>
          <p:nvPr/>
        </p:nvSpPr>
        <p:spPr>
          <a:xfrm rot="16200000">
            <a:off x="-2209672" y="3385965"/>
            <a:ext cx="5733091" cy="1107996"/>
          </a:xfrm>
          <a:prstGeom prst="rect">
            <a:avLst/>
          </a:prstGeom>
          <a:noFill/>
        </p:spPr>
        <p:txBody>
          <a:bodyPr wrap="square" rtlCol="0">
            <a:spAutoFit/>
          </a:bodyPr>
          <a:lstStyle/>
          <a:p>
            <a:r>
              <a:rPr lang="en-US" sz="6600" dirty="0">
                <a:solidFill>
                  <a:schemeClr val="bg1"/>
                </a:solidFill>
              </a:rPr>
              <a:t>SCENARIOS	</a:t>
            </a:r>
          </a:p>
        </p:txBody>
      </p:sp>
    </p:spTree>
    <p:extLst>
      <p:ext uri="{BB962C8B-B14F-4D97-AF65-F5344CB8AC3E}">
        <p14:creationId xmlns:p14="http://schemas.microsoft.com/office/powerpoint/2010/main" val="421633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9571DE2C275B94FADC17D653D2A7FB1" ma:contentTypeVersion="13" ma:contentTypeDescription="Create a new document." ma:contentTypeScope="" ma:versionID="596030f937567704a7c0c2ac6c404821">
  <xsd:schema xmlns:xsd="http://www.w3.org/2001/XMLSchema" xmlns:xs="http://www.w3.org/2001/XMLSchema" xmlns:p="http://schemas.microsoft.com/office/2006/metadata/properties" xmlns:ns3="197a9af3-b854-4a4f-82dd-0573e667653e" xmlns:ns4="4789efa3-5386-42cc-a1b6-28f1ae521a53" targetNamespace="http://schemas.microsoft.com/office/2006/metadata/properties" ma:root="true" ma:fieldsID="46cfd89eefea52ebe4d3f31dd54e1e58" ns3:_="" ns4:_="">
    <xsd:import namespace="197a9af3-b854-4a4f-82dd-0573e667653e"/>
    <xsd:import namespace="4789efa3-5386-42cc-a1b6-28f1ae521a5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7a9af3-b854-4a4f-82dd-0573e66765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9efa3-5386-42cc-a1b6-28f1ae521a5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0A6EC6-1460-44D0-9466-EDE13D147F8A}">
  <ds:schemaRef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4789efa3-5386-42cc-a1b6-28f1ae521a53"/>
    <ds:schemaRef ds:uri="197a9af3-b854-4a4f-82dd-0573e667653e"/>
    <ds:schemaRef ds:uri="http://www.w3.org/XML/1998/namespace"/>
  </ds:schemaRefs>
</ds:datastoreItem>
</file>

<file path=customXml/itemProps2.xml><?xml version="1.0" encoding="utf-8"?>
<ds:datastoreItem xmlns:ds="http://schemas.openxmlformats.org/officeDocument/2006/customXml" ds:itemID="{9368625E-5F40-4B5B-B8F4-67912634059A}">
  <ds:schemaRefs>
    <ds:schemaRef ds:uri="http://schemas.microsoft.com/sharepoint/v3/contenttype/forms"/>
  </ds:schemaRefs>
</ds:datastoreItem>
</file>

<file path=customXml/itemProps3.xml><?xml version="1.0" encoding="utf-8"?>
<ds:datastoreItem xmlns:ds="http://schemas.openxmlformats.org/officeDocument/2006/customXml" ds:itemID="{6F685B8D-C5AA-4227-B77D-A9112BB3E1D6}">
  <ds:schemaRefs>
    <ds:schemaRef ds:uri="197a9af3-b854-4a4f-82dd-0573e667653e"/>
    <ds:schemaRef ds:uri="4789efa3-5386-42cc-a1b6-28f1ae521a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266</TotalTime>
  <Words>1364</Words>
  <Application>Microsoft Office PowerPoint</Application>
  <PresentationFormat>On-screen Show (4:3)</PresentationFormat>
  <Paragraphs>138</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Moxley Carmichael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Charley Sexton</dc:creator>
  <cp:lastModifiedBy>Lee, Rachel</cp:lastModifiedBy>
  <cp:revision>207</cp:revision>
  <cp:lastPrinted>2023-08-21T18:58:21Z</cp:lastPrinted>
  <dcterms:created xsi:type="dcterms:W3CDTF">2011-07-01T20:46:54Z</dcterms:created>
  <dcterms:modified xsi:type="dcterms:W3CDTF">2023-08-22T15:24:28Z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Sk">
    <vt:i4>0</vt:i4>
  </property>
  <property fmtid="{D5CDD505-2E9C-101B-9397-08002B2CF9AE}" pid="3" name="CaseSk">
    <vt:i4>0</vt:i4>
  </property>
  <property fmtid="{D5CDD505-2E9C-101B-9397-08002B2CF9AE}" pid="4" name="ContentTypeId">
    <vt:lpwstr>0x010100F9571DE2C275B94FADC17D653D2A7FB1</vt:lpwstr>
  </property>
</Properties>
</file>