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2.xml" ContentType="application/vnd.openxmlformats-officedocument.them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3.xml" ContentType="application/vnd.openxmlformats-officedocument.theme+xml"/>
  <Override PartName="/ppt/slideLayouts/slideLayout207.xml" ContentType="application/vnd.openxmlformats-officedocument.presentationml.slideLayout+xml"/>
  <Override PartName="/ppt/theme/theme4.xml" ContentType="application/vnd.openxmlformats-officedocument.theme+xml"/>
  <Override PartName="/ppt/slideLayouts/slideLayout208.xml" ContentType="application/vnd.openxmlformats-officedocument.presentationml.slideLayout+xml"/>
  <Override PartName="/ppt/theme/theme5.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4" r:id="rId5"/>
    <p:sldMasterId id="2147483811" r:id="rId6"/>
    <p:sldMasterId id="2147483922" r:id="rId7"/>
    <p:sldMasterId id="2147483905" r:id="rId8"/>
    <p:sldMasterId id="2147483673" r:id="rId9"/>
    <p:sldMasterId id="2147483660" r:id="rId10"/>
  </p:sldMasterIdLst>
  <p:notesMasterIdLst>
    <p:notesMasterId r:id="rId40"/>
  </p:notesMasterIdLst>
  <p:handoutMasterIdLst>
    <p:handoutMasterId r:id="rId41"/>
  </p:handoutMasterIdLst>
  <p:sldIdLst>
    <p:sldId id="1637155421" r:id="rId11"/>
    <p:sldId id="1637155568" r:id="rId12"/>
    <p:sldId id="1637155569" r:id="rId13"/>
    <p:sldId id="1637155570" r:id="rId14"/>
    <p:sldId id="1637155594" r:id="rId15"/>
    <p:sldId id="1637155510" r:id="rId16"/>
    <p:sldId id="1637155595" r:id="rId17"/>
    <p:sldId id="1637155573" r:id="rId18"/>
    <p:sldId id="1637155535" r:id="rId19"/>
    <p:sldId id="1637155536" r:id="rId20"/>
    <p:sldId id="1637155537" r:id="rId21"/>
    <p:sldId id="1637155538" r:id="rId22"/>
    <p:sldId id="1637155539" r:id="rId23"/>
    <p:sldId id="1637155605" r:id="rId24"/>
    <p:sldId id="1637155608" r:id="rId25"/>
    <p:sldId id="1637155606" r:id="rId26"/>
    <p:sldId id="1637155596" r:id="rId27"/>
    <p:sldId id="1637155597" r:id="rId28"/>
    <p:sldId id="1637155607" r:id="rId29"/>
    <p:sldId id="1637155540" r:id="rId30"/>
    <p:sldId id="1637155599" r:id="rId31"/>
    <p:sldId id="1637155419" r:id="rId32"/>
    <p:sldId id="1637155600" r:id="rId33"/>
    <p:sldId id="1637155601" r:id="rId34"/>
    <p:sldId id="1637155602" r:id="rId35"/>
    <p:sldId id="1637155412" r:id="rId36"/>
    <p:sldId id="1637155604" r:id="rId37"/>
    <p:sldId id="1637155549" r:id="rId38"/>
    <p:sldId id="42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4E8B"/>
    <a:srgbClr val="9D89B2"/>
    <a:srgbClr val="0000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66BE1-F77E-4155-8BD5-8FC05A2DE1FC}" v="6" dt="2025-08-07T00:51:24.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60"/>
  </p:normalViewPr>
  <p:slideViewPr>
    <p:cSldViewPr snapToGrid="0">
      <p:cViewPr varScale="1">
        <p:scale>
          <a:sx n="105" d="100"/>
          <a:sy n="105" d="100"/>
        </p:scale>
        <p:origin x="61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6/11/relationships/changesInfo" Target="changesInfos/changesInfo1.xml"/><Relationship Id="rId20" Type="http://schemas.openxmlformats.org/officeDocument/2006/relationships/slide" Target="slides/slide10.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 Evan M. (Atlanta)" userId="9534643b-f488-4050-8b47-6aaf6f8b64ad" providerId="ADAL" clId="{7C966BE1-F77E-4155-8BD5-8FC05A2DE1FC}"/>
    <pc:docChg chg="undo custSel addSld delSld modSld sldOrd addMainMaster modMainMaster">
      <pc:chgData name="Rosen, Evan M. (Atlanta)" userId="9534643b-f488-4050-8b47-6aaf6f8b64ad" providerId="ADAL" clId="{7C966BE1-F77E-4155-8BD5-8FC05A2DE1FC}" dt="2025-08-12T19:09:52.284" v="5393"/>
      <pc:docMkLst>
        <pc:docMk/>
      </pc:docMkLst>
      <pc:sldChg chg="add del">
        <pc:chgData name="Rosen, Evan M. (Atlanta)" userId="9534643b-f488-4050-8b47-6aaf6f8b64ad" providerId="ADAL" clId="{7C966BE1-F77E-4155-8BD5-8FC05A2DE1FC}" dt="2025-08-07T00:50:02.799" v="2940" actId="47"/>
        <pc:sldMkLst>
          <pc:docMk/>
          <pc:sldMk cId="1160451243" sldId="424"/>
        </pc:sldMkLst>
      </pc:sldChg>
      <pc:sldChg chg="del">
        <pc:chgData name="Rosen, Evan M. (Atlanta)" userId="9534643b-f488-4050-8b47-6aaf6f8b64ad" providerId="ADAL" clId="{7C966BE1-F77E-4155-8BD5-8FC05A2DE1FC}" dt="2025-08-07T00:49:36.353" v="2909" actId="47"/>
        <pc:sldMkLst>
          <pc:docMk/>
          <pc:sldMk cId="2068665963" sldId="483"/>
        </pc:sldMkLst>
      </pc:sldChg>
      <pc:sldChg chg="del">
        <pc:chgData name="Rosen, Evan M. (Atlanta)" userId="9534643b-f488-4050-8b47-6aaf6f8b64ad" providerId="ADAL" clId="{7C966BE1-F77E-4155-8BD5-8FC05A2DE1FC}" dt="2025-08-07T00:49:35.617" v="2908" actId="47"/>
        <pc:sldMkLst>
          <pc:docMk/>
          <pc:sldMk cId="3578890863" sldId="674"/>
        </pc:sldMkLst>
      </pc:sldChg>
      <pc:sldChg chg="del">
        <pc:chgData name="Rosen, Evan M. (Atlanta)" userId="9534643b-f488-4050-8b47-6aaf6f8b64ad" providerId="ADAL" clId="{7C966BE1-F77E-4155-8BD5-8FC05A2DE1FC}" dt="2025-08-07T00:49:42.745" v="2918" actId="47"/>
        <pc:sldMkLst>
          <pc:docMk/>
          <pc:sldMk cId="1019946817" sldId="680"/>
        </pc:sldMkLst>
      </pc:sldChg>
      <pc:sldChg chg="del">
        <pc:chgData name="Rosen, Evan M. (Atlanta)" userId="9534643b-f488-4050-8b47-6aaf6f8b64ad" providerId="ADAL" clId="{7C966BE1-F77E-4155-8BD5-8FC05A2DE1FC}" dt="2025-08-07T00:49:26.556" v="2900" actId="47"/>
        <pc:sldMkLst>
          <pc:docMk/>
          <pc:sldMk cId="3164572622" sldId="682"/>
        </pc:sldMkLst>
      </pc:sldChg>
      <pc:sldChg chg="del">
        <pc:chgData name="Rosen, Evan M. (Atlanta)" userId="9534643b-f488-4050-8b47-6aaf6f8b64ad" providerId="ADAL" clId="{7C966BE1-F77E-4155-8BD5-8FC05A2DE1FC}" dt="2025-08-07T00:49:46.605" v="2923" actId="47"/>
        <pc:sldMkLst>
          <pc:docMk/>
          <pc:sldMk cId="795344801" sldId="685"/>
        </pc:sldMkLst>
      </pc:sldChg>
      <pc:sldChg chg="del">
        <pc:chgData name="Rosen, Evan M. (Atlanta)" userId="9534643b-f488-4050-8b47-6aaf6f8b64ad" providerId="ADAL" clId="{7C966BE1-F77E-4155-8BD5-8FC05A2DE1FC}" dt="2025-08-07T00:48:11.902" v="2882" actId="47"/>
        <pc:sldMkLst>
          <pc:docMk/>
          <pc:sldMk cId="4194844290" sldId="1306"/>
        </pc:sldMkLst>
      </pc:sldChg>
      <pc:sldChg chg="del">
        <pc:chgData name="Rosen, Evan M. (Atlanta)" userId="9534643b-f488-4050-8b47-6aaf6f8b64ad" providerId="ADAL" clId="{7C966BE1-F77E-4155-8BD5-8FC05A2DE1FC}" dt="2025-08-07T00:48:12.899" v="2883" actId="47"/>
        <pc:sldMkLst>
          <pc:docMk/>
          <pc:sldMk cId="3980087069" sldId="1637155369"/>
        </pc:sldMkLst>
      </pc:sldChg>
      <pc:sldChg chg="del">
        <pc:chgData name="Rosen, Evan M. (Atlanta)" userId="9534643b-f488-4050-8b47-6aaf6f8b64ad" providerId="ADAL" clId="{7C966BE1-F77E-4155-8BD5-8FC05A2DE1FC}" dt="2025-08-07T00:49:32.160" v="2905" actId="47"/>
        <pc:sldMkLst>
          <pc:docMk/>
          <pc:sldMk cId="1445640010" sldId="1637155402"/>
        </pc:sldMkLst>
      </pc:sldChg>
      <pc:sldChg chg="del">
        <pc:chgData name="Rosen, Evan M. (Atlanta)" userId="9534643b-f488-4050-8b47-6aaf6f8b64ad" providerId="ADAL" clId="{7C966BE1-F77E-4155-8BD5-8FC05A2DE1FC}" dt="2025-08-07T00:48:11.099" v="2881" actId="47"/>
        <pc:sldMkLst>
          <pc:docMk/>
          <pc:sldMk cId="3127821778" sldId="1637155409"/>
        </pc:sldMkLst>
      </pc:sldChg>
      <pc:sldChg chg="ord">
        <pc:chgData name="Rosen, Evan M. (Atlanta)" userId="9534643b-f488-4050-8b47-6aaf6f8b64ad" providerId="ADAL" clId="{7C966BE1-F77E-4155-8BD5-8FC05A2DE1FC}" dt="2025-08-07T00:49:17.170" v="2894"/>
        <pc:sldMkLst>
          <pc:docMk/>
          <pc:sldMk cId="3730766306" sldId="1637155412"/>
        </pc:sldMkLst>
      </pc:sldChg>
      <pc:sldChg chg="del">
        <pc:chgData name="Rosen, Evan M. (Atlanta)" userId="9534643b-f488-4050-8b47-6aaf6f8b64ad" providerId="ADAL" clId="{7C966BE1-F77E-4155-8BD5-8FC05A2DE1FC}" dt="2025-08-07T00:49:20.986" v="2895" actId="47"/>
        <pc:sldMkLst>
          <pc:docMk/>
          <pc:sldMk cId="2538765359" sldId="1637155413"/>
        </pc:sldMkLst>
      </pc:sldChg>
      <pc:sldChg chg="del">
        <pc:chgData name="Rosen, Evan M. (Atlanta)" userId="9534643b-f488-4050-8b47-6aaf6f8b64ad" providerId="ADAL" clId="{7C966BE1-F77E-4155-8BD5-8FC05A2DE1FC}" dt="2025-08-07T00:49:54.155" v="2929" actId="47"/>
        <pc:sldMkLst>
          <pc:docMk/>
          <pc:sldMk cId="3880127663" sldId="1637155414"/>
        </pc:sldMkLst>
      </pc:sldChg>
      <pc:sldChg chg="del">
        <pc:chgData name="Rosen, Evan M. (Atlanta)" userId="9534643b-f488-4050-8b47-6aaf6f8b64ad" providerId="ADAL" clId="{7C966BE1-F77E-4155-8BD5-8FC05A2DE1FC}" dt="2025-08-07T00:49:34.424" v="2906" actId="47"/>
        <pc:sldMkLst>
          <pc:docMk/>
          <pc:sldMk cId="3808951766" sldId="1637155417"/>
        </pc:sldMkLst>
      </pc:sldChg>
      <pc:sldChg chg="del">
        <pc:chgData name="Rosen, Evan M. (Atlanta)" userId="9534643b-f488-4050-8b47-6aaf6f8b64ad" providerId="ADAL" clId="{7C966BE1-F77E-4155-8BD5-8FC05A2DE1FC}" dt="2025-08-07T00:49:35.016" v="2907" actId="47"/>
        <pc:sldMkLst>
          <pc:docMk/>
          <pc:sldMk cId="2789197894" sldId="1637155418"/>
        </pc:sldMkLst>
      </pc:sldChg>
      <pc:sldChg chg="ord">
        <pc:chgData name="Rosen, Evan M. (Atlanta)" userId="9534643b-f488-4050-8b47-6aaf6f8b64ad" providerId="ADAL" clId="{7C966BE1-F77E-4155-8BD5-8FC05A2DE1FC}" dt="2025-08-07T00:48:26.809" v="2888"/>
        <pc:sldMkLst>
          <pc:docMk/>
          <pc:sldMk cId="2197475198" sldId="1637155419"/>
        </pc:sldMkLst>
      </pc:sldChg>
      <pc:sldChg chg="modSp mod">
        <pc:chgData name="Rosen, Evan M. (Atlanta)" userId="9534643b-f488-4050-8b47-6aaf6f8b64ad" providerId="ADAL" clId="{7C966BE1-F77E-4155-8BD5-8FC05A2DE1FC}" dt="2025-08-12T19:09:52.284" v="5393"/>
        <pc:sldMkLst>
          <pc:docMk/>
          <pc:sldMk cId="399988820" sldId="1637155421"/>
        </pc:sldMkLst>
        <pc:spChg chg="mod">
          <ac:chgData name="Rosen, Evan M. (Atlanta)" userId="9534643b-f488-4050-8b47-6aaf6f8b64ad" providerId="ADAL" clId="{7C966BE1-F77E-4155-8BD5-8FC05A2DE1FC}" dt="2025-08-12T19:09:52.284" v="5393"/>
          <ac:spMkLst>
            <pc:docMk/>
            <pc:sldMk cId="399988820" sldId="1637155421"/>
            <ac:spMk id="2" creationId="{F4CE8646-0183-4540-BE99-24C1D6ED2248}"/>
          </ac:spMkLst>
        </pc:spChg>
        <pc:spChg chg="mod">
          <ac:chgData name="Rosen, Evan M. (Atlanta)" userId="9534643b-f488-4050-8b47-6aaf6f8b64ad" providerId="ADAL" clId="{7C966BE1-F77E-4155-8BD5-8FC05A2DE1FC}" dt="2025-08-06T23:55:20.676" v="67" actId="20577"/>
          <ac:spMkLst>
            <pc:docMk/>
            <pc:sldMk cId="399988820" sldId="1637155421"/>
            <ac:spMk id="3" creationId="{F995B3D3-58A4-42AC-ACDB-21C421FD12B3}"/>
          </ac:spMkLst>
        </pc:spChg>
      </pc:sldChg>
      <pc:sldChg chg="del">
        <pc:chgData name="Rosen, Evan M. (Atlanta)" userId="9534643b-f488-4050-8b47-6aaf6f8b64ad" providerId="ADAL" clId="{7C966BE1-F77E-4155-8BD5-8FC05A2DE1FC}" dt="2025-08-07T00:48:13.794" v="2884" actId="47"/>
        <pc:sldMkLst>
          <pc:docMk/>
          <pc:sldMk cId="3100626421" sldId="1637155502"/>
        </pc:sldMkLst>
      </pc:sldChg>
      <pc:sldChg chg="del">
        <pc:chgData name="Rosen, Evan M. (Atlanta)" userId="9534643b-f488-4050-8b47-6aaf6f8b64ad" providerId="ADAL" clId="{7C966BE1-F77E-4155-8BD5-8FC05A2DE1FC}" dt="2025-08-07T00:49:41.648" v="2916" actId="47"/>
        <pc:sldMkLst>
          <pc:docMk/>
          <pc:sldMk cId="1568650265" sldId="1637155505"/>
        </pc:sldMkLst>
      </pc:sldChg>
      <pc:sldChg chg="del">
        <pc:chgData name="Rosen, Evan M. (Atlanta)" userId="9534643b-f488-4050-8b47-6aaf6f8b64ad" providerId="ADAL" clId="{7C966BE1-F77E-4155-8BD5-8FC05A2DE1FC}" dt="2025-08-07T00:49:45.147" v="2921" actId="47"/>
        <pc:sldMkLst>
          <pc:docMk/>
          <pc:sldMk cId="2996453368" sldId="1637155506"/>
        </pc:sldMkLst>
      </pc:sldChg>
      <pc:sldChg chg="del">
        <pc:chgData name="Rosen, Evan M. (Atlanta)" userId="9534643b-f488-4050-8b47-6aaf6f8b64ad" providerId="ADAL" clId="{7C966BE1-F77E-4155-8BD5-8FC05A2DE1FC}" dt="2025-08-06T23:58:11.613" v="232" actId="47"/>
        <pc:sldMkLst>
          <pc:docMk/>
          <pc:sldMk cId="2726956168" sldId="1637155508"/>
        </pc:sldMkLst>
      </pc:sldChg>
      <pc:sldChg chg="del">
        <pc:chgData name="Rosen, Evan M. (Atlanta)" userId="9534643b-f488-4050-8b47-6aaf6f8b64ad" providerId="ADAL" clId="{7C966BE1-F77E-4155-8BD5-8FC05A2DE1FC}" dt="2025-08-07T00:49:52.610" v="2928" actId="47"/>
        <pc:sldMkLst>
          <pc:docMk/>
          <pc:sldMk cId="656812875" sldId="1637155509"/>
        </pc:sldMkLst>
      </pc:sldChg>
      <pc:sldChg chg="modSp mod ord">
        <pc:chgData name="Rosen, Evan M. (Atlanta)" userId="9534643b-f488-4050-8b47-6aaf6f8b64ad" providerId="ADAL" clId="{7C966BE1-F77E-4155-8BD5-8FC05A2DE1FC}" dt="2025-08-07T00:46:46.617" v="2836" actId="6549"/>
        <pc:sldMkLst>
          <pc:docMk/>
          <pc:sldMk cId="2145610695" sldId="1637155510"/>
        </pc:sldMkLst>
        <pc:spChg chg="mod">
          <ac:chgData name="Rosen, Evan M. (Atlanta)" userId="9534643b-f488-4050-8b47-6aaf6f8b64ad" providerId="ADAL" clId="{7C966BE1-F77E-4155-8BD5-8FC05A2DE1FC}" dt="2025-08-07T00:46:46.617" v="2836" actId="6549"/>
          <ac:spMkLst>
            <pc:docMk/>
            <pc:sldMk cId="2145610695" sldId="1637155510"/>
            <ac:spMk id="4" creationId="{1456EF50-22DD-5B9A-D89F-D139B81EC9D9}"/>
          </ac:spMkLst>
        </pc:spChg>
      </pc:sldChg>
      <pc:sldChg chg="del">
        <pc:chgData name="Rosen, Evan M. (Atlanta)" userId="9534643b-f488-4050-8b47-6aaf6f8b64ad" providerId="ADAL" clId="{7C966BE1-F77E-4155-8BD5-8FC05A2DE1FC}" dt="2025-08-07T00:49:40.086" v="2914" actId="47"/>
        <pc:sldMkLst>
          <pc:docMk/>
          <pc:sldMk cId="4027089683" sldId="1637155512"/>
        </pc:sldMkLst>
      </pc:sldChg>
      <pc:sldChg chg="del">
        <pc:chgData name="Rosen, Evan M. (Atlanta)" userId="9534643b-f488-4050-8b47-6aaf6f8b64ad" providerId="ADAL" clId="{7C966BE1-F77E-4155-8BD5-8FC05A2DE1FC}" dt="2025-08-07T00:49:40.689" v="2915" actId="47"/>
        <pc:sldMkLst>
          <pc:docMk/>
          <pc:sldMk cId="3565862916" sldId="1637155513"/>
        </pc:sldMkLst>
      </pc:sldChg>
      <pc:sldChg chg="del">
        <pc:chgData name="Rosen, Evan M. (Atlanta)" userId="9534643b-f488-4050-8b47-6aaf6f8b64ad" providerId="ADAL" clId="{7C966BE1-F77E-4155-8BD5-8FC05A2DE1FC}" dt="2025-08-06T23:55:25.154" v="68" actId="47"/>
        <pc:sldMkLst>
          <pc:docMk/>
          <pc:sldMk cId="2966996670" sldId="1637155534"/>
        </pc:sldMkLst>
      </pc:sldChg>
      <pc:sldChg chg="modSp mod">
        <pc:chgData name="Rosen, Evan M. (Atlanta)" userId="9534643b-f488-4050-8b47-6aaf6f8b64ad" providerId="ADAL" clId="{7C966BE1-F77E-4155-8BD5-8FC05A2DE1FC}" dt="2025-08-12T15:59:03.840" v="3358" actId="20577"/>
        <pc:sldMkLst>
          <pc:docMk/>
          <pc:sldMk cId="3711579976" sldId="1637155535"/>
        </pc:sldMkLst>
        <pc:spChg chg="mod">
          <ac:chgData name="Rosen, Evan M. (Atlanta)" userId="9534643b-f488-4050-8b47-6aaf6f8b64ad" providerId="ADAL" clId="{7C966BE1-F77E-4155-8BD5-8FC05A2DE1FC}" dt="2025-08-12T15:59:03.840" v="3358" actId="20577"/>
          <ac:spMkLst>
            <pc:docMk/>
            <pc:sldMk cId="3711579976" sldId="1637155535"/>
            <ac:spMk id="4" creationId="{6B20D1A1-4C3B-A69A-7813-9CF4AA461C2D}"/>
          </ac:spMkLst>
        </pc:spChg>
        <pc:spChg chg="mod">
          <ac:chgData name="Rosen, Evan M. (Atlanta)" userId="9534643b-f488-4050-8b47-6aaf6f8b64ad" providerId="ADAL" clId="{7C966BE1-F77E-4155-8BD5-8FC05A2DE1FC}" dt="2025-08-07T00:47:25.830" v="2877" actId="1076"/>
          <ac:spMkLst>
            <pc:docMk/>
            <pc:sldMk cId="3711579976" sldId="1637155535"/>
            <ac:spMk id="5" creationId="{F99432BD-B143-C9EE-7FBE-8A0D84946AF0}"/>
          </ac:spMkLst>
        </pc:spChg>
      </pc:sldChg>
      <pc:sldChg chg="modSp">
        <pc:chgData name="Rosen, Evan M. (Atlanta)" userId="9534643b-f488-4050-8b47-6aaf6f8b64ad" providerId="ADAL" clId="{7C966BE1-F77E-4155-8BD5-8FC05A2DE1FC}" dt="2025-08-07T00:00:02.095" v="324" actId="114"/>
        <pc:sldMkLst>
          <pc:docMk/>
          <pc:sldMk cId="1255816401" sldId="1637155537"/>
        </pc:sldMkLst>
        <pc:spChg chg="mod">
          <ac:chgData name="Rosen, Evan M. (Atlanta)" userId="9534643b-f488-4050-8b47-6aaf6f8b64ad" providerId="ADAL" clId="{7C966BE1-F77E-4155-8BD5-8FC05A2DE1FC}" dt="2025-08-07T00:00:02.095" v="324" actId="114"/>
          <ac:spMkLst>
            <pc:docMk/>
            <pc:sldMk cId="1255816401" sldId="1637155537"/>
            <ac:spMk id="3" creationId="{00000000-0000-0000-0000-000000000000}"/>
          </ac:spMkLst>
        </pc:spChg>
      </pc:sldChg>
      <pc:sldChg chg="modSp mod ord">
        <pc:chgData name="Rosen, Evan M. (Atlanta)" userId="9534643b-f488-4050-8b47-6aaf6f8b64ad" providerId="ADAL" clId="{7C966BE1-F77E-4155-8BD5-8FC05A2DE1FC}" dt="2025-08-07T00:46:06.849" v="2791" actId="20577"/>
        <pc:sldMkLst>
          <pc:docMk/>
          <pc:sldMk cId="3050610980" sldId="1637155540"/>
        </pc:sldMkLst>
        <pc:spChg chg="mod">
          <ac:chgData name="Rosen, Evan M. (Atlanta)" userId="9534643b-f488-4050-8b47-6aaf6f8b64ad" providerId="ADAL" clId="{7C966BE1-F77E-4155-8BD5-8FC05A2DE1FC}" dt="2025-08-07T00:46:06.849" v="2791" actId="20577"/>
          <ac:spMkLst>
            <pc:docMk/>
            <pc:sldMk cId="3050610980" sldId="1637155540"/>
            <ac:spMk id="4" creationId="{BF3A8305-2489-562F-8BFA-598B27F7CD72}"/>
          </ac:spMkLst>
        </pc:spChg>
        <pc:spChg chg="mod">
          <ac:chgData name="Rosen, Evan M. (Atlanta)" userId="9534643b-f488-4050-8b47-6aaf6f8b64ad" providerId="ADAL" clId="{7C966BE1-F77E-4155-8BD5-8FC05A2DE1FC}" dt="2025-08-07T00:45:51.073" v="2785" actId="20577"/>
          <ac:spMkLst>
            <pc:docMk/>
            <pc:sldMk cId="3050610980" sldId="1637155540"/>
            <ac:spMk id="5" creationId="{573202B6-34C8-C6E2-763B-F2FB311C90E0}"/>
          </ac:spMkLst>
        </pc:spChg>
      </pc:sldChg>
      <pc:sldChg chg="del">
        <pc:chgData name="Rosen, Evan M. (Atlanta)" userId="9534643b-f488-4050-8b47-6aaf6f8b64ad" providerId="ADAL" clId="{7C966BE1-F77E-4155-8BD5-8FC05A2DE1FC}" dt="2025-08-07T00:49:22.342" v="2896" actId="47"/>
        <pc:sldMkLst>
          <pc:docMk/>
          <pc:sldMk cId="3743393056" sldId="1637155542"/>
        </pc:sldMkLst>
      </pc:sldChg>
      <pc:sldChg chg="del">
        <pc:chgData name="Rosen, Evan M. (Atlanta)" userId="9534643b-f488-4050-8b47-6aaf6f8b64ad" providerId="ADAL" clId="{7C966BE1-F77E-4155-8BD5-8FC05A2DE1FC}" dt="2025-08-07T00:49:23.521" v="2897" actId="47"/>
        <pc:sldMkLst>
          <pc:docMk/>
          <pc:sldMk cId="722152605" sldId="1637155543"/>
        </pc:sldMkLst>
      </pc:sldChg>
      <pc:sldChg chg="del">
        <pc:chgData name="Rosen, Evan M. (Atlanta)" userId="9534643b-f488-4050-8b47-6aaf6f8b64ad" providerId="ADAL" clId="{7C966BE1-F77E-4155-8BD5-8FC05A2DE1FC}" dt="2025-08-07T00:49:24.181" v="2898" actId="47"/>
        <pc:sldMkLst>
          <pc:docMk/>
          <pc:sldMk cId="1538340673" sldId="1637155544"/>
        </pc:sldMkLst>
      </pc:sldChg>
      <pc:sldChg chg="del">
        <pc:chgData name="Rosen, Evan M. (Atlanta)" userId="9534643b-f488-4050-8b47-6aaf6f8b64ad" providerId="ADAL" clId="{7C966BE1-F77E-4155-8BD5-8FC05A2DE1FC}" dt="2025-08-07T00:49:25.411" v="2899" actId="47"/>
        <pc:sldMkLst>
          <pc:docMk/>
          <pc:sldMk cId="1844195665" sldId="1637155545"/>
        </pc:sldMkLst>
      </pc:sldChg>
      <pc:sldChg chg="del">
        <pc:chgData name="Rosen, Evan M. (Atlanta)" userId="9534643b-f488-4050-8b47-6aaf6f8b64ad" providerId="ADAL" clId="{7C966BE1-F77E-4155-8BD5-8FC05A2DE1FC}" dt="2025-08-07T00:49:27.761" v="2901" actId="47"/>
        <pc:sldMkLst>
          <pc:docMk/>
          <pc:sldMk cId="588182895" sldId="1637155546"/>
        </pc:sldMkLst>
      </pc:sldChg>
      <pc:sldChg chg="del">
        <pc:chgData name="Rosen, Evan M. (Atlanta)" userId="9534643b-f488-4050-8b47-6aaf6f8b64ad" providerId="ADAL" clId="{7C966BE1-F77E-4155-8BD5-8FC05A2DE1FC}" dt="2025-08-07T00:49:28.467" v="2902" actId="47"/>
        <pc:sldMkLst>
          <pc:docMk/>
          <pc:sldMk cId="3717046284" sldId="1637155547"/>
        </pc:sldMkLst>
      </pc:sldChg>
      <pc:sldChg chg="del">
        <pc:chgData name="Rosen, Evan M. (Atlanta)" userId="9534643b-f488-4050-8b47-6aaf6f8b64ad" providerId="ADAL" clId="{7C966BE1-F77E-4155-8BD5-8FC05A2DE1FC}" dt="2025-08-07T00:49:36.923" v="2910" actId="47"/>
        <pc:sldMkLst>
          <pc:docMk/>
          <pc:sldMk cId="3538214413" sldId="1637155548"/>
        </pc:sldMkLst>
      </pc:sldChg>
      <pc:sldChg chg="modSp add mod">
        <pc:chgData name="Rosen, Evan M. (Atlanta)" userId="9534643b-f488-4050-8b47-6aaf6f8b64ad" providerId="ADAL" clId="{7C966BE1-F77E-4155-8BD5-8FC05A2DE1FC}" dt="2025-08-07T00:53:00.912" v="3355" actId="20577"/>
        <pc:sldMkLst>
          <pc:docMk/>
          <pc:sldMk cId="1792854040" sldId="1637155549"/>
        </pc:sldMkLst>
        <pc:spChg chg="mod">
          <ac:chgData name="Rosen, Evan M. (Atlanta)" userId="9534643b-f488-4050-8b47-6aaf6f8b64ad" providerId="ADAL" clId="{7C966BE1-F77E-4155-8BD5-8FC05A2DE1FC}" dt="2025-08-07T00:51:31.482" v="3115" actId="20577"/>
          <ac:spMkLst>
            <pc:docMk/>
            <pc:sldMk cId="1792854040" sldId="1637155549"/>
            <ac:spMk id="2" creationId="{A5751BDA-FEB3-8C99-6592-45611ECC0DA0}"/>
          </ac:spMkLst>
        </pc:spChg>
        <pc:spChg chg="mod">
          <ac:chgData name="Rosen, Evan M. (Atlanta)" userId="9534643b-f488-4050-8b47-6aaf6f8b64ad" providerId="ADAL" clId="{7C966BE1-F77E-4155-8BD5-8FC05A2DE1FC}" dt="2025-08-07T00:52:38.913" v="3303" actId="20577"/>
          <ac:spMkLst>
            <pc:docMk/>
            <pc:sldMk cId="1792854040" sldId="1637155549"/>
            <ac:spMk id="6" creationId="{38A8C3C8-5256-8AC4-8F65-39F8702E79A8}"/>
          </ac:spMkLst>
        </pc:spChg>
        <pc:spChg chg="mod">
          <ac:chgData name="Rosen, Evan M. (Atlanta)" userId="9534643b-f488-4050-8b47-6aaf6f8b64ad" providerId="ADAL" clId="{7C966BE1-F77E-4155-8BD5-8FC05A2DE1FC}" dt="2025-08-07T00:53:00.912" v="3355" actId="20577"/>
          <ac:spMkLst>
            <pc:docMk/>
            <pc:sldMk cId="1792854040" sldId="1637155549"/>
            <ac:spMk id="7" creationId="{C7CD555F-A427-1862-DE5F-FA184866125D}"/>
          </ac:spMkLst>
        </pc:spChg>
      </pc:sldChg>
      <pc:sldChg chg="del">
        <pc:chgData name="Rosen, Evan M. (Atlanta)" userId="9534643b-f488-4050-8b47-6aaf6f8b64ad" providerId="ADAL" clId="{7C966BE1-F77E-4155-8BD5-8FC05A2DE1FC}" dt="2025-08-07T00:49:37.475" v="2911" actId="47"/>
        <pc:sldMkLst>
          <pc:docMk/>
          <pc:sldMk cId="4189995561" sldId="1637155549"/>
        </pc:sldMkLst>
      </pc:sldChg>
      <pc:sldChg chg="del">
        <pc:chgData name="Rosen, Evan M. (Atlanta)" userId="9534643b-f488-4050-8b47-6aaf6f8b64ad" providerId="ADAL" clId="{7C966BE1-F77E-4155-8BD5-8FC05A2DE1FC}" dt="2025-08-07T00:49:38.025" v="2912" actId="47"/>
        <pc:sldMkLst>
          <pc:docMk/>
          <pc:sldMk cId="2163452719" sldId="1637155550"/>
        </pc:sldMkLst>
      </pc:sldChg>
      <pc:sldChg chg="del">
        <pc:chgData name="Rosen, Evan M. (Atlanta)" userId="9534643b-f488-4050-8b47-6aaf6f8b64ad" providerId="ADAL" clId="{7C966BE1-F77E-4155-8BD5-8FC05A2DE1FC}" dt="2025-08-07T00:49:39.174" v="2913" actId="47"/>
        <pc:sldMkLst>
          <pc:docMk/>
          <pc:sldMk cId="836788505" sldId="1637155552"/>
        </pc:sldMkLst>
      </pc:sldChg>
      <pc:sldChg chg="del">
        <pc:chgData name="Rosen, Evan M. (Atlanta)" userId="9534643b-f488-4050-8b47-6aaf6f8b64ad" providerId="ADAL" clId="{7C966BE1-F77E-4155-8BD5-8FC05A2DE1FC}" dt="2025-08-07T00:49:48.038" v="2925" actId="47"/>
        <pc:sldMkLst>
          <pc:docMk/>
          <pc:sldMk cId="2953526569" sldId="1637155554"/>
        </pc:sldMkLst>
      </pc:sldChg>
      <pc:sldChg chg="del">
        <pc:chgData name="Rosen, Evan M. (Atlanta)" userId="9534643b-f488-4050-8b47-6aaf6f8b64ad" providerId="ADAL" clId="{7C966BE1-F77E-4155-8BD5-8FC05A2DE1FC}" dt="2025-08-07T00:49:50.481" v="2926" actId="47"/>
        <pc:sldMkLst>
          <pc:docMk/>
          <pc:sldMk cId="113130647" sldId="1637155555"/>
        </pc:sldMkLst>
      </pc:sldChg>
      <pc:sldChg chg="del">
        <pc:chgData name="Rosen, Evan M. (Atlanta)" userId="9534643b-f488-4050-8b47-6aaf6f8b64ad" providerId="ADAL" clId="{7C966BE1-F77E-4155-8BD5-8FC05A2DE1FC}" dt="2025-08-07T00:49:51.638" v="2927" actId="47"/>
        <pc:sldMkLst>
          <pc:docMk/>
          <pc:sldMk cId="145727505" sldId="1637155556"/>
        </pc:sldMkLst>
      </pc:sldChg>
      <pc:sldChg chg="del">
        <pc:chgData name="Rosen, Evan M. (Atlanta)" userId="9534643b-f488-4050-8b47-6aaf6f8b64ad" providerId="ADAL" clId="{7C966BE1-F77E-4155-8BD5-8FC05A2DE1FC}" dt="2025-08-07T00:49:47.471" v="2924" actId="47"/>
        <pc:sldMkLst>
          <pc:docMk/>
          <pc:sldMk cId="3934113042" sldId="1637155557"/>
        </pc:sldMkLst>
      </pc:sldChg>
      <pc:sldChg chg="del">
        <pc:chgData name="Rosen, Evan M. (Atlanta)" userId="9534643b-f488-4050-8b47-6aaf6f8b64ad" providerId="ADAL" clId="{7C966BE1-F77E-4155-8BD5-8FC05A2DE1FC}" dt="2025-08-07T00:49:58.667" v="2935" actId="47"/>
        <pc:sldMkLst>
          <pc:docMk/>
          <pc:sldMk cId="1725334702" sldId="1637155560"/>
        </pc:sldMkLst>
      </pc:sldChg>
      <pc:sldChg chg="del">
        <pc:chgData name="Rosen, Evan M. (Atlanta)" userId="9534643b-f488-4050-8b47-6aaf6f8b64ad" providerId="ADAL" clId="{7C966BE1-F77E-4155-8BD5-8FC05A2DE1FC}" dt="2025-08-07T00:49:59.727" v="2936" actId="47"/>
        <pc:sldMkLst>
          <pc:docMk/>
          <pc:sldMk cId="3454713050" sldId="1637155561"/>
        </pc:sldMkLst>
      </pc:sldChg>
      <pc:sldChg chg="del">
        <pc:chgData name="Rosen, Evan M. (Atlanta)" userId="9534643b-f488-4050-8b47-6aaf6f8b64ad" providerId="ADAL" clId="{7C966BE1-F77E-4155-8BD5-8FC05A2DE1FC}" dt="2025-08-07T00:49:55.120" v="2930" actId="47"/>
        <pc:sldMkLst>
          <pc:docMk/>
          <pc:sldMk cId="2483489084" sldId="1637155562"/>
        </pc:sldMkLst>
      </pc:sldChg>
      <pc:sldChg chg="del">
        <pc:chgData name="Rosen, Evan M. (Atlanta)" userId="9534643b-f488-4050-8b47-6aaf6f8b64ad" providerId="ADAL" clId="{7C966BE1-F77E-4155-8BD5-8FC05A2DE1FC}" dt="2025-08-07T00:49:42.203" v="2917" actId="47"/>
        <pc:sldMkLst>
          <pc:docMk/>
          <pc:sldMk cId="1533652614" sldId="1637155564"/>
        </pc:sldMkLst>
      </pc:sldChg>
      <pc:sldChg chg="del">
        <pc:chgData name="Rosen, Evan M. (Atlanta)" userId="9534643b-f488-4050-8b47-6aaf6f8b64ad" providerId="ADAL" clId="{7C966BE1-F77E-4155-8BD5-8FC05A2DE1FC}" dt="2025-08-07T00:49:43.186" v="2919" actId="47"/>
        <pc:sldMkLst>
          <pc:docMk/>
          <pc:sldMk cId="2053439313" sldId="1637155565"/>
        </pc:sldMkLst>
      </pc:sldChg>
      <pc:sldChg chg="del">
        <pc:chgData name="Rosen, Evan M. (Atlanta)" userId="9534643b-f488-4050-8b47-6aaf6f8b64ad" providerId="ADAL" clId="{7C966BE1-F77E-4155-8BD5-8FC05A2DE1FC}" dt="2025-08-06T23:58:13.999" v="234" actId="47"/>
        <pc:sldMkLst>
          <pc:docMk/>
          <pc:sldMk cId="2625155782" sldId="1637155566"/>
        </pc:sldMkLst>
      </pc:sldChg>
      <pc:sldChg chg="del">
        <pc:chgData name="Rosen, Evan M. (Atlanta)" userId="9534643b-f488-4050-8b47-6aaf6f8b64ad" providerId="ADAL" clId="{7C966BE1-F77E-4155-8BD5-8FC05A2DE1FC}" dt="2025-08-06T23:58:15.523" v="235" actId="47"/>
        <pc:sldMkLst>
          <pc:docMk/>
          <pc:sldMk cId="578895748" sldId="1637155567"/>
        </pc:sldMkLst>
      </pc:sldChg>
      <pc:sldChg chg="modSp mod">
        <pc:chgData name="Rosen, Evan M. (Atlanta)" userId="9534643b-f488-4050-8b47-6aaf6f8b64ad" providerId="ADAL" clId="{7C966BE1-F77E-4155-8BD5-8FC05A2DE1FC}" dt="2025-08-06T23:57:25.212" v="216" actId="6549"/>
        <pc:sldMkLst>
          <pc:docMk/>
          <pc:sldMk cId="906002428" sldId="1637155569"/>
        </pc:sldMkLst>
        <pc:spChg chg="mod">
          <ac:chgData name="Rosen, Evan M. (Atlanta)" userId="9534643b-f488-4050-8b47-6aaf6f8b64ad" providerId="ADAL" clId="{7C966BE1-F77E-4155-8BD5-8FC05A2DE1FC}" dt="2025-08-06T23:57:25.212" v="216" actId="6549"/>
          <ac:spMkLst>
            <pc:docMk/>
            <pc:sldMk cId="906002428" sldId="1637155569"/>
            <ac:spMk id="6" creationId="{B2689ABF-3A32-4839-A5A0-3E37D7011AAD}"/>
          </ac:spMkLst>
        </pc:spChg>
      </pc:sldChg>
      <pc:sldChg chg="modSp mod">
        <pc:chgData name="Rosen, Evan M. (Atlanta)" userId="9534643b-f488-4050-8b47-6aaf6f8b64ad" providerId="ADAL" clId="{7C966BE1-F77E-4155-8BD5-8FC05A2DE1FC}" dt="2025-08-06T23:57:55.099" v="230" actId="14100"/>
        <pc:sldMkLst>
          <pc:docMk/>
          <pc:sldMk cId="2377836142" sldId="1637155570"/>
        </pc:sldMkLst>
        <pc:spChg chg="mod">
          <ac:chgData name="Rosen, Evan M. (Atlanta)" userId="9534643b-f488-4050-8b47-6aaf6f8b64ad" providerId="ADAL" clId="{7C966BE1-F77E-4155-8BD5-8FC05A2DE1FC}" dt="2025-08-06T23:57:55.099" v="230" actId="14100"/>
          <ac:spMkLst>
            <pc:docMk/>
            <pc:sldMk cId="2377836142" sldId="1637155570"/>
            <ac:spMk id="13" creationId="{93646788-F7FA-4787-B308-65618D9C8FB4}"/>
          </ac:spMkLst>
        </pc:spChg>
        <pc:grpChg chg="mod">
          <ac:chgData name="Rosen, Evan M. (Atlanta)" userId="9534643b-f488-4050-8b47-6aaf6f8b64ad" providerId="ADAL" clId="{7C966BE1-F77E-4155-8BD5-8FC05A2DE1FC}" dt="2025-08-06T23:57:47.310" v="226" actId="1076"/>
          <ac:grpSpMkLst>
            <pc:docMk/>
            <pc:sldMk cId="2377836142" sldId="1637155570"/>
            <ac:grpSpMk id="2" creationId="{73870076-C4AB-1E48-839B-68AE5555E20E}"/>
          </ac:grpSpMkLst>
        </pc:grpChg>
      </pc:sldChg>
      <pc:sldChg chg="del">
        <pc:chgData name="Rosen, Evan M. (Atlanta)" userId="9534643b-f488-4050-8b47-6aaf6f8b64ad" providerId="ADAL" clId="{7C966BE1-F77E-4155-8BD5-8FC05A2DE1FC}" dt="2025-08-06T23:58:08.256" v="231" actId="47"/>
        <pc:sldMkLst>
          <pc:docMk/>
          <pc:sldMk cId="312826771" sldId="1637155571"/>
        </pc:sldMkLst>
      </pc:sldChg>
      <pc:sldChg chg="modSp mod">
        <pc:chgData name="Rosen, Evan M. (Atlanta)" userId="9534643b-f488-4050-8b47-6aaf6f8b64ad" providerId="ADAL" clId="{7C966BE1-F77E-4155-8BD5-8FC05A2DE1FC}" dt="2025-08-06T23:58:27.148" v="267" actId="20577"/>
        <pc:sldMkLst>
          <pc:docMk/>
          <pc:sldMk cId="3865934205" sldId="1637155573"/>
        </pc:sldMkLst>
        <pc:spChg chg="mod">
          <ac:chgData name="Rosen, Evan M. (Atlanta)" userId="9534643b-f488-4050-8b47-6aaf6f8b64ad" providerId="ADAL" clId="{7C966BE1-F77E-4155-8BD5-8FC05A2DE1FC}" dt="2025-08-06T23:58:27.148" v="267" actId="20577"/>
          <ac:spMkLst>
            <pc:docMk/>
            <pc:sldMk cId="3865934205" sldId="1637155573"/>
            <ac:spMk id="2" creationId="{C9F20316-1B63-1004-A4F0-8DD9AF454366}"/>
          </ac:spMkLst>
        </pc:spChg>
      </pc:sldChg>
      <pc:sldChg chg="del">
        <pc:chgData name="Rosen, Evan M. (Atlanta)" userId="9534643b-f488-4050-8b47-6aaf6f8b64ad" providerId="ADAL" clId="{7C966BE1-F77E-4155-8BD5-8FC05A2DE1FC}" dt="2025-08-07T00:48:54.878" v="2890" actId="47"/>
        <pc:sldMkLst>
          <pc:docMk/>
          <pc:sldMk cId="1875797346" sldId="1637155574"/>
        </pc:sldMkLst>
      </pc:sldChg>
      <pc:sldChg chg="del">
        <pc:chgData name="Rosen, Evan M. (Atlanta)" userId="9534643b-f488-4050-8b47-6aaf6f8b64ad" providerId="ADAL" clId="{7C966BE1-F77E-4155-8BD5-8FC05A2DE1FC}" dt="2025-08-07T00:10:59.612" v="558" actId="47"/>
        <pc:sldMkLst>
          <pc:docMk/>
          <pc:sldMk cId="3106466317" sldId="1637155575"/>
        </pc:sldMkLst>
      </pc:sldChg>
      <pc:sldChg chg="del">
        <pc:chgData name="Rosen, Evan M. (Atlanta)" userId="9534643b-f488-4050-8b47-6aaf6f8b64ad" providerId="ADAL" clId="{7C966BE1-F77E-4155-8BD5-8FC05A2DE1FC}" dt="2025-08-07T00:10:53.056" v="557" actId="47"/>
        <pc:sldMkLst>
          <pc:docMk/>
          <pc:sldMk cId="3747328156" sldId="1637155576"/>
        </pc:sldMkLst>
      </pc:sldChg>
      <pc:sldChg chg="del">
        <pc:chgData name="Rosen, Evan M. (Atlanta)" userId="9534643b-f488-4050-8b47-6aaf6f8b64ad" providerId="ADAL" clId="{7C966BE1-F77E-4155-8BD5-8FC05A2DE1FC}" dt="2025-08-07T00:48:53.070" v="2889" actId="47"/>
        <pc:sldMkLst>
          <pc:docMk/>
          <pc:sldMk cId="1495962956" sldId="1637155578"/>
        </pc:sldMkLst>
      </pc:sldChg>
      <pc:sldChg chg="del">
        <pc:chgData name="Rosen, Evan M. (Atlanta)" userId="9534643b-f488-4050-8b47-6aaf6f8b64ad" providerId="ADAL" clId="{7C966BE1-F77E-4155-8BD5-8FC05A2DE1FC}" dt="2025-08-07T00:49:04.918" v="2892" actId="47"/>
        <pc:sldMkLst>
          <pc:docMk/>
          <pc:sldMk cId="2853488942" sldId="1637155579"/>
        </pc:sldMkLst>
      </pc:sldChg>
      <pc:sldChg chg="del">
        <pc:chgData name="Rosen, Evan M. (Atlanta)" userId="9534643b-f488-4050-8b47-6aaf6f8b64ad" providerId="ADAL" clId="{7C966BE1-F77E-4155-8BD5-8FC05A2DE1FC}" dt="2025-08-06T23:58:12.894" v="233" actId="47"/>
        <pc:sldMkLst>
          <pc:docMk/>
          <pc:sldMk cId="117207633" sldId="1637155581"/>
        </pc:sldMkLst>
      </pc:sldChg>
      <pc:sldChg chg="del">
        <pc:chgData name="Rosen, Evan M. (Atlanta)" userId="9534643b-f488-4050-8b47-6aaf6f8b64ad" providerId="ADAL" clId="{7C966BE1-F77E-4155-8BD5-8FC05A2DE1FC}" dt="2025-08-07T00:49:44.472" v="2920" actId="47"/>
        <pc:sldMkLst>
          <pc:docMk/>
          <pc:sldMk cId="1153219332" sldId="1637155582"/>
        </pc:sldMkLst>
      </pc:sldChg>
      <pc:sldChg chg="del">
        <pc:chgData name="Rosen, Evan M. (Atlanta)" userId="9534643b-f488-4050-8b47-6aaf6f8b64ad" providerId="ADAL" clId="{7C966BE1-F77E-4155-8BD5-8FC05A2DE1FC}" dt="2025-08-07T00:49:46.104" v="2922" actId="47"/>
        <pc:sldMkLst>
          <pc:docMk/>
          <pc:sldMk cId="2694047399" sldId="1637155583"/>
        </pc:sldMkLst>
      </pc:sldChg>
      <pc:sldChg chg="add del">
        <pc:chgData name="Rosen, Evan M. (Atlanta)" userId="9534643b-f488-4050-8b47-6aaf6f8b64ad" providerId="ADAL" clId="{7C966BE1-F77E-4155-8BD5-8FC05A2DE1FC}" dt="2025-08-07T00:48:58.411" v="2891" actId="47"/>
        <pc:sldMkLst>
          <pc:docMk/>
          <pc:sldMk cId="2245863918" sldId="1637155584"/>
        </pc:sldMkLst>
      </pc:sldChg>
      <pc:sldChg chg="del">
        <pc:chgData name="Rosen, Evan M. (Atlanta)" userId="9534643b-f488-4050-8b47-6aaf6f8b64ad" providerId="ADAL" clId="{7C966BE1-F77E-4155-8BD5-8FC05A2DE1FC}" dt="2025-08-07T00:49:29.779" v="2903" actId="47"/>
        <pc:sldMkLst>
          <pc:docMk/>
          <pc:sldMk cId="2136340926" sldId="1637155585"/>
        </pc:sldMkLst>
      </pc:sldChg>
      <pc:sldChg chg="del">
        <pc:chgData name="Rosen, Evan M. (Atlanta)" userId="9534643b-f488-4050-8b47-6aaf6f8b64ad" providerId="ADAL" clId="{7C966BE1-F77E-4155-8BD5-8FC05A2DE1FC}" dt="2025-08-07T00:49:30.517" v="2904" actId="47"/>
        <pc:sldMkLst>
          <pc:docMk/>
          <pc:sldMk cId="3921886132" sldId="1637155586"/>
        </pc:sldMkLst>
      </pc:sldChg>
      <pc:sldChg chg="del">
        <pc:chgData name="Rosen, Evan M. (Atlanta)" userId="9534643b-f488-4050-8b47-6aaf6f8b64ad" providerId="ADAL" clId="{7C966BE1-F77E-4155-8BD5-8FC05A2DE1FC}" dt="2025-08-07T00:49:56.053" v="2931" actId="47"/>
        <pc:sldMkLst>
          <pc:docMk/>
          <pc:sldMk cId="348563045" sldId="1637155587"/>
        </pc:sldMkLst>
      </pc:sldChg>
      <pc:sldChg chg="del">
        <pc:chgData name="Rosen, Evan M. (Atlanta)" userId="9534643b-f488-4050-8b47-6aaf6f8b64ad" providerId="ADAL" clId="{7C966BE1-F77E-4155-8BD5-8FC05A2DE1FC}" dt="2025-08-07T00:49:56.661" v="2932" actId="47"/>
        <pc:sldMkLst>
          <pc:docMk/>
          <pc:sldMk cId="1887475168" sldId="1637155588"/>
        </pc:sldMkLst>
      </pc:sldChg>
      <pc:sldChg chg="del">
        <pc:chgData name="Rosen, Evan M. (Atlanta)" userId="9534643b-f488-4050-8b47-6aaf6f8b64ad" providerId="ADAL" clId="{7C966BE1-F77E-4155-8BD5-8FC05A2DE1FC}" dt="2025-08-07T00:49:57.169" v="2933" actId="47"/>
        <pc:sldMkLst>
          <pc:docMk/>
          <pc:sldMk cId="3831100008" sldId="1637155589"/>
        </pc:sldMkLst>
      </pc:sldChg>
      <pc:sldChg chg="del">
        <pc:chgData name="Rosen, Evan M. (Atlanta)" userId="9534643b-f488-4050-8b47-6aaf6f8b64ad" providerId="ADAL" clId="{7C966BE1-F77E-4155-8BD5-8FC05A2DE1FC}" dt="2025-08-07T00:49:57.644" v="2934" actId="47"/>
        <pc:sldMkLst>
          <pc:docMk/>
          <pc:sldMk cId="915645738" sldId="1637155590"/>
        </pc:sldMkLst>
      </pc:sldChg>
      <pc:sldChg chg="del">
        <pc:chgData name="Rosen, Evan M. (Atlanta)" userId="9534643b-f488-4050-8b47-6aaf6f8b64ad" providerId="ADAL" clId="{7C966BE1-F77E-4155-8BD5-8FC05A2DE1FC}" dt="2025-08-07T00:50:00.632" v="2937" actId="47"/>
        <pc:sldMkLst>
          <pc:docMk/>
          <pc:sldMk cId="4147287171" sldId="1637155591"/>
        </pc:sldMkLst>
      </pc:sldChg>
      <pc:sldChg chg="del">
        <pc:chgData name="Rosen, Evan M. (Atlanta)" userId="9534643b-f488-4050-8b47-6aaf6f8b64ad" providerId="ADAL" clId="{7C966BE1-F77E-4155-8BD5-8FC05A2DE1FC}" dt="2025-08-07T00:50:00.854" v="2938" actId="47"/>
        <pc:sldMkLst>
          <pc:docMk/>
          <pc:sldMk cId="3933269777" sldId="1637155592"/>
        </pc:sldMkLst>
      </pc:sldChg>
      <pc:sldChg chg="del">
        <pc:chgData name="Rosen, Evan M. (Atlanta)" userId="9534643b-f488-4050-8b47-6aaf6f8b64ad" providerId="ADAL" clId="{7C966BE1-F77E-4155-8BD5-8FC05A2DE1FC}" dt="2025-08-07T00:11:00.776" v="559" actId="47"/>
        <pc:sldMkLst>
          <pc:docMk/>
          <pc:sldMk cId="4040416988" sldId="1637155593"/>
        </pc:sldMkLst>
      </pc:sldChg>
      <pc:sldChg chg="modSp new mod">
        <pc:chgData name="Rosen, Evan M. (Atlanta)" userId="9534643b-f488-4050-8b47-6aaf6f8b64ad" providerId="ADAL" clId="{7C966BE1-F77E-4155-8BD5-8FC05A2DE1FC}" dt="2025-08-07T00:02:31.336" v="345" actId="20577"/>
        <pc:sldMkLst>
          <pc:docMk/>
          <pc:sldMk cId="3386312098" sldId="1637155594"/>
        </pc:sldMkLst>
        <pc:spChg chg="mod">
          <ac:chgData name="Rosen, Evan M. (Atlanta)" userId="9534643b-f488-4050-8b47-6aaf6f8b64ad" providerId="ADAL" clId="{7C966BE1-F77E-4155-8BD5-8FC05A2DE1FC}" dt="2025-08-07T00:02:28.756" v="339" actId="6549"/>
          <ac:spMkLst>
            <pc:docMk/>
            <pc:sldMk cId="3386312098" sldId="1637155594"/>
            <ac:spMk id="4" creationId="{8E887A7F-38EA-9289-6ADF-10CA44B7736A}"/>
          </ac:spMkLst>
        </pc:spChg>
        <pc:spChg chg="mod">
          <ac:chgData name="Rosen, Evan M. (Atlanta)" userId="9534643b-f488-4050-8b47-6aaf6f8b64ad" providerId="ADAL" clId="{7C966BE1-F77E-4155-8BD5-8FC05A2DE1FC}" dt="2025-08-07T00:02:31.336" v="345" actId="20577"/>
          <ac:spMkLst>
            <pc:docMk/>
            <pc:sldMk cId="3386312098" sldId="1637155594"/>
            <ac:spMk id="5" creationId="{E050F377-76C6-2570-27D8-B2276F68FC76}"/>
          </ac:spMkLst>
        </pc:spChg>
      </pc:sldChg>
      <pc:sldChg chg="modSp new mod">
        <pc:chgData name="Rosen, Evan M. (Atlanta)" userId="9534643b-f488-4050-8b47-6aaf6f8b64ad" providerId="ADAL" clId="{7C966BE1-F77E-4155-8BD5-8FC05A2DE1FC}" dt="2025-08-12T17:36:22.165" v="5319" actId="6549"/>
        <pc:sldMkLst>
          <pc:docMk/>
          <pc:sldMk cId="613529710" sldId="1637155595"/>
        </pc:sldMkLst>
        <pc:spChg chg="mod">
          <ac:chgData name="Rosen, Evan M. (Atlanta)" userId="9534643b-f488-4050-8b47-6aaf6f8b64ad" providerId="ADAL" clId="{7C966BE1-F77E-4155-8BD5-8FC05A2DE1FC}" dt="2025-08-12T17:36:22.165" v="5319" actId="6549"/>
          <ac:spMkLst>
            <pc:docMk/>
            <pc:sldMk cId="613529710" sldId="1637155595"/>
            <ac:spMk id="4" creationId="{004CFDC3-103D-1554-F0D2-329B4C83359A}"/>
          </ac:spMkLst>
        </pc:spChg>
        <pc:spChg chg="mod">
          <ac:chgData name="Rosen, Evan M. (Atlanta)" userId="9534643b-f488-4050-8b47-6aaf6f8b64ad" providerId="ADAL" clId="{7C966BE1-F77E-4155-8BD5-8FC05A2DE1FC}" dt="2025-08-07T00:07:11.453" v="555" actId="20577"/>
          <ac:spMkLst>
            <pc:docMk/>
            <pc:sldMk cId="613529710" sldId="1637155595"/>
            <ac:spMk id="5" creationId="{B7995324-E1AA-165A-77DB-9886091731D9}"/>
          </ac:spMkLst>
        </pc:spChg>
      </pc:sldChg>
      <pc:sldChg chg="modSp add mod">
        <pc:chgData name="Rosen, Evan M. (Atlanta)" userId="9534643b-f488-4050-8b47-6aaf6f8b64ad" providerId="ADAL" clId="{7C966BE1-F77E-4155-8BD5-8FC05A2DE1FC}" dt="2025-08-12T16:06:54.178" v="3373" actId="20577"/>
        <pc:sldMkLst>
          <pc:docMk/>
          <pc:sldMk cId="680500586" sldId="1637155596"/>
        </pc:sldMkLst>
        <pc:spChg chg="mod">
          <ac:chgData name="Rosen, Evan M. (Atlanta)" userId="9534643b-f488-4050-8b47-6aaf6f8b64ad" providerId="ADAL" clId="{7C966BE1-F77E-4155-8BD5-8FC05A2DE1FC}" dt="2025-08-12T16:06:54.178" v="3373" actId="20577"/>
          <ac:spMkLst>
            <pc:docMk/>
            <pc:sldMk cId="680500586" sldId="1637155596"/>
            <ac:spMk id="8" creationId="{7CE2A57A-F008-58AD-AE67-83496990E8B9}"/>
          </ac:spMkLst>
        </pc:spChg>
        <pc:picChg chg="mod">
          <ac:chgData name="Rosen, Evan M. (Atlanta)" userId="9534643b-f488-4050-8b47-6aaf6f8b64ad" providerId="ADAL" clId="{7C966BE1-F77E-4155-8BD5-8FC05A2DE1FC}" dt="2025-08-07T00:30:55.389" v="1715" actId="14100"/>
          <ac:picMkLst>
            <pc:docMk/>
            <pc:sldMk cId="680500586" sldId="1637155596"/>
            <ac:picMk id="7" creationId="{710A27B7-18F8-7000-ADEE-1C9A63B1CA36}"/>
          </ac:picMkLst>
        </pc:picChg>
      </pc:sldChg>
      <pc:sldChg chg="add">
        <pc:chgData name="Rosen, Evan M. (Atlanta)" userId="9534643b-f488-4050-8b47-6aaf6f8b64ad" providerId="ADAL" clId="{7C966BE1-F77E-4155-8BD5-8FC05A2DE1FC}" dt="2025-08-07T00:12:22.982" v="565"/>
        <pc:sldMkLst>
          <pc:docMk/>
          <pc:sldMk cId="3210336744" sldId="1637155597"/>
        </pc:sldMkLst>
      </pc:sldChg>
      <pc:sldChg chg="add del">
        <pc:chgData name="Rosen, Evan M. (Atlanta)" userId="9534643b-f488-4050-8b47-6aaf6f8b64ad" providerId="ADAL" clId="{7C966BE1-F77E-4155-8BD5-8FC05A2DE1FC}" dt="2025-08-07T00:36:26.036" v="2253" actId="47"/>
        <pc:sldMkLst>
          <pc:docMk/>
          <pc:sldMk cId="1977733736" sldId="1637155598"/>
        </pc:sldMkLst>
      </pc:sldChg>
      <pc:sldChg chg="modSp add mod">
        <pc:chgData name="Rosen, Evan M. (Atlanta)" userId="9534643b-f488-4050-8b47-6aaf6f8b64ad" providerId="ADAL" clId="{7C966BE1-F77E-4155-8BD5-8FC05A2DE1FC}" dt="2025-08-07T00:41:04.463" v="2535" actId="20577"/>
        <pc:sldMkLst>
          <pc:docMk/>
          <pc:sldMk cId="2922395866" sldId="1637155599"/>
        </pc:sldMkLst>
        <pc:spChg chg="mod">
          <ac:chgData name="Rosen, Evan M. (Atlanta)" userId="9534643b-f488-4050-8b47-6aaf6f8b64ad" providerId="ADAL" clId="{7C966BE1-F77E-4155-8BD5-8FC05A2DE1FC}" dt="2025-08-07T00:41:04.463" v="2535" actId="20577"/>
          <ac:spMkLst>
            <pc:docMk/>
            <pc:sldMk cId="2922395866" sldId="1637155599"/>
            <ac:spMk id="4" creationId="{74C44112-BD74-F690-B856-9EBDB6E5AE9F}"/>
          </ac:spMkLst>
        </pc:spChg>
      </pc:sldChg>
      <pc:sldChg chg="modSp add mod">
        <pc:chgData name="Rosen, Evan M. (Atlanta)" userId="9534643b-f488-4050-8b47-6aaf6f8b64ad" providerId="ADAL" clId="{7C966BE1-F77E-4155-8BD5-8FC05A2DE1FC}" dt="2025-08-07T00:26:17.490" v="1403" actId="20577"/>
        <pc:sldMkLst>
          <pc:docMk/>
          <pc:sldMk cId="1112478549" sldId="1637155600"/>
        </pc:sldMkLst>
        <pc:spChg chg="mod">
          <ac:chgData name="Rosen, Evan M. (Atlanta)" userId="9534643b-f488-4050-8b47-6aaf6f8b64ad" providerId="ADAL" clId="{7C966BE1-F77E-4155-8BD5-8FC05A2DE1FC}" dt="2025-08-07T00:26:17.490" v="1403" actId="20577"/>
          <ac:spMkLst>
            <pc:docMk/>
            <pc:sldMk cId="1112478549" sldId="1637155600"/>
            <ac:spMk id="3" creationId="{20B1F13C-0E18-6152-8B2C-61791C5F5A07}"/>
          </ac:spMkLst>
        </pc:spChg>
      </pc:sldChg>
      <pc:sldChg chg="modSp add mod">
        <pc:chgData name="Rosen, Evan M. (Atlanta)" userId="9534643b-f488-4050-8b47-6aaf6f8b64ad" providerId="ADAL" clId="{7C966BE1-F77E-4155-8BD5-8FC05A2DE1FC}" dt="2025-08-07T00:42:31.532" v="2544" actId="6549"/>
        <pc:sldMkLst>
          <pc:docMk/>
          <pc:sldMk cId="1515134844" sldId="1637155601"/>
        </pc:sldMkLst>
        <pc:spChg chg="mod">
          <ac:chgData name="Rosen, Evan M. (Atlanta)" userId="9534643b-f488-4050-8b47-6aaf6f8b64ad" providerId="ADAL" clId="{7C966BE1-F77E-4155-8BD5-8FC05A2DE1FC}" dt="2025-08-07T00:42:31.532" v="2544" actId="6549"/>
          <ac:spMkLst>
            <pc:docMk/>
            <pc:sldMk cId="1515134844" sldId="1637155601"/>
            <ac:spMk id="7" creationId="{6530C964-08D0-4474-8B49-1D9CC32BFBAF}"/>
          </ac:spMkLst>
        </pc:spChg>
      </pc:sldChg>
      <pc:sldChg chg="modSp add mod">
        <pc:chgData name="Rosen, Evan M. (Atlanta)" userId="9534643b-f488-4050-8b47-6aaf6f8b64ad" providerId="ADAL" clId="{7C966BE1-F77E-4155-8BD5-8FC05A2DE1FC}" dt="2025-08-07T00:44:31.340" v="2677" actId="14100"/>
        <pc:sldMkLst>
          <pc:docMk/>
          <pc:sldMk cId="4126279720" sldId="1637155602"/>
        </pc:sldMkLst>
        <pc:spChg chg="mod">
          <ac:chgData name="Rosen, Evan M. (Atlanta)" userId="9534643b-f488-4050-8b47-6aaf6f8b64ad" providerId="ADAL" clId="{7C966BE1-F77E-4155-8BD5-8FC05A2DE1FC}" dt="2025-08-07T00:44:25.667" v="2674" actId="1076"/>
          <ac:spMkLst>
            <pc:docMk/>
            <pc:sldMk cId="4126279720" sldId="1637155602"/>
            <ac:spMk id="2" creationId="{2445690D-A25A-0737-7555-0DA0C43CD9B7}"/>
          </ac:spMkLst>
        </pc:spChg>
        <pc:spChg chg="mod">
          <ac:chgData name="Rosen, Evan M. (Atlanta)" userId="9534643b-f488-4050-8b47-6aaf6f8b64ad" providerId="ADAL" clId="{7C966BE1-F77E-4155-8BD5-8FC05A2DE1FC}" dt="2025-08-07T00:44:31.340" v="2677" actId="14100"/>
          <ac:spMkLst>
            <pc:docMk/>
            <pc:sldMk cId="4126279720" sldId="1637155602"/>
            <ac:spMk id="3" creationId="{246707B2-2917-40C7-9D91-4E23667D12B6}"/>
          </ac:spMkLst>
        </pc:spChg>
      </pc:sldChg>
      <pc:sldChg chg="add del">
        <pc:chgData name="Rosen, Evan M. (Atlanta)" userId="9534643b-f488-4050-8b47-6aaf6f8b64ad" providerId="ADAL" clId="{7C966BE1-F77E-4155-8BD5-8FC05A2DE1FC}" dt="2025-08-07T00:43:16.830" v="2545" actId="47"/>
        <pc:sldMkLst>
          <pc:docMk/>
          <pc:sldMk cId="2247550663" sldId="1637155603"/>
        </pc:sldMkLst>
      </pc:sldChg>
      <pc:sldChg chg="modSp add mod">
        <pc:chgData name="Rosen, Evan M. (Atlanta)" userId="9534643b-f488-4050-8b47-6aaf6f8b64ad" providerId="ADAL" clId="{7C966BE1-F77E-4155-8BD5-8FC05A2DE1FC}" dt="2025-08-12T17:40:05.589" v="5392" actId="20577"/>
        <pc:sldMkLst>
          <pc:docMk/>
          <pc:sldMk cId="503141331" sldId="1637155604"/>
        </pc:sldMkLst>
        <pc:spChg chg="mod">
          <ac:chgData name="Rosen, Evan M. (Atlanta)" userId="9534643b-f488-4050-8b47-6aaf6f8b64ad" providerId="ADAL" clId="{7C966BE1-F77E-4155-8BD5-8FC05A2DE1FC}" dt="2025-08-07T00:50:41.186" v="2985" actId="20577"/>
          <ac:spMkLst>
            <pc:docMk/>
            <pc:sldMk cId="503141331" sldId="1637155604"/>
            <ac:spMk id="2" creationId="{EF8BF904-38AD-54A9-4F81-9FB7E0D1550F}"/>
          </ac:spMkLst>
        </pc:spChg>
        <pc:spChg chg="mod">
          <ac:chgData name="Rosen, Evan M. (Atlanta)" userId="9534643b-f488-4050-8b47-6aaf6f8b64ad" providerId="ADAL" clId="{7C966BE1-F77E-4155-8BD5-8FC05A2DE1FC}" dt="2025-08-12T17:40:05.589" v="5392" actId="20577"/>
          <ac:spMkLst>
            <pc:docMk/>
            <pc:sldMk cId="503141331" sldId="1637155604"/>
            <ac:spMk id="3" creationId="{E22A13CB-B8EF-9E68-31A6-0AF82B6E00F4}"/>
          </ac:spMkLst>
        </pc:spChg>
      </pc:sldChg>
      <pc:sldChg chg="modSp new mod">
        <pc:chgData name="Rosen, Evan M. (Atlanta)" userId="9534643b-f488-4050-8b47-6aaf6f8b64ad" providerId="ADAL" clId="{7C966BE1-F77E-4155-8BD5-8FC05A2DE1FC}" dt="2025-08-12T17:37:29.327" v="5364" actId="313"/>
        <pc:sldMkLst>
          <pc:docMk/>
          <pc:sldMk cId="4027762449" sldId="1637155605"/>
        </pc:sldMkLst>
        <pc:spChg chg="mod">
          <ac:chgData name="Rosen, Evan M. (Atlanta)" userId="9534643b-f488-4050-8b47-6aaf6f8b64ad" providerId="ADAL" clId="{7C966BE1-F77E-4155-8BD5-8FC05A2DE1FC}" dt="2025-08-12T17:37:29.327" v="5364" actId="313"/>
          <ac:spMkLst>
            <pc:docMk/>
            <pc:sldMk cId="4027762449" sldId="1637155605"/>
            <ac:spMk id="4" creationId="{16DB740A-FF2C-2D43-7A5D-ABBB50816FB4}"/>
          </ac:spMkLst>
        </pc:spChg>
        <pc:spChg chg="mod">
          <ac:chgData name="Rosen, Evan M. (Atlanta)" userId="9534643b-f488-4050-8b47-6aaf6f8b64ad" providerId="ADAL" clId="{7C966BE1-F77E-4155-8BD5-8FC05A2DE1FC}" dt="2025-08-07T00:19:04.186" v="595" actId="20577"/>
          <ac:spMkLst>
            <pc:docMk/>
            <pc:sldMk cId="4027762449" sldId="1637155605"/>
            <ac:spMk id="5" creationId="{BF715F08-875B-FD4C-86DC-1531902B1095}"/>
          </ac:spMkLst>
        </pc:spChg>
      </pc:sldChg>
      <pc:sldChg chg="modSp new mod">
        <pc:chgData name="Rosen, Evan M. (Atlanta)" userId="9534643b-f488-4050-8b47-6aaf6f8b64ad" providerId="ADAL" clId="{7C966BE1-F77E-4155-8BD5-8FC05A2DE1FC}" dt="2025-08-12T16:11:49.216" v="3404" actId="114"/>
        <pc:sldMkLst>
          <pc:docMk/>
          <pc:sldMk cId="2749205958" sldId="1637155606"/>
        </pc:sldMkLst>
        <pc:spChg chg="mod">
          <ac:chgData name="Rosen, Evan M. (Atlanta)" userId="9534643b-f488-4050-8b47-6aaf6f8b64ad" providerId="ADAL" clId="{7C966BE1-F77E-4155-8BD5-8FC05A2DE1FC}" dt="2025-08-12T16:11:49.216" v="3404" actId="114"/>
          <ac:spMkLst>
            <pc:docMk/>
            <pc:sldMk cId="2749205958" sldId="1637155606"/>
            <ac:spMk id="4" creationId="{18DA2ED0-4C45-BFF1-1B10-E13E606B5EF1}"/>
          </ac:spMkLst>
        </pc:spChg>
        <pc:spChg chg="mod">
          <ac:chgData name="Rosen, Evan M. (Atlanta)" userId="9534643b-f488-4050-8b47-6aaf6f8b64ad" providerId="ADAL" clId="{7C966BE1-F77E-4155-8BD5-8FC05A2DE1FC}" dt="2025-08-07T00:24:43.021" v="1201" actId="6549"/>
          <ac:spMkLst>
            <pc:docMk/>
            <pc:sldMk cId="2749205958" sldId="1637155606"/>
            <ac:spMk id="5" creationId="{539A6424-1AD7-3E25-7F01-D9F1D3C4FF05}"/>
          </ac:spMkLst>
        </pc:spChg>
      </pc:sldChg>
      <pc:sldChg chg="modSp new mod">
        <pc:chgData name="Rosen, Evan M. (Atlanta)" userId="9534643b-f488-4050-8b47-6aaf6f8b64ad" providerId="ADAL" clId="{7C966BE1-F77E-4155-8BD5-8FC05A2DE1FC}" dt="2025-08-07T00:39:37.666" v="2524" actId="20577"/>
        <pc:sldMkLst>
          <pc:docMk/>
          <pc:sldMk cId="3400506818" sldId="1637155607"/>
        </pc:sldMkLst>
        <pc:spChg chg="mod">
          <ac:chgData name="Rosen, Evan M. (Atlanta)" userId="9534643b-f488-4050-8b47-6aaf6f8b64ad" providerId="ADAL" clId="{7C966BE1-F77E-4155-8BD5-8FC05A2DE1FC}" dt="2025-08-07T00:33:15.642" v="1743" actId="20577"/>
          <ac:spMkLst>
            <pc:docMk/>
            <pc:sldMk cId="3400506818" sldId="1637155607"/>
            <ac:spMk id="2" creationId="{12C5D40D-21DC-2F6F-BDEC-C7A1359F3CB9}"/>
          </ac:spMkLst>
        </pc:spChg>
        <pc:spChg chg="mod">
          <ac:chgData name="Rosen, Evan M. (Atlanta)" userId="9534643b-f488-4050-8b47-6aaf6f8b64ad" providerId="ADAL" clId="{7C966BE1-F77E-4155-8BD5-8FC05A2DE1FC}" dt="2025-08-07T00:39:37.666" v="2524" actId="20577"/>
          <ac:spMkLst>
            <pc:docMk/>
            <pc:sldMk cId="3400506818" sldId="1637155607"/>
            <ac:spMk id="3" creationId="{DD6EFE08-D04C-6508-92FB-A0EDBFCE5701}"/>
          </ac:spMkLst>
        </pc:spChg>
      </pc:sldChg>
      <pc:sldChg chg="modSp new mod">
        <pc:chgData name="Rosen, Evan M. (Atlanta)" userId="9534643b-f488-4050-8b47-6aaf6f8b64ad" providerId="ADAL" clId="{7C966BE1-F77E-4155-8BD5-8FC05A2DE1FC}" dt="2025-08-12T16:34:00.966" v="5305" actId="6549"/>
        <pc:sldMkLst>
          <pc:docMk/>
          <pc:sldMk cId="974471934" sldId="1637155608"/>
        </pc:sldMkLst>
        <pc:spChg chg="mod">
          <ac:chgData name="Rosen, Evan M. (Atlanta)" userId="9534643b-f488-4050-8b47-6aaf6f8b64ad" providerId="ADAL" clId="{7C966BE1-F77E-4155-8BD5-8FC05A2DE1FC}" dt="2025-08-12T16:34:00.966" v="5305" actId="6549"/>
          <ac:spMkLst>
            <pc:docMk/>
            <pc:sldMk cId="974471934" sldId="1637155608"/>
            <ac:spMk id="4" creationId="{1BB44D00-4D81-71E3-9D33-C0C6B2676B79}"/>
          </ac:spMkLst>
        </pc:spChg>
        <pc:spChg chg="mod">
          <ac:chgData name="Rosen, Evan M. (Atlanta)" userId="9534643b-f488-4050-8b47-6aaf6f8b64ad" providerId="ADAL" clId="{7C966BE1-F77E-4155-8BD5-8FC05A2DE1FC}" dt="2025-08-12T16:12:10.962" v="3457" actId="20577"/>
          <ac:spMkLst>
            <pc:docMk/>
            <pc:sldMk cId="974471934" sldId="1637155608"/>
            <ac:spMk id="5" creationId="{64946CD4-74BF-478E-7111-86643B545136}"/>
          </ac:spMkLst>
        </pc:spChg>
      </pc:sldChg>
      <pc:sldMasterChg chg="add addSldLayout">
        <pc:chgData name="Rosen, Evan M. (Atlanta)" userId="9534643b-f488-4050-8b47-6aaf6f8b64ad" providerId="ADAL" clId="{7C966BE1-F77E-4155-8BD5-8FC05A2DE1FC}" dt="2025-08-07T00:12:35.134" v="570" actId="27028"/>
        <pc:sldMasterMkLst>
          <pc:docMk/>
          <pc:sldMasterMk cId="2961835587" sldId="2147483660"/>
        </pc:sldMasterMkLst>
        <pc:sldLayoutChg chg="add">
          <pc:chgData name="Rosen, Evan M. (Atlanta)" userId="9534643b-f488-4050-8b47-6aaf6f8b64ad" providerId="ADAL" clId="{7C966BE1-F77E-4155-8BD5-8FC05A2DE1FC}" dt="2025-08-07T00:12:20.227" v="562" actId="27028"/>
          <pc:sldLayoutMkLst>
            <pc:docMk/>
            <pc:sldMasterMk cId="2961835587" sldId="2147483660"/>
            <pc:sldLayoutMk cId="3510110169" sldId="2147483679"/>
          </pc:sldLayoutMkLst>
        </pc:sldLayoutChg>
        <pc:sldLayoutChg chg="add">
          <pc:chgData name="Rosen, Evan M. (Atlanta)" userId="9534643b-f488-4050-8b47-6aaf6f8b64ad" providerId="ADAL" clId="{7C966BE1-F77E-4155-8BD5-8FC05A2DE1FC}" dt="2025-08-07T00:12:30.699" v="568" actId="27028"/>
          <pc:sldLayoutMkLst>
            <pc:docMk/>
            <pc:sldMasterMk cId="2961835587" sldId="2147483660"/>
            <pc:sldLayoutMk cId="1145801792" sldId="2147483727"/>
          </pc:sldLayoutMkLst>
        </pc:sldLayoutChg>
        <pc:sldLayoutChg chg="add">
          <pc:chgData name="Rosen, Evan M. (Atlanta)" userId="9534643b-f488-4050-8b47-6aaf6f8b64ad" providerId="ADAL" clId="{7C966BE1-F77E-4155-8BD5-8FC05A2DE1FC}" dt="2025-08-07T00:12:35.134" v="570" actId="27028"/>
          <pc:sldLayoutMkLst>
            <pc:docMk/>
            <pc:sldMasterMk cId="2961835587" sldId="2147483660"/>
            <pc:sldLayoutMk cId="4075378852" sldId="2147483729"/>
          </pc:sldLayoutMkLst>
        </pc:sldLayoutChg>
        <pc:sldLayoutChg chg="add">
          <pc:chgData name="Rosen, Evan M. (Atlanta)" userId="9534643b-f488-4050-8b47-6aaf6f8b64ad" providerId="ADAL" clId="{7C966BE1-F77E-4155-8BD5-8FC05A2DE1FC}" dt="2025-08-07T00:12:22.982" v="564" actId="27028"/>
          <pc:sldLayoutMkLst>
            <pc:docMk/>
            <pc:sldMasterMk cId="2961835587" sldId="2147483660"/>
            <pc:sldLayoutMk cId="3371430029" sldId="2147483730"/>
          </pc:sldLayoutMkLst>
        </pc:sldLayoutChg>
      </pc:sldMasterChg>
      <pc:sldMasterChg chg="delSldLayout">
        <pc:chgData name="Rosen, Evan M. (Atlanta)" userId="9534643b-f488-4050-8b47-6aaf6f8b64ad" providerId="ADAL" clId="{7C966BE1-F77E-4155-8BD5-8FC05A2DE1FC}" dt="2025-08-07T00:49:36.923" v="2910" actId="47"/>
        <pc:sldMasterMkLst>
          <pc:docMk/>
          <pc:sldMasterMk cId="3225875513" sldId="2147483673"/>
        </pc:sldMasterMkLst>
        <pc:sldLayoutChg chg="del">
          <pc:chgData name="Rosen, Evan M. (Atlanta)" userId="9534643b-f488-4050-8b47-6aaf6f8b64ad" providerId="ADAL" clId="{7C966BE1-F77E-4155-8BD5-8FC05A2DE1FC}" dt="2025-08-07T00:49:32.160" v="2905" actId="47"/>
          <pc:sldLayoutMkLst>
            <pc:docMk/>
            <pc:sldMasterMk cId="3225875513" sldId="2147483673"/>
            <pc:sldLayoutMk cId="2621740193" sldId="2147483916"/>
          </pc:sldLayoutMkLst>
        </pc:sldLayoutChg>
        <pc:sldLayoutChg chg="del">
          <pc:chgData name="Rosen, Evan M. (Atlanta)" userId="9534643b-f488-4050-8b47-6aaf6f8b64ad" providerId="ADAL" clId="{7C966BE1-F77E-4155-8BD5-8FC05A2DE1FC}" dt="2025-08-07T00:49:35.016" v="2907" actId="47"/>
          <pc:sldLayoutMkLst>
            <pc:docMk/>
            <pc:sldMasterMk cId="3225875513" sldId="2147483673"/>
            <pc:sldLayoutMk cId="3765092729" sldId="2147483917"/>
          </pc:sldLayoutMkLst>
        </pc:sldLayoutChg>
        <pc:sldLayoutChg chg="del">
          <pc:chgData name="Rosen, Evan M. (Atlanta)" userId="9534643b-f488-4050-8b47-6aaf6f8b64ad" providerId="ADAL" clId="{7C966BE1-F77E-4155-8BD5-8FC05A2DE1FC}" dt="2025-08-07T00:49:35.617" v="2908" actId="47"/>
          <pc:sldLayoutMkLst>
            <pc:docMk/>
            <pc:sldMasterMk cId="3225875513" sldId="2147483673"/>
            <pc:sldLayoutMk cId="1455941538" sldId="2147483918"/>
          </pc:sldLayoutMkLst>
        </pc:sldLayoutChg>
        <pc:sldLayoutChg chg="del">
          <pc:chgData name="Rosen, Evan M. (Atlanta)" userId="9534643b-f488-4050-8b47-6aaf6f8b64ad" providerId="ADAL" clId="{7C966BE1-F77E-4155-8BD5-8FC05A2DE1FC}" dt="2025-08-07T00:49:36.353" v="2909" actId="47"/>
          <pc:sldLayoutMkLst>
            <pc:docMk/>
            <pc:sldMasterMk cId="3225875513" sldId="2147483673"/>
            <pc:sldLayoutMk cId="3313791369" sldId="2147483919"/>
          </pc:sldLayoutMkLst>
        </pc:sldLayoutChg>
        <pc:sldLayoutChg chg="del">
          <pc:chgData name="Rosen, Evan M. (Atlanta)" userId="9534643b-f488-4050-8b47-6aaf6f8b64ad" providerId="ADAL" clId="{7C966BE1-F77E-4155-8BD5-8FC05A2DE1FC}" dt="2025-08-07T00:49:36.923" v="2910" actId="47"/>
          <pc:sldLayoutMkLst>
            <pc:docMk/>
            <pc:sldMasterMk cId="3225875513" sldId="2147483673"/>
            <pc:sldLayoutMk cId="1413659596" sldId="2147483920"/>
          </pc:sldLayoutMkLst>
        </pc:sldLayoutChg>
      </pc:sldMasterChg>
      <pc:sldMasterChg chg="addSldLayout delSldLayout modSldLayout">
        <pc:chgData name="Rosen, Evan M. (Atlanta)" userId="9534643b-f488-4050-8b47-6aaf6f8b64ad" providerId="ADAL" clId="{7C966BE1-F77E-4155-8BD5-8FC05A2DE1FC}" dt="2025-08-07T00:50:02.799" v="2940" actId="47"/>
        <pc:sldMasterMkLst>
          <pc:docMk/>
          <pc:sldMasterMk cId="840500405" sldId="2147483904"/>
        </pc:sldMasterMkLst>
        <pc:sldLayoutChg chg="add del">
          <pc:chgData name="Rosen, Evan M. (Atlanta)" userId="9534643b-f488-4050-8b47-6aaf6f8b64ad" providerId="ADAL" clId="{7C966BE1-F77E-4155-8BD5-8FC05A2DE1FC}" dt="2025-08-07T00:50:02.799" v="2940" actId="47"/>
          <pc:sldLayoutMkLst>
            <pc:docMk/>
            <pc:sldMasterMk cId="840500405" sldId="2147483904"/>
            <pc:sldLayoutMk cId="3424691878" sldId="2147483810"/>
          </pc:sldLayoutMkLst>
        </pc:sldLayoutChg>
        <pc:sldLayoutChg chg="del">
          <pc:chgData name="Rosen, Evan M. (Atlanta)" userId="9534643b-f488-4050-8b47-6aaf6f8b64ad" providerId="ADAL" clId="{7C966BE1-F77E-4155-8BD5-8FC05A2DE1FC}" dt="2025-08-07T00:49:39.174" v="2913" actId="47"/>
          <pc:sldLayoutMkLst>
            <pc:docMk/>
            <pc:sldMasterMk cId="840500405" sldId="2147483904"/>
            <pc:sldLayoutMk cId="3120913180" sldId="2147483900"/>
          </pc:sldLayoutMkLst>
        </pc:sldLayoutChg>
        <pc:sldLayoutChg chg="del">
          <pc:chgData name="Rosen, Evan M. (Atlanta)" userId="9534643b-f488-4050-8b47-6aaf6f8b64ad" providerId="ADAL" clId="{7C966BE1-F77E-4155-8BD5-8FC05A2DE1FC}" dt="2025-08-07T00:49:42.745" v="2918" actId="47"/>
          <pc:sldLayoutMkLst>
            <pc:docMk/>
            <pc:sldMasterMk cId="840500405" sldId="2147483904"/>
            <pc:sldLayoutMk cId="3392195096" sldId="2147483903"/>
          </pc:sldLayoutMkLst>
        </pc:sldLayoutChg>
        <pc:sldLayoutChg chg="add del">
          <pc:chgData name="Rosen, Evan M. (Atlanta)" userId="9534643b-f488-4050-8b47-6aaf6f8b64ad" providerId="ADAL" clId="{7C966BE1-F77E-4155-8BD5-8FC05A2DE1FC}" dt="2025-08-07T00:48:58.411" v="2891" actId="47"/>
          <pc:sldLayoutMkLst>
            <pc:docMk/>
            <pc:sldMasterMk cId="840500405" sldId="2147483904"/>
            <pc:sldLayoutMk cId="2489056177" sldId="2147483924"/>
          </pc:sldLayoutMkLst>
        </pc:sldLayoutChg>
        <pc:sldLayoutChg chg="del">
          <pc:chgData name="Rosen, Evan M. (Atlanta)" userId="9534643b-f488-4050-8b47-6aaf6f8b64ad" providerId="ADAL" clId="{7C966BE1-F77E-4155-8BD5-8FC05A2DE1FC}" dt="2025-08-07T00:49:30.517" v="2904" actId="47"/>
          <pc:sldLayoutMkLst>
            <pc:docMk/>
            <pc:sldMasterMk cId="840500405" sldId="2147483904"/>
            <pc:sldLayoutMk cId="1886616811" sldId="2147483925"/>
          </pc:sldLayoutMkLst>
        </pc:sldLayoutChg>
        <pc:sldLayoutChg chg="replId">
          <pc:chgData name="Rosen, Evan M. (Atlanta)" userId="9534643b-f488-4050-8b47-6aaf6f8b64ad" providerId="ADAL" clId="{7C966BE1-F77E-4155-8BD5-8FC05A2DE1FC}" dt="2025-08-07T00:12:22.982" v="564" actId="27028"/>
          <pc:sldLayoutMkLst>
            <pc:docMk/>
            <pc:sldMasterMk cId="840500405" sldId="2147483904"/>
            <pc:sldLayoutMk cId="2501913985" sldId="2147483927"/>
          </pc:sldLayoutMkLst>
        </pc:sldLayoutChg>
        <pc:sldLayoutChg chg="replId">
          <pc:chgData name="Rosen, Evan M. (Atlanta)" userId="9534643b-f488-4050-8b47-6aaf6f8b64ad" providerId="ADAL" clId="{7C966BE1-F77E-4155-8BD5-8FC05A2DE1FC}" dt="2025-08-07T00:12:35.134" v="570" actId="27028"/>
          <pc:sldLayoutMkLst>
            <pc:docMk/>
            <pc:sldMasterMk cId="840500405" sldId="2147483904"/>
            <pc:sldLayoutMk cId="3006645140" sldId="2147483928"/>
          </pc:sldLayoutMkLst>
        </pc:sldLayoutChg>
      </pc:sldMasterChg>
      <pc:sldMasterChg chg="delSldLayout modSldLayout">
        <pc:chgData name="Rosen, Evan M. (Atlanta)" userId="9534643b-f488-4050-8b47-6aaf6f8b64ad" providerId="ADAL" clId="{7C966BE1-F77E-4155-8BD5-8FC05A2DE1FC}" dt="2025-08-07T00:49:59.727" v="2936" actId="47"/>
        <pc:sldMasterMkLst>
          <pc:docMk/>
          <pc:sldMasterMk cId="1787901010" sldId="2147483922"/>
        </pc:sldMasterMkLst>
        <pc:sldLayoutChg chg="del">
          <pc:chgData name="Rosen, Evan M. (Atlanta)" userId="9534643b-f488-4050-8b47-6aaf6f8b64ad" providerId="ADAL" clId="{7C966BE1-F77E-4155-8BD5-8FC05A2DE1FC}" dt="2025-08-07T00:49:59.727" v="2936" actId="47"/>
          <pc:sldLayoutMkLst>
            <pc:docMk/>
            <pc:sldMasterMk cId="1787901010" sldId="2147483922"/>
            <pc:sldLayoutMk cId="1758761307" sldId="2147483681"/>
          </pc:sldLayoutMkLst>
        </pc:sldLayoutChg>
        <pc:sldLayoutChg chg="del">
          <pc:chgData name="Rosen, Evan M. (Atlanta)" userId="9534643b-f488-4050-8b47-6aaf6f8b64ad" providerId="ADAL" clId="{7C966BE1-F77E-4155-8BD5-8FC05A2DE1FC}" dt="2025-08-07T00:48:12.899" v="2883" actId="47"/>
          <pc:sldLayoutMkLst>
            <pc:docMk/>
            <pc:sldMasterMk cId="1787901010" sldId="2147483922"/>
            <pc:sldLayoutMk cId="1990652004" sldId="2147483907"/>
          </pc:sldLayoutMkLst>
        </pc:sldLayoutChg>
        <pc:sldLayoutChg chg="del">
          <pc:chgData name="Rosen, Evan M. (Atlanta)" userId="9534643b-f488-4050-8b47-6aaf6f8b64ad" providerId="ADAL" clId="{7C966BE1-F77E-4155-8BD5-8FC05A2DE1FC}" dt="2025-08-07T00:48:13.794" v="2884" actId="47"/>
          <pc:sldLayoutMkLst>
            <pc:docMk/>
            <pc:sldMasterMk cId="1787901010" sldId="2147483922"/>
            <pc:sldLayoutMk cId="1459939056" sldId="2147483908"/>
          </pc:sldLayoutMkLst>
        </pc:sldLayoutChg>
        <pc:sldLayoutChg chg="del">
          <pc:chgData name="Rosen, Evan M. (Atlanta)" userId="9534643b-f488-4050-8b47-6aaf6f8b64ad" providerId="ADAL" clId="{7C966BE1-F77E-4155-8BD5-8FC05A2DE1FC}" dt="2025-08-07T00:48:11.099" v="2881" actId="47"/>
          <pc:sldLayoutMkLst>
            <pc:docMk/>
            <pc:sldMasterMk cId="1787901010" sldId="2147483922"/>
            <pc:sldLayoutMk cId="2112889573" sldId="2147483909"/>
          </pc:sldLayoutMkLst>
        </pc:sldLayoutChg>
        <pc:sldLayoutChg chg="del">
          <pc:chgData name="Rosen, Evan M. (Atlanta)" userId="9534643b-f488-4050-8b47-6aaf6f8b64ad" providerId="ADAL" clId="{7C966BE1-F77E-4155-8BD5-8FC05A2DE1FC}" dt="2025-08-07T00:49:26.556" v="2900" actId="47"/>
          <pc:sldLayoutMkLst>
            <pc:docMk/>
            <pc:sldMasterMk cId="1787901010" sldId="2147483922"/>
            <pc:sldLayoutMk cId="3178990794" sldId="2147483914"/>
          </pc:sldLayoutMkLst>
        </pc:sldLayoutChg>
        <pc:sldLayoutChg chg="del replId">
          <pc:chgData name="Rosen, Evan M. (Atlanta)" userId="9534643b-f488-4050-8b47-6aaf6f8b64ad" providerId="ADAL" clId="{7C966BE1-F77E-4155-8BD5-8FC05A2DE1FC}" dt="2025-08-07T00:49:24.181" v="2898" actId="47"/>
          <pc:sldLayoutMkLst>
            <pc:docMk/>
            <pc:sldMasterMk cId="1787901010" sldId="2147483922"/>
            <pc:sldLayoutMk cId="3361067884" sldId="214748392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Arial" panose="020B0604020202020204" pitchFamily="34" charset="0"/>
                <a:cs typeface="Arial" panose="020B0604020202020204" pitchFamily="34" charset="0"/>
              </a:rPr>
              <a:t>Percentage of NLRB Union Representation Elections Won by Union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2018</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1922-4430-8CEE-821228B0A118}"/>
              </c:ext>
            </c:extLst>
          </c:dPt>
          <c:cat>
            <c:strRef>
              <c:f>Sheet1!$A$2</c:f>
              <c:strCache>
                <c:ptCount val="1"/>
                <c:pt idx="0">
                  <c:v>Union Win Percentage</c:v>
                </c:pt>
              </c:strCache>
            </c:strRef>
          </c:cat>
          <c:val>
            <c:numRef>
              <c:f>Sheet1!$B$2</c:f>
              <c:numCache>
                <c:formatCode>General</c:formatCode>
                <c:ptCount val="1"/>
                <c:pt idx="0">
                  <c:v>69</c:v>
                </c:pt>
              </c:numCache>
            </c:numRef>
          </c:val>
          <c:extLst>
            <c:ext xmlns:c16="http://schemas.microsoft.com/office/drawing/2014/chart" uri="{C3380CC4-5D6E-409C-BE32-E72D297353CC}">
              <c16:uniqueId val="{00000000-5A0F-40C2-9D03-A56AA483EA5C}"/>
            </c:ext>
          </c:extLst>
        </c:ser>
        <c:ser>
          <c:idx val="1"/>
          <c:order val="1"/>
          <c:tx>
            <c:strRef>
              <c:f>Sheet1!$C$1</c:f>
              <c:strCache>
                <c:ptCount val="1"/>
                <c:pt idx="0">
                  <c:v>2019</c:v>
                </c:pt>
              </c:strCache>
            </c:strRef>
          </c:tx>
          <c:spPr>
            <a:solidFill>
              <a:schemeClr val="accent2"/>
            </a:solidFill>
            <a:ln>
              <a:noFill/>
            </a:ln>
            <a:effectLst/>
          </c:spPr>
          <c:invertIfNegative val="0"/>
          <c:cat>
            <c:strRef>
              <c:f>Sheet1!$A$2</c:f>
              <c:strCache>
                <c:ptCount val="1"/>
                <c:pt idx="0">
                  <c:v>Union Win Percentage</c:v>
                </c:pt>
              </c:strCache>
            </c:strRef>
          </c:cat>
          <c:val>
            <c:numRef>
              <c:f>Sheet1!$C$2</c:f>
              <c:numCache>
                <c:formatCode>General</c:formatCode>
                <c:ptCount val="1"/>
                <c:pt idx="0">
                  <c:v>70</c:v>
                </c:pt>
              </c:numCache>
            </c:numRef>
          </c:val>
          <c:extLst>
            <c:ext xmlns:c16="http://schemas.microsoft.com/office/drawing/2014/chart" uri="{C3380CC4-5D6E-409C-BE32-E72D297353CC}">
              <c16:uniqueId val="{00000001-5A0F-40C2-9D03-A56AA483EA5C}"/>
            </c:ext>
          </c:extLst>
        </c:ser>
        <c:ser>
          <c:idx val="2"/>
          <c:order val="2"/>
          <c:tx>
            <c:strRef>
              <c:f>Sheet1!$D$1</c:f>
              <c:strCache>
                <c:ptCount val="1"/>
                <c:pt idx="0">
                  <c:v>2020</c:v>
                </c:pt>
              </c:strCache>
            </c:strRef>
          </c:tx>
          <c:spPr>
            <a:solidFill>
              <a:schemeClr val="accent3"/>
            </a:solidFill>
            <a:ln>
              <a:noFill/>
            </a:ln>
            <a:effectLst/>
          </c:spPr>
          <c:invertIfNegative val="0"/>
          <c:cat>
            <c:strRef>
              <c:f>Sheet1!$A$2</c:f>
              <c:strCache>
                <c:ptCount val="1"/>
                <c:pt idx="0">
                  <c:v>Union Win Percentage</c:v>
                </c:pt>
              </c:strCache>
            </c:strRef>
          </c:cat>
          <c:val>
            <c:numRef>
              <c:f>Sheet1!$D$2</c:f>
              <c:numCache>
                <c:formatCode>General</c:formatCode>
                <c:ptCount val="1"/>
                <c:pt idx="0">
                  <c:v>65</c:v>
                </c:pt>
              </c:numCache>
            </c:numRef>
          </c:val>
          <c:extLst>
            <c:ext xmlns:c16="http://schemas.microsoft.com/office/drawing/2014/chart" uri="{C3380CC4-5D6E-409C-BE32-E72D297353CC}">
              <c16:uniqueId val="{00000002-5A0F-40C2-9D03-A56AA483EA5C}"/>
            </c:ext>
          </c:extLst>
        </c:ser>
        <c:ser>
          <c:idx val="3"/>
          <c:order val="3"/>
          <c:tx>
            <c:strRef>
              <c:f>Sheet1!$E$1</c:f>
              <c:strCache>
                <c:ptCount val="1"/>
                <c:pt idx="0">
                  <c:v>2021</c:v>
                </c:pt>
              </c:strCache>
            </c:strRef>
          </c:tx>
          <c:spPr>
            <a:solidFill>
              <a:schemeClr val="accent4"/>
            </a:solidFill>
            <a:ln>
              <a:noFill/>
            </a:ln>
            <a:effectLst/>
          </c:spPr>
          <c:invertIfNegative val="0"/>
          <c:cat>
            <c:strRef>
              <c:f>Sheet1!$A$2</c:f>
              <c:strCache>
                <c:ptCount val="1"/>
                <c:pt idx="0">
                  <c:v>Union Win Percentage</c:v>
                </c:pt>
              </c:strCache>
            </c:strRef>
          </c:cat>
          <c:val>
            <c:numRef>
              <c:f>Sheet1!$E$2</c:f>
              <c:numCache>
                <c:formatCode>General</c:formatCode>
                <c:ptCount val="1"/>
                <c:pt idx="0">
                  <c:v>61</c:v>
                </c:pt>
              </c:numCache>
            </c:numRef>
          </c:val>
          <c:extLst>
            <c:ext xmlns:c16="http://schemas.microsoft.com/office/drawing/2014/chart" uri="{C3380CC4-5D6E-409C-BE32-E72D297353CC}">
              <c16:uniqueId val="{00000004-5A0F-40C2-9D03-A56AA483EA5C}"/>
            </c:ext>
          </c:extLst>
        </c:ser>
        <c:ser>
          <c:idx val="4"/>
          <c:order val="4"/>
          <c:tx>
            <c:strRef>
              <c:f>Sheet1!$F$1</c:f>
              <c:strCache>
                <c:ptCount val="1"/>
                <c:pt idx="0">
                  <c:v>2022</c:v>
                </c:pt>
              </c:strCache>
            </c:strRef>
          </c:tx>
          <c:spPr>
            <a:solidFill>
              <a:schemeClr val="accent5"/>
            </a:solidFill>
            <a:ln>
              <a:noFill/>
            </a:ln>
            <a:effectLst/>
          </c:spPr>
          <c:invertIfNegative val="0"/>
          <c:cat>
            <c:strRef>
              <c:f>Sheet1!$A$2</c:f>
              <c:strCache>
                <c:ptCount val="1"/>
                <c:pt idx="0">
                  <c:v>Union Win Percentage</c:v>
                </c:pt>
              </c:strCache>
            </c:strRef>
          </c:cat>
          <c:val>
            <c:numRef>
              <c:f>Sheet1!$F$2</c:f>
              <c:numCache>
                <c:formatCode>General</c:formatCode>
                <c:ptCount val="1"/>
                <c:pt idx="0">
                  <c:v>72</c:v>
                </c:pt>
              </c:numCache>
            </c:numRef>
          </c:val>
          <c:extLst>
            <c:ext xmlns:c16="http://schemas.microsoft.com/office/drawing/2014/chart" uri="{C3380CC4-5D6E-409C-BE32-E72D297353CC}">
              <c16:uniqueId val="{00000005-5A0F-40C2-9D03-A56AA483EA5C}"/>
            </c:ext>
          </c:extLst>
        </c:ser>
        <c:ser>
          <c:idx val="5"/>
          <c:order val="5"/>
          <c:tx>
            <c:strRef>
              <c:f>Sheet1!$G$1</c:f>
              <c:strCache>
                <c:ptCount val="1"/>
                <c:pt idx="0">
                  <c:v>2023</c:v>
                </c:pt>
              </c:strCache>
            </c:strRef>
          </c:tx>
          <c:spPr>
            <a:solidFill>
              <a:schemeClr val="accent6"/>
            </a:solidFill>
            <a:ln>
              <a:noFill/>
            </a:ln>
            <a:effectLst/>
          </c:spPr>
          <c:invertIfNegative val="0"/>
          <c:cat>
            <c:strRef>
              <c:f>Sheet1!$A$2</c:f>
              <c:strCache>
                <c:ptCount val="1"/>
                <c:pt idx="0">
                  <c:v>Union Win Percentage</c:v>
                </c:pt>
              </c:strCache>
            </c:strRef>
          </c:cat>
          <c:val>
            <c:numRef>
              <c:f>Sheet1!$G$2</c:f>
              <c:numCache>
                <c:formatCode>General</c:formatCode>
                <c:ptCount val="1"/>
                <c:pt idx="0">
                  <c:v>76</c:v>
                </c:pt>
              </c:numCache>
            </c:numRef>
          </c:val>
          <c:extLst>
            <c:ext xmlns:c16="http://schemas.microsoft.com/office/drawing/2014/chart" uri="{C3380CC4-5D6E-409C-BE32-E72D297353CC}">
              <c16:uniqueId val="{00000006-5A0F-40C2-9D03-A56AA483EA5C}"/>
            </c:ext>
          </c:extLst>
        </c:ser>
        <c:dLbls>
          <c:showLegendKey val="0"/>
          <c:showVal val="0"/>
          <c:showCatName val="0"/>
          <c:showSerName val="0"/>
          <c:showPercent val="0"/>
          <c:showBubbleSize val="0"/>
        </c:dLbls>
        <c:gapWidth val="182"/>
        <c:axId val="261845680"/>
        <c:axId val="261839856"/>
      </c:barChart>
      <c:catAx>
        <c:axId val="261845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1839856"/>
        <c:crosses val="autoZero"/>
        <c:auto val="1"/>
        <c:lblAlgn val="ctr"/>
        <c:lblOffset val="100"/>
        <c:noMultiLvlLbl val="0"/>
      </c:catAx>
      <c:valAx>
        <c:axId val="261839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184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3">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3">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26056BBF-CEEF-4560-B076-2946E76BFDA0}">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p>
      </dgm:t>
    </dgm:pt>
    <dgm:pt modelId="{8186628C-D5D9-4B41-9480-F4FCE74366DA}" type="parTrans" cxnId="{2F7B49B3-4D5C-41CA-B835-042A1623DF7C}">
      <dgm:prSet/>
      <dgm:spPr/>
      <dgm:t>
        <a:bodyPr/>
        <a:lstStyle/>
        <a:p>
          <a:endParaRPr lang="en-US"/>
        </a:p>
      </dgm:t>
    </dgm:pt>
    <dgm:pt modelId="{AC36341F-DBD2-4EE8-8E0B-49F6B4140858}" type="sibTrans" cxnId="{2F7B49B3-4D5C-41CA-B835-042A1623DF7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5C4872B-5877-4F8E-9A69-9B136D1B06A8}" type="pres">
      <dgm:prSet presAssocID="{26056BBF-CEEF-4560-B076-2946E76BFDA0}" presName="parTxOnly" presStyleLbl="node1" presStyleIdx="0" presStyleCnt="3">
        <dgm:presLayoutVars>
          <dgm:bulletEnabled val="1"/>
        </dgm:presLayoutVars>
      </dgm:prSet>
      <dgm:spPr>
        <a:prstGeom prst="chevron">
          <a:avLst/>
        </a:prstGeom>
      </dgm:spPr>
    </dgm:pt>
    <dgm:pt modelId="{DDDE1E81-AFB6-43F4-9BD6-859286489129}" type="pres">
      <dgm:prSet presAssocID="{AC36341F-DBD2-4EE8-8E0B-49F6B4140858}" presName="parSpace" presStyleCnt="0"/>
      <dgm:spPr/>
    </dgm:pt>
    <dgm:pt modelId="{D455C47F-EF89-4062-A7D8-6CB1A4E23784}" type="pres">
      <dgm:prSet presAssocID="{B5E22F3B-B8AD-4CBB-ABE6-2DB45E9589C9}" presName="parTxOnly" presStyleLbl="node1" presStyleIdx="1" presStyleCnt="3">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B3E299A2-E6B6-47CF-A01B-E7F4685E86AA}" type="presOf" srcId="{B5E22F3B-B8AD-4CBB-ABE6-2DB45E9589C9}" destId="{D455C47F-EF89-4062-A7D8-6CB1A4E23784}" srcOrd="0" destOrd="0" presId="urn:microsoft.com/office/officeart/2005/8/layout/hChevron3"/>
    <dgm:cxn modelId="{2F7B49B3-4D5C-41CA-B835-042A1623DF7C}" srcId="{A16462DC-9001-49F7-A571-88C06AC2FAF9}" destId="{26056BBF-CEEF-4560-B076-2946E76BFDA0}" srcOrd="0" destOrd="0" parTransId="{8186628C-D5D9-4B41-9480-F4FCE74366DA}" sibTransId="{AC36341F-DBD2-4EE8-8E0B-49F6B4140858}"/>
    <dgm:cxn modelId="{165E50BB-5EBE-4148-8660-7EB039945472}" srcId="{A16462DC-9001-49F7-A571-88C06AC2FAF9}" destId="{A69EFDB1-B2C7-4B88-9ECE-5BA3B845DE9F}" srcOrd="2" destOrd="0" parTransId="{DE09A0A3-E85A-4A81-85C1-0021D2C6EE85}" sibTransId="{6B708881-BE5A-4898-852D-36BE089E5EEE}"/>
    <dgm:cxn modelId="{9F8E65CC-79DC-42C9-8596-9691D8E837F3}" srcId="{A16462DC-9001-49F7-A571-88C06AC2FAF9}" destId="{B5E22F3B-B8AD-4CBB-ABE6-2DB45E9589C9}" srcOrd="1" destOrd="0" parTransId="{13696DBD-D592-4118-B35F-17B3483BEB8F}" sibTransId="{86676784-CAB6-46D4-AC93-DCA6D50208A7}"/>
    <dgm:cxn modelId="{84C8B1E5-5511-40FD-9622-C12AF41654C3}" type="presOf" srcId="{26056BBF-CEEF-4560-B076-2946E76BFDA0}" destId="{D5C4872B-5877-4F8E-9A69-9B136D1B06A8}" srcOrd="0" destOrd="0" presId="urn:microsoft.com/office/officeart/2005/8/layout/hChevron3"/>
    <dgm:cxn modelId="{286C6963-8AA9-486E-B86C-516C9F102C56}" type="presParOf" srcId="{3572DDF5-8F49-4926-B8D2-9BBDC1498A8D}" destId="{D5C4872B-5877-4F8E-9A69-9B136D1B06A8}" srcOrd="0" destOrd="0" presId="urn:microsoft.com/office/officeart/2005/8/layout/hChevron3"/>
    <dgm:cxn modelId="{A4B5E156-DAFA-4527-B0AE-CE6996691582}" type="presParOf" srcId="{3572DDF5-8F49-4926-B8D2-9BBDC1498A8D}" destId="{DDDE1E81-AFB6-43F4-9BD6-859286489129}" srcOrd="1" destOrd="0" presId="urn:microsoft.com/office/officeart/2005/8/layout/hChevron3"/>
    <dgm:cxn modelId="{58E4099E-32B0-491D-BABA-A8E78685D062}" type="presParOf" srcId="{3572DDF5-8F49-4926-B8D2-9BBDC1498A8D}" destId="{D455C47F-EF89-4062-A7D8-6CB1A4E23784}" srcOrd="2" destOrd="0" presId="urn:microsoft.com/office/officeart/2005/8/layout/hChevron3"/>
    <dgm:cxn modelId="{A3F9AFAD-D4DD-4B75-B957-AF46A686DF9B}" type="presParOf" srcId="{3572DDF5-8F49-4926-B8D2-9BBDC1498A8D}" destId="{534F41FF-0B34-433E-A8C6-156E8094F174}" srcOrd="3" destOrd="0" presId="urn:microsoft.com/office/officeart/2005/8/layout/hChevron3"/>
    <dgm:cxn modelId="{B8BE7F13-F3AB-407A-8FEA-88A34DCB3D74}" type="presParOf" srcId="{3572DDF5-8F49-4926-B8D2-9BBDC1498A8D}" destId="{D860FD75-155A-439D-B510-F0DA773E06C3}"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1"/>
        </a:solidFill>
        <a:ln>
          <a:solidFill>
            <a:schemeClr val="bg1"/>
          </a:solidFill>
        </a:ln>
      </dgm:spPr>
      <dgm:t>
        <a:bodyPr/>
        <a:lstStyle/>
        <a:p>
          <a:pPr rtl="0"/>
          <a:r>
            <a:rPr lang="en-US" sz="1800" b="1">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3">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3">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26056BBF-CEEF-4560-B076-2946E76BFDA0}">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8186628C-D5D9-4B41-9480-F4FCE74366DA}" type="parTrans" cxnId="{2F7B49B3-4D5C-41CA-B835-042A1623DF7C}">
      <dgm:prSet/>
      <dgm:spPr/>
      <dgm:t>
        <a:bodyPr/>
        <a:lstStyle/>
        <a:p>
          <a:endParaRPr lang="en-US"/>
        </a:p>
      </dgm:t>
    </dgm:pt>
    <dgm:pt modelId="{AC36341F-DBD2-4EE8-8E0B-49F6B4140858}" type="sibTrans" cxnId="{2F7B49B3-4D5C-41CA-B835-042A1623DF7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5C4872B-5877-4F8E-9A69-9B136D1B06A8}" type="pres">
      <dgm:prSet presAssocID="{26056BBF-CEEF-4560-B076-2946E76BFDA0}" presName="parTxOnly" presStyleLbl="node1" presStyleIdx="0" presStyleCnt="3">
        <dgm:presLayoutVars>
          <dgm:bulletEnabled val="1"/>
        </dgm:presLayoutVars>
      </dgm:prSet>
      <dgm:spPr>
        <a:prstGeom prst="chevron">
          <a:avLst/>
        </a:prstGeom>
      </dgm:spPr>
    </dgm:pt>
    <dgm:pt modelId="{DDDE1E81-AFB6-43F4-9BD6-859286489129}" type="pres">
      <dgm:prSet presAssocID="{AC36341F-DBD2-4EE8-8E0B-49F6B4140858}" presName="parSpace" presStyleCnt="0"/>
      <dgm:spPr/>
    </dgm:pt>
    <dgm:pt modelId="{D455C47F-EF89-4062-A7D8-6CB1A4E23784}" type="pres">
      <dgm:prSet presAssocID="{B5E22F3B-B8AD-4CBB-ABE6-2DB45E9589C9}" presName="parTxOnly" presStyleLbl="node1" presStyleIdx="1" presStyleCnt="3">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B3E299A2-E6B6-47CF-A01B-E7F4685E86AA}" type="presOf" srcId="{B5E22F3B-B8AD-4CBB-ABE6-2DB45E9589C9}" destId="{D455C47F-EF89-4062-A7D8-6CB1A4E23784}" srcOrd="0" destOrd="0" presId="urn:microsoft.com/office/officeart/2005/8/layout/hChevron3"/>
    <dgm:cxn modelId="{2F7B49B3-4D5C-41CA-B835-042A1623DF7C}" srcId="{A16462DC-9001-49F7-A571-88C06AC2FAF9}" destId="{26056BBF-CEEF-4560-B076-2946E76BFDA0}" srcOrd="0" destOrd="0" parTransId="{8186628C-D5D9-4B41-9480-F4FCE74366DA}" sibTransId="{AC36341F-DBD2-4EE8-8E0B-49F6B4140858}"/>
    <dgm:cxn modelId="{165E50BB-5EBE-4148-8660-7EB039945472}" srcId="{A16462DC-9001-49F7-A571-88C06AC2FAF9}" destId="{A69EFDB1-B2C7-4B88-9ECE-5BA3B845DE9F}" srcOrd="2" destOrd="0" parTransId="{DE09A0A3-E85A-4A81-85C1-0021D2C6EE85}" sibTransId="{6B708881-BE5A-4898-852D-36BE089E5EEE}"/>
    <dgm:cxn modelId="{9F8E65CC-79DC-42C9-8596-9691D8E837F3}" srcId="{A16462DC-9001-49F7-A571-88C06AC2FAF9}" destId="{B5E22F3B-B8AD-4CBB-ABE6-2DB45E9589C9}" srcOrd="1" destOrd="0" parTransId="{13696DBD-D592-4118-B35F-17B3483BEB8F}" sibTransId="{86676784-CAB6-46D4-AC93-DCA6D50208A7}"/>
    <dgm:cxn modelId="{84C8B1E5-5511-40FD-9622-C12AF41654C3}" type="presOf" srcId="{26056BBF-CEEF-4560-B076-2946E76BFDA0}" destId="{D5C4872B-5877-4F8E-9A69-9B136D1B06A8}" srcOrd="0" destOrd="0" presId="urn:microsoft.com/office/officeart/2005/8/layout/hChevron3"/>
    <dgm:cxn modelId="{286C6963-8AA9-486E-B86C-516C9F102C56}" type="presParOf" srcId="{3572DDF5-8F49-4926-B8D2-9BBDC1498A8D}" destId="{D5C4872B-5877-4F8E-9A69-9B136D1B06A8}" srcOrd="0" destOrd="0" presId="urn:microsoft.com/office/officeart/2005/8/layout/hChevron3"/>
    <dgm:cxn modelId="{A4B5E156-DAFA-4527-B0AE-CE6996691582}" type="presParOf" srcId="{3572DDF5-8F49-4926-B8D2-9BBDC1498A8D}" destId="{DDDE1E81-AFB6-43F4-9BD6-859286489129}" srcOrd="1" destOrd="0" presId="urn:microsoft.com/office/officeart/2005/8/layout/hChevron3"/>
    <dgm:cxn modelId="{58E4099E-32B0-491D-BABA-A8E78685D062}" type="presParOf" srcId="{3572DDF5-8F49-4926-B8D2-9BBDC1498A8D}" destId="{D455C47F-EF89-4062-A7D8-6CB1A4E23784}" srcOrd="2" destOrd="0" presId="urn:microsoft.com/office/officeart/2005/8/layout/hChevron3"/>
    <dgm:cxn modelId="{A3F9AFAD-D4DD-4B75-B957-AF46A686DF9B}" type="presParOf" srcId="{3572DDF5-8F49-4926-B8D2-9BBDC1498A8D}" destId="{534F41FF-0B34-433E-A8C6-156E8094F174}" srcOrd="3" destOrd="0" presId="urn:microsoft.com/office/officeart/2005/8/layout/hChevron3"/>
    <dgm:cxn modelId="{B8BE7F13-F3AB-407A-8FEA-88A34DCB3D74}" type="presParOf" srcId="{3572DDF5-8F49-4926-B8D2-9BBDC1498A8D}" destId="{D860FD75-155A-439D-B510-F0DA773E06C3}"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4703" y="606958"/>
          <a:ext cx="4112810" cy="1645124"/>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4703" y="606958"/>
        <a:ext cx="3701529" cy="1645124"/>
      </dsp:txXfrm>
    </dsp:sp>
    <dsp:sp modelId="{D860FD75-155A-439D-B510-F0DA773E06C3}">
      <dsp:nvSpPr>
        <dsp:cNvPr id="0" name=""/>
        <dsp:cNvSpPr/>
      </dsp:nvSpPr>
      <dsp:spPr>
        <a:xfrm>
          <a:off x="3294951" y="606958"/>
          <a:ext cx="4112810" cy="1645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4117513" y="606958"/>
        <a:ext cx="2467686" cy="1645124"/>
      </dsp:txXfrm>
    </dsp:sp>
    <dsp:sp modelId="{B03424C1-0554-496F-9527-60961EBB303C}">
      <dsp:nvSpPr>
        <dsp:cNvPr id="0" name=""/>
        <dsp:cNvSpPr/>
      </dsp:nvSpPr>
      <dsp:spPr>
        <a:xfrm>
          <a:off x="6585200" y="606958"/>
          <a:ext cx="4112810" cy="1645124"/>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7407762" y="606958"/>
        <a:ext cx="2467686" cy="16451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bg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4872B-5877-4F8E-9A69-9B136D1B06A8}">
      <dsp:nvSpPr>
        <dsp:cNvPr id="0" name=""/>
        <dsp:cNvSpPr/>
      </dsp:nvSpPr>
      <dsp:spPr>
        <a:xfrm>
          <a:off x="4703" y="606958"/>
          <a:ext cx="4112810" cy="1645124"/>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827265" y="606958"/>
        <a:ext cx="2467686" cy="1645124"/>
      </dsp:txXfrm>
    </dsp:sp>
    <dsp:sp modelId="{D455C47F-EF89-4062-A7D8-6CB1A4E23784}">
      <dsp:nvSpPr>
        <dsp:cNvPr id="0" name=""/>
        <dsp:cNvSpPr/>
      </dsp:nvSpPr>
      <dsp:spPr>
        <a:xfrm>
          <a:off x="3294951" y="606958"/>
          <a:ext cx="4112810" cy="1645124"/>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4117513" y="606958"/>
        <a:ext cx="2467686" cy="1645124"/>
      </dsp:txXfrm>
    </dsp:sp>
    <dsp:sp modelId="{D860FD75-155A-439D-B510-F0DA773E06C3}">
      <dsp:nvSpPr>
        <dsp:cNvPr id="0" name=""/>
        <dsp:cNvSpPr/>
      </dsp:nvSpPr>
      <dsp:spPr>
        <a:xfrm>
          <a:off x="6585200" y="606958"/>
          <a:ext cx="4112810" cy="1645124"/>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7407762" y="606958"/>
        <a:ext cx="2467686" cy="1645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bg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4703" y="606958"/>
          <a:ext cx="4112810" cy="1645124"/>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703" y="606958"/>
        <a:ext cx="3701529" cy="1645124"/>
      </dsp:txXfrm>
    </dsp:sp>
    <dsp:sp modelId="{D860FD75-155A-439D-B510-F0DA773E06C3}">
      <dsp:nvSpPr>
        <dsp:cNvPr id="0" name=""/>
        <dsp:cNvSpPr/>
      </dsp:nvSpPr>
      <dsp:spPr>
        <a:xfrm>
          <a:off x="3294951" y="606958"/>
          <a:ext cx="4112810" cy="1645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117513" y="606958"/>
        <a:ext cx="2467686" cy="1645124"/>
      </dsp:txXfrm>
    </dsp:sp>
    <dsp:sp modelId="{B03424C1-0554-496F-9527-60961EBB303C}">
      <dsp:nvSpPr>
        <dsp:cNvPr id="0" name=""/>
        <dsp:cNvSpPr/>
      </dsp:nvSpPr>
      <dsp:spPr>
        <a:xfrm>
          <a:off x="6585200" y="606958"/>
          <a:ext cx="4112810" cy="1645124"/>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7407762" y="606958"/>
        <a:ext cx="2467686" cy="16451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4872B-5877-4F8E-9A69-9B136D1B06A8}">
      <dsp:nvSpPr>
        <dsp:cNvPr id="0" name=""/>
        <dsp:cNvSpPr/>
      </dsp:nvSpPr>
      <dsp:spPr>
        <a:xfrm>
          <a:off x="4703" y="606958"/>
          <a:ext cx="4112810" cy="1645124"/>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27265" y="606958"/>
        <a:ext cx="2467686" cy="1645124"/>
      </dsp:txXfrm>
    </dsp:sp>
    <dsp:sp modelId="{D455C47F-EF89-4062-A7D8-6CB1A4E23784}">
      <dsp:nvSpPr>
        <dsp:cNvPr id="0" name=""/>
        <dsp:cNvSpPr/>
      </dsp:nvSpPr>
      <dsp:spPr>
        <a:xfrm>
          <a:off x="3294951" y="606958"/>
          <a:ext cx="4112810" cy="1645124"/>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4117513" y="606958"/>
        <a:ext cx="2467686" cy="1645124"/>
      </dsp:txXfrm>
    </dsp:sp>
    <dsp:sp modelId="{D860FD75-155A-439D-B510-F0DA773E06C3}">
      <dsp:nvSpPr>
        <dsp:cNvPr id="0" name=""/>
        <dsp:cNvSpPr/>
      </dsp:nvSpPr>
      <dsp:spPr>
        <a:xfrm>
          <a:off x="6585200" y="606958"/>
          <a:ext cx="4112810" cy="1645124"/>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7407762" y="606958"/>
        <a:ext cx="2467686" cy="164512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97AAB8-5A77-E74B-A0CF-E602C865AC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C898F0-3BAF-1147-AC85-B2FC364254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2A3EAD-3C1D-324B-8612-BDA7ED3C06F2}" type="datetimeFigureOut">
              <a:rPr lang="en-US" smtClean="0"/>
              <a:t>8/12/2025</a:t>
            </a:fld>
            <a:endParaRPr lang="en-US"/>
          </a:p>
        </p:txBody>
      </p:sp>
      <p:sp>
        <p:nvSpPr>
          <p:cNvPr id="4" name="Footer Placeholder 3">
            <a:extLst>
              <a:ext uri="{FF2B5EF4-FFF2-40B4-BE49-F238E27FC236}">
                <a16:creationId xmlns:a16="http://schemas.microsoft.com/office/drawing/2014/main" id="{52C12EAC-A2C4-5341-81BE-B1A96853D0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6A7062-12DA-8A44-B995-E243A99900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04CD2D-EF6E-DE49-A67A-18CD49BAB3D4}" type="slidenum">
              <a:rPr lang="en-US" smtClean="0"/>
              <a:t>‹#›</a:t>
            </a:fld>
            <a:endParaRPr lang="en-US"/>
          </a:p>
        </p:txBody>
      </p:sp>
    </p:spTree>
    <p:extLst>
      <p:ext uri="{BB962C8B-B14F-4D97-AF65-F5344CB8AC3E}">
        <p14:creationId xmlns:p14="http://schemas.microsoft.com/office/powerpoint/2010/main" val="19261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BE399-8C46-FA4D-99D8-A612947CBB12}"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1208E-DFFB-4D4B-ACF1-BAD28AF62538}" type="slidenum">
              <a:rPr lang="en-US" smtClean="0"/>
              <a:t>‹#›</a:t>
            </a:fld>
            <a:endParaRPr lang="en-US"/>
          </a:p>
        </p:txBody>
      </p:sp>
    </p:spTree>
    <p:extLst>
      <p:ext uri="{BB962C8B-B14F-4D97-AF65-F5344CB8AC3E}">
        <p14:creationId xmlns:p14="http://schemas.microsoft.com/office/powerpoint/2010/main" val="7203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lrb.gov/news-outreach/news-story/unfair-labor-practices-charge-filings-up-16-union-petitions-remain-up-i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lrb.gov/news-outreach/news-story/board-issues-decision-announcing-new-framework-for-union-represent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a:t>
            </a:fld>
            <a:endParaRPr lang="en-US" dirty="0"/>
          </a:p>
        </p:txBody>
      </p:sp>
    </p:spTree>
    <p:extLst>
      <p:ext uri="{BB962C8B-B14F-4D97-AF65-F5344CB8AC3E}">
        <p14:creationId xmlns:p14="http://schemas.microsoft.com/office/powerpoint/2010/main" val="133203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BA9A04-161F-4D39-8639-1A13CC38DEFB}" type="slidenum">
              <a:rPr lang="en-US" smtClean="0"/>
              <a:t>27</a:t>
            </a:fld>
            <a:endParaRPr lang="en-US"/>
          </a:p>
        </p:txBody>
      </p:sp>
    </p:spTree>
    <p:extLst>
      <p:ext uri="{BB962C8B-B14F-4D97-AF65-F5344CB8AC3E}">
        <p14:creationId xmlns:p14="http://schemas.microsoft.com/office/powerpoint/2010/main" val="55086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51208E-DFFB-4D4B-ACF1-BAD28AF62538}" type="slidenum">
              <a:rPr lang="en-US" smtClean="0"/>
              <a:t>29</a:t>
            </a:fld>
            <a:endParaRPr lang="en-US"/>
          </a:p>
        </p:txBody>
      </p:sp>
    </p:spTree>
    <p:extLst>
      <p:ext uri="{BB962C8B-B14F-4D97-AF65-F5344CB8AC3E}">
        <p14:creationId xmlns:p14="http://schemas.microsoft.com/office/powerpoint/2010/main" val="209753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4</a:t>
            </a:fld>
            <a:endParaRPr lang="en-US" dirty="0"/>
          </a:p>
        </p:txBody>
      </p:sp>
    </p:spTree>
    <p:extLst>
      <p:ext uri="{BB962C8B-B14F-4D97-AF65-F5344CB8AC3E}">
        <p14:creationId xmlns:p14="http://schemas.microsoft.com/office/powerpoint/2010/main" val="388687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0A294-9D90-E641-8EC1-3999F211BBF5}" type="slidenum">
              <a:rPr lang="en-US" smtClean="0"/>
              <a:t>10</a:t>
            </a:fld>
            <a:endParaRPr lang="en-US"/>
          </a:p>
        </p:txBody>
      </p:sp>
    </p:spTree>
    <p:extLst>
      <p:ext uri="{BB962C8B-B14F-4D97-AF65-F5344CB8AC3E}">
        <p14:creationId xmlns:p14="http://schemas.microsoft.com/office/powerpoint/2010/main" val="333876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BFD47-1658-4C28-BFCD-FC319AB8C883}" type="slidenum">
              <a:rPr lang="en-US" smtClean="0"/>
              <a:t>11</a:t>
            </a:fld>
            <a:endParaRPr lang="en-US" dirty="0"/>
          </a:p>
        </p:txBody>
      </p:sp>
    </p:spTree>
    <p:extLst>
      <p:ext uri="{BB962C8B-B14F-4D97-AF65-F5344CB8AC3E}">
        <p14:creationId xmlns:p14="http://schemas.microsoft.com/office/powerpoint/2010/main" val="170691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BA9A04-161F-4D39-8639-1A13CC38DEFB}" type="slidenum">
              <a:rPr lang="en-US" smtClean="0"/>
              <a:t>17</a:t>
            </a:fld>
            <a:endParaRPr lang="en-US"/>
          </a:p>
        </p:txBody>
      </p:sp>
    </p:spTree>
    <p:extLst>
      <p:ext uri="{BB962C8B-B14F-4D97-AF65-F5344CB8AC3E}">
        <p14:creationId xmlns:p14="http://schemas.microsoft.com/office/powerpoint/2010/main" val="167862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Source Sans Pro Web"/>
              </a:rPr>
              <a:t>During the first six months of Fiscal Year 2024 (October 1–March 31), union election petitions filed at NLRB field offices rose 35% over the </a:t>
            </a:r>
            <a:r>
              <a:rPr lang="en-US" b="0" i="0" dirty="0">
                <a:solidFill>
                  <a:srgbClr val="005EA2"/>
                </a:solidFill>
                <a:effectLst/>
                <a:latin typeface="Source Sans Pro Web"/>
                <a:hlinkClick r:id="rId3"/>
              </a:rPr>
              <a:t>same period in Fiscal Year 2023</a:t>
            </a:r>
            <a:r>
              <a:rPr lang="en-US" b="0" i="0" dirty="0">
                <a:solidFill>
                  <a:srgbClr val="1B1B1B"/>
                </a:solidFill>
                <a:effectLst/>
                <a:latin typeface="Source Sans Pro Web"/>
              </a:rPr>
              <a:t>. Notably, this is driven by a spike in employer-filed RM-petitions, after the </a:t>
            </a:r>
            <a:r>
              <a:rPr lang="en-US" b="0" i="0" dirty="0">
                <a:solidFill>
                  <a:srgbClr val="005EA2"/>
                </a:solidFill>
                <a:effectLst/>
                <a:latin typeface="Source Sans Pro Web"/>
                <a:hlinkClick r:id="rId4"/>
              </a:rPr>
              <a:t>Board’s </a:t>
            </a:r>
            <a:r>
              <a:rPr lang="en-US" b="0" i="1" dirty="0">
                <a:solidFill>
                  <a:srgbClr val="005EA2"/>
                </a:solidFill>
                <a:effectLst/>
                <a:latin typeface="Source Sans Pro Web"/>
                <a:hlinkClick r:id="rId4"/>
              </a:rPr>
              <a:t>Cemex </a:t>
            </a:r>
            <a:r>
              <a:rPr lang="en-US" b="0" i="0" dirty="0">
                <a:solidFill>
                  <a:srgbClr val="005EA2"/>
                </a:solidFill>
                <a:effectLst/>
                <a:latin typeface="Source Sans Pro Web"/>
                <a:hlinkClick r:id="rId4"/>
              </a:rPr>
              <a:t>decision</a:t>
            </a:r>
            <a:r>
              <a:rPr lang="en-US" b="0" i="0" dirty="0">
                <a:solidFill>
                  <a:srgbClr val="1B1B1B"/>
                </a:solidFill>
                <a:effectLst/>
                <a:latin typeface="Source Sans Pro Web"/>
              </a:rPr>
              <a:t>, accompanied by an uptick in employee-filed RC-petitions. In total, 1,618 petitions were filed during this time, compared with 1,199 in the first half of Fiscal Year 2023. Of the recent petitions, 1,137 were RC-petitions and 281 were RM-petitions. </a:t>
            </a:r>
          </a:p>
          <a:p>
            <a:endParaRPr lang="en-US" dirty="0"/>
          </a:p>
        </p:txBody>
      </p:sp>
      <p:sp>
        <p:nvSpPr>
          <p:cNvPr id="4" name="Slide Number Placeholder 3"/>
          <p:cNvSpPr>
            <a:spLocks noGrp="1"/>
          </p:cNvSpPr>
          <p:nvPr>
            <p:ph type="sldNum" sz="quarter" idx="5"/>
          </p:nvPr>
        </p:nvSpPr>
        <p:spPr/>
        <p:txBody>
          <a:bodyPr/>
          <a:lstStyle/>
          <a:p>
            <a:fld id="{D6BA9A04-161F-4D39-8639-1A13CC38DEFB}" type="slidenum">
              <a:rPr lang="en-US" smtClean="0"/>
              <a:t>21</a:t>
            </a:fld>
            <a:endParaRPr lang="en-US"/>
          </a:p>
        </p:txBody>
      </p:sp>
    </p:spTree>
    <p:extLst>
      <p:ext uri="{BB962C8B-B14F-4D97-AF65-F5344CB8AC3E}">
        <p14:creationId xmlns:p14="http://schemas.microsoft.com/office/powerpoint/2010/main" val="409880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BFD47-1658-4C28-BFCD-FC319AB8C8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07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1208E-DFFB-4D4B-ACF1-BAD28AF62538}" type="slidenum">
              <a:rPr kumimoji="0" lang="en-US" sz="1200" b="0" i="0" u="none" strike="noStrike" kern="1200" cap="none" spc="0" normalizeH="0" baseline="0" noProof="0" smtClean="0">
                <a:ln>
                  <a:noFill/>
                </a:ln>
                <a:solidFill>
                  <a:prstClr val="black"/>
                </a:solidFill>
                <a:effectLst/>
                <a:uLnTx/>
                <a:uFillTx/>
                <a:latin typeface="Visuelt Light" panose="020B03030402020401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Visuelt Light" panose="020B0303040202040104" pitchFamily="34" charset="0"/>
              <a:ea typeface="+mn-ea"/>
              <a:cs typeface="+mn-cs"/>
            </a:endParaRPr>
          </a:p>
        </p:txBody>
      </p:sp>
    </p:spTree>
    <p:extLst>
      <p:ext uri="{BB962C8B-B14F-4D97-AF65-F5344CB8AC3E}">
        <p14:creationId xmlns:p14="http://schemas.microsoft.com/office/powerpoint/2010/main" val="109379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BFD47-1658-4C28-BFCD-FC319AB8C8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0645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Master" Target="../slideMasters/slideMaster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Layouts/_rels/slideLayout17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Master" Target="../slideMasters/slideMaster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Layouts/_rels/slideLayout17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Master" Target="../slideMasters/slideMaster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Layouts/_rels/slideLayout17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Master" Target="../slideMasters/slideMaster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39.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6.xml"/><Relationship Id="rId4" Type="http://schemas.openxmlformats.org/officeDocument/2006/relationships/image" Target="../media/image43.sv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6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Layouts/_rels/slideLayout6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gi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gi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a:p>
            <a:endParaRPr lang="en-US"/>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82609"/>
            <a:ext cx="6259853" cy="269192"/>
          </a:xfrm>
        </p:spPr>
        <p:txBody>
          <a:bodyPr/>
          <a:lstStyle>
            <a:lvl1pPr marL="0" indent="0">
              <a:buNone/>
              <a:defRPr sz="1600" b="1">
                <a:solidFill>
                  <a:schemeClr val="accent2"/>
                </a:solidFill>
              </a:defRPr>
            </a:lvl1pPr>
          </a:lstStyle>
          <a:p>
            <a:pPr lvl="0"/>
            <a:r>
              <a:rPr lang="en-US"/>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87321"/>
            <a:ext cx="3449205" cy="302236"/>
          </a:xfrm>
        </p:spPr>
        <p:txBody>
          <a:bodyPr/>
          <a:lstStyle>
            <a:lvl1pPr marL="0" indent="0">
              <a:buNone/>
              <a:defRPr sz="1200" b="1">
                <a:solidFill>
                  <a:schemeClr val="bg1"/>
                </a:solidFill>
              </a:defRPr>
            </a:lvl1pPr>
          </a:lstStyle>
          <a:p>
            <a:pPr lvl="0"/>
            <a:r>
              <a:rPr lang="en-US"/>
              <a:t>00.00.2022</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2023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250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Jackson Lewis P.C. •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833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(000) 000-0000 • [Email]</a:t>
            </a:r>
          </a:p>
        </p:txBody>
      </p:sp>
    </p:spTree>
    <p:extLst>
      <p:ext uri="{BB962C8B-B14F-4D97-AF65-F5344CB8AC3E}">
        <p14:creationId xmlns:p14="http://schemas.microsoft.com/office/powerpoint/2010/main" val="3925356397"/>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76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a:t>Insert accent statement here.</a:t>
            </a:r>
          </a:p>
        </p:txBody>
      </p:sp>
    </p:spTree>
    <p:extLst>
      <p:ext uri="{BB962C8B-B14F-4D97-AF65-F5344CB8AC3E}">
        <p14:creationId xmlns:p14="http://schemas.microsoft.com/office/powerpoint/2010/main" val="345866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dirty="0"/>
              <a:t>Section divider</a:t>
            </a:r>
          </a:p>
        </p:txBody>
      </p:sp>
    </p:spTree>
    <p:extLst>
      <p:ext uri="{BB962C8B-B14F-4D97-AF65-F5344CB8AC3E}">
        <p14:creationId xmlns:p14="http://schemas.microsoft.com/office/powerpoint/2010/main" val="2994666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Divider White 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3054096"/>
            <a:ext cx="10820400" cy="777240"/>
          </a:xfrm>
        </p:spPr>
        <p:txBody>
          <a:bodyPr anchor="ctr"/>
          <a:lstStyle>
            <a:lvl1pPr>
              <a:defRPr sz="4800">
                <a:solidFill>
                  <a:schemeClr val="accent2"/>
                </a:solidFill>
              </a:defRPr>
            </a:lvl1pPr>
          </a:lstStyle>
          <a:p>
            <a:r>
              <a:rPr lang="en-US" dirty="0"/>
              <a:t>Section Divider</a:t>
            </a:r>
          </a:p>
        </p:txBody>
      </p:sp>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1287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Divider Whitre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2752344"/>
            <a:ext cx="10820400" cy="1444752"/>
          </a:xfrm>
        </p:spPr>
        <p:txBody>
          <a:bodyPr anchor="ctr"/>
          <a:lstStyle>
            <a:lvl1pPr>
              <a:defRPr sz="4800">
                <a:solidFill>
                  <a:schemeClr val="accent2"/>
                </a:solidFill>
              </a:defRPr>
            </a:lvl1pPr>
          </a:lstStyle>
          <a:p>
            <a:r>
              <a:rPr lang="en-US" dirty="0"/>
              <a:t>Section Divider:</a:t>
            </a:r>
            <a:br>
              <a:rPr lang="en-US" dirty="0"/>
            </a:br>
            <a:r>
              <a:rPr lang="en-US" dirty="0"/>
              <a:t>Two Lines</a:t>
            </a:r>
          </a:p>
        </p:txBody>
      </p:sp>
      <p:cxnSp>
        <p:nvCxnSpPr>
          <p:cNvPr id="7" name="Straight Connector 6">
            <a:extLst>
              <a:ext uri="{FF2B5EF4-FFF2-40B4-BE49-F238E27FC236}">
                <a16:creationId xmlns:a16="http://schemas.microsoft.com/office/drawing/2014/main" id="{B0F7EB9C-7D39-4B23-9B6D-90342B6E8F10}"/>
              </a:ext>
            </a:extLst>
          </p:cNvPr>
          <p:cNvCxnSpPr>
            <a:cxnSpLocks/>
          </p:cNvCxnSpPr>
          <p:nvPr userDrawn="1"/>
        </p:nvCxnSpPr>
        <p:spPr>
          <a:xfrm>
            <a:off x="685800" y="2438400"/>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a:cxnSpLocks/>
          </p:cNvCxnSpPr>
          <p:nvPr userDrawn="1"/>
        </p:nvCxnSpPr>
        <p:spPr>
          <a:xfrm>
            <a:off x="685800" y="4425696"/>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124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One Line ov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3054096"/>
            <a:ext cx="10820400" cy="777240"/>
          </a:xfrm>
        </p:spPr>
        <p:txBody>
          <a:bodyPr anchor="ctr"/>
          <a:lstStyle>
            <a:lvl1pPr>
              <a:defRPr sz="4800">
                <a:solidFill>
                  <a:schemeClr val="accent2"/>
                </a:solidFill>
              </a:defRPr>
            </a:lvl1pPr>
          </a:lstStyle>
          <a:p>
            <a:r>
              <a:rPr lang="en-US" dirty="0"/>
              <a:t>Section Divider: One line over image</a:t>
            </a:r>
          </a:p>
        </p:txBody>
      </p:sp>
      <p:sp>
        <p:nvSpPr>
          <p:cNvPr id="4" name="Picture Placeholder 3">
            <a:extLst>
              <a:ext uri="{FF2B5EF4-FFF2-40B4-BE49-F238E27FC236}">
                <a16:creationId xmlns:a16="http://schemas.microsoft.com/office/drawing/2014/main" id="{CB544857-BE42-451E-A5C2-75C0E2E76416}"/>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6144432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Two Lines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57F10-C7D2-41E7-BB9F-DCFCA2C8DDCE}"/>
              </a:ext>
            </a:extLst>
          </p:cNvPr>
          <p:cNvSpPr>
            <a:spLocks noGrp="1"/>
          </p:cNvSpPr>
          <p:nvPr>
            <p:ph type="pic" sz="quarter" idx="10"/>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2752344"/>
            <a:ext cx="10820400" cy="1444752"/>
          </a:xfrm>
        </p:spPr>
        <p:txBody>
          <a:bodyPr anchor="ctr"/>
          <a:lstStyle>
            <a:lvl1pPr>
              <a:defRPr sz="4800">
                <a:solidFill>
                  <a:schemeClr val="accent2"/>
                </a:solidFill>
              </a:defRPr>
            </a:lvl1pPr>
          </a:lstStyle>
          <a:p>
            <a:r>
              <a:rPr lang="en-US" dirty="0"/>
              <a:t>Section Divider:</a:t>
            </a:r>
            <a:br>
              <a:rPr lang="en-US" dirty="0"/>
            </a:br>
            <a:r>
              <a:rPr lang="en-US" dirty="0"/>
              <a:t>Two Lines over an Image</a:t>
            </a:r>
          </a:p>
        </p:txBody>
      </p:sp>
    </p:spTree>
    <p:extLst>
      <p:ext uri="{BB962C8B-B14F-4D97-AF65-F5344CB8AC3E}">
        <p14:creationId xmlns:p14="http://schemas.microsoft.com/office/powerpoint/2010/main" val="37240907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76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Insert accent statement here.</a:t>
            </a:r>
          </a:p>
        </p:txBody>
      </p:sp>
    </p:spTree>
    <p:extLst>
      <p:ext uri="{BB962C8B-B14F-4D97-AF65-F5344CB8AC3E}">
        <p14:creationId xmlns:p14="http://schemas.microsoft.com/office/powerpoint/2010/main" val="345866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atement Slide_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7647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Insert accent statement here.</a:t>
            </a:r>
          </a:p>
        </p:txBody>
      </p:sp>
    </p:spTree>
    <p:extLst>
      <p:ext uri="{BB962C8B-B14F-4D97-AF65-F5344CB8AC3E}">
        <p14:creationId xmlns:p14="http://schemas.microsoft.com/office/powerpoint/2010/main" val="2061705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11C2A2-613A-4001-9C64-902D55399259}"/>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B385294C-D3F9-4606-9C94-3771D5E9B06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Content Placeholder 5">
            <a:extLst>
              <a:ext uri="{FF2B5EF4-FFF2-40B4-BE49-F238E27FC236}">
                <a16:creationId xmlns:a16="http://schemas.microsoft.com/office/drawing/2014/main" id="{AB5C6859-3193-48B7-876D-B44E5C218B39}"/>
              </a:ext>
            </a:extLst>
          </p:cNvPr>
          <p:cNvSpPr>
            <a:spLocks noGrp="1"/>
          </p:cNvSpPr>
          <p:nvPr>
            <p:ph sz="quarter" idx="12"/>
          </p:nvPr>
        </p:nvSpPr>
        <p:spPr>
          <a:xfrm>
            <a:off x="685800" y="1362456"/>
            <a:ext cx="10817352"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DD6C32FB-B600-3646-B8F4-E748CFC6C46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0388598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133600"/>
            <a:ext cx="10817352" cy="403860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352558"/>
            <a:ext cx="10817352" cy="704842"/>
          </a:xfrm>
        </p:spPr>
        <p:txBody>
          <a:bodyPr lIns="0" anchor="ctr" anchorCtr="0">
            <a:norm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a:extLst>
              <a:ext uri="{FF2B5EF4-FFF2-40B4-BE49-F238E27FC236}">
                <a16:creationId xmlns:a16="http://schemas.microsoft.com/office/drawing/2014/main" id="{2E1496B6-5C38-9743-8E59-3AEDF797EDE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750866476"/>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728421"/>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Slide_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7647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a:t>Insert accent statement here.</a:t>
            </a:r>
          </a:p>
        </p:txBody>
      </p:sp>
    </p:spTree>
    <p:extLst>
      <p:ext uri="{BB962C8B-B14F-4D97-AF65-F5344CB8AC3E}">
        <p14:creationId xmlns:p14="http://schemas.microsoft.com/office/powerpoint/2010/main" val="2061705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363684"/>
            <a:ext cx="5257800" cy="4808516"/>
          </a:xfrm>
        </p:spPr>
        <p:txBody>
          <a:bodyPr lIns="0"/>
          <a:lstStyle>
            <a:lvl1pPr marL="285750" indent="-285750">
              <a:buFont typeface="Arial" panose="020B0604020202020204" pitchFamily="34" charset="0"/>
              <a:buChar char="•"/>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363684"/>
            <a:ext cx="5257800" cy="4808516"/>
          </a:xfrm>
        </p:spPr>
        <p:txBody>
          <a:bodyPr lIns="0"/>
          <a:lstStyle>
            <a:lvl1pPr marL="285750" indent="-285750">
              <a:buFont typeface="Arial" panose="020B0604020202020204" pitchFamily="34" charset="0"/>
              <a:buChar char="•"/>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8B60A904-16C8-FB4A-9B7B-CF3B576990C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31514403"/>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878652"/>
            <a:ext cx="5257800" cy="4293547"/>
          </a:xfrm>
        </p:spPr>
        <p:txBody>
          <a:bodyPr lIns="0"/>
          <a:lstStyle>
            <a:lvl1pPr marL="0" indent="0">
              <a:buNone/>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878653"/>
            <a:ext cx="5257800" cy="4293546"/>
          </a:xfrm>
        </p:spPr>
        <p:txBody>
          <a:bodyPr lIns="0"/>
          <a:lstStyle>
            <a:lvl1pPr marL="0" indent="0">
              <a:buNone/>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a:extLst>
              <a:ext uri="{FF2B5EF4-FFF2-40B4-BE49-F238E27FC236}">
                <a16:creationId xmlns:a16="http://schemas.microsoft.com/office/drawing/2014/main" id="{1AA1DEF0-0393-974F-8516-33CCD488997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632966749"/>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367192"/>
            <a:ext cx="3390900" cy="410581"/>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12" name="Content Placeholder 3">
            <a:extLst>
              <a:ext uri="{FF2B5EF4-FFF2-40B4-BE49-F238E27FC236}">
                <a16:creationId xmlns:a16="http://schemas.microsoft.com/office/drawing/2014/main" id="{B2942805-A3CD-6546-B416-2D6CC6C36FEE}"/>
              </a:ext>
            </a:extLst>
          </p:cNvPr>
          <p:cNvSpPr>
            <a:spLocks noGrp="1"/>
          </p:cNvSpPr>
          <p:nvPr>
            <p:ph sz="half" idx="16"/>
          </p:nvPr>
        </p:nvSpPr>
        <p:spPr>
          <a:xfrm>
            <a:off x="4386407"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a:extLst>
              <a:ext uri="{FF2B5EF4-FFF2-40B4-BE49-F238E27FC236}">
                <a16:creationId xmlns:a16="http://schemas.microsoft.com/office/drawing/2014/main" id="{E3BC0559-6EFF-524D-B2AF-B44EB4923C1B}"/>
              </a:ext>
            </a:extLst>
          </p:cNvPr>
          <p:cNvSpPr>
            <a:spLocks noGrp="1"/>
          </p:cNvSpPr>
          <p:nvPr>
            <p:ph sz="half" idx="17"/>
          </p:nvPr>
        </p:nvSpPr>
        <p:spPr>
          <a:xfrm>
            <a:off x="8091343"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29100986"/>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815770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3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1" name="Content Placeholder 2">
            <a:extLst>
              <a:ext uri="{FF2B5EF4-FFF2-40B4-BE49-F238E27FC236}">
                <a16:creationId xmlns:a16="http://schemas.microsoft.com/office/drawing/2014/main" id="{4481E2D3-16C6-CE42-BB7D-6FF3AA17B127}"/>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56BABCC3-EAAA-4880-8ECB-20BABF2F4015}"/>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3311181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3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293100" y="2819400"/>
            <a:ext cx="34163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Tree>
    <p:extLst>
      <p:ext uri="{BB962C8B-B14F-4D97-AF65-F5344CB8AC3E}">
        <p14:creationId xmlns:p14="http://schemas.microsoft.com/office/powerpoint/2010/main" val="3769015838"/>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3 Coral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6" name="Content Placeholder 2">
            <a:extLst>
              <a:ext uri="{FF2B5EF4-FFF2-40B4-BE49-F238E27FC236}">
                <a16:creationId xmlns:a16="http://schemas.microsoft.com/office/drawing/2014/main" id="{A7F81795-2397-8642-BD89-CF21FE0DDE06}"/>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931878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3 Coral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102600" y="2933700"/>
            <a:ext cx="37973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Tree>
    <p:extLst>
      <p:ext uri="{BB962C8B-B14F-4D97-AF65-F5344CB8AC3E}">
        <p14:creationId xmlns:p14="http://schemas.microsoft.com/office/powerpoint/2010/main" val="421484655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3 Picture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16427853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3 Picture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435033"/>
          </a:xfrm>
          <a:prstGeom prst="rect">
            <a:avLst/>
          </a:prstGeom>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a:extLst>
              <a:ext uri="{FF2B5EF4-FFF2-40B4-BE49-F238E27FC236}">
                <a16:creationId xmlns:a16="http://schemas.microsoft.com/office/drawing/2014/main" id="{A12928CC-C11B-7B46-92DD-9E99B278CC0D}"/>
              </a:ext>
            </a:extLst>
          </p:cNvPr>
          <p:cNvSpPr>
            <a:spLocks noGrp="1"/>
          </p:cNvSpPr>
          <p:nvPr>
            <p:ph type="pic" idx="11"/>
          </p:nvPr>
        </p:nvSpPr>
        <p:spPr>
          <a:xfrm>
            <a:off x="781050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781458200"/>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11C2A2-613A-4001-9C64-902D55399259}"/>
              </a:ext>
            </a:extLst>
          </p:cNvPr>
          <p:cNvSpPr>
            <a:spLocks noGrp="1"/>
          </p:cNvSpPr>
          <p:nvPr>
            <p:ph type="ftr" sz="quarter" idx="10"/>
          </p:nvPr>
        </p:nvSpPr>
        <p:spPr/>
        <p:txBody>
          <a:bodyPr/>
          <a:lstStyle/>
          <a:p>
            <a:r>
              <a:rPr lang="en-US" b="1"/>
              <a:t>Jackson Lewis P.C.</a:t>
            </a:r>
            <a:endParaRPr lang="en-US"/>
          </a:p>
        </p:txBody>
      </p:sp>
      <p:sp>
        <p:nvSpPr>
          <p:cNvPr id="4" name="Slide Number Placeholder 3">
            <a:extLst>
              <a:ext uri="{FF2B5EF4-FFF2-40B4-BE49-F238E27FC236}">
                <a16:creationId xmlns:a16="http://schemas.microsoft.com/office/drawing/2014/main" id="{B385294C-D3F9-4606-9C94-3771D5E9B065}"/>
              </a:ext>
            </a:extLst>
          </p:cNvPr>
          <p:cNvSpPr>
            <a:spLocks noGrp="1"/>
          </p:cNvSpPr>
          <p:nvPr>
            <p:ph type="sldNum" sz="quarter" idx="11"/>
          </p:nvPr>
        </p:nvSpPr>
        <p:spPr/>
        <p:txBody>
          <a:bodyPr/>
          <a:lstStyle/>
          <a:p>
            <a:fld id="{407F7647-6CBB-4945-B48A-22BF8575EA14}" type="slidenum">
              <a:rPr lang="en-US" smtClean="0"/>
              <a:pPr/>
              <a:t>‹#›</a:t>
            </a:fld>
            <a:endParaRPr lang="en-US"/>
          </a:p>
        </p:txBody>
      </p:sp>
      <p:sp>
        <p:nvSpPr>
          <p:cNvPr id="6" name="Content Placeholder 5">
            <a:extLst>
              <a:ext uri="{FF2B5EF4-FFF2-40B4-BE49-F238E27FC236}">
                <a16:creationId xmlns:a16="http://schemas.microsoft.com/office/drawing/2014/main" id="{AB5C6859-3193-48B7-876D-B44E5C218B39}"/>
              </a:ext>
            </a:extLst>
          </p:cNvPr>
          <p:cNvSpPr>
            <a:spLocks noGrp="1"/>
          </p:cNvSpPr>
          <p:nvPr>
            <p:ph sz="quarter" idx="12"/>
          </p:nvPr>
        </p:nvSpPr>
        <p:spPr>
          <a:xfrm>
            <a:off x="685800" y="1362456"/>
            <a:ext cx="10817352"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D6C32FB-B600-3646-B8F4-E748CFC6C46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40388598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lef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itle 1">
            <a:extLst>
              <a:ext uri="{FF2B5EF4-FFF2-40B4-BE49-F238E27FC236}">
                <a16:creationId xmlns:a16="http://schemas.microsoft.com/office/drawing/2014/main" id="{04D37CC2-A045-0142-8883-9A5B688FDC9A}"/>
              </a:ext>
            </a:extLst>
          </p:cNvPr>
          <p:cNvSpPr>
            <a:spLocks noGrp="1"/>
          </p:cNvSpPr>
          <p:nvPr>
            <p:ph type="title"/>
          </p:nvPr>
        </p:nvSpPr>
        <p:spPr>
          <a:xfrm>
            <a:off x="0" y="1219200"/>
            <a:ext cx="5775960" cy="1551054"/>
          </a:xfrm>
          <a:prstGeom prst="rect">
            <a:avLst/>
          </a:prstGeom>
          <a:solidFill>
            <a:schemeClr val="bg1"/>
          </a:solidFill>
          <a:ln>
            <a:solidFill>
              <a:schemeClr val="bg1"/>
            </a:solidFill>
          </a:ln>
        </p:spPr>
        <p:txBody>
          <a:bodyPr lIns="274320" tIns="274320" rIns="274320" bIns="274320" anchor="ctr"/>
          <a:lstStyle>
            <a:lvl1pPr>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092BCCA6-E7E2-3347-9A2A-F3B34CD838AA}"/>
              </a:ext>
            </a:extLst>
          </p:cNvPr>
          <p:cNvSpPr>
            <a:spLocks noGrp="1"/>
          </p:cNvSpPr>
          <p:nvPr>
            <p:ph idx="10"/>
          </p:nvPr>
        </p:nvSpPr>
        <p:spPr>
          <a:xfrm>
            <a:off x="0" y="2770254"/>
            <a:ext cx="5775960" cy="2920878"/>
          </a:xfrm>
          <a:prstGeom prst="rect">
            <a:avLst/>
          </a:prstGeom>
          <a:solidFill>
            <a:schemeClr val="bg1"/>
          </a:solidFill>
        </p:spPr>
        <p:txBody>
          <a:bodyPr lIns="274320" tIns="274320" rIns="274320" bIns="27432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966116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righ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1">
            <a:extLst>
              <a:ext uri="{FF2B5EF4-FFF2-40B4-BE49-F238E27FC236}">
                <a16:creationId xmlns:a16="http://schemas.microsoft.com/office/drawing/2014/main" id="{41CC1FC7-05CF-D947-9111-15A1BA4A3BEE}"/>
              </a:ext>
            </a:extLst>
          </p:cNvPr>
          <p:cNvSpPr>
            <a:spLocks noGrp="1"/>
          </p:cNvSpPr>
          <p:nvPr>
            <p:ph type="title" hasCustomPrompt="1"/>
          </p:nvPr>
        </p:nvSpPr>
        <p:spPr>
          <a:xfrm>
            <a:off x="6416040" y="1090668"/>
            <a:ext cx="5775960" cy="1551054"/>
          </a:xfrm>
          <a:prstGeom prst="rect">
            <a:avLst/>
          </a:prstGeom>
          <a:solidFill>
            <a:schemeClr val="bg1"/>
          </a:solidFill>
          <a:ln>
            <a:solidFill>
              <a:schemeClr val="bg1"/>
            </a:solidFill>
          </a:ln>
        </p:spPr>
        <p:txBody>
          <a:bodyPr lIns="274320" tIns="274320" rIns="274320" bIns="274320" anchor="ctr"/>
          <a:lstStyle>
            <a:lvl1pPr>
              <a:defRPr/>
            </a:lvl1pPr>
          </a:lstStyle>
          <a:p>
            <a:r>
              <a:rPr lang="en-US" dirty="0"/>
              <a:t>Click to edit Master title style</a:t>
            </a:r>
            <a:br>
              <a:rPr lang="en-US" dirty="0"/>
            </a:br>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6416040" y="2641722"/>
            <a:ext cx="5775960" cy="2920878"/>
          </a:xfrm>
          <a:prstGeom prst="rect">
            <a:avLst/>
          </a:prstGeom>
          <a:solidFill>
            <a:schemeClr val="bg1"/>
          </a:solidFill>
        </p:spPr>
        <p:txBody>
          <a:bodyPr lIns="274320" tIns="274320" rIns="274320" bIns="27432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664514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tatement lef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0"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dirty="0"/>
              <a:t>Insert accent statement here</a:t>
            </a:r>
          </a:p>
        </p:txBody>
      </p:sp>
    </p:spTree>
    <p:extLst>
      <p:ext uri="{BB962C8B-B14F-4D97-AF65-F5344CB8AC3E}">
        <p14:creationId xmlns:p14="http://schemas.microsoft.com/office/powerpoint/2010/main" val="25019139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tatement righ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6429375"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dirty="0"/>
              <a:t>Insert accent statement here</a:t>
            </a:r>
          </a:p>
        </p:txBody>
      </p:sp>
    </p:spTree>
    <p:extLst>
      <p:ext uri="{BB962C8B-B14F-4D97-AF65-F5344CB8AC3E}">
        <p14:creationId xmlns:p14="http://schemas.microsoft.com/office/powerpoint/2010/main" val="564813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3 Picture mosaic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1" name="Picture Placeholder 2">
            <a:extLst>
              <a:ext uri="{FF2B5EF4-FFF2-40B4-BE49-F238E27FC236}">
                <a16:creationId xmlns:a16="http://schemas.microsoft.com/office/drawing/2014/main" id="{D0A99B99-61F7-A046-A1D1-4A175B008296}"/>
              </a:ext>
            </a:extLst>
          </p:cNvPr>
          <p:cNvSpPr>
            <a:spLocks noGrp="1"/>
          </p:cNvSpPr>
          <p:nvPr>
            <p:ph type="pic" idx="14"/>
          </p:nvPr>
        </p:nvSpPr>
        <p:spPr>
          <a:xfrm>
            <a:off x="0"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1D4D5675-5820-CB46-8E29-A42847DE22EC}"/>
              </a:ext>
            </a:extLst>
          </p:cNvPr>
          <p:cNvSpPr>
            <a:spLocks noGrp="1"/>
          </p:cNvSpPr>
          <p:nvPr>
            <p:ph type="pic" idx="15"/>
          </p:nvPr>
        </p:nvSpPr>
        <p:spPr>
          <a:xfrm>
            <a:off x="2190750"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34547BB4-6E3A-F94A-9A7C-64B578B6BF25}"/>
              </a:ext>
            </a:extLst>
          </p:cNvPr>
          <p:cNvSpPr>
            <a:spLocks noGrp="1"/>
          </p:cNvSpPr>
          <p:nvPr>
            <p:ph type="pic" idx="16"/>
          </p:nvPr>
        </p:nvSpPr>
        <p:spPr>
          <a:xfrm>
            <a:off x="0"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6" name="Picture Placeholder 2">
            <a:extLst>
              <a:ext uri="{FF2B5EF4-FFF2-40B4-BE49-F238E27FC236}">
                <a16:creationId xmlns:a16="http://schemas.microsoft.com/office/drawing/2014/main" id="{EFD8675B-5351-0242-88A9-3F47AFD61A08}"/>
              </a:ext>
            </a:extLst>
          </p:cNvPr>
          <p:cNvSpPr>
            <a:spLocks noGrp="1"/>
          </p:cNvSpPr>
          <p:nvPr>
            <p:ph type="pic" idx="17"/>
          </p:nvPr>
        </p:nvSpPr>
        <p:spPr>
          <a:xfrm>
            <a:off x="2192072"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4890472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3 Picture mosaic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511233"/>
          </a:xfrm>
          <a:prstGeom prst="rect">
            <a:avLst/>
          </a:prstGeom>
        </p:spPr>
        <p:txBody>
          <a:bodyPr/>
          <a:lstStyle>
            <a:lvl2pPr>
              <a:defRPr sz="1600"/>
            </a:lvl2pPr>
            <a:lvl3pPr>
              <a:defRPr sz="1400"/>
            </a:lvl3pPr>
            <a:lvl4pPr>
              <a:defRPr sz="1200"/>
            </a:lvl4pPr>
            <a:lvl5pP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Picture Placeholder 2">
            <a:extLst>
              <a:ext uri="{FF2B5EF4-FFF2-40B4-BE49-F238E27FC236}">
                <a16:creationId xmlns:a16="http://schemas.microsoft.com/office/drawing/2014/main" id="{C0CC19AD-8CA6-4740-9DE0-060C7A834B6D}"/>
              </a:ext>
            </a:extLst>
          </p:cNvPr>
          <p:cNvSpPr>
            <a:spLocks noGrp="1"/>
          </p:cNvSpPr>
          <p:nvPr>
            <p:ph type="pic" idx="11"/>
          </p:nvPr>
        </p:nvSpPr>
        <p:spPr>
          <a:xfrm>
            <a:off x="7814893"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639902FF-57EF-4719-801D-196947007C78}"/>
              </a:ext>
            </a:extLst>
          </p:cNvPr>
          <p:cNvSpPr>
            <a:spLocks noGrp="1"/>
          </p:cNvSpPr>
          <p:nvPr>
            <p:ph type="pic" idx="14"/>
          </p:nvPr>
        </p:nvSpPr>
        <p:spPr>
          <a:xfrm>
            <a:off x="7814893"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FA69F3B6-0DC2-405E-B498-B292614A9D1C}"/>
              </a:ext>
            </a:extLst>
          </p:cNvPr>
          <p:cNvSpPr>
            <a:spLocks noGrp="1"/>
          </p:cNvSpPr>
          <p:nvPr>
            <p:ph type="pic" idx="15"/>
          </p:nvPr>
        </p:nvSpPr>
        <p:spPr>
          <a:xfrm>
            <a:off x="10005643"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BC9272FC-836D-429A-B423-9BF7386387E4}"/>
              </a:ext>
            </a:extLst>
          </p:cNvPr>
          <p:cNvSpPr>
            <a:spLocks noGrp="1"/>
          </p:cNvSpPr>
          <p:nvPr>
            <p:ph type="pic" idx="16"/>
          </p:nvPr>
        </p:nvSpPr>
        <p:spPr>
          <a:xfrm>
            <a:off x="7814893"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3A62933F-7307-4CA8-A976-49EB41247401}"/>
              </a:ext>
            </a:extLst>
          </p:cNvPr>
          <p:cNvSpPr>
            <a:spLocks noGrp="1"/>
          </p:cNvSpPr>
          <p:nvPr>
            <p:ph type="pic" idx="17"/>
          </p:nvPr>
        </p:nvSpPr>
        <p:spPr>
          <a:xfrm>
            <a:off x="10006965"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92926566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Mosaic-Ful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2432304" cy="1719072"/>
          </a:xfrm>
          <a:solidFill>
            <a:schemeClr val="bg1">
              <a:lumMod val="95000"/>
            </a:schemeClr>
          </a:solidFill>
        </p:spPr>
        <p:txBody>
          <a:bodyPr/>
          <a:lstStyle>
            <a:lvl1pPr marL="0" indent="0">
              <a:buNone/>
              <a:defRPr/>
            </a:lvl1pPr>
          </a:lstStyle>
          <a:p>
            <a:r>
              <a:rPr lang="en-US"/>
              <a:t>Click icon to add picture</a:t>
            </a:r>
          </a:p>
        </p:txBody>
      </p:sp>
      <p:sp>
        <p:nvSpPr>
          <p:cNvPr id="4" name="Picture Placeholder 9">
            <a:extLst>
              <a:ext uri="{FF2B5EF4-FFF2-40B4-BE49-F238E27FC236}">
                <a16:creationId xmlns:a16="http://schemas.microsoft.com/office/drawing/2014/main" id="{D0D8219F-CA04-416B-816D-27E7D54286C6}"/>
              </a:ext>
            </a:extLst>
          </p:cNvPr>
          <p:cNvSpPr>
            <a:spLocks noGrp="1"/>
          </p:cNvSpPr>
          <p:nvPr>
            <p:ph type="pic" sz="quarter" idx="13"/>
          </p:nvPr>
        </p:nvSpPr>
        <p:spPr>
          <a:xfrm>
            <a:off x="0" y="1719072"/>
            <a:ext cx="2432304" cy="1719072"/>
          </a:xfrm>
          <a:solidFill>
            <a:schemeClr val="bg1">
              <a:lumMod val="95000"/>
            </a:schemeClr>
          </a:solidFill>
        </p:spPr>
        <p:txBody>
          <a:bodyPr/>
          <a:lstStyle>
            <a:lvl1pPr marL="0" indent="0">
              <a:buNone/>
              <a:defRPr/>
            </a:lvl1pPr>
          </a:lstStyle>
          <a:p>
            <a:r>
              <a:rPr lang="en-US"/>
              <a:t>Click icon to add picture</a:t>
            </a:r>
          </a:p>
        </p:txBody>
      </p:sp>
      <p:sp>
        <p:nvSpPr>
          <p:cNvPr id="5" name="Picture Placeholder 9">
            <a:extLst>
              <a:ext uri="{FF2B5EF4-FFF2-40B4-BE49-F238E27FC236}">
                <a16:creationId xmlns:a16="http://schemas.microsoft.com/office/drawing/2014/main" id="{FF4DC186-FEFD-49EC-B600-91F576CEF8E3}"/>
              </a:ext>
            </a:extLst>
          </p:cNvPr>
          <p:cNvSpPr>
            <a:spLocks noGrp="1"/>
          </p:cNvSpPr>
          <p:nvPr>
            <p:ph type="pic" sz="quarter" idx="14"/>
          </p:nvPr>
        </p:nvSpPr>
        <p:spPr>
          <a:xfrm>
            <a:off x="0" y="3438144"/>
            <a:ext cx="2432304" cy="1719072"/>
          </a:xfrm>
          <a:solidFill>
            <a:schemeClr val="bg1">
              <a:lumMod val="95000"/>
            </a:schemeClr>
          </a:solidFill>
        </p:spPr>
        <p:txBody>
          <a:bodyPr/>
          <a:lstStyle>
            <a:lvl1pPr marL="0" indent="0">
              <a:buNone/>
              <a:defRPr/>
            </a:lvl1pPr>
          </a:lstStyle>
          <a:p>
            <a:r>
              <a:rPr lang="en-US"/>
              <a:t>Click icon to add picture</a:t>
            </a:r>
          </a:p>
        </p:txBody>
      </p:sp>
      <p:sp>
        <p:nvSpPr>
          <p:cNvPr id="6" name="Picture Placeholder 9">
            <a:extLst>
              <a:ext uri="{FF2B5EF4-FFF2-40B4-BE49-F238E27FC236}">
                <a16:creationId xmlns:a16="http://schemas.microsoft.com/office/drawing/2014/main" id="{2EDF6E06-0AA0-43B5-B47A-935D6510C3EF}"/>
              </a:ext>
            </a:extLst>
          </p:cNvPr>
          <p:cNvSpPr>
            <a:spLocks noGrp="1"/>
          </p:cNvSpPr>
          <p:nvPr>
            <p:ph type="pic" sz="quarter" idx="15"/>
          </p:nvPr>
        </p:nvSpPr>
        <p:spPr>
          <a:xfrm>
            <a:off x="0" y="5157216"/>
            <a:ext cx="2432304" cy="1719072"/>
          </a:xfrm>
          <a:solidFill>
            <a:schemeClr val="bg1">
              <a:lumMod val="95000"/>
            </a:schemeClr>
          </a:solidFill>
        </p:spPr>
        <p:txBody>
          <a:bodyPr/>
          <a:lstStyle>
            <a:lvl1pPr marL="0" indent="0">
              <a:buNone/>
              <a:defRPr/>
            </a:lvl1pPr>
          </a:lstStyle>
          <a:p>
            <a:r>
              <a:rPr lang="en-US"/>
              <a:t>Click icon to add picture</a:t>
            </a:r>
          </a:p>
        </p:txBody>
      </p:sp>
      <p:sp>
        <p:nvSpPr>
          <p:cNvPr id="7" name="Picture Placeholder 9">
            <a:extLst>
              <a:ext uri="{FF2B5EF4-FFF2-40B4-BE49-F238E27FC236}">
                <a16:creationId xmlns:a16="http://schemas.microsoft.com/office/drawing/2014/main" id="{0F4000A0-135D-4108-BD27-4AE47CF742E0}"/>
              </a:ext>
            </a:extLst>
          </p:cNvPr>
          <p:cNvSpPr>
            <a:spLocks noGrp="1"/>
          </p:cNvSpPr>
          <p:nvPr>
            <p:ph type="pic" sz="quarter" idx="16"/>
          </p:nvPr>
        </p:nvSpPr>
        <p:spPr>
          <a:xfrm>
            <a:off x="2432304" y="0"/>
            <a:ext cx="2432304" cy="1719072"/>
          </a:xfrm>
          <a:solidFill>
            <a:schemeClr val="bg1">
              <a:lumMod val="95000"/>
            </a:schemeClr>
          </a:solidFill>
        </p:spPr>
        <p:txBody>
          <a:bodyPr/>
          <a:lstStyle>
            <a:lvl1pPr marL="0" indent="0">
              <a:buNone/>
              <a:defRPr/>
            </a:lvl1pPr>
          </a:lstStyle>
          <a:p>
            <a:r>
              <a:rPr lang="en-US"/>
              <a:t>Click icon to add picture</a:t>
            </a:r>
          </a:p>
        </p:txBody>
      </p:sp>
      <p:sp>
        <p:nvSpPr>
          <p:cNvPr id="9" name="Picture Placeholder 9">
            <a:extLst>
              <a:ext uri="{FF2B5EF4-FFF2-40B4-BE49-F238E27FC236}">
                <a16:creationId xmlns:a16="http://schemas.microsoft.com/office/drawing/2014/main" id="{4BA48F18-93FE-4007-9BA3-4FA531FB4E97}"/>
              </a:ext>
            </a:extLst>
          </p:cNvPr>
          <p:cNvSpPr>
            <a:spLocks noGrp="1"/>
          </p:cNvSpPr>
          <p:nvPr>
            <p:ph type="pic" sz="quarter" idx="17"/>
          </p:nvPr>
        </p:nvSpPr>
        <p:spPr>
          <a:xfrm>
            <a:off x="2432304" y="1719072"/>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1" name="Picture Placeholder 9">
            <a:extLst>
              <a:ext uri="{FF2B5EF4-FFF2-40B4-BE49-F238E27FC236}">
                <a16:creationId xmlns:a16="http://schemas.microsoft.com/office/drawing/2014/main" id="{CA88627C-59EA-4C45-A8D7-1DAA8D4A42ED}"/>
              </a:ext>
            </a:extLst>
          </p:cNvPr>
          <p:cNvSpPr>
            <a:spLocks noGrp="1"/>
          </p:cNvSpPr>
          <p:nvPr>
            <p:ph type="pic" sz="quarter" idx="18"/>
          </p:nvPr>
        </p:nvSpPr>
        <p:spPr>
          <a:xfrm>
            <a:off x="2432304" y="3438144"/>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2" name="Picture Placeholder 9">
            <a:extLst>
              <a:ext uri="{FF2B5EF4-FFF2-40B4-BE49-F238E27FC236}">
                <a16:creationId xmlns:a16="http://schemas.microsoft.com/office/drawing/2014/main" id="{2CB4F291-3F49-4037-BFD3-0BBA40DD5725}"/>
              </a:ext>
            </a:extLst>
          </p:cNvPr>
          <p:cNvSpPr>
            <a:spLocks noGrp="1"/>
          </p:cNvSpPr>
          <p:nvPr>
            <p:ph type="pic" sz="quarter" idx="19"/>
          </p:nvPr>
        </p:nvSpPr>
        <p:spPr>
          <a:xfrm>
            <a:off x="2432304" y="5157216"/>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3" name="Picture Placeholder 9">
            <a:extLst>
              <a:ext uri="{FF2B5EF4-FFF2-40B4-BE49-F238E27FC236}">
                <a16:creationId xmlns:a16="http://schemas.microsoft.com/office/drawing/2014/main" id="{D959C8AA-88F8-4F7B-8E3E-9DCEC2BBFF70}"/>
              </a:ext>
            </a:extLst>
          </p:cNvPr>
          <p:cNvSpPr>
            <a:spLocks noGrp="1"/>
          </p:cNvSpPr>
          <p:nvPr>
            <p:ph type="pic" sz="quarter" idx="20"/>
          </p:nvPr>
        </p:nvSpPr>
        <p:spPr>
          <a:xfrm>
            <a:off x="4864608" y="0"/>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4" name="Picture Placeholder 9">
            <a:extLst>
              <a:ext uri="{FF2B5EF4-FFF2-40B4-BE49-F238E27FC236}">
                <a16:creationId xmlns:a16="http://schemas.microsoft.com/office/drawing/2014/main" id="{E9ECE1FE-F466-4875-BAC2-3A5BC3BE97C2}"/>
              </a:ext>
            </a:extLst>
          </p:cNvPr>
          <p:cNvSpPr>
            <a:spLocks noGrp="1"/>
          </p:cNvSpPr>
          <p:nvPr>
            <p:ph type="pic" sz="quarter" idx="21"/>
          </p:nvPr>
        </p:nvSpPr>
        <p:spPr>
          <a:xfrm>
            <a:off x="4864608" y="1719072"/>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5" name="Picture Placeholder 9">
            <a:extLst>
              <a:ext uri="{FF2B5EF4-FFF2-40B4-BE49-F238E27FC236}">
                <a16:creationId xmlns:a16="http://schemas.microsoft.com/office/drawing/2014/main" id="{FAC23BE0-AB8A-45EA-AA10-20C9836F39EB}"/>
              </a:ext>
            </a:extLst>
          </p:cNvPr>
          <p:cNvSpPr>
            <a:spLocks noGrp="1"/>
          </p:cNvSpPr>
          <p:nvPr>
            <p:ph type="pic" sz="quarter" idx="22"/>
          </p:nvPr>
        </p:nvSpPr>
        <p:spPr>
          <a:xfrm>
            <a:off x="4864608" y="3438144"/>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6" name="Picture Placeholder 9">
            <a:extLst>
              <a:ext uri="{FF2B5EF4-FFF2-40B4-BE49-F238E27FC236}">
                <a16:creationId xmlns:a16="http://schemas.microsoft.com/office/drawing/2014/main" id="{756729DC-A2D0-4076-9174-011E6FE333A6}"/>
              </a:ext>
            </a:extLst>
          </p:cNvPr>
          <p:cNvSpPr>
            <a:spLocks noGrp="1"/>
          </p:cNvSpPr>
          <p:nvPr>
            <p:ph type="pic" sz="quarter" idx="23"/>
          </p:nvPr>
        </p:nvSpPr>
        <p:spPr>
          <a:xfrm>
            <a:off x="4864608" y="5157216"/>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7" name="Picture Placeholder 9">
            <a:extLst>
              <a:ext uri="{FF2B5EF4-FFF2-40B4-BE49-F238E27FC236}">
                <a16:creationId xmlns:a16="http://schemas.microsoft.com/office/drawing/2014/main" id="{5442F5AA-7D57-43C6-88D6-890EBFF2C249}"/>
              </a:ext>
            </a:extLst>
          </p:cNvPr>
          <p:cNvSpPr>
            <a:spLocks noGrp="1"/>
          </p:cNvSpPr>
          <p:nvPr>
            <p:ph type="pic" sz="quarter" idx="24"/>
          </p:nvPr>
        </p:nvSpPr>
        <p:spPr>
          <a:xfrm>
            <a:off x="7296912" y="0"/>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8" name="Picture Placeholder 9">
            <a:extLst>
              <a:ext uri="{FF2B5EF4-FFF2-40B4-BE49-F238E27FC236}">
                <a16:creationId xmlns:a16="http://schemas.microsoft.com/office/drawing/2014/main" id="{F5E1E627-431E-4C32-A4AE-6B752F0005B9}"/>
              </a:ext>
            </a:extLst>
          </p:cNvPr>
          <p:cNvSpPr>
            <a:spLocks noGrp="1"/>
          </p:cNvSpPr>
          <p:nvPr>
            <p:ph type="pic" sz="quarter" idx="25"/>
          </p:nvPr>
        </p:nvSpPr>
        <p:spPr>
          <a:xfrm>
            <a:off x="7296912" y="1719072"/>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9" name="Picture Placeholder 9">
            <a:extLst>
              <a:ext uri="{FF2B5EF4-FFF2-40B4-BE49-F238E27FC236}">
                <a16:creationId xmlns:a16="http://schemas.microsoft.com/office/drawing/2014/main" id="{943A5C64-9CAA-4F7E-BC5C-FCBD9051EDD0}"/>
              </a:ext>
            </a:extLst>
          </p:cNvPr>
          <p:cNvSpPr>
            <a:spLocks noGrp="1"/>
          </p:cNvSpPr>
          <p:nvPr>
            <p:ph type="pic" sz="quarter" idx="26"/>
          </p:nvPr>
        </p:nvSpPr>
        <p:spPr>
          <a:xfrm>
            <a:off x="7296912" y="3438144"/>
            <a:ext cx="2432304" cy="1719072"/>
          </a:xfrm>
          <a:solidFill>
            <a:schemeClr val="bg1">
              <a:lumMod val="95000"/>
            </a:schemeClr>
          </a:solidFill>
        </p:spPr>
        <p:txBody>
          <a:bodyPr/>
          <a:lstStyle>
            <a:lvl1pPr marL="0" indent="0">
              <a:buNone/>
              <a:defRPr/>
            </a:lvl1pPr>
          </a:lstStyle>
          <a:p>
            <a:r>
              <a:rPr lang="en-US"/>
              <a:t>Click icon to add picture</a:t>
            </a:r>
          </a:p>
        </p:txBody>
      </p:sp>
      <p:sp>
        <p:nvSpPr>
          <p:cNvPr id="20" name="Picture Placeholder 9">
            <a:extLst>
              <a:ext uri="{FF2B5EF4-FFF2-40B4-BE49-F238E27FC236}">
                <a16:creationId xmlns:a16="http://schemas.microsoft.com/office/drawing/2014/main" id="{A359F062-66C0-46AD-9E54-B1727868AE10}"/>
              </a:ext>
            </a:extLst>
          </p:cNvPr>
          <p:cNvSpPr>
            <a:spLocks noGrp="1"/>
          </p:cNvSpPr>
          <p:nvPr>
            <p:ph type="pic" sz="quarter" idx="27"/>
          </p:nvPr>
        </p:nvSpPr>
        <p:spPr>
          <a:xfrm>
            <a:off x="7296912" y="5157216"/>
            <a:ext cx="2432304" cy="1719072"/>
          </a:xfrm>
          <a:solidFill>
            <a:schemeClr val="bg1">
              <a:lumMod val="95000"/>
            </a:schemeClr>
          </a:solidFill>
        </p:spPr>
        <p:txBody>
          <a:bodyPr/>
          <a:lstStyle>
            <a:lvl1pPr marL="0" indent="0">
              <a:buNone/>
              <a:defRPr/>
            </a:lvl1pPr>
          </a:lstStyle>
          <a:p>
            <a:r>
              <a:rPr lang="en-US"/>
              <a:t>Click icon to add picture</a:t>
            </a:r>
          </a:p>
        </p:txBody>
      </p:sp>
      <p:sp>
        <p:nvSpPr>
          <p:cNvPr id="21" name="Picture Placeholder 9">
            <a:extLst>
              <a:ext uri="{FF2B5EF4-FFF2-40B4-BE49-F238E27FC236}">
                <a16:creationId xmlns:a16="http://schemas.microsoft.com/office/drawing/2014/main" id="{D1716847-6D94-4C0B-8FDC-2643E1AFFE01}"/>
              </a:ext>
            </a:extLst>
          </p:cNvPr>
          <p:cNvSpPr>
            <a:spLocks noGrp="1"/>
          </p:cNvSpPr>
          <p:nvPr>
            <p:ph type="pic" sz="quarter" idx="28"/>
          </p:nvPr>
        </p:nvSpPr>
        <p:spPr>
          <a:xfrm>
            <a:off x="9729216" y="0"/>
            <a:ext cx="2462784" cy="1719072"/>
          </a:xfrm>
          <a:solidFill>
            <a:schemeClr val="bg1">
              <a:lumMod val="95000"/>
            </a:schemeClr>
          </a:solidFill>
        </p:spPr>
        <p:txBody>
          <a:bodyPr/>
          <a:lstStyle>
            <a:lvl1pPr marL="0" indent="0">
              <a:buNone/>
              <a:defRPr/>
            </a:lvl1pPr>
          </a:lstStyle>
          <a:p>
            <a:r>
              <a:rPr lang="en-US"/>
              <a:t>Click icon to add picture</a:t>
            </a:r>
          </a:p>
        </p:txBody>
      </p:sp>
      <p:sp>
        <p:nvSpPr>
          <p:cNvPr id="22" name="Picture Placeholder 9">
            <a:extLst>
              <a:ext uri="{FF2B5EF4-FFF2-40B4-BE49-F238E27FC236}">
                <a16:creationId xmlns:a16="http://schemas.microsoft.com/office/drawing/2014/main" id="{3055EAAA-578E-42DF-B053-FCFD34577BEB}"/>
              </a:ext>
            </a:extLst>
          </p:cNvPr>
          <p:cNvSpPr>
            <a:spLocks noGrp="1"/>
          </p:cNvSpPr>
          <p:nvPr>
            <p:ph type="pic" sz="quarter" idx="29"/>
          </p:nvPr>
        </p:nvSpPr>
        <p:spPr>
          <a:xfrm>
            <a:off x="9729216" y="1719072"/>
            <a:ext cx="2462784" cy="1719072"/>
          </a:xfrm>
          <a:solidFill>
            <a:schemeClr val="bg1">
              <a:lumMod val="95000"/>
            </a:schemeClr>
          </a:solidFill>
        </p:spPr>
        <p:txBody>
          <a:bodyPr/>
          <a:lstStyle>
            <a:lvl1pPr marL="0" indent="0">
              <a:buNone/>
              <a:defRPr/>
            </a:lvl1pPr>
          </a:lstStyle>
          <a:p>
            <a:r>
              <a:rPr lang="en-US"/>
              <a:t>Click icon to add picture</a:t>
            </a:r>
          </a:p>
        </p:txBody>
      </p:sp>
      <p:sp>
        <p:nvSpPr>
          <p:cNvPr id="23" name="Picture Placeholder 9">
            <a:extLst>
              <a:ext uri="{FF2B5EF4-FFF2-40B4-BE49-F238E27FC236}">
                <a16:creationId xmlns:a16="http://schemas.microsoft.com/office/drawing/2014/main" id="{3FF29927-D182-4996-8654-97A99C1E85FD}"/>
              </a:ext>
            </a:extLst>
          </p:cNvPr>
          <p:cNvSpPr>
            <a:spLocks noGrp="1"/>
          </p:cNvSpPr>
          <p:nvPr>
            <p:ph type="pic" sz="quarter" idx="30"/>
          </p:nvPr>
        </p:nvSpPr>
        <p:spPr>
          <a:xfrm>
            <a:off x="9729216" y="3438144"/>
            <a:ext cx="2462784" cy="1719072"/>
          </a:xfrm>
          <a:solidFill>
            <a:schemeClr val="bg1">
              <a:lumMod val="95000"/>
            </a:schemeClr>
          </a:solidFill>
        </p:spPr>
        <p:txBody>
          <a:bodyPr/>
          <a:lstStyle>
            <a:lvl1pPr marL="0" indent="0">
              <a:buNone/>
              <a:defRPr/>
            </a:lvl1pPr>
          </a:lstStyle>
          <a:p>
            <a:r>
              <a:rPr lang="en-US"/>
              <a:t>Click icon to add picture</a:t>
            </a:r>
          </a:p>
        </p:txBody>
      </p:sp>
      <p:sp>
        <p:nvSpPr>
          <p:cNvPr id="24" name="Picture Placeholder 9">
            <a:extLst>
              <a:ext uri="{FF2B5EF4-FFF2-40B4-BE49-F238E27FC236}">
                <a16:creationId xmlns:a16="http://schemas.microsoft.com/office/drawing/2014/main" id="{C6FB4890-AB09-4082-93AF-EA469C135504}"/>
              </a:ext>
            </a:extLst>
          </p:cNvPr>
          <p:cNvSpPr>
            <a:spLocks noGrp="1"/>
          </p:cNvSpPr>
          <p:nvPr>
            <p:ph type="pic" sz="quarter" idx="31"/>
          </p:nvPr>
        </p:nvSpPr>
        <p:spPr>
          <a:xfrm>
            <a:off x="9729216" y="5157216"/>
            <a:ext cx="2462784" cy="1719072"/>
          </a:xfrm>
          <a:solidFill>
            <a:schemeClr val="bg1">
              <a:lumMod val="95000"/>
            </a:schemeClr>
          </a:solidFill>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0570146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5339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10934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Icon</a:t>
            </a:r>
          </a:p>
        </p:txBody>
      </p:sp>
    </p:spTree>
    <p:extLst>
      <p:ext uri="{BB962C8B-B14F-4D97-AF65-F5344CB8AC3E}">
        <p14:creationId xmlns:p14="http://schemas.microsoft.com/office/powerpoint/2010/main" val="238814197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con 1/3 Amethyst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609600" y="1562100"/>
            <a:ext cx="6629400" cy="47625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6096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85280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89039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Icon</a:t>
            </a:r>
          </a:p>
        </p:txBody>
      </p:sp>
    </p:spTree>
    <p:extLst>
      <p:ext uri="{BB962C8B-B14F-4D97-AF65-F5344CB8AC3E}">
        <p14:creationId xmlns:p14="http://schemas.microsoft.com/office/powerpoint/2010/main" val="108400405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Remembe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D96F41-6D25-5A47-BC55-41DC791F3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024" y="2209800"/>
            <a:ext cx="2438400" cy="2438400"/>
          </a:xfrm>
          <a:prstGeom prst="rect">
            <a:avLst/>
          </a:prstGeom>
        </p:spPr>
      </p:pic>
    </p:spTree>
    <p:extLst>
      <p:ext uri="{BB962C8B-B14F-4D97-AF65-F5344CB8AC3E}">
        <p14:creationId xmlns:p14="http://schemas.microsoft.com/office/powerpoint/2010/main" val="311055467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133600"/>
            <a:ext cx="10817352" cy="403860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352558"/>
            <a:ext cx="10817352" cy="704842"/>
          </a:xfrm>
        </p:spPr>
        <p:txBody>
          <a:bodyPr lIns="0" anchor="ctr" anchorCtr="0">
            <a:norm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a:extLst>
              <a:ext uri="{FF2B5EF4-FFF2-40B4-BE49-F238E27FC236}">
                <a16:creationId xmlns:a16="http://schemas.microsoft.com/office/drawing/2014/main" id="{2E1496B6-5C38-9743-8E59-3AEDF797EDE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2750866476"/>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alenda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2133600"/>
            <a:ext cx="2667000" cy="2667000"/>
          </a:xfrm>
          <a:prstGeom prst="rect">
            <a:avLst/>
          </a:prstGeom>
        </p:spPr>
      </p:pic>
    </p:spTree>
    <p:extLst>
      <p:ext uri="{BB962C8B-B14F-4D97-AF65-F5344CB8AC3E}">
        <p14:creationId xmlns:p14="http://schemas.microsoft.com/office/powerpoint/2010/main" val="346915134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ocuments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a:srcRect/>
          <a:stretch/>
        </p:blipFill>
        <p:spPr>
          <a:xfrm>
            <a:off x="914400" y="2057400"/>
            <a:ext cx="2667000" cy="2450448"/>
          </a:xfrm>
          <a:prstGeom prst="rect">
            <a:avLst/>
          </a:prstGeom>
        </p:spPr>
      </p:pic>
    </p:spTree>
    <p:extLst>
      <p:ext uri="{BB962C8B-B14F-4D97-AF65-F5344CB8AC3E}">
        <p14:creationId xmlns:p14="http://schemas.microsoft.com/office/powerpoint/2010/main" val="298403535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me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2963" y="2051213"/>
            <a:ext cx="2755574" cy="2755574"/>
          </a:xfrm>
          <a:prstGeom prst="rect">
            <a:avLst/>
          </a:prstGeom>
        </p:spPr>
      </p:pic>
    </p:spTree>
    <p:extLst>
      <p:ext uri="{BB962C8B-B14F-4D97-AF65-F5344CB8AC3E}">
        <p14:creationId xmlns:p14="http://schemas.microsoft.com/office/powerpoint/2010/main" val="348474850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Question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907895"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143000" y="1704879"/>
            <a:ext cx="1907895"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a:t>
            </a:r>
          </a:p>
        </p:txBody>
      </p:sp>
      <p:sp>
        <p:nvSpPr>
          <p:cNvPr id="13" name="Content Placeholder 2">
            <a:extLst>
              <a:ext uri="{FF2B5EF4-FFF2-40B4-BE49-F238E27FC236}">
                <a16:creationId xmlns:a16="http://schemas.microsoft.com/office/drawing/2014/main" id="{B04847F5-4B01-CA41-9BA8-04A43C2CACE0}"/>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A5BC1CF1-C882-D841-8213-2FF88BAF52EC}"/>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2545969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Quotes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38700" y="1972733"/>
            <a:ext cx="6664452" cy="2752602"/>
          </a:xfrm>
          <a:prstGeom prst="rect">
            <a:avLst/>
          </a:prstGeom>
        </p:spPr>
        <p:txBody>
          <a:bodyPr anchor="ctr"/>
          <a:lstStyle>
            <a:lvl1pPr>
              <a:defRPr>
                <a:solidFill>
                  <a:schemeClr val="accent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855B9D41-3747-154E-8B03-4A9F7AFF9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2209800"/>
            <a:ext cx="2438400" cy="2438400"/>
          </a:xfrm>
          <a:prstGeom prst="rect">
            <a:avLst/>
          </a:prstGeom>
        </p:spPr>
      </p:pic>
    </p:spTree>
    <p:extLst>
      <p:ext uri="{BB962C8B-B14F-4D97-AF65-F5344CB8AC3E}">
        <p14:creationId xmlns:p14="http://schemas.microsoft.com/office/powerpoint/2010/main" val="149686763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oll Instructions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08064E24-38B7-EE4D-9B7E-91746EBC58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95400" y="2438400"/>
            <a:ext cx="1752600" cy="1981200"/>
          </a:xfrm>
          <a:prstGeom prst="rect">
            <a:avLst/>
          </a:prstGeom>
        </p:spPr>
      </p:pic>
      <p:sp>
        <p:nvSpPr>
          <p:cNvPr id="11" name="Content Placeholder 10">
            <a:extLst>
              <a:ext uri="{FF2B5EF4-FFF2-40B4-BE49-F238E27FC236}">
                <a16:creationId xmlns:a16="http://schemas.microsoft.com/office/drawing/2014/main" id="{BCBD0F53-E3F2-1944-ABE7-80A01C122767}"/>
              </a:ext>
            </a:extLst>
          </p:cNvPr>
          <p:cNvSpPr>
            <a:spLocks noGrp="1"/>
          </p:cNvSpPr>
          <p:nvPr>
            <p:ph idx="10" hasCustomPrompt="1"/>
          </p:nvPr>
        </p:nvSpPr>
        <p:spPr>
          <a:xfrm>
            <a:off x="4838700" y="1447800"/>
            <a:ext cx="6664452" cy="3797300"/>
          </a:xfrm>
        </p:spPr>
        <p:txBody>
          <a:bodyPr anchor="ctr"/>
          <a:lstStyle>
            <a:lvl1pPr>
              <a:defRPr>
                <a:solidFill>
                  <a:schemeClr val="accent1"/>
                </a:solidFill>
              </a:defRPr>
            </a:lvl1pPr>
          </a:lstStyle>
          <a:p>
            <a:pPr marL="0" indent="0">
              <a:buNone/>
            </a:pPr>
            <a:r>
              <a:rPr lang="en-US" sz="3200" dirty="0">
                <a:solidFill>
                  <a:schemeClr val="accent2"/>
                </a:solidFill>
              </a:rPr>
              <a:t>Poll Instructions</a:t>
            </a:r>
          </a:p>
          <a:p>
            <a:pPr marL="0" indent="0">
              <a:buNone/>
            </a:pPr>
            <a:endParaRPr lang="en-US" dirty="0"/>
          </a:p>
          <a:p>
            <a:pPr marL="0" indent="0">
              <a:buNone/>
            </a:pPr>
            <a:r>
              <a:rPr lang="en-US" dirty="0"/>
              <a:t>Text the number </a:t>
            </a:r>
            <a:r>
              <a:rPr lang="en-US" sz="3200" b="1" dirty="0">
                <a:solidFill>
                  <a:schemeClr val="accent2"/>
                </a:solidFill>
              </a:rPr>
              <a:t>00000</a:t>
            </a:r>
            <a:endParaRPr lang="en-US" sz="6000" b="1" dirty="0">
              <a:solidFill>
                <a:schemeClr val="accent2"/>
              </a:solidFill>
            </a:endParaRPr>
          </a:p>
          <a:p>
            <a:pPr marL="0" indent="0">
              <a:buNone/>
            </a:pPr>
            <a:endParaRPr lang="en-US" dirty="0"/>
          </a:p>
          <a:p>
            <a:pPr marL="0" indent="0">
              <a:buNone/>
            </a:pPr>
            <a:r>
              <a:rPr lang="en-US" dirty="0"/>
              <a:t>In the body of the message, type </a:t>
            </a:r>
            <a:r>
              <a:rPr lang="en-US" sz="3200" b="1" dirty="0">
                <a:solidFill>
                  <a:schemeClr val="accent2"/>
                </a:solidFill>
              </a:rPr>
              <a:t>JLOOOOO</a:t>
            </a:r>
          </a:p>
        </p:txBody>
      </p:sp>
    </p:spTree>
    <p:extLst>
      <p:ext uri="{BB962C8B-B14F-4D97-AF65-F5344CB8AC3E}">
        <p14:creationId xmlns:p14="http://schemas.microsoft.com/office/powerpoint/2010/main" val="109318734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3 Number 1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754006"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217794"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1" name="Content Placeholder 2">
            <a:extLst>
              <a:ext uri="{FF2B5EF4-FFF2-40B4-BE49-F238E27FC236}">
                <a16:creationId xmlns:a16="http://schemas.microsoft.com/office/drawing/2014/main" id="{28A242A4-C806-CC45-B2A0-0FAE1D12FBAE}"/>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253311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3 Number 2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03725"/>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09438"/>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2</a:t>
            </a:r>
          </a:p>
        </p:txBody>
      </p:sp>
      <p:sp>
        <p:nvSpPr>
          <p:cNvPr id="9" name="Content Placeholder 2">
            <a:extLst>
              <a:ext uri="{FF2B5EF4-FFF2-40B4-BE49-F238E27FC236}">
                <a16:creationId xmlns:a16="http://schemas.microsoft.com/office/drawing/2014/main" id="{1DE45E4D-66FA-4E8C-957E-AB01B761A78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E7EFB591-7BF8-4D0C-9D95-A29345777B27}"/>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16275224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 Number 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3</a:t>
            </a:r>
          </a:p>
        </p:txBody>
      </p:sp>
      <p:sp>
        <p:nvSpPr>
          <p:cNvPr id="9" name="Content Placeholder 2">
            <a:extLst>
              <a:ext uri="{FF2B5EF4-FFF2-40B4-BE49-F238E27FC236}">
                <a16:creationId xmlns:a16="http://schemas.microsoft.com/office/drawing/2014/main" id="{473D1893-6E3F-408D-9244-C7B7FF0E4C1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87A6F9EB-2292-41AF-8678-E16E8FBF390C}"/>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492192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3 Number 4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2389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1430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4</a:t>
            </a:r>
          </a:p>
        </p:txBody>
      </p:sp>
      <p:sp>
        <p:nvSpPr>
          <p:cNvPr id="9" name="Content Placeholder 2">
            <a:extLst>
              <a:ext uri="{FF2B5EF4-FFF2-40B4-BE49-F238E27FC236}">
                <a16:creationId xmlns:a16="http://schemas.microsoft.com/office/drawing/2014/main" id="{9F55CF38-73D3-4F13-953C-A37CC81EFBE7}"/>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98F05F94-EE59-4356-8CC3-F2B6EB4CA861}"/>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28989259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a:t>
            </a: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35728421"/>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3 Number 5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5</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5</a:t>
            </a:r>
          </a:p>
        </p:txBody>
      </p:sp>
      <p:sp>
        <p:nvSpPr>
          <p:cNvPr id="9" name="Content Placeholder 2">
            <a:extLst>
              <a:ext uri="{FF2B5EF4-FFF2-40B4-BE49-F238E27FC236}">
                <a16:creationId xmlns:a16="http://schemas.microsoft.com/office/drawing/2014/main" id="{4FDEF8FA-D1A2-49DF-BE8E-4F875FD4C346}"/>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5D4AA767-D5F6-4D39-9538-5B995B2A075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550211565"/>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3 Number 6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151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6</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192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6</a:t>
            </a:r>
          </a:p>
        </p:txBody>
      </p:sp>
      <p:sp>
        <p:nvSpPr>
          <p:cNvPr id="9" name="Content Placeholder 2">
            <a:extLst>
              <a:ext uri="{FF2B5EF4-FFF2-40B4-BE49-F238E27FC236}">
                <a16:creationId xmlns:a16="http://schemas.microsoft.com/office/drawing/2014/main" id="{48C1AF5F-F110-4C47-B1C3-B66E5486233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0D88B3AE-168C-4ADC-812D-DDF28BF29CA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2351498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3 Number 7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7</a:t>
            </a:r>
          </a:p>
        </p:txBody>
      </p:sp>
      <p:sp>
        <p:nvSpPr>
          <p:cNvPr id="9" name="Content Placeholder 2">
            <a:extLst>
              <a:ext uri="{FF2B5EF4-FFF2-40B4-BE49-F238E27FC236}">
                <a16:creationId xmlns:a16="http://schemas.microsoft.com/office/drawing/2014/main" id="{59E03DBB-89AA-4C8D-89C2-1E671D4B6FB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C498D7F-83E2-4832-B1F4-E27D2A8C0369}"/>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7827134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 Number 8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8</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8</a:t>
            </a:r>
          </a:p>
        </p:txBody>
      </p:sp>
      <p:sp>
        <p:nvSpPr>
          <p:cNvPr id="9" name="Content Placeholder 2">
            <a:extLst>
              <a:ext uri="{FF2B5EF4-FFF2-40B4-BE49-F238E27FC236}">
                <a16:creationId xmlns:a16="http://schemas.microsoft.com/office/drawing/2014/main" id="{DFC267CA-95B4-4C24-AF51-04D829655CE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1CAB8368-58BD-4EA5-9552-D1397C837FD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7387889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3 Number 9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9</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9</a:t>
            </a:r>
          </a:p>
        </p:txBody>
      </p:sp>
      <p:sp>
        <p:nvSpPr>
          <p:cNvPr id="9" name="Content Placeholder 2">
            <a:extLst>
              <a:ext uri="{FF2B5EF4-FFF2-40B4-BE49-F238E27FC236}">
                <a16:creationId xmlns:a16="http://schemas.microsoft.com/office/drawing/2014/main" id="{876341F8-EEDF-4ACC-99C1-CEEEEFBD1E13}"/>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6FCD93F2-1A36-400D-AEFA-21496558AA7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4485155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3 Number 10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685800"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589848" y="1690062"/>
            <a:ext cx="936049" cy="3477875"/>
          </a:xfrm>
          <a:prstGeom prst="rect">
            <a:avLst/>
          </a:prstGeom>
          <a:noFill/>
        </p:spPr>
        <p:txBody>
          <a:bodyPr wrap="squar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71BD1E88-06B6-5F41-AE1F-7302D594545C}"/>
              </a:ext>
            </a:extLst>
          </p:cNvPr>
          <p:cNvSpPr txBox="1"/>
          <p:nvPr userDrawn="1"/>
        </p:nvSpPr>
        <p:spPr>
          <a:xfrm>
            <a:off x="1936196"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AFCFA1BC-12B8-8743-8D50-9D1BE40FA19D}"/>
              </a:ext>
            </a:extLst>
          </p:cNvPr>
          <p:cNvSpPr txBox="1"/>
          <p:nvPr userDrawn="1"/>
        </p:nvSpPr>
        <p:spPr>
          <a:xfrm>
            <a:off x="1840244" y="1658313"/>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0</a:t>
            </a:r>
          </a:p>
        </p:txBody>
      </p:sp>
      <p:sp>
        <p:nvSpPr>
          <p:cNvPr id="13" name="Content Placeholder 2">
            <a:extLst>
              <a:ext uri="{FF2B5EF4-FFF2-40B4-BE49-F238E27FC236}">
                <a16:creationId xmlns:a16="http://schemas.microsoft.com/office/drawing/2014/main" id="{1EB64849-F5AB-4ACF-9FB9-A1B60C3C8AA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42F8C5E8-542D-4D94-9AEA-3A408A14CE7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68590852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 Icon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407E3-534D-4596-80FA-A4B64B86C0CC}"/>
              </a:ext>
            </a:extLst>
          </p:cNvPr>
          <p:cNvSpPr/>
          <p:nvPr userDrawn="1"/>
        </p:nvSpPr>
        <p:spPr>
          <a:xfrm>
            <a:off x="695614" y="1863206"/>
            <a:ext cx="4572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924214" y="2856916"/>
            <a:ext cx="4114800" cy="2791117"/>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5" name="Oval 4">
            <a:extLst>
              <a:ext uri="{FF2B5EF4-FFF2-40B4-BE49-F238E27FC236}">
                <a16:creationId xmlns:a16="http://schemas.microsoft.com/office/drawing/2014/main" id="{5F7D9D58-D480-4EB7-B9F7-CFCD7B78938F}"/>
              </a:ext>
            </a:extLst>
          </p:cNvPr>
          <p:cNvSpPr/>
          <p:nvPr userDrawn="1"/>
        </p:nvSpPr>
        <p:spPr>
          <a:xfrm>
            <a:off x="2295814"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50BAE8DC-1D76-4C47-B96A-51F54FE93DE0}"/>
              </a:ext>
            </a:extLst>
          </p:cNvPr>
          <p:cNvSpPr>
            <a:spLocks noGrp="1"/>
          </p:cNvSpPr>
          <p:nvPr>
            <p:ph type="pic" sz="quarter" idx="18"/>
          </p:nvPr>
        </p:nvSpPr>
        <p:spPr>
          <a:xfrm>
            <a:off x="2570134" y="1573683"/>
            <a:ext cx="822960" cy="822960"/>
          </a:xfrm>
        </p:spPr>
        <p:txBody>
          <a:bodyPr/>
          <a:lstStyle/>
          <a:p>
            <a:r>
              <a:rPr lang="en-US"/>
              <a:t>Click icon to add picture</a:t>
            </a:r>
          </a:p>
        </p:txBody>
      </p:sp>
      <p:sp>
        <p:nvSpPr>
          <p:cNvPr id="20" name="Rectangle 19">
            <a:extLst>
              <a:ext uri="{FF2B5EF4-FFF2-40B4-BE49-F238E27FC236}">
                <a16:creationId xmlns:a16="http://schemas.microsoft.com/office/drawing/2014/main" id="{473BA5D9-4522-4E74-8466-0848D4A36DAF}"/>
              </a:ext>
            </a:extLst>
          </p:cNvPr>
          <p:cNvSpPr/>
          <p:nvPr userDrawn="1"/>
        </p:nvSpPr>
        <p:spPr>
          <a:xfrm>
            <a:off x="6924386" y="1863206"/>
            <a:ext cx="4572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24DE806B-879C-4858-8A87-4DE8A6B888C9}"/>
              </a:ext>
            </a:extLst>
          </p:cNvPr>
          <p:cNvSpPr>
            <a:spLocks noGrp="1"/>
          </p:cNvSpPr>
          <p:nvPr>
            <p:ph sz="half" idx="19"/>
          </p:nvPr>
        </p:nvSpPr>
        <p:spPr>
          <a:xfrm>
            <a:off x="7152986" y="2856916"/>
            <a:ext cx="4114800" cy="2791117"/>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Oval 21">
            <a:extLst>
              <a:ext uri="{FF2B5EF4-FFF2-40B4-BE49-F238E27FC236}">
                <a16:creationId xmlns:a16="http://schemas.microsoft.com/office/drawing/2014/main" id="{76040B5B-1169-4903-A270-B4E8DDE9F206}"/>
              </a:ext>
            </a:extLst>
          </p:cNvPr>
          <p:cNvSpPr/>
          <p:nvPr userDrawn="1"/>
        </p:nvSpPr>
        <p:spPr>
          <a:xfrm>
            <a:off x="8524586"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3">
            <a:extLst>
              <a:ext uri="{FF2B5EF4-FFF2-40B4-BE49-F238E27FC236}">
                <a16:creationId xmlns:a16="http://schemas.microsoft.com/office/drawing/2014/main" id="{842C3B35-740D-4BC4-8897-196CC0503D84}"/>
              </a:ext>
            </a:extLst>
          </p:cNvPr>
          <p:cNvSpPr>
            <a:spLocks noGrp="1"/>
          </p:cNvSpPr>
          <p:nvPr>
            <p:ph type="pic" sz="quarter" idx="20"/>
          </p:nvPr>
        </p:nvSpPr>
        <p:spPr>
          <a:xfrm>
            <a:off x="8798906" y="1573683"/>
            <a:ext cx="822960" cy="822960"/>
          </a:xfrm>
        </p:spPr>
        <p:txBody>
          <a:bodyPr/>
          <a:lstStyle/>
          <a:p>
            <a:r>
              <a:rPr lang="en-US"/>
              <a:t>Click icon to add picture</a:t>
            </a:r>
          </a:p>
        </p:txBody>
      </p:sp>
    </p:spTree>
    <p:extLst>
      <p:ext uri="{BB962C8B-B14F-4D97-AF65-F5344CB8AC3E}">
        <p14:creationId xmlns:p14="http://schemas.microsoft.com/office/powerpoint/2010/main" val="521467976"/>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 Icon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407E3-534D-4596-80FA-A4B64B86C0CC}"/>
              </a:ext>
            </a:extLst>
          </p:cNvPr>
          <p:cNvSpPr/>
          <p:nvPr userDrawn="1"/>
        </p:nvSpPr>
        <p:spPr>
          <a:xfrm>
            <a:off x="695614"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990600"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5" name="Oval 4">
            <a:extLst>
              <a:ext uri="{FF2B5EF4-FFF2-40B4-BE49-F238E27FC236}">
                <a16:creationId xmlns:a16="http://schemas.microsoft.com/office/drawing/2014/main" id="{5F7D9D58-D480-4EB7-B9F7-CFCD7B78938F}"/>
              </a:ext>
            </a:extLst>
          </p:cNvPr>
          <p:cNvSpPr/>
          <p:nvPr userDrawn="1"/>
        </p:nvSpPr>
        <p:spPr>
          <a:xfrm>
            <a:off x="1714500"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50BAE8DC-1D76-4C47-B96A-51F54FE93DE0}"/>
              </a:ext>
            </a:extLst>
          </p:cNvPr>
          <p:cNvSpPr>
            <a:spLocks noGrp="1"/>
          </p:cNvSpPr>
          <p:nvPr>
            <p:ph type="pic" sz="quarter" idx="18"/>
          </p:nvPr>
        </p:nvSpPr>
        <p:spPr>
          <a:xfrm>
            <a:off x="1988820" y="1573683"/>
            <a:ext cx="822960" cy="822960"/>
          </a:xfrm>
        </p:spPr>
        <p:txBody>
          <a:bodyPr/>
          <a:lstStyle/>
          <a:p>
            <a:r>
              <a:rPr lang="en-US"/>
              <a:t>Click icon to add picture</a:t>
            </a:r>
          </a:p>
        </p:txBody>
      </p:sp>
      <p:sp>
        <p:nvSpPr>
          <p:cNvPr id="16" name="Rectangle 15">
            <a:extLst>
              <a:ext uri="{FF2B5EF4-FFF2-40B4-BE49-F238E27FC236}">
                <a16:creationId xmlns:a16="http://schemas.microsoft.com/office/drawing/2014/main" id="{CDE3D068-622C-4A6C-8146-7907B45A0E26}"/>
              </a:ext>
            </a:extLst>
          </p:cNvPr>
          <p:cNvSpPr/>
          <p:nvPr userDrawn="1"/>
        </p:nvSpPr>
        <p:spPr>
          <a:xfrm>
            <a:off x="4381500"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3">
            <a:extLst>
              <a:ext uri="{FF2B5EF4-FFF2-40B4-BE49-F238E27FC236}">
                <a16:creationId xmlns:a16="http://schemas.microsoft.com/office/drawing/2014/main" id="{F8266C33-1ECC-4DEF-972D-EEDC88B52329}"/>
              </a:ext>
            </a:extLst>
          </p:cNvPr>
          <p:cNvSpPr>
            <a:spLocks noGrp="1"/>
          </p:cNvSpPr>
          <p:nvPr>
            <p:ph sz="half" idx="19"/>
          </p:nvPr>
        </p:nvSpPr>
        <p:spPr>
          <a:xfrm>
            <a:off x="4676486"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Oval 17">
            <a:extLst>
              <a:ext uri="{FF2B5EF4-FFF2-40B4-BE49-F238E27FC236}">
                <a16:creationId xmlns:a16="http://schemas.microsoft.com/office/drawing/2014/main" id="{DDC99B53-05D2-4EDE-AD07-6239C17E4274}"/>
              </a:ext>
            </a:extLst>
          </p:cNvPr>
          <p:cNvSpPr/>
          <p:nvPr userDrawn="1"/>
        </p:nvSpPr>
        <p:spPr>
          <a:xfrm>
            <a:off x="5400386"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
            <a:extLst>
              <a:ext uri="{FF2B5EF4-FFF2-40B4-BE49-F238E27FC236}">
                <a16:creationId xmlns:a16="http://schemas.microsoft.com/office/drawing/2014/main" id="{84075162-2C85-4675-8871-E8F2CF4934C3}"/>
              </a:ext>
            </a:extLst>
          </p:cNvPr>
          <p:cNvSpPr>
            <a:spLocks noGrp="1"/>
          </p:cNvSpPr>
          <p:nvPr>
            <p:ph type="pic" sz="quarter" idx="20"/>
          </p:nvPr>
        </p:nvSpPr>
        <p:spPr>
          <a:xfrm>
            <a:off x="5674706" y="1573683"/>
            <a:ext cx="822960" cy="822960"/>
          </a:xfrm>
        </p:spPr>
        <p:txBody>
          <a:bodyPr/>
          <a:lstStyle/>
          <a:p>
            <a:r>
              <a:rPr lang="en-US"/>
              <a:t>Click icon to add picture</a:t>
            </a:r>
          </a:p>
        </p:txBody>
      </p:sp>
      <p:sp>
        <p:nvSpPr>
          <p:cNvPr id="26" name="Rectangle 25">
            <a:extLst>
              <a:ext uri="{FF2B5EF4-FFF2-40B4-BE49-F238E27FC236}">
                <a16:creationId xmlns:a16="http://schemas.microsoft.com/office/drawing/2014/main" id="{777E8A75-E239-4354-B8C1-D0E54BBBB94F}"/>
              </a:ext>
            </a:extLst>
          </p:cNvPr>
          <p:cNvSpPr/>
          <p:nvPr userDrawn="1"/>
        </p:nvSpPr>
        <p:spPr>
          <a:xfrm>
            <a:off x="8047758"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3">
            <a:extLst>
              <a:ext uri="{FF2B5EF4-FFF2-40B4-BE49-F238E27FC236}">
                <a16:creationId xmlns:a16="http://schemas.microsoft.com/office/drawing/2014/main" id="{841E14E3-6C88-49B3-9E0E-202B8B1A66DB}"/>
              </a:ext>
            </a:extLst>
          </p:cNvPr>
          <p:cNvSpPr>
            <a:spLocks noGrp="1"/>
          </p:cNvSpPr>
          <p:nvPr>
            <p:ph sz="half" idx="21"/>
          </p:nvPr>
        </p:nvSpPr>
        <p:spPr>
          <a:xfrm>
            <a:off x="8342744"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Oval 27">
            <a:extLst>
              <a:ext uri="{FF2B5EF4-FFF2-40B4-BE49-F238E27FC236}">
                <a16:creationId xmlns:a16="http://schemas.microsoft.com/office/drawing/2014/main" id="{B65E7DF5-0E66-40EF-8BA1-F28F52BD5F0E}"/>
              </a:ext>
            </a:extLst>
          </p:cNvPr>
          <p:cNvSpPr/>
          <p:nvPr userDrawn="1"/>
        </p:nvSpPr>
        <p:spPr>
          <a:xfrm>
            <a:off x="9066644"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3">
            <a:extLst>
              <a:ext uri="{FF2B5EF4-FFF2-40B4-BE49-F238E27FC236}">
                <a16:creationId xmlns:a16="http://schemas.microsoft.com/office/drawing/2014/main" id="{42E53742-4015-4375-9889-D2A0FFCB1868}"/>
              </a:ext>
            </a:extLst>
          </p:cNvPr>
          <p:cNvSpPr>
            <a:spLocks noGrp="1"/>
          </p:cNvSpPr>
          <p:nvPr>
            <p:ph type="pic" sz="quarter" idx="22"/>
          </p:nvPr>
        </p:nvSpPr>
        <p:spPr>
          <a:xfrm>
            <a:off x="9340964" y="1573683"/>
            <a:ext cx="822960" cy="822960"/>
          </a:xfrm>
        </p:spPr>
        <p:txBody>
          <a:bodyPr/>
          <a:lstStyle/>
          <a:p>
            <a:r>
              <a:rPr lang="en-US"/>
              <a:t>Click icon to add picture</a:t>
            </a:r>
          </a:p>
        </p:txBody>
      </p:sp>
    </p:spTree>
    <p:extLst>
      <p:ext uri="{BB962C8B-B14F-4D97-AF65-F5344CB8AC3E}">
        <p14:creationId xmlns:p14="http://schemas.microsoft.com/office/powerpoint/2010/main" val="1690164778"/>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 bullet points - arrow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grpSp>
        <p:nvGrpSpPr>
          <p:cNvPr id="8" name="Group 7">
            <a:extLst>
              <a:ext uri="{FF2B5EF4-FFF2-40B4-BE49-F238E27FC236}">
                <a16:creationId xmlns:a16="http://schemas.microsoft.com/office/drawing/2014/main" id="{6D71AB13-6592-5941-A81A-38A331742BE8}"/>
              </a:ext>
            </a:extLst>
          </p:cNvPr>
          <p:cNvGrpSpPr/>
          <p:nvPr userDrawn="1"/>
        </p:nvGrpSpPr>
        <p:grpSpPr>
          <a:xfrm>
            <a:off x="690575" y="1295400"/>
            <a:ext cx="10815626" cy="1137418"/>
            <a:chOff x="690575" y="1295400"/>
            <a:chExt cx="10815626" cy="1137418"/>
          </a:xfrm>
        </p:grpSpPr>
        <p:sp>
          <p:nvSpPr>
            <p:cNvPr id="9" name="Rectangle 8">
              <a:extLst>
                <a:ext uri="{FF2B5EF4-FFF2-40B4-BE49-F238E27FC236}">
                  <a16:creationId xmlns:a16="http://schemas.microsoft.com/office/drawing/2014/main" id="{10B29FF6-C31A-BC46-80C7-C7221FFF7EAD}"/>
                </a:ext>
              </a:extLst>
            </p:cNvPr>
            <p:cNvSpPr/>
            <p:nvPr/>
          </p:nvSpPr>
          <p:spPr>
            <a:xfrm>
              <a:off x="3386891" y="1295400"/>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1" name="Rectangle 11">
              <a:extLst>
                <a:ext uri="{FF2B5EF4-FFF2-40B4-BE49-F238E27FC236}">
                  <a16:creationId xmlns:a16="http://schemas.microsoft.com/office/drawing/2014/main" id="{29B959C3-494B-3547-84A8-AD15EC53196D}"/>
                </a:ext>
              </a:extLst>
            </p:cNvPr>
            <p:cNvSpPr/>
            <p:nvPr/>
          </p:nvSpPr>
          <p:spPr>
            <a:xfrm>
              <a:off x="690575" y="1295400"/>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298D9BBE-2F65-A140-9CB8-F808804157F5}"/>
              </a:ext>
            </a:extLst>
          </p:cNvPr>
          <p:cNvGrpSpPr/>
          <p:nvPr userDrawn="1"/>
        </p:nvGrpSpPr>
        <p:grpSpPr>
          <a:xfrm>
            <a:off x="690575" y="2514600"/>
            <a:ext cx="10815626" cy="1143000"/>
            <a:chOff x="690575" y="2514600"/>
            <a:chExt cx="10815626" cy="1143000"/>
          </a:xfrm>
        </p:grpSpPr>
        <p:sp>
          <p:nvSpPr>
            <p:cNvPr id="14" name="Rectangle 13">
              <a:extLst>
                <a:ext uri="{FF2B5EF4-FFF2-40B4-BE49-F238E27FC236}">
                  <a16:creationId xmlns:a16="http://schemas.microsoft.com/office/drawing/2014/main" id="{1152779E-E30A-934E-A842-B59369EEAF64}"/>
                </a:ext>
              </a:extLst>
            </p:cNvPr>
            <p:cNvSpPr/>
            <p:nvPr/>
          </p:nvSpPr>
          <p:spPr>
            <a:xfrm>
              <a:off x="3386891" y="2514600"/>
              <a:ext cx="8119310" cy="1143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5" name="Rectangle 11">
              <a:extLst>
                <a:ext uri="{FF2B5EF4-FFF2-40B4-BE49-F238E27FC236}">
                  <a16:creationId xmlns:a16="http://schemas.microsoft.com/office/drawing/2014/main" id="{B983603B-3F40-AE42-94C5-78CA1233B2A8}"/>
                </a:ext>
              </a:extLst>
            </p:cNvPr>
            <p:cNvSpPr/>
            <p:nvPr/>
          </p:nvSpPr>
          <p:spPr>
            <a:xfrm>
              <a:off x="690575" y="25201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D089B9F4-C4B5-DD48-9787-7EE1E4DB03F1}"/>
              </a:ext>
            </a:extLst>
          </p:cNvPr>
          <p:cNvGrpSpPr/>
          <p:nvPr userDrawn="1"/>
        </p:nvGrpSpPr>
        <p:grpSpPr>
          <a:xfrm>
            <a:off x="690575" y="3739382"/>
            <a:ext cx="10815626" cy="1137418"/>
            <a:chOff x="690575" y="3771146"/>
            <a:chExt cx="10815626" cy="1137418"/>
          </a:xfrm>
        </p:grpSpPr>
        <p:sp>
          <p:nvSpPr>
            <p:cNvPr id="17" name="Rectangle 16">
              <a:extLst>
                <a:ext uri="{FF2B5EF4-FFF2-40B4-BE49-F238E27FC236}">
                  <a16:creationId xmlns:a16="http://schemas.microsoft.com/office/drawing/2014/main" id="{5103AB45-8745-284B-8C6E-F80F4783C2F3}"/>
                </a:ext>
              </a:extLst>
            </p:cNvPr>
            <p:cNvSpPr/>
            <p:nvPr/>
          </p:nvSpPr>
          <p:spPr>
            <a:xfrm>
              <a:off x="3386891" y="3771146"/>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tabLst>
                  <a:tab pos="2054225" algn="l"/>
                </a:tabLst>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8" name="Rectangle 11">
              <a:extLst>
                <a:ext uri="{FF2B5EF4-FFF2-40B4-BE49-F238E27FC236}">
                  <a16:creationId xmlns:a16="http://schemas.microsoft.com/office/drawing/2014/main" id="{C060C06E-6F1A-BD40-AB9D-B150351040C7}"/>
                </a:ext>
              </a:extLst>
            </p:cNvPr>
            <p:cNvSpPr/>
            <p:nvPr/>
          </p:nvSpPr>
          <p:spPr>
            <a:xfrm>
              <a:off x="690575" y="3771146"/>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C9DA49B3-FCA5-FF46-B9DE-975142A83B49}"/>
              </a:ext>
            </a:extLst>
          </p:cNvPr>
          <p:cNvGrpSpPr/>
          <p:nvPr userDrawn="1"/>
        </p:nvGrpSpPr>
        <p:grpSpPr>
          <a:xfrm>
            <a:off x="690575" y="4958582"/>
            <a:ext cx="10815626" cy="1137418"/>
            <a:chOff x="690575" y="4958582"/>
            <a:chExt cx="10815626" cy="1137418"/>
          </a:xfrm>
        </p:grpSpPr>
        <p:sp>
          <p:nvSpPr>
            <p:cNvPr id="20" name="Rectangle 19">
              <a:extLst>
                <a:ext uri="{FF2B5EF4-FFF2-40B4-BE49-F238E27FC236}">
                  <a16:creationId xmlns:a16="http://schemas.microsoft.com/office/drawing/2014/main" id="{45BE9F6D-DAB4-5944-9BB9-28DB7C3E3D01}"/>
                </a:ext>
              </a:extLst>
            </p:cNvPr>
            <p:cNvSpPr/>
            <p:nvPr/>
          </p:nvSpPr>
          <p:spPr>
            <a:xfrm>
              <a:off x="3386891" y="4958582"/>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21" name="Rectangle 11">
              <a:extLst>
                <a:ext uri="{FF2B5EF4-FFF2-40B4-BE49-F238E27FC236}">
                  <a16:creationId xmlns:a16="http://schemas.microsoft.com/office/drawing/2014/main" id="{6B27B4AB-C50E-724C-8FAB-978B66E4350A}"/>
                </a:ext>
              </a:extLst>
            </p:cNvPr>
            <p:cNvSpPr/>
            <p:nvPr/>
          </p:nvSpPr>
          <p:spPr>
            <a:xfrm>
              <a:off x="690575" y="49585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sp>
        <p:nvSpPr>
          <p:cNvPr id="22" name="Text Placeholder 2">
            <a:extLst>
              <a:ext uri="{FF2B5EF4-FFF2-40B4-BE49-F238E27FC236}">
                <a16:creationId xmlns:a16="http://schemas.microsoft.com/office/drawing/2014/main" id="{271F9DFE-0B89-E141-99D5-82039E978D82}"/>
              </a:ext>
            </a:extLst>
          </p:cNvPr>
          <p:cNvSpPr>
            <a:spLocks noGrp="1"/>
          </p:cNvSpPr>
          <p:nvPr>
            <p:ph type="body" idx="13" hasCustomPrompt="1"/>
          </p:nvPr>
        </p:nvSpPr>
        <p:spPr>
          <a:xfrm>
            <a:off x="685800" y="16112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a:extLst>
              <a:ext uri="{FF2B5EF4-FFF2-40B4-BE49-F238E27FC236}">
                <a16:creationId xmlns:a16="http://schemas.microsoft.com/office/drawing/2014/main" id="{491DE1C5-2C8D-9A46-BD34-061B06717E9E}"/>
              </a:ext>
            </a:extLst>
          </p:cNvPr>
          <p:cNvSpPr>
            <a:spLocks noGrp="1"/>
          </p:cNvSpPr>
          <p:nvPr>
            <p:ph type="body" idx="14" hasCustomPrompt="1"/>
          </p:nvPr>
        </p:nvSpPr>
        <p:spPr>
          <a:xfrm>
            <a:off x="704849" y="2809117"/>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DC92387E-FE97-A44E-BF4A-91EE1F761D89}"/>
              </a:ext>
            </a:extLst>
          </p:cNvPr>
          <p:cNvSpPr>
            <a:spLocks noGrp="1"/>
          </p:cNvSpPr>
          <p:nvPr>
            <p:ph type="body" idx="15" hasCustomPrompt="1"/>
          </p:nvPr>
        </p:nvSpPr>
        <p:spPr>
          <a:xfrm>
            <a:off x="704849" y="40449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2">
            <a:extLst>
              <a:ext uri="{FF2B5EF4-FFF2-40B4-BE49-F238E27FC236}">
                <a16:creationId xmlns:a16="http://schemas.microsoft.com/office/drawing/2014/main" id="{9B96D8BA-2AC9-6D4B-ACAB-5B0BC74A3CA2}"/>
              </a:ext>
            </a:extLst>
          </p:cNvPr>
          <p:cNvSpPr>
            <a:spLocks noGrp="1"/>
          </p:cNvSpPr>
          <p:nvPr>
            <p:ph type="body" idx="16" hasCustomPrompt="1"/>
          </p:nvPr>
        </p:nvSpPr>
        <p:spPr>
          <a:xfrm>
            <a:off x="704849" y="5314126"/>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ext Placeholder 2">
            <a:extLst>
              <a:ext uri="{FF2B5EF4-FFF2-40B4-BE49-F238E27FC236}">
                <a16:creationId xmlns:a16="http://schemas.microsoft.com/office/drawing/2014/main" id="{97FB405B-6B9D-054B-AC95-F95EF37EBCE7}"/>
              </a:ext>
            </a:extLst>
          </p:cNvPr>
          <p:cNvSpPr>
            <a:spLocks noGrp="1"/>
          </p:cNvSpPr>
          <p:nvPr>
            <p:ph type="body" idx="17" hasCustomPrompt="1"/>
          </p:nvPr>
        </p:nvSpPr>
        <p:spPr>
          <a:xfrm>
            <a:off x="3906752" y="1611251"/>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2">
            <a:extLst>
              <a:ext uri="{FF2B5EF4-FFF2-40B4-BE49-F238E27FC236}">
                <a16:creationId xmlns:a16="http://schemas.microsoft.com/office/drawing/2014/main" id="{814B69AB-9762-2D44-945E-A245B0AE59F5}"/>
              </a:ext>
            </a:extLst>
          </p:cNvPr>
          <p:cNvSpPr>
            <a:spLocks noGrp="1"/>
          </p:cNvSpPr>
          <p:nvPr>
            <p:ph type="body" idx="18" hasCustomPrompt="1"/>
          </p:nvPr>
        </p:nvSpPr>
        <p:spPr>
          <a:xfrm>
            <a:off x="3921026" y="2821750"/>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2">
            <a:extLst>
              <a:ext uri="{FF2B5EF4-FFF2-40B4-BE49-F238E27FC236}">
                <a16:creationId xmlns:a16="http://schemas.microsoft.com/office/drawing/2014/main" id="{7E265AC0-357A-294E-9A1A-6C824B09F2D9}"/>
              </a:ext>
            </a:extLst>
          </p:cNvPr>
          <p:cNvSpPr>
            <a:spLocks noGrp="1"/>
          </p:cNvSpPr>
          <p:nvPr>
            <p:ph type="body" idx="19" hasCustomPrompt="1"/>
          </p:nvPr>
        </p:nvSpPr>
        <p:spPr>
          <a:xfrm>
            <a:off x="3921026" y="4029776"/>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Text Placeholder 2">
            <a:extLst>
              <a:ext uri="{FF2B5EF4-FFF2-40B4-BE49-F238E27FC236}">
                <a16:creationId xmlns:a16="http://schemas.microsoft.com/office/drawing/2014/main" id="{57783E2C-BF8E-724D-B1B4-5A9513B570F4}"/>
              </a:ext>
            </a:extLst>
          </p:cNvPr>
          <p:cNvSpPr>
            <a:spLocks noGrp="1"/>
          </p:cNvSpPr>
          <p:nvPr>
            <p:ph type="body" idx="20" hasCustomPrompt="1"/>
          </p:nvPr>
        </p:nvSpPr>
        <p:spPr>
          <a:xfrm>
            <a:off x="3906752" y="5237802"/>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95445767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30D5A3-7D5E-BB49-A7BF-6E5B531EDADC}"/>
              </a:ext>
            </a:extLst>
          </p:cNvPr>
          <p:cNvSpPr/>
          <p:nvPr userDrawn="1"/>
        </p:nvSpPr>
        <p:spPr>
          <a:xfrm>
            <a:off x="4800600" y="2133600"/>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175202"/>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824978" y="3175202"/>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175202"/>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58335703"/>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a:t>
            </a:r>
            <a:endParaRPr lang="en-US"/>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363684"/>
            <a:ext cx="5257800" cy="4808516"/>
          </a:xfrm>
        </p:spPr>
        <p:txBody>
          <a:bodyPr lIns="0"/>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363684"/>
            <a:ext cx="5257800" cy="4808516"/>
          </a:xfrm>
        </p:spPr>
        <p:txBody>
          <a:bodyPr lIns="0"/>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8B60A904-16C8-FB4A-9B7B-CF3B576990C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831514403"/>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6" y="3256717"/>
            <a:ext cx="2484906"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1" y="3256717"/>
            <a:ext cx="2482832"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00680622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3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30D5A3-7D5E-BB49-A7BF-6E5B531EDADC}"/>
              </a:ext>
            </a:extLst>
          </p:cNvPr>
          <p:cNvSpPr/>
          <p:nvPr userDrawn="1"/>
        </p:nvSpPr>
        <p:spPr>
          <a:xfrm>
            <a:off x="4763529" y="2645481"/>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3632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946696" y="2097907"/>
            <a:ext cx="8382000"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91362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787907" y="3687083"/>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687083"/>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20331577"/>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132828"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p:nvPr userDrawn="1"/>
        </p:nvCxnSpPr>
        <p:spPr>
          <a:xfrm flipH="1">
            <a:off x="1828800" y="2097907"/>
            <a:ext cx="8302752"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85054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5"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4020630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4394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600200" y="2097907"/>
            <a:ext cx="8839200"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6002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6857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Oval 24">
            <a:extLst>
              <a:ext uri="{FF2B5EF4-FFF2-40B4-BE49-F238E27FC236}">
                <a16:creationId xmlns:a16="http://schemas.microsoft.com/office/drawing/2014/main" id="{9277B85B-F2BE-4AE7-A6E0-90F2B41732BF}"/>
              </a:ext>
            </a:extLst>
          </p:cNvPr>
          <p:cNvSpPr/>
          <p:nvPr userDrawn="1"/>
        </p:nvSpPr>
        <p:spPr>
          <a:xfrm>
            <a:off x="2783958" y="2667006"/>
            <a:ext cx="2057400" cy="205740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9199F827-089E-49F2-B86F-8322B7D71D2E}"/>
              </a:ext>
            </a:extLst>
          </p:cNvPr>
          <p:cNvSpPr>
            <a:spLocks noGrp="1"/>
          </p:cNvSpPr>
          <p:nvPr>
            <p:ph type="body" idx="14" hasCustomPrompt="1"/>
          </p:nvPr>
        </p:nvSpPr>
        <p:spPr>
          <a:xfrm>
            <a:off x="28955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Oval 26">
            <a:extLst>
              <a:ext uri="{FF2B5EF4-FFF2-40B4-BE49-F238E27FC236}">
                <a16:creationId xmlns:a16="http://schemas.microsoft.com/office/drawing/2014/main" id="{AFC8C809-D9D2-4EA0-973A-FFE1B5EF7302}"/>
              </a:ext>
            </a:extLst>
          </p:cNvPr>
          <p:cNvSpPr/>
          <p:nvPr userDrawn="1"/>
        </p:nvSpPr>
        <p:spPr>
          <a:xfrm>
            <a:off x="49937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B0D56874-1DBF-462A-A62E-C2F909856EE6}"/>
              </a:ext>
            </a:extLst>
          </p:cNvPr>
          <p:cNvSpPr>
            <a:spLocks noGrp="1"/>
          </p:cNvSpPr>
          <p:nvPr>
            <p:ph type="body" idx="15" hasCustomPrompt="1"/>
          </p:nvPr>
        </p:nvSpPr>
        <p:spPr>
          <a:xfrm>
            <a:off x="51053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Oval 28">
            <a:extLst>
              <a:ext uri="{FF2B5EF4-FFF2-40B4-BE49-F238E27FC236}">
                <a16:creationId xmlns:a16="http://schemas.microsoft.com/office/drawing/2014/main" id="{799A0DEB-0C23-432E-83EB-DB6BB18CEF72}"/>
              </a:ext>
            </a:extLst>
          </p:cNvPr>
          <p:cNvSpPr/>
          <p:nvPr userDrawn="1"/>
        </p:nvSpPr>
        <p:spPr>
          <a:xfrm>
            <a:off x="7203558" y="2667006"/>
            <a:ext cx="2057400" cy="205740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2">
            <a:extLst>
              <a:ext uri="{FF2B5EF4-FFF2-40B4-BE49-F238E27FC236}">
                <a16:creationId xmlns:a16="http://schemas.microsoft.com/office/drawing/2014/main" id="{546A15E8-AD92-4DC6-8356-16118CA08EBC}"/>
              </a:ext>
            </a:extLst>
          </p:cNvPr>
          <p:cNvSpPr>
            <a:spLocks noGrp="1"/>
          </p:cNvSpPr>
          <p:nvPr>
            <p:ph type="body" idx="16" hasCustomPrompt="1"/>
          </p:nvPr>
        </p:nvSpPr>
        <p:spPr>
          <a:xfrm>
            <a:off x="73151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Oval 43">
            <a:extLst>
              <a:ext uri="{FF2B5EF4-FFF2-40B4-BE49-F238E27FC236}">
                <a16:creationId xmlns:a16="http://schemas.microsoft.com/office/drawing/2014/main" id="{DB37BDBA-B749-4C8B-AB72-A8DF4AAFCDAB}"/>
              </a:ext>
            </a:extLst>
          </p:cNvPr>
          <p:cNvSpPr/>
          <p:nvPr userDrawn="1"/>
        </p:nvSpPr>
        <p:spPr>
          <a:xfrm>
            <a:off x="94133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2">
            <a:extLst>
              <a:ext uri="{FF2B5EF4-FFF2-40B4-BE49-F238E27FC236}">
                <a16:creationId xmlns:a16="http://schemas.microsoft.com/office/drawing/2014/main" id="{20454E73-BF34-4CDD-B5FC-9AEB8F9B277C}"/>
              </a:ext>
            </a:extLst>
          </p:cNvPr>
          <p:cNvSpPr>
            <a:spLocks noGrp="1"/>
          </p:cNvSpPr>
          <p:nvPr>
            <p:ph type="body" idx="17" hasCustomPrompt="1"/>
          </p:nvPr>
        </p:nvSpPr>
        <p:spPr>
          <a:xfrm>
            <a:off x="95249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42279743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6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3114173"/>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259996" y="2097907"/>
            <a:ext cx="9153525"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259996"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72409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Oval 43">
            <a:extLst>
              <a:ext uri="{FF2B5EF4-FFF2-40B4-BE49-F238E27FC236}">
                <a16:creationId xmlns:a16="http://schemas.microsoft.com/office/drawing/2014/main" id="{33CC5628-3CF6-4A37-B081-B8F0798BEC22}"/>
              </a:ext>
            </a:extLst>
          </p:cNvPr>
          <p:cNvSpPr/>
          <p:nvPr userDrawn="1"/>
        </p:nvSpPr>
        <p:spPr>
          <a:xfrm>
            <a:off x="2372478" y="3114547"/>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2">
            <a:extLst>
              <a:ext uri="{FF2B5EF4-FFF2-40B4-BE49-F238E27FC236}">
                <a16:creationId xmlns:a16="http://schemas.microsoft.com/office/drawing/2014/main" id="{DC4482CB-61AE-4F99-8E32-F4C301984A5A}"/>
              </a:ext>
            </a:extLst>
          </p:cNvPr>
          <p:cNvSpPr>
            <a:spLocks noGrp="1"/>
          </p:cNvSpPr>
          <p:nvPr>
            <p:ph type="body" idx="17" hasCustomPrompt="1"/>
          </p:nvPr>
        </p:nvSpPr>
        <p:spPr>
          <a:xfrm>
            <a:off x="2372478" y="3724465"/>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6" name="Oval 45">
            <a:extLst>
              <a:ext uri="{FF2B5EF4-FFF2-40B4-BE49-F238E27FC236}">
                <a16:creationId xmlns:a16="http://schemas.microsoft.com/office/drawing/2014/main" id="{EA1ED31A-FE50-4B3C-B8E0-F3FF37A50E40}"/>
              </a:ext>
            </a:extLst>
          </p:cNvPr>
          <p:cNvSpPr/>
          <p:nvPr userDrawn="1"/>
        </p:nvSpPr>
        <p:spPr>
          <a:xfrm>
            <a:off x="4170798" y="3114921"/>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2">
            <a:extLst>
              <a:ext uri="{FF2B5EF4-FFF2-40B4-BE49-F238E27FC236}">
                <a16:creationId xmlns:a16="http://schemas.microsoft.com/office/drawing/2014/main" id="{F2930B0E-4F4E-41BD-8018-00B2B672B50A}"/>
              </a:ext>
            </a:extLst>
          </p:cNvPr>
          <p:cNvSpPr>
            <a:spLocks noGrp="1"/>
          </p:cNvSpPr>
          <p:nvPr>
            <p:ph type="body" idx="18" hasCustomPrompt="1"/>
          </p:nvPr>
        </p:nvSpPr>
        <p:spPr>
          <a:xfrm>
            <a:off x="4170798" y="3724839"/>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Oval 47">
            <a:extLst>
              <a:ext uri="{FF2B5EF4-FFF2-40B4-BE49-F238E27FC236}">
                <a16:creationId xmlns:a16="http://schemas.microsoft.com/office/drawing/2014/main" id="{A181C47E-0655-448F-90DF-FFC8253D49D0}"/>
              </a:ext>
            </a:extLst>
          </p:cNvPr>
          <p:cNvSpPr/>
          <p:nvPr userDrawn="1"/>
        </p:nvSpPr>
        <p:spPr>
          <a:xfrm>
            <a:off x="5969118" y="3115295"/>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2">
            <a:extLst>
              <a:ext uri="{FF2B5EF4-FFF2-40B4-BE49-F238E27FC236}">
                <a16:creationId xmlns:a16="http://schemas.microsoft.com/office/drawing/2014/main" id="{DE0F7612-DB72-4AFE-9E96-B1CA84336D50}"/>
              </a:ext>
            </a:extLst>
          </p:cNvPr>
          <p:cNvSpPr>
            <a:spLocks noGrp="1"/>
          </p:cNvSpPr>
          <p:nvPr>
            <p:ph type="body" idx="19" hasCustomPrompt="1"/>
          </p:nvPr>
        </p:nvSpPr>
        <p:spPr>
          <a:xfrm>
            <a:off x="5969118" y="3725213"/>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0" name="Oval 49">
            <a:extLst>
              <a:ext uri="{FF2B5EF4-FFF2-40B4-BE49-F238E27FC236}">
                <a16:creationId xmlns:a16="http://schemas.microsoft.com/office/drawing/2014/main" id="{5683B31C-C399-470A-B4B6-0F196160CAB0}"/>
              </a:ext>
            </a:extLst>
          </p:cNvPr>
          <p:cNvSpPr/>
          <p:nvPr userDrawn="1"/>
        </p:nvSpPr>
        <p:spPr>
          <a:xfrm>
            <a:off x="7767438" y="3115669"/>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2">
            <a:extLst>
              <a:ext uri="{FF2B5EF4-FFF2-40B4-BE49-F238E27FC236}">
                <a16:creationId xmlns:a16="http://schemas.microsoft.com/office/drawing/2014/main" id="{04DE05EC-057F-42D6-9625-B7EFE8D080BD}"/>
              </a:ext>
            </a:extLst>
          </p:cNvPr>
          <p:cNvSpPr>
            <a:spLocks noGrp="1"/>
          </p:cNvSpPr>
          <p:nvPr>
            <p:ph type="body" idx="20" hasCustomPrompt="1"/>
          </p:nvPr>
        </p:nvSpPr>
        <p:spPr>
          <a:xfrm>
            <a:off x="7767438" y="3725587"/>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2" name="Oval 51">
            <a:extLst>
              <a:ext uri="{FF2B5EF4-FFF2-40B4-BE49-F238E27FC236}">
                <a16:creationId xmlns:a16="http://schemas.microsoft.com/office/drawing/2014/main" id="{FD7DF025-CE2D-4052-8439-5E58F44E66DF}"/>
              </a:ext>
            </a:extLst>
          </p:cNvPr>
          <p:cNvSpPr/>
          <p:nvPr userDrawn="1"/>
        </p:nvSpPr>
        <p:spPr>
          <a:xfrm>
            <a:off x="9565758" y="3116043"/>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2">
            <a:extLst>
              <a:ext uri="{FF2B5EF4-FFF2-40B4-BE49-F238E27FC236}">
                <a16:creationId xmlns:a16="http://schemas.microsoft.com/office/drawing/2014/main" id="{EA2A7A23-177F-4E1B-B77A-C7EA248A7BFA}"/>
              </a:ext>
            </a:extLst>
          </p:cNvPr>
          <p:cNvSpPr>
            <a:spLocks noGrp="1"/>
          </p:cNvSpPr>
          <p:nvPr>
            <p:ph type="body" idx="21" hasCustomPrompt="1"/>
          </p:nvPr>
        </p:nvSpPr>
        <p:spPr>
          <a:xfrm>
            <a:off x="9565758" y="372596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54" name="Straight Connector 53">
            <a:extLst>
              <a:ext uri="{FF2B5EF4-FFF2-40B4-BE49-F238E27FC236}">
                <a16:creationId xmlns:a16="http://schemas.microsoft.com/office/drawing/2014/main" id="{22B5DB83-74D1-4894-A781-43645397BFD7}"/>
              </a:ext>
            </a:extLst>
          </p:cNvPr>
          <p:cNvCxnSpPr>
            <a:cxnSpLocks/>
          </p:cNvCxnSpPr>
          <p:nvPr userDrawn="1"/>
        </p:nvCxnSpPr>
        <p:spPr>
          <a:xfrm flipV="1">
            <a:off x="10413521"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7095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1404696"/>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713380"/>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4008663"/>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7423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3043131"/>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43215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1410884"/>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717170"/>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4007127"/>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705860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838200"/>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146884"/>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3442167"/>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1758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2476635"/>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37550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844388"/>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150674"/>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3440631"/>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D86EB87-687D-5146-A22C-F19A0DED2D83}"/>
              </a:ext>
            </a:extLst>
          </p:cNvPr>
          <p:cNvSpPr txBox="1"/>
          <p:nvPr userDrawn="1"/>
        </p:nvSpPr>
        <p:spPr>
          <a:xfrm>
            <a:off x="5257800" y="4753895"/>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23" name="Text Placeholder 2">
            <a:extLst>
              <a:ext uri="{FF2B5EF4-FFF2-40B4-BE49-F238E27FC236}">
                <a16:creationId xmlns:a16="http://schemas.microsoft.com/office/drawing/2014/main" id="{51DC8C1A-1339-EB42-A4E0-CBBFF86C7796}"/>
              </a:ext>
            </a:extLst>
          </p:cNvPr>
          <p:cNvSpPr>
            <a:spLocks noGrp="1"/>
          </p:cNvSpPr>
          <p:nvPr>
            <p:ph type="body" idx="20" hasCustomPrompt="1"/>
          </p:nvPr>
        </p:nvSpPr>
        <p:spPr>
          <a:xfrm>
            <a:off x="6172200" y="5066738"/>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Pentagon 23">
            <a:extLst>
              <a:ext uri="{FF2B5EF4-FFF2-40B4-BE49-F238E27FC236}">
                <a16:creationId xmlns:a16="http://schemas.microsoft.com/office/drawing/2014/main" id="{361D67A4-5B91-EC45-90D8-7F6EA51F0F7F}"/>
              </a:ext>
            </a:extLst>
          </p:cNvPr>
          <p:cNvSpPr/>
          <p:nvPr userDrawn="1"/>
        </p:nvSpPr>
        <p:spPr>
          <a:xfrm>
            <a:off x="5257800" y="4752359"/>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669121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8CB1F0-532E-8A43-9016-831B3279CAA7}"/>
              </a:ext>
            </a:extLst>
          </p:cNvPr>
          <p:cNvSpPr/>
          <p:nvPr/>
        </p:nvSpPr>
        <p:spPr>
          <a:xfrm>
            <a:off x="6501780" y="10385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5AC23C-A6DD-3A48-AE5B-41A77CC102E2}"/>
              </a:ext>
            </a:extLst>
          </p:cNvPr>
          <p:cNvSpPr/>
          <p:nvPr/>
        </p:nvSpPr>
        <p:spPr>
          <a:xfrm>
            <a:off x="6501780" y="21053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30E2788-D9B9-F049-82FF-9AD102B3C1A1}"/>
              </a:ext>
            </a:extLst>
          </p:cNvPr>
          <p:cNvSpPr/>
          <p:nvPr/>
        </p:nvSpPr>
        <p:spPr>
          <a:xfrm>
            <a:off x="6501780" y="31721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11EFA2F-7DE0-5D4A-AEC1-9AB65EA8F6FE}"/>
              </a:ext>
            </a:extLst>
          </p:cNvPr>
          <p:cNvSpPr/>
          <p:nvPr/>
        </p:nvSpPr>
        <p:spPr>
          <a:xfrm>
            <a:off x="6501780" y="42389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377BA4C-1ECB-C543-B29C-90BB83427687}"/>
              </a:ext>
            </a:extLst>
          </p:cNvPr>
          <p:cNvSpPr/>
          <p:nvPr/>
        </p:nvSpPr>
        <p:spPr>
          <a:xfrm>
            <a:off x="6501780" y="5305709"/>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5534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with number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5181600" y="990600"/>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5181600" y="2057400"/>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5181600" y="3124200"/>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5181600" y="4191000"/>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6D68E584-B5CE-2949-9F55-19DB833DCC8C}"/>
              </a:ext>
            </a:extLst>
          </p:cNvPr>
          <p:cNvGrpSpPr/>
          <p:nvPr/>
        </p:nvGrpSpPr>
        <p:grpSpPr>
          <a:xfrm>
            <a:off x="5181600" y="5257800"/>
            <a:ext cx="1481570" cy="769265"/>
            <a:chOff x="4267364" y="1829355"/>
            <a:chExt cx="1695838" cy="932002"/>
          </a:xfrm>
        </p:grpSpPr>
        <p:sp>
          <p:nvSpPr>
            <p:cNvPr id="45" name="Rectangle 44">
              <a:extLst>
                <a:ext uri="{FF2B5EF4-FFF2-40B4-BE49-F238E27FC236}">
                  <a16:creationId xmlns:a16="http://schemas.microsoft.com/office/drawing/2014/main" id="{B377BA4C-1ECB-C543-B29C-90BB8342768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6" name="Title 1">
              <a:extLst>
                <a:ext uri="{FF2B5EF4-FFF2-40B4-BE49-F238E27FC236}">
                  <a16:creationId xmlns:a16="http://schemas.microsoft.com/office/drawing/2014/main" id="{EC45ED1D-640F-CF44-BC93-922CF85BAAF4}"/>
                </a:ext>
              </a:extLst>
            </p:cNvPr>
            <p:cNvSpPr txBox="1">
              <a:spLocks/>
            </p:cNvSpPr>
            <p:nvPr/>
          </p:nvSpPr>
          <p:spPr>
            <a:xfrm>
              <a:off x="4267364" y="1829355"/>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778933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6 bullet points - Numbere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2133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21336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2307028"/>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3200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32004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3373828"/>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4267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42672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4440628"/>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9" name="Rectangle 38">
            <a:extLst>
              <a:ext uri="{FF2B5EF4-FFF2-40B4-BE49-F238E27FC236}">
                <a16:creationId xmlns:a16="http://schemas.microsoft.com/office/drawing/2014/main" id="{711EFA2F-7DE0-5D4A-AEC1-9AB65EA8F6FE}"/>
              </a:ext>
            </a:extLst>
          </p:cNvPr>
          <p:cNvSpPr/>
          <p:nvPr/>
        </p:nvSpPr>
        <p:spPr>
          <a:xfrm>
            <a:off x="2004820" y="5103952"/>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23477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33927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44846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48" name="Rectangle 47">
            <a:extLst>
              <a:ext uri="{FF2B5EF4-FFF2-40B4-BE49-F238E27FC236}">
                <a16:creationId xmlns:a16="http://schemas.microsoft.com/office/drawing/2014/main" id="{52A6B598-2EDC-4646-8AC6-4384D42EA184}"/>
              </a:ext>
            </a:extLst>
          </p:cNvPr>
          <p:cNvSpPr/>
          <p:nvPr userDrawn="1"/>
        </p:nvSpPr>
        <p:spPr>
          <a:xfrm>
            <a:off x="6347493" y="2133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entagon 18">
            <a:extLst>
              <a:ext uri="{FF2B5EF4-FFF2-40B4-BE49-F238E27FC236}">
                <a16:creationId xmlns:a16="http://schemas.microsoft.com/office/drawing/2014/main" id="{40594723-96D4-4693-BB6D-41824EFAE859}"/>
              </a:ext>
            </a:extLst>
          </p:cNvPr>
          <p:cNvSpPr/>
          <p:nvPr userDrawn="1"/>
        </p:nvSpPr>
        <p:spPr>
          <a:xfrm>
            <a:off x="6347492" y="21336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4C34B99-F370-41A9-AE2A-EF309A0DBAEF}"/>
              </a:ext>
            </a:extLst>
          </p:cNvPr>
          <p:cNvGrpSpPr/>
          <p:nvPr userDrawn="1"/>
        </p:nvGrpSpPr>
        <p:grpSpPr>
          <a:xfrm>
            <a:off x="6346333" y="2307028"/>
            <a:ext cx="1481570" cy="769265"/>
            <a:chOff x="4267364" y="1829356"/>
            <a:chExt cx="1695838" cy="932002"/>
          </a:xfrm>
        </p:grpSpPr>
        <p:sp>
          <p:nvSpPr>
            <p:cNvPr id="52" name="Rectangle 51">
              <a:extLst>
                <a:ext uri="{FF2B5EF4-FFF2-40B4-BE49-F238E27FC236}">
                  <a16:creationId xmlns:a16="http://schemas.microsoft.com/office/drawing/2014/main" id="{A84023AF-5DF5-40C4-98CA-456397963F6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53" name="Title 1">
              <a:extLst>
                <a:ext uri="{FF2B5EF4-FFF2-40B4-BE49-F238E27FC236}">
                  <a16:creationId xmlns:a16="http://schemas.microsoft.com/office/drawing/2014/main" id="{1F553BF8-AC87-41E3-B450-86F95B0C8635}"/>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54" name="Rectangle 53">
            <a:extLst>
              <a:ext uri="{FF2B5EF4-FFF2-40B4-BE49-F238E27FC236}">
                <a16:creationId xmlns:a16="http://schemas.microsoft.com/office/drawing/2014/main" id="{B959C584-43EA-4D46-B98C-D808E2D8EFBF}"/>
              </a:ext>
            </a:extLst>
          </p:cNvPr>
          <p:cNvSpPr/>
          <p:nvPr userDrawn="1"/>
        </p:nvSpPr>
        <p:spPr>
          <a:xfrm>
            <a:off x="6347493" y="3200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entagon 24">
            <a:extLst>
              <a:ext uri="{FF2B5EF4-FFF2-40B4-BE49-F238E27FC236}">
                <a16:creationId xmlns:a16="http://schemas.microsoft.com/office/drawing/2014/main" id="{BB125815-0D25-43D2-90F8-D6A6DD95F82C}"/>
              </a:ext>
            </a:extLst>
          </p:cNvPr>
          <p:cNvSpPr/>
          <p:nvPr userDrawn="1"/>
        </p:nvSpPr>
        <p:spPr>
          <a:xfrm>
            <a:off x="6347492" y="32004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D2FB5BBD-4953-43F3-B72D-5579812491EA}"/>
              </a:ext>
            </a:extLst>
          </p:cNvPr>
          <p:cNvGrpSpPr/>
          <p:nvPr userDrawn="1"/>
        </p:nvGrpSpPr>
        <p:grpSpPr>
          <a:xfrm>
            <a:off x="6346333" y="3373828"/>
            <a:ext cx="1481570" cy="769265"/>
            <a:chOff x="4267364" y="1829356"/>
            <a:chExt cx="1695838" cy="932002"/>
          </a:xfrm>
        </p:grpSpPr>
        <p:sp>
          <p:nvSpPr>
            <p:cNvPr id="57" name="Rectangle 56">
              <a:extLst>
                <a:ext uri="{FF2B5EF4-FFF2-40B4-BE49-F238E27FC236}">
                  <a16:creationId xmlns:a16="http://schemas.microsoft.com/office/drawing/2014/main" id="{E30EC1C4-675A-4445-8D4F-CBC30C79A2BF}"/>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58" name="Title 1">
              <a:extLst>
                <a:ext uri="{FF2B5EF4-FFF2-40B4-BE49-F238E27FC236}">
                  <a16:creationId xmlns:a16="http://schemas.microsoft.com/office/drawing/2014/main" id="{122BA035-7A96-4827-B965-6BB46B351DF1}"/>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59" name="Rectangle 58">
            <a:extLst>
              <a:ext uri="{FF2B5EF4-FFF2-40B4-BE49-F238E27FC236}">
                <a16:creationId xmlns:a16="http://schemas.microsoft.com/office/drawing/2014/main" id="{D1F2AC98-0E67-4138-93D9-D81805E21A98}"/>
              </a:ext>
            </a:extLst>
          </p:cNvPr>
          <p:cNvSpPr/>
          <p:nvPr userDrawn="1"/>
        </p:nvSpPr>
        <p:spPr>
          <a:xfrm>
            <a:off x="6347493" y="4267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entagon 30">
            <a:extLst>
              <a:ext uri="{FF2B5EF4-FFF2-40B4-BE49-F238E27FC236}">
                <a16:creationId xmlns:a16="http://schemas.microsoft.com/office/drawing/2014/main" id="{20D7650A-D8D4-4302-AB77-DBF725F12C77}"/>
              </a:ext>
            </a:extLst>
          </p:cNvPr>
          <p:cNvSpPr/>
          <p:nvPr userDrawn="1"/>
        </p:nvSpPr>
        <p:spPr>
          <a:xfrm>
            <a:off x="6347492" y="42672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51E3D9D1-F30D-4ED0-9E1B-D68AE1B9A994}"/>
              </a:ext>
            </a:extLst>
          </p:cNvPr>
          <p:cNvGrpSpPr/>
          <p:nvPr userDrawn="1"/>
        </p:nvGrpSpPr>
        <p:grpSpPr>
          <a:xfrm>
            <a:off x="6346333" y="4440628"/>
            <a:ext cx="1481570" cy="769265"/>
            <a:chOff x="4267364" y="1829356"/>
            <a:chExt cx="1695838" cy="932002"/>
          </a:xfrm>
        </p:grpSpPr>
        <p:sp>
          <p:nvSpPr>
            <p:cNvPr id="62" name="Rectangle 61">
              <a:extLst>
                <a:ext uri="{FF2B5EF4-FFF2-40B4-BE49-F238E27FC236}">
                  <a16:creationId xmlns:a16="http://schemas.microsoft.com/office/drawing/2014/main" id="{AF261741-3321-4A3D-BABB-0B7415D64A9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3" name="Title 1">
              <a:extLst>
                <a:ext uri="{FF2B5EF4-FFF2-40B4-BE49-F238E27FC236}">
                  <a16:creationId xmlns:a16="http://schemas.microsoft.com/office/drawing/2014/main" id="{B6F920D4-D59A-407A-A773-40F452415A0C}"/>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64" name="Text Placeholder 2">
            <a:extLst>
              <a:ext uri="{FF2B5EF4-FFF2-40B4-BE49-F238E27FC236}">
                <a16:creationId xmlns:a16="http://schemas.microsoft.com/office/drawing/2014/main" id="{056A49F6-B84D-4E13-B26B-49038E6666DB}"/>
              </a:ext>
            </a:extLst>
          </p:cNvPr>
          <p:cNvSpPr>
            <a:spLocks noGrp="1"/>
          </p:cNvSpPr>
          <p:nvPr>
            <p:ph type="body" idx="21" hasCustomPrompt="1"/>
          </p:nvPr>
        </p:nvSpPr>
        <p:spPr>
          <a:xfrm>
            <a:off x="7562772" y="23477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Text Placeholder 2">
            <a:extLst>
              <a:ext uri="{FF2B5EF4-FFF2-40B4-BE49-F238E27FC236}">
                <a16:creationId xmlns:a16="http://schemas.microsoft.com/office/drawing/2014/main" id="{6652BA8C-38F7-4B23-BCA6-08D761E7B8CF}"/>
              </a:ext>
            </a:extLst>
          </p:cNvPr>
          <p:cNvSpPr>
            <a:spLocks noGrp="1"/>
          </p:cNvSpPr>
          <p:nvPr>
            <p:ph type="body" idx="22" hasCustomPrompt="1"/>
          </p:nvPr>
        </p:nvSpPr>
        <p:spPr>
          <a:xfrm>
            <a:off x="7549126" y="33927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Text Placeholder 2">
            <a:extLst>
              <a:ext uri="{FF2B5EF4-FFF2-40B4-BE49-F238E27FC236}">
                <a16:creationId xmlns:a16="http://schemas.microsoft.com/office/drawing/2014/main" id="{33A263D0-2157-47FB-9C31-9F90FF17209A}"/>
              </a:ext>
            </a:extLst>
          </p:cNvPr>
          <p:cNvSpPr>
            <a:spLocks noGrp="1"/>
          </p:cNvSpPr>
          <p:nvPr>
            <p:ph type="body" idx="23" hasCustomPrompt="1"/>
          </p:nvPr>
        </p:nvSpPr>
        <p:spPr>
          <a:xfrm>
            <a:off x="7521830" y="44846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02335776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a:t>
            </a:r>
            <a:endParaRPr lang="en-US"/>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878652"/>
            <a:ext cx="5257800" cy="4293547"/>
          </a:xfrm>
        </p:spPr>
        <p:txBody>
          <a:bodyPr lIns="0"/>
          <a:lstStyle>
            <a:lvl1pPr marL="0" indent="0">
              <a:buNone/>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878653"/>
            <a:ext cx="5257800" cy="4293546"/>
          </a:xfrm>
        </p:spPr>
        <p:txBody>
          <a:bodyPr lIns="0"/>
          <a:lstStyle>
            <a:lvl1pPr marL="0" indent="0">
              <a:buNone/>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a:extLst>
              <a:ext uri="{FF2B5EF4-FFF2-40B4-BE49-F238E27FC236}">
                <a16:creationId xmlns:a16="http://schemas.microsoft.com/office/drawing/2014/main" id="{1AA1DEF0-0393-974F-8516-33CCD488997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2632966749"/>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7 bullet points - Numbere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806348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8 Step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8089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8089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982392"/>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8</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5000005"/>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85432511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0 Step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4544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45443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627859"/>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5212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52123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694659"/>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5880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58803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761459"/>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6548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65483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828259"/>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668618"/>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713616"/>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4845872"/>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805436"/>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4478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4478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621228"/>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514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5146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688028"/>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581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5814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754828"/>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8</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648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6482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821628"/>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9</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6619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7069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4839241"/>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7988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59" name="Rectangle 58">
            <a:extLst>
              <a:ext uri="{FF2B5EF4-FFF2-40B4-BE49-F238E27FC236}">
                <a16:creationId xmlns:a16="http://schemas.microsoft.com/office/drawing/2014/main" id="{82722273-C29D-4A4F-A8F2-54CE49EDE0F4}"/>
              </a:ext>
            </a:extLst>
          </p:cNvPr>
          <p:cNvSpPr/>
          <p:nvPr userDrawn="1"/>
        </p:nvSpPr>
        <p:spPr>
          <a:xfrm>
            <a:off x="689366" y="5691336"/>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entagon 18">
            <a:extLst>
              <a:ext uri="{FF2B5EF4-FFF2-40B4-BE49-F238E27FC236}">
                <a16:creationId xmlns:a16="http://schemas.microsoft.com/office/drawing/2014/main" id="{AC6D5671-3FAA-410C-AF2B-DEB19D1E7795}"/>
              </a:ext>
            </a:extLst>
          </p:cNvPr>
          <p:cNvSpPr/>
          <p:nvPr userDrawn="1"/>
        </p:nvSpPr>
        <p:spPr>
          <a:xfrm>
            <a:off x="689365" y="5691336"/>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738DAA76-DEDD-43FF-AD91-0BC8C5E7E858}"/>
              </a:ext>
            </a:extLst>
          </p:cNvPr>
          <p:cNvGrpSpPr/>
          <p:nvPr userDrawn="1"/>
        </p:nvGrpSpPr>
        <p:grpSpPr>
          <a:xfrm>
            <a:off x="688206" y="5864764"/>
            <a:ext cx="1481570" cy="769265"/>
            <a:chOff x="4267364" y="1829356"/>
            <a:chExt cx="1695838" cy="932002"/>
          </a:xfrm>
        </p:grpSpPr>
        <p:sp>
          <p:nvSpPr>
            <p:cNvPr id="62" name="Rectangle 61">
              <a:extLst>
                <a:ext uri="{FF2B5EF4-FFF2-40B4-BE49-F238E27FC236}">
                  <a16:creationId xmlns:a16="http://schemas.microsoft.com/office/drawing/2014/main" id="{D9EA6BDE-39D1-4EA3-AAC5-4F8DC9D78A4D}"/>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3" name="Title 1">
              <a:extLst>
                <a:ext uri="{FF2B5EF4-FFF2-40B4-BE49-F238E27FC236}">
                  <a16:creationId xmlns:a16="http://schemas.microsoft.com/office/drawing/2014/main" id="{6B4FC81A-8673-4764-9CAA-4CEAB331597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64" name="Text Placeholder 2">
            <a:extLst>
              <a:ext uri="{FF2B5EF4-FFF2-40B4-BE49-F238E27FC236}">
                <a16:creationId xmlns:a16="http://schemas.microsoft.com/office/drawing/2014/main" id="{60907CCC-CFCC-424E-8EB2-831402E5EEB4}"/>
              </a:ext>
            </a:extLst>
          </p:cNvPr>
          <p:cNvSpPr>
            <a:spLocks noGrp="1"/>
          </p:cNvSpPr>
          <p:nvPr>
            <p:ph type="body" idx="25" hasCustomPrompt="1"/>
          </p:nvPr>
        </p:nvSpPr>
        <p:spPr>
          <a:xfrm>
            <a:off x="1904645" y="5905523"/>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Rectangle 64">
            <a:extLst>
              <a:ext uri="{FF2B5EF4-FFF2-40B4-BE49-F238E27FC236}">
                <a16:creationId xmlns:a16="http://schemas.microsoft.com/office/drawing/2014/main" id="{7D37E3B7-B413-43F9-B6E8-A84A63863053}"/>
              </a:ext>
            </a:extLst>
          </p:cNvPr>
          <p:cNvSpPr/>
          <p:nvPr userDrawn="1"/>
        </p:nvSpPr>
        <p:spPr>
          <a:xfrm>
            <a:off x="6298890" y="5691336"/>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entagon 18">
            <a:extLst>
              <a:ext uri="{FF2B5EF4-FFF2-40B4-BE49-F238E27FC236}">
                <a16:creationId xmlns:a16="http://schemas.microsoft.com/office/drawing/2014/main" id="{E6E536F6-8DC3-4C0F-BB9D-86DB2B0FF964}"/>
              </a:ext>
            </a:extLst>
          </p:cNvPr>
          <p:cNvSpPr/>
          <p:nvPr userDrawn="1"/>
        </p:nvSpPr>
        <p:spPr>
          <a:xfrm>
            <a:off x="6298889" y="5691336"/>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72CC60D0-5B1D-438D-A0EC-54A431B1B880}"/>
              </a:ext>
            </a:extLst>
          </p:cNvPr>
          <p:cNvGrpSpPr/>
          <p:nvPr userDrawn="1"/>
        </p:nvGrpSpPr>
        <p:grpSpPr>
          <a:xfrm>
            <a:off x="6297730" y="5864764"/>
            <a:ext cx="1481570" cy="769265"/>
            <a:chOff x="4267364" y="1829356"/>
            <a:chExt cx="1695838" cy="932002"/>
          </a:xfrm>
        </p:grpSpPr>
        <p:sp>
          <p:nvSpPr>
            <p:cNvPr id="68" name="Rectangle 67">
              <a:extLst>
                <a:ext uri="{FF2B5EF4-FFF2-40B4-BE49-F238E27FC236}">
                  <a16:creationId xmlns:a16="http://schemas.microsoft.com/office/drawing/2014/main" id="{47953322-6F1D-4502-8FEE-58506F6131B3}"/>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9" name="Title 1">
              <a:extLst>
                <a:ext uri="{FF2B5EF4-FFF2-40B4-BE49-F238E27FC236}">
                  <a16:creationId xmlns:a16="http://schemas.microsoft.com/office/drawing/2014/main" id="{A7165E4F-535A-456B-935A-B3378FED511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10</a:t>
              </a:r>
            </a:p>
          </p:txBody>
        </p:sp>
      </p:grpSp>
      <p:sp>
        <p:nvSpPr>
          <p:cNvPr id="70" name="Text Placeholder 2">
            <a:extLst>
              <a:ext uri="{FF2B5EF4-FFF2-40B4-BE49-F238E27FC236}">
                <a16:creationId xmlns:a16="http://schemas.microsoft.com/office/drawing/2014/main" id="{8658FF85-D8F2-402F-9209-056B0F5D779D}"/>
              </a:ext>
            </a:extLst>
          </p:cNvPr>
          <p:cNvSpPr>
            <a:spLocks noGrp="1"/>
          </p:cNvSpPr>
          <p:nvPr>
            <p:ph type="body" idx="26" hasCustomPrompt="1"/>
          </p:nvPr>
        </p:nvSpPr>
        <p:spPr>
          <a:xfrm>
            <a:off x="7514169" y="5905523"/>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17559594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stats with support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1BAA-285A-41AE-BF79-A95ED39722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F9D9C83-854D-4C65-AC86-036400C270E8}"/>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9E1729D8-0B6A-49E8-808B-5DF47A71FB13}"/>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7E1071F5-84F8-4E16-A488-946F77AB7411}"/>
              </a:ext>
            </a:extLst>
          </p:cNvPr>
          <p:cNvSpPr>
            <a:spLocks noGrp="1"/>
          </p:cNvSpPr>
          <p:nvPr>
            <p:ph type="body" sz="quarter" idx="12" hasCustomPrompt="1"/>
          </p:nvPr>
        </p:nvSpPr>
        <p:spPr>
          <a:xfrm>
            <a:off x="685799" y="1436814"/>
            <a:ext cx="2588623" cy="1915983"/>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8" name="Straight Connector 7">
            <a:extLst>
              <a:ext uri="{FF2B5EF4-FFF2-40B4-BE49-F238E27FC236}">
                <a16:creationId xmlns:a16="http://schemas.microsoft.com/office/drawing/2014/main" id="{76EDFC44-5753-4D3E-A2A3-CACDD90F1FBF}"/>
              </a:ext>
            </a:extLst>
          </p:cNvPr>
          <p:cNvCxnSpPr>
            <a:cxnSpLocks/>
          </p:cNvCxnSpPr>
          <p:nvPr userDrawn="1"/>
        </p:nvCxnSpPr>
        <p:spPr>
          <a:xfrm>
            <a:off x="3503023" y="2438400"/>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53D3C-EB15-48EC-860C-8297D889C622}"/>
              </a:ext>
            </a:extLst>
          </p:cNvPr>
          <p:cNvCxnSpPr>
            <a:cxnSpLocks/>
          </p:cNvCxnSpPr>
          <p:nvPr userDrawn="1"/>
        </p:nvCxnSpPr>
        <p:spPr>
          <a:xfrm flipV="1">
            <a:off x="4572000" y="1752600"/>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C5C0172-8FB7-4F26-90C2-8CCFB1122966}"/>
              </a:ext>
            </a:extLst>
          </p:cNvPr>
          <p:cNvSpPr>
            <a:spLocks noGrp="1"/>
          </p:cNvSpPr>
          <p:nvPr>
            <p:ph type="body" sz="quarter" idx="13" hasCustomPrompt="1"/>
          </p:nvPr>
        </p:nvSpPr>
        <p:spPr>
          <a:xfrm>
            <a:off x="4800600" y="1436814"/>
            <a:ext cx="6702550" cy="1915985"/>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22" name="Text Placeholder 5">
            <a:extLst>
              <a:ext uri="{FF2B5EF4-FFF2-40B4-BE49-F238E27FC236}">
                <a16:creationId xmlns:a16="http://schemas.microsoft.com/office/drawing/2014/main" id="{BECE84C4-6123-4A21-A7DB-5B4A6297A59B}"/>
              </a:ext>
            </a:extLst>
          </p:cNvPr>
          <p:cNvSpPr>
            <a:spLocks noGrp="1"/>
          </p:cNvSpPr>
          <p:nvPr>
            <p:ph type="body" sz="quarter" idx="14" hasCustomPrompt="1"/>
          </p:nvPr>
        </p:nvSpPr>
        <p:spPr>
          <a:xfrm>
            <a:off x="705928" y="3666457"/>
            <a:ext cx="2588623" cy="1915983"/>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23" name="Straight Connector 22">
            <a:extLst>
              <a:ext uri="{FF2B5EF4-FFF2-40B4-BE49-F238E27FC236}">
                <a16:creationId xmlns:a16="http://schemas.microsoft.com/office/drawing/2014/main" id="{AE13DC9D-9CB8-4191-804A-EC549969A0E9}"/>
              </a:ext>
            </a:extLst>
          </p:cNvPr>
          <p:cNvCxnSpPr>
            <a:cxnSpLocks/>
          </p:cNvCxnSpPr>
          <p:nvPr userDrawn="1"/>
        </p:nvCxnSpPr>
        <p:spPr>
          <a:xfrm>
            <a:off x="3523152" y="4668043"/>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040918-30BE-4EF1-A458-15053FE00979}"/>
              </a:ext>
            </a:extLst>
          </p:cNvPr>
          <p:cNvCxnSpPr>
            <a:cxnSpLocks/>
          </p:cNvCxnSpPr>
          <p:nvPr userDrawn="1"/>
        </p:nvCxnSpPr>
        <p:spPr>
          <a:xfrm flipV="1">
            <a:off x="4592129" y="3982243"/>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B1076479-B59F-4A84-887F-682185EE5F1A}"/>
              </a:ext>
            </a:extLst>
          </p:cNvPr>
          <p:cNvSpPr>
            <a:spLocks noGrp="1"/>
          </p:cNvSpPr>
          <p:nvPr>
            <p:ph type="body" sz="quarter" idx="15" hasCustomPrompt="1"/>
          </p:nvPr>
        </p:nvSpPr>
        <p:spPr>
          <a:xfrm>
            <a:off x="4820729" y="3666457"/>
            <a:ext cx="6702550" cy="1915985"/>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Tree>
    <p:extLst>
      <p:ext uri="{BB962C8B-B14F-4D97-AF65-F5344CB8AC3E}">
        <p14:creationId xmlns:p14="http://schemas.microsoft.com/office/powerpoint/2010/main" val="11615034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 stats with support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1BAA-285A-41AE-BF79-A95ED39722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F9D9C83-854D-4C65-AC86-036400C270E8}"/>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9E1729D8-0B6A-49E8-808B-5DF47A71FB13}"/>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7E1071F5-84F8-4E16-A488-946F77AB7411}"/>
              </a:ext>
            </a:extLst>
          </p:cNvPr>
          <p:cNvSpPr>
            <a:spLocks noGrp="1"/>
          </p:cNvSpPr>
          <p:nvPr>
            <p:ph type="body" sz="quarter" idx="12" hasCustomPrompt="1"/>
          </p:nvPr>
        </p:nvSpPr>
        <p:spPr>
          <a:xfrm>
            <a:off x="685800"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8" name="Straight Connector 7">
            <a:extLst>
              <a:ext uri="{FF2B5EF4-FFF2-40B4-BE49-F238E27FC236}">
                <a16:creationId xmlns:a16="http://schemas.microsoft.com/office/drawing/2014/main" id="{76EDFC44-5753-4D3E-A2A3-CACDD90F1FBF}"/>
              </a:ext>
            </a:extLst>
          </p:cNvPr>
          <p:cNvCxnSpPr>
            <a:cxnSpLocks/>
            <a:stCxn id="6" idx="3"/>
          </p:cNvCxnSpPr>
          <p:nvPr userDrawn="1"/>
        </p:nvCxnSpPr>
        <p:spPr>
          <a:xfrm>
            <a:off x="2057400"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53D3C-EB15-48EC-860C-8297D889C622}"/>
              </a:ext>
            </a:extLst>
          </p:cNvPr>
          <p:cNvCxnSpPr>
            <a:cxnSpLocks/>
          </p:cNvCxnSpPr>
          <p:nvPr userDrawn="1"/>
        </p:nvCxnSpPr>
        <p:spPr>
          <a:xfrm flipV="1">
            <a:off x="3126377"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C5C0172-8FB7-4F26-90C2-8CCFB1122966}"/>
              </a:ext>
            </a:extLst>
          </p:cNvPr>
          <p:cNvSpPr>
            <a:spLocks noGrp="1"/>
          </p:cNvSpPr>
          <p:nvPr>
            <p:ph type="body" sz="quarter" idx="13" hasCustomPrompt="1"/>
          </p:nvPr>
        </p:nvSpPr>
        <p:spPr>
          <a:xfrm>
            <a:off x="3276600" y="1436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14" name="Text Placeholder 5">
            <a:extLst>
              <a:ext uri="{FF2B5EF4-FFF2-40B4-BE49-F238E27FC236}">
                <a16:creationId xmlns:a16="http://schemas.microsoft.com/office/drawing/2014/main" id="{F3CD1DBC-4456-4E79-A9E9-1188DDF27F55}"/>
              </a:ext>
            </a:extLst>
          </p:cNvPr>
          <p:cNvSpPr>
            <a:spLocks noGrp="1"/>
          </p:cNvSpPr>
          <p:nvPr>
            <p:ph type="body" sz="quarter" idx="14" hasCustomPrompt="1"/>
          </p:nvPr>
        </p:nvSpPr>
        <p:spPr>
          <a:xfrm>
            <a:off x="668383" y="2960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15" name="Straight Connector 14">
            <a:extLst>
              <a:ext uri="{FF2B5EF4-FFF2-40B4-BE49-F238E27FC236}">
                <a16:creationId xmlns:a16="http://schemas.microsoft.com/office/drawing/2014/main" id="{93601694-25DD-4080-96AF-1D2023EF263E}"/>
              </a:ext>
            </a:extLst>
          </p:cNvPr>
          <p:cNvCxnSpPr>
            <a:cxnSpLocks/>
            <a:stCxn id="14" idx="3"/>
          </p:cNvCxnSpPr>
          <p:nvPr userDrawn="1"/>
        </p:nvCxnSpPr>
        <p:spPr>
          <a:xfrm>
            <a:off x="2039983" y="3646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7FAF75-9353-4B2E-AE87-C5F25572B65B}"/>
              </a:ext>
            </a:extLst>
          </p:cNvPr>
          <p:cNvCxnSpPr>
            <a:cxnSpLocks/>
          </p:cNvCxnSpPr>
          <p:nvPr userDrawn="1"/>
        </p:nvCxnSpPr>
        <p:spPr>
          <a:xfrm flipV="1">
            <a:off x="3108960" y="2960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ABB6E5C0-9520-4718-8FF2-E60ECA3053C7}"/>
              </a:ext>
            </a:extLst>
          </p:cNvPr>
          <p:cNvSpPr>
            <a:spLocks noGrp="1"/>
          </p:cNvSpPr>
          <p:nvPr>
            <p:ph type="body" sz="quarter" idx="15" hasCustomPrompt="1"/>
          </p:nvPr>
        </p:nvSpPr>
        <p:spPr>
          <a:xfrm>
            <a:off x="3259183" y="2960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18" name="Text Placeholder 5">
            <a:extLst>
              <a:ext uri="{FF2B5EF4-FFF2-40B4-BE49-F238E27FC236}">
                <a16:creationId xmlns:a16="http://schemas.microsoft.com/office/drawing/2014/main" id="{E6847BF3-3161-4858-903E-9F447D04D1F3}"/>
              </a:ext>
            </a:extLst>
          </p:cNvPr>
          <p:cNvSpPr>
            <a:spLocks noGrp="1"/>
          </p:cNvSpPr>
          <p:nvPr>
            <p:ph type="body" sz="quarter" idx="16" hasCustomPrompt="1"/>
          </p:nvPr>
        </p:nvSpPr>
        <p:spPr>
          <a:xfrm>
            <a:off x="650966" y="4484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19" name="Straight Connector 18">
            <a:extLst>
              <a:ext uri="{FF2B5EF4-FFF2-40B4-BE49-F238E27FC236}">
                <a16:creationId xmlns:a16="http://schemas.microsoft.com/office/drawing/2014/main" id="{9C1C896B-4E90-4F68-AFF4-705620536544}"/>
              </a:ext>
            </a:extLst>
          </p:cNvPr>
          <p:cNvCxnSpPr>
            <a:cxnSpLocks/>
            <a:stCxn id="18" idx="3"/>
          </p:cNvCxnSpPr>
          <p:nvPr userDrawn="1"/>
        </p:nvCxnSpPr>
        <p:spPr>
          <a:xfrm>
            <a:off x="2022566" y="5170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A5E106-132B-40F6-8324-CB713BE425A6}"/>
              </a:ext>
            </a:extLst>
          </p:cNvPr>
          <p:cNvCxnSpPr>
            <a:cxnSpLocks/>
          </p:cNvCxnSpPr>
          <p:nvPr userDrawn="1"/>
        </p:nvCxnSpPr>
        <p:spPr>
          <a:xfrm flipV="1">
            <a:off x="3091543" y="4484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B9B9EA6-E8EF-4D1E-9511-1331D49697D2}"/>
              </a:ext>
            </a:extLst>
          </p:cNvPr>
          <p:cNvSpPr>
            <a:spLocks noGrp="1"/>
          </p:cNvSpPr>
          <p:nvPr>
            <p:ph type="body" sz="quarter" idx="17" hasCustomPrompt="1"/>
          </p:nvPr>
        </p:nvSpPr>
        <p:spPr>
          <a:xfrm>
            <a:off x="3241766" y="4484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Tree>
    <p:extLst>
      <p:ext uri="{BB962C8B-B14F-4D97-AF65-F5344CB8AC3E}">
        <p14:creationId xmlns:p14="http://schemas.microsoft.com/office/powerpoint/2010/main" val="39142785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6 stats with support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1BAA-285A-41AE-BF79-A95ED39722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F9D9C83-854D-4C65-AC86-036400C270E8}"/>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9E1729D8-0B6A-49E8-808B-5DF47A71FB13}"/>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7E1071F5-84F8-4E16-A488-946F77AB7411}"/>
              </a:ext>
            </a:extLst>
          </p:cNvPr>
          <p:cNvSpPr>
            <a:spLocks noGrp="1"/>
          </p:cNvSpPr>
          <p:nvPr>
            <p:ph type="body" sz="quarter" idx="12" hasCustomPrompt="1"/>
          </p:nvPr>
        </p:nvSpPr>
        <p:spPr>
          <a:xfrm>
            <a:off x="685800"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8" name="Straight Connector 7">
            <a:extLst>
              <a:ext uri="{FF2B5EF4-FFF2-40B4-BE49-F238E27FC236}">
                <a16:creationId xmlns:a16="http://schemas.microsoft.com/office/drawing/2014/main" id="{76EDFC44-5753-4D3E-A2A3-CACDD90F1FBF}"/>
              </a:ext>
            </a:extLst>
          </p:cNvPr>
          <p:cNvCxnSpPr>
            <a:cxnSpLocks/>
            <a:stCxn id="6" idx="3"/>
          </p:cNvCxnSpPr>
          <p:nvPr userDrawn="1"/>
        </p:nvCxnSpPr>
        <p:spPr>
          <a:xfrm>
            <a:off x="2057400"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53D3C-EB15-48EC-860C-8297D889C622}"/>
              </a:ext>
            </a:extLst>
          </p:cNvPr>
          <p:cNvCxnSpPr>
            <a:cxnSpLocks/>
          </p:cNvCxnSpPr>
          <p:nvPr userDrawn="1"/>
        </p:nvCxnSpPr>
        <p:spPr>
          <a:xfrm flipV="1">
            <a:off x="3126377"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C5C0172-8FB7-4F26-90C2-8CCFB1122966}"/>
              </a:ext>
            </a:extLst>
          </p:cNvPr>
          <p:cNvSpPr>
            <a:spLocks noGrp="1"/>
          </p:cNvSpPr>
          <p:nvPr>
            <p:ph type="body" sz="quarter" idx="13" hasCustomPrompt="1"/>
          </p:nvPr>
        </p:nvSpPr>
        <p:spPr>
          <a:xfrm>
            <a:off x="3276600" y="1436815"/>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22" name="Text Placeholder 5">
            <a:extLst>
              <a:ext uri="{FF2B5EF4-FFF2-40B4-BE49-F238E27FC236}">
                <a16:creationId xmlns:a16="http://schemas.microsoft.com/office/drawing/2014/main" id="{B72647D6-BCEA-4C09-808D-F246A6712CFD}"/>
              </a:ext>
            </a:extLst>
          </p:cNvPr>
          <p:cNvSpPr>
            <a:spLocks noGrp="1"/>
          </p:cNvSpPr>
          <p:nvPr>
            <p:ph type="body" sz="quarter" idx="18" hasCustomPrompt="1"/>
          </p:nvPr>
        </p:nvSpPr>
        <p:spPr>
          <a:xfrm>
            <a:off x="6298476"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23" name="Straight Connector 22">
            <a:extLst>
              <a:ext uri="{FF2B5EF4-FFF2-40B4-BE49-F238E27FC236}">
                <a16:creationId xmlns:a16="http://schemas.microsoft.com/office/drawing/2014/main" id="{29303FBD-E8ED-440D-A67B-F533933901E1}"/>
              </a:ext>
            </a:extLst>
          </p:cNvPr>
          <p:cNvCxnSpPr>
            <a:cxnSpLocks/>
            <a:stCxn id="22" idx="3"/>
          </p:cNvCxnSpPr>
          <p:nvPr userDrawn="1"/>
        </p:nvCxnSpPr>
        <p:spPr>
          <a:xfrm>
            <a:off x="7670076"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429A90-0783-421A-A6AE-8E6073F4DF42}"/>
              </a:ext>
            </a:extLst>
          </p:cNvPr>
          <p:cNvCxnSpPr>
            <a:cxnSpLocks/>
          </p:cNvCxnSpPr>
          <p:nvPr userDrawn="1"/>
        </p:nvCxnSpPr>
        <p:spPr>
          <a:xfrm flipV="1">
            <a:off x="8739053"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48365DF3-6049-40D9-A846-405A9A2125B3}"/>
              </a:ext>
            </a:extLst>
          </p:cNvPr>
          <p:cNvSpPr>
            <a:spLocks noGrp="1"/>
          </p:cNvSpPr>
          <p:nvPr>
            <p:ph type="body" sz="quarter" idx="19" hasCustomPrompt="1"/>
          </p:nvPr>
        </p:nvSpPr>
        <p:spPr>
          <a:xfrm>
            <a:off x="8889276" y="1436815"/>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34" name="Text Placeholder 5">
            <a:extLst>
              <a:ext uri="{FF2B5EF4-FFF2-40B4-BE49-F238E27FC236}">
                <a16:creationId xmlns:a16="http://schemas.microsoft.com/office/drawing/2014/main" id="{95ED4405-1BC4-48CC-B5D0-AB992ACF6F50}"/>
              </a:ext>
            </a:extLst>
          </p:cNvPr>
          <p:cNvSpPr>
            <a:spLocks noGrp="1"/>
          </p:cNvSpPr>
          <p:nvPr>
            <p:ph type="body" sz="quarter" idx="20" hasCustomPrompt="1"/>
          </p:nvPr>
        </p:nvSpPr>
        <p:spPr>
          <a:xfrm>
            <a:off x="685800" y="3078282"/>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35" name="Straight Connector 34">
            <a:extLst>
              <a:ext uri="{FF2B5EF4-FFF2-40B4-BE49-F238E27FC236}">
                <a16:creationId xmlns:a16="http://schemas.microsoft.com/office/drawing/2014/main" id="{BF653B3D-FC0F-4FC6-8F0D-A48A2C04BA03}"/>
              </a:ext>
            </a:extLst>
          </p:cNvPr>
          <p:cNvCxnSpPr>
            <a:cxnSpLocks/>
            <a:stCxn id="34" idx="3"/>
          </p:cNvCxnSpPr>
          <p:nvPr userDrawn="1"/>
        </p:nvCxnSpPr>
        <p:spPr>
          <a:xfrm>
            <a:off x="2057400" y="3764082"/>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C942F3-6A67-453F-97C4-EE4C299C24E5}"/>
              </a:ext>
            </a:extLst>
          </p:cNvPr>
          <p:cNvCxnSpPr>
            <a:cxnSpLocks/>
          </p:cNvCxnSpPr>
          <p:nvPr userDrawn="1"/>
        </p:nvCxnSpPr>
        <p:spPr>
          <a:xfrm flipV="1">
            <a:off x="3126377" y="3078282"/>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 Placeholder 5">
            <a:extLst>
              <a:ext uri="{FF2B5EF4-FFF2-40B4-BE49-F238E27FC236}">
                <a16:creationId xmlns:a16="http://schemas.microsoft.com/office/drawing/2014/main" id="{36AE52DF-48C0-48A9-A934-CFA044170223}"/>
              </a:ext>
            </a:extLst>
          </p:cNvPr>
          <p:cNvSpPr>
            <a:spLocks noGrp="1"/>
          </p:cNvSpPr>
          <p:nvPr>
            <p:ph type="body" sz="quarter" idx="21" hasCustomPrompt="1"/>
          </p:nvPr>
        </p:nvSpPr>
        <p:spPr>
          <a:xfrm>
            <a:off x="3276600" y="3078282"/>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38" name="Text Placeholder 5">
            <a:extLst>
              <a:ext uri="{FF2B5EF4-FFF2-40B4-BE49-F238E27FC236}">
                <a16:creationId xmlns:a16="http://schemas.microsoft.com/office/drawing/2014/main" id="{063CBEC9-7C49-4CFE-9AA4-CABC1EBA2ACF}"/>
              </a:ext>
            </a:extLst>
          </p:cNvPr>
          <p:cNvSpPr>
            <a:spLocks noGrp="1"/>
          </p:cNvSpPr>
          <p:nvPr>
            <p:ph type="body" sz="quarter" idx="22" hasCustomPrompt="1"/>
          </p:nvPr>
        </p:nvSpPr>
        <p:spPr>
          <a:xfrm>
            <a:off x="6298476" y="3078282"/>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39" name="Straight Connector 38">
            <a:extLst>
              <a:ext uri="{FF2B5EF4-FFF2-40B4-BE49-F238E27FC236}">
                <a16:creationId xmlns:a16="http://schemas.microsoft.com/office/drawing/2014/main" id="{4289AA5D-66DF-4C9F-894B-8F245420E4D9}"/>
              </a:ext>
            </a:extLst>
          </p:cNvPr>
          <p:cNvCxnSpPr>
            <a:cxnSpLocks/>
            <a:stCxn id="38" idx="3"/>
          </p:cNvCxnSpPr>
          <p:nvPr userDrawn="1"/>
        </p:nvCxnSpPr>
        <p:spPr>
          <a:xfrm>
            <a:off x="7670076" y="3764082"/>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4E7C51-F129-4231-80C5-3CD3BB410985}"/>
              </a:ext>
            </a:extLst>
          </p:cNvPr>
          <p:cNvCxnSpPr>
            <a:cxnSpLocks/>
          </p:cNvCxnSpPr>
          <p:nvPr userDrawn="1"/>
        </p:nvCxnSpPr>
        <p:spPr>
          <a:xfrm flipV="1">
            <a:off x="8739053" y="3078282"/>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5">
            <a:extLst>
              <a:ext uri="{FF2B5EF4-FFF2-40B4-BE49-F238E27FC236}">
                <a16:creationId xmlns:a16="http://schemas.microsoft.com/office/drawing/2014/main" id="{E3DEE2F2-6148-43ED-80C6-AC54EBB357E2}"/>
              </a:ext>
            </a:extLst>
          </p:cNvPr>
          <p:cNvSpPr>
            <a:spLocks noGrp="1"/>
          </p:cNvSpPr>
          <p:nvPr>
            <p:ph type="body" sz="quarter" idx="23" hasCustomPrompt="1"/>
          </p:nvPr>
        </p:nvSpPr>
        <p:spPr>
          <a:xfrm>
            <a:off x="8889276" y="3078282"/>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42" name="Text Placeholder 5">
            <a:extLst>
              <a:ext uri="{FF2B5EF4-FFF2-40B4-BE49-F238E27FC236}">
                <a16:creationId xmlns:a16="http://schemas.microsoft.com/office/drawing/2014/main" id="{B02CFE30-9524-4923-80E3-8E9C737E5491}"/>
              </a:ext>
            </a:extLst>
          </p:cNvPr>
          <p:cNvSpPr>
            <a:spLocks noGrp="1"/>
          </p:cNvSpPr>
          <p:nvPr>
            <p:ph type="body" sz="quarter" idx="24" hasCustomPrompt="1"/>
          </p:nvPr>
        </p:nvSpPr>
        <p:spPr>
          <a:xfrm>
            <a:off x="685800" y="4719749"/>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43" name="Straight Connector 42">
            <a:extLst>
              <a:ext uri="{FF2B5EF4-FFF2-40B4-BE49-F238E27FC236}">
                <a16:creationId xmlns:a16="http://schemas.microsoft.com/office/drawing/2014/main" id="{CAE5200C-F4F2-4B26-8A36-F9E17A934BA0}"/>
              </a:ext>
            </a:extLst>
          </p:cNvPr>
          <p:cNvCxnSpPr>
            <a:cxnSpLocks/>
            <a:stCxn id="42" idx="3"/>
          </p:cNvCxnSpPr>
          <p:nvPr userDrawn="1"/>
        </p:nvCxnSpPr>
        <p:spPr>
          <a:xfrm>
            <a:off x="2057400" y="5405549"/>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49445F-7012-4770-BF1B-F7E120724169}"/>
              </a:ext>
            </a:extLst>
          </p:cNvPr>
          <p:cNvCxnSpPr>
            <a:cxnSpLocks/>
          </p:cNvCxnSpPr>
          <p:nvPr userDrawn="1"/>
        </p:nvCxnSpPr>
        <p:spPr>
          <a:xfrm flipV="1">
            <a:off x="3126377" y="4719749"/>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5">
            <a:extLst>
              <a:ext uri="{FF2B5EF4-FFF2-40B4-BE49-F238E27FC236}">
                <a16:creationId xmlns:a16="http://schemas.microsoft.com/office/drawing/2014/main" id="{DD571F40-6557-4107-ABB8-4F8FEFF146B3}"/>
              </a:ext>
            </a:extLst>
          </p:cNvPr>
          <p:cNvSpPr>
            <a:spLocks noGrp="1"/>
          </p:cNvSpPr>
          <p:nvPr>
            <p:ph type="body" sz="quarter" idx="25" hasCustomPrompt="1"/>
          </p:nvPr>
        </p:nvSpPr>
        <p:spPr>
          <a:xfrm>
            <a:off x="3276600" y="4719749"/>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46" name="Text Placeholder 5">
            <a:extLst>
              <a:ext uri="{FF2B5EF4-FFF2-40B4-BE49-F238E27FC236}">
                <a16:creationId xmlns:a16="http://schemas.microsoft.com/office/drawing/2014/main" id="{4044EE69-7138-4731-943A-13B74724154A}"/>
              </a:ext>
            </a:extLst>
          </p:cNvPr>
          <p:cNvSpPr>
            <a:spLocks noGrp="1"/>
          </p:cNvSpPr>
          <p:nvPr>
            <p:ph type="body" sz="quarter" idx="26" hasCustomPrompt="1"/>
          </p:nvPr>
        </p:nvSpPr>
        <p:spPr>
          <a:xfrm>
            <a:off x="6298476" y="4719749"/>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47" name="Straight Connector 46">
            <a:extLst>
              <a:ext uri="{FF2B5EF4-FFF2-40B4-BE49-F238E27FC236}">
                <a16:creationId xmlns:a16="http://schemas.microsoft.com/office/drawing/2014/main" id="{2CB4D6AC-D9DC-4159-8D19-F97B5EE946BB}"/>
              </a:ext>
            </a:extLst>
          </p:cNvPr>
          <p:cNvCxnSpPr>
            <a:cxnSpLocks/>
            <a:stCxn id="46" idx="3"/>
          </p:cNvCxnSpPr>
          <p:nvPr userDrawn="1"/>
        </p:nvCxnSpPr>
        <p:spPr>
          <a:xfrm>
            <a:off x="7670076" y="5405549"/>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3C002F2-590D-409B-81EB-730663272940}"/>
              </a:ext>
            </a:extLst>
          </p:cNvPr>
          <p:cNvCxnSpPr>
            <a:cxnSpLocks/>
          </p:cNvCxnSpPr>
          <p:nvPr userDrawn="1"/>
        </p:nvCxnSpPr>
        <p:spPr>
          <a:xfrm flipV="1">
            <a:off x="8739053" y="4719749"/>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Text Placeholder 5">
            <a:extLst>
              <a:ext uri="{FF2B5EF4-FFF2-40B4-BE49-F238E27FC236}">
                <a16:creationId xmlns:a16="http://schemas.microsoft.com/office/drawing/2014/main" id="{8F39124B-AE17-43C8-B3E9-461A5925418F}"/>
              </a:ext>
            </a:extLst>
          </p:cNvPr>
          <p:cNvSpPr>
            <a:spLocks noGrp="1"/>
          </p:cNvSpPr>
          <p:nvPr>
            <p:ph type="body" sz="quarter" idx="27" hasCustomPrompt="1"/>
          </p:nvPr>
        </p:nvSpPr>
        <p:spPr>
          <a:xfrm>
            <a:off x="8889276" y="4719749"/>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Tree>
    <p:extLst>
      <p:ext uri="{BB962C8B-B14F-4D97-AF65-F5344CB8AC3E}">
        <p14:creationId xmlns:p14="http://schemas.microsoft.com/office/powerpoint/2010/main" val="12666371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686DE9-5404-45C1-9EE7-A71CF3C9ED83}"/>
              </a:ext>
            </a:extLst>
          </p:cNvPr>
          <p:cNvSpPr/>
          <p:nvPr userDrawn="1"/>
        </p:nvSpPr>
        <p:spPr>
          <a:xfrm rot="5400000">
            <a:off x="2346908" y="45169"/>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9FEFD6F-37E7-4FD6-920D-AD72008C3FB3}"/>
              </a:ext>
            </a:extLst>
          </p:cNvPr>
          <p:cNvSpPr/>
          <p:nvPr userDrawn="1"/>
        </p:nvSpPr>
        <p:spPr>
          <a:xfrm rot="5400000">
            <a:off x="7848588" y="42718"/>
            <a:ext cx="19793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64717B4-98BA-4AAC-B43C-AD83A07B5E55}"/>
              </a:ext>
            </a:extLst>
          </p:cNvPr>
          <p:cNvSpPr/>
          <p:nvPr userDrawn="1"/>
        </p:nvSpPr>
        <p:spPr>
          <a:xfrm rot="5400000">
            <a:off x="7846138" y="2176660"/>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92BC1FF-409C-4EB8-A726-BC78F7742041}"/>
              </a:ext>
            </a:extLst>
          </p:cNvPr>
          <p:cNvSpPr/>
          <p:nvPr userDrawn="1"/>
        </p:nvSpPr>
        <p:spPr>
          <a:xfrm rot="5400000">
            <a:off x="2346907" y="2176660"/>
            <a:ext cx="19842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838200" y="1828800"/>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6" name="Text Placeholder 9">
            <a:extLst>
              <a:ext uri="{FF2B5EF4-FFF2-40B4-BE49-F238E27FC236}">
                <a16:creationId xmlns:a16="http://schemas.microsoft.com/office/drawing/2014/main" id="{56BFF611-58D1-468C-BCF3-4219E56951E3}"/>
              </a:ext>
            </a:extLst>
          </p:cNvPr>
          <p:cNvSpPr>
            <a:spLocks noGrp="1"/>
          </p:cNvSpPr>
          <p:nvPr>
            <p:ph type="body" sz="quarter" idx="14"/>
          </p:nvPr>
        </p:nvSpPr>
        <p:spPr>
          <a:xfrm>
            <a:off x="838200" y="396591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7" name="Text Placeholder 9">
            <a:extLst>
              <a:ext uri="{FF2B5EF4-FFF2-40B4-BE49-F238E27FC236}">
                <a16:creationId xmlns:a16="http://schemas.microsoft.com/office/drawing/2014/main" id="{18E0A2F3-7F47-44F9-A58F-37BB38BDC885}"/>
              </a:ext>
            </a:extLst>
          </p:cNvPr>
          <p:cNvSpPr>
            <a:spLocks noGrp="1"/>
          </p:cNvSpPr>
          <p:nvPr>
            <p:ph type="body" sz="quarter" idx="15"/>
          </p:nvPr>
        </p:nvSpPr>
        <p:spPr>
          <a:xfrm>
            <a:off x="6324599" y="399595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8" name="Text Placeholder 9">
            <a:extLst>
              <a:ext uri="{FF2B5EF4-FFF2-40B4-BE49-F238E27FC236}">
                <a16:creationId xmlns:a16="http://schemas.microsoft.com/office/drawing/2014/main" id="{5496F690-9561-4106-AF80-3F5398A5E5D1}"/>
              </a:ext>
            </a:extLst>
          </p:cNvPr>
          <p:cNvSpPr>
            <a:spLocks noGrp="1"/>
          </p:cNvSpPr>
          <p:nvPr>
            <p:ph type="body" sz="quarter" idx="16"/>
          </p:nvPr>
        </p:nvSpPr>
        <p:spPr>
          <a:xfrm>
            <a:off x="6324599" y="1837126"/>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258694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 Lead-ins">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B3A4719-902E-4BB0-A9FB-7D8C73E03048}"/>
              </a:ext>
            </a:extLst>
          </p:cNvPr>
          <p:cNvSpPr/>
          <p:nvPr userDrawn="1"/>
        </p:nvSpPr>
        <p:spPr>
          <a:xfrm>
            <a:off x="670022" y="1498213"/>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5" name="Rectangle 11">
            <a:extLst>
              <a:ext uri="{FF2B5EF4-FFF2-40B4-BE49-F238E27FC236}">
                <a16:creationId xmlns:a16="http://schemas.microsoft.com/office/drawing/2014/main" id="{A27A5D05-338B-4CBB-9570-5F23C466F376}"/>
              </a:ext>
            </a:extLst>
          </p:cNvPr>
          <p:cNvSpPr/>
          <p:nvPr userDrawn="1"/>
        </p:nvSpPr>
        <p:spPr>
          <a:xfrm>
            <a:off x="670022" y="2989604"/>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6" name="Rectangle 11">
            <a:extLst>
              <a:ext uri="{FF2B5EF4-FFF2-40B4-BE49-F238E27FC236}">
                <a16:creationId xmlns:a16="http://schemas.microsoft.com/office/drawing/2014/main" id="{9A6EA754-5C28-4CFB-9FE8-219667A11148}"/>
              </a:ext>
            </a:extLst>
          </p:cNvPr>
          <p:cNvSpPr/>
          <p:nvPr userDrawn="1"/>
        </p:nvSpPr>
        <p:spPr>
          <a:xfrm>
            <a:off x="670022" y="4480995"/>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r>
              <a:rPr lang="en-US" sz="2000" b="1" dirty="0">
                <a:solidFill>
                  <a:srgbClr val="FFFFFF"/>
                </a:solidFill>
                <a:latin typeface="Arial" panose="020B0604020202020204" pitchFamily="34" charset="0"/>
                <a:cs typeface="Arial" panose="020B0604020202020204" pitchFamily="34"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054375" y="1497253"/>
            <a:ext cx="7467603"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838199" y="4558103"/>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679AF57-9502-4A54-B391-DC9D9E17C243}"/>
              </a:ext>
            </a:extLst>
          </p:cNvPr>
          <p:cNvSpPr>
            <a:spLocks noGrp="1"/>
          </p:cNvSpPr>
          <p:nvPr>
            <p:ph type="body" sz="quarter" idx="18"/>
          </p:nvPr>
        </p:nvSpPr>
        <p:spPr>
          <a:xfrm>
            <a:off x="838199" y="3066712"/>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E82971CB-C9A8-4D4E-B5A6-CF672D52BFBD}"/>
              </a:ext>
            </a:extLst>
          </p:cNvPr>
          <p:cNvSpPr>
            <a:spLocks noGrp="1"/>
          </p:cNvSpPr>
          <p:nvPr>
            <p:ph type="body" sz="quarter" idx="19"/>
          </p:nvPr>
        </p:nvSpPr>
        <p:spPr>
          <a:xfrm>
            <a:off x="838199" y="1575321"/>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18E7432E-2045-46C6-B4DD-1BC1D907AF75}"/>
              </a:ext>
            </a:extLst>
          </p:cNvPr>
          <p:cNvSpPr>
            <a:spLocks noGrp="1"/>
          </p:cNvSpPr>
          <p:nvPr>
            <p:ph type="body" sz="quarter" idx="20"/>
          </p:nvPr>
        </p:nvSpPr>
        <p:spPr>
          <a:xfrm>
            <a:off x="4054377" y="2989604"/>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B28542AA-E441-4FBD-9F21-22427585CBCF}"/>
              </a:ext>
            </a:extLst>
          </p:cNvPr>
          <p:cNvSpPr>
            <a:spLocks noGrp="1"/>
          </p:cNvSpPr>
          <p:nvPr>
            <p:ph type="body" sz="quarter" idx="21"/>
          </p:nvPr>
        </p:nvSpPr>
        <p:spPr>
          <a:xfrm>
            <a:off x="4054377" y="4480995"/>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668666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 Lead-ins">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B3A4719-902E-4BB0-A9FB-7D8C73E03048}"/>
              </a:ext>
            </a:extLst>
          </p:cNvPr>
          <p:cNvSpPr/>
          <p:nvPr userDrawn="1"/>
        </p:nvSpPr>
        <p:spPr>
          <a:xfrm>
            <a:off x="670022" y="1498213"/>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054375" y="1497254"/>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E82971CB-C9A8-4D4E-B5A6-CF672D52BFBD}"/>
              </a:ext>
            </a:extLst>
          </p:cNvPr>
          <p:cNvSpPr>
            <a:spLocks noGrp="1"/>
          </p:cNvSpPr>
          <p:nvPr>
            <p:ph type="body" sz="quarter" idx="19"/>
          </p:nvPr>
        </p:nvSpPr>
        <p:spPr>
          <a:xfrm>
            <a:off x="838199" y="1565796"/>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Rectangle 11">
            <a:extLst>
              <a:ext uri="{FF2B5EF4-FFF2-40B4-BE49-F238E27FC236}">
                <a16:creationId xmlns:a16="http://schemas.microsoft.com/office/drawing/2014/main" id="{80826F81-2BE8-48F6-B9F3-FFCD244F674A}"/>
              </a:ext>
            </a:extLst>
          </p:cNvPr>
          <p:cNvSpPr/>
          <p:nvPr userDrawn="1"/>
        </p:nvSpPr>
        <p:spPr>
          <a:xfrm>
            <a:off x="670022" y="2641025"/>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9" name="Text Placeholder 9">
            <a:extLst>
              <a:ext uri="{FF2B5EF4-FFF2-40B4-BE49-F238E27FC236}">
                <a16:creationId xmlns:a16="http://schemas.microsoft.com/office/drawing/2014/main" id="{6665C0DE-CE00-4F18-ADEA-8058C7FA4E27}"/>
              </a:ext>
            </a:extLst>
          </p:cNvPr>
          <p:cNvSpPr>
            <a:spLocks noGrp="1"/>
          </p:cNvSpPr>
          <p:nvPr>
            <p:ph type="body" sz="quarter" idx="20"/>
          </p:nvPr>
        </p:nvSpPr>
        <p:spPr>
          <a:xfrm>
            <a:off x="4054375" y="2640066"/>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D35FA74A-5A0C-4E7B-A440-F21097C7AE1C}"/>
              </a:ext>
            </a:extLst>
          </p:cNvPr>
          <p:cNvSpPr>
            <a:spLocks noGrp="1"/>
          </p:cNvSpPr>
          <p:nvPr>
            <p:ph type="body" sz="quarter" idx="21"/>
          </p:nvPr>
        </p:nvSpPr>
        <p:spPr>
          <a:xfrm>
            <a:off x="838199" y="2708608"/>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Rectangle 11">
            <a:extLst>
              <a:ext uri="{FF2B5EF4-FFF2-40B4-BE49-F238E27FC236}">
                <a16:creationId xmlns:a16="http://schemas.microsoft.com/office/drawing/2014/main" id="{F4ADBF3F-589C-43E8-8038-D51C50E90B26}"/>
              </a:ext>
            </a:extLst>
          </p:cNvPr>
          <p:cNvSpPr/>
          <p:nvPr userDrawn="1"/>
        </p:nvSpPr>
        <p:spPr>
          <a:xfrm>
            <a:off x="670022" y="3783837"/>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26" name="Text Placeholder 9">
            <a:extLst>
              <a:ext uri="{FF2B5EF4-FFF2-40B4-BE49-F238E27FC236}">
                <a16:creationId xmlns:a16="http://schemas.microsoft.com/office/drawing/2014/main" id="{E0DD5D41-A7E1-4127-8EB2-AA6D6767BA44}"/>
              </a:ext>
            </a:extLst>
          </p:cNvPr>
          <p:cNvSpPr>
            <a:spLocks noGrp="1"/>
          </p:cNvSpPr>
          <p:nvPr>
            <p:ph type="body" sz="quarter" idx="22"/>
          </p:nvPr>
        </p:nvSpPr>
        <p:spPr>
          <a:xfrm>
            <a:off x="4054375" y="3782878"/>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7" name="Text Placeholder 9">
            <a:extLst>
              <a:ext uri="{FF2B5EF4-FFF2-40B4-BE49-F238E27FC236}">
                <a16:creationId xmlns:a16="http://schemas.microsoft.com/office/drawing/2014/main" id="{1E8D6565-2EB7-4E2E-9547-5897E252884E}"/>
              </a:ext>
            </a:extLst>
          </p:cNvPr>
          <p:cNvSpPr>
            <a:spLocks noGrp="1"/>
          </p:cNvSpPr>
          <p:nvPr>
            <p:ph type="body" sz="quarter" idx="23"/>
          </p:nvPr>
        </p:nvSpPr>
        <p:spPr>
          <a:xfrm>
            <a:off x="838199" y="3851420"/>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8" name="Rectangle 11">
            <a:extLst>
              <a:ext uri="{FF2B5EF4-FFF2-40B4-BE49-F238E27FC236}">
                <a16:creationId xmlns:a16="http://schemas.microsoft.com/office/drawing/2014/main" id="{936E4079-BFFA-4244-A238-C1CDD43D5955}"/>
              </a:ext>
            </a:extLst>
          </p:cNvPr>
          <p:cNvSpPr/>
          <p:nvPr userDrawn="1"/>
        </p:nvSpPr>
        <p:spPr>
          <a:xfrm>
            <a:off x="670022" y="4926649"/>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29" name="Text Placeholder 9">
            <a:extLst>
              <a:ext uri="{FF2B5EF4-FFF2-40B4-BE49-F238E27FC236}">
                <a16:creationId xmlns:a16="http://schemas.microsoft.com/office/drawing/2014/main" id="{F7A14D45-3E4A-4D72-B17A-23A2B961852F}"/>
              </a:ext>
            </a:extLst>
          </p:cNvPr>
          <p:cNvSpPr>
            <a:spLocks noGrp="1"/>
          </p:cNvSpPr>
          <p:nvPr>
            <p:ph type="body" sz="quarter" idx="24"/>
          </p:nvPr>
        </p:nvSpPr>
        <p:spPr>
          <a:xfrm>
            <a:off x="4054375" y="4925690"/>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30" name="Text Placeholder 9">
            <a:extLst>
              <a:ext uri="{FF2B5EF4-FFF2-40B4-BE49-F238E27FC236}">
                <a16:creationId xmlns:a16="http://schemas.microsoft.com/office/drawing/2014/main" id="{3960FEBC-4D33-4859-AD17-BBDB142556C5}"/>
              </a:ext>
            </a:extLst>
          </p:cNvPr>
          <p:cNvSpPr>
            <a:spLocks noGrp="1"/>
          </p:cNvSpPr>
          <p:nvPr>
            <p:ph type="body" sz="quarter" idx="25"/>
          </p:nvPr>
        </p:nvSpPr>
        <p:spPr>
          <a:xfrm>
            <a:off x="838199" y="4994232"/>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875895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meline - 4 sto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DB73-DA45-437B-92F6-73F100841F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1E700D4-752F-49B4-9126-F934D8364E1E}"/>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A13610EE-CE72-4433-816C-43B8E7BBEA37}"/>
              </a:ext>
            </a:extLst>
          </p:cNvPr>
          <p:cNvSpPr>
            <a:spLocks noGrp="1"/>
          </p:cNvSpPr>
          <p:nvPr>
            <p:ph type="sldNum" sz="quarter" idx="11"/>
          </p:nvPr>
        </p:nvSpPr>
        <p:spPr/>
        <p:txBody>
          <a:bodyPr/>
          <a:lstStyle/>
          <a:p>
            <a:fld id="{407F7647-6CBB-4945-B48A-22BF8575EA14}" type="slidenum">
              <a:rPr lang="en-US" smtClean="0"/>
              <a:pPr/>
              <a:t>‹#›</a:t>
            </a:fld>
            <a:endParaRPr lang="en-US" dirty="0"/>
          </a:p>
        </p:txBody>
      </p:sp>
      <p:cxnSp>
        <p:nvCxnSpPr>
          <p:cNvPr id="5" name="Straight Arrow Connector 4">
            <a:extLst>
              <a:ext uri="{FF2B5EF4-FFF2-40B4-BE49-F238E27FC236}">
                <a16:creationId xmlns:a16="http://schemas.microsoft.com/office/drawing/2014/main" id="{315F5C48-4A15-4E1B-A28D-8B3D75A5FEAA}"/>
              </a:ext>
            </a:extLst>
          </p:cNvPr>
          <p:cNvCxnSpPr>
            <a:cxnSpLocks/>
          </p:cNvCxnSpPr>
          <p:nvPr userDrawn="1"/>
        </p:nvCxnSpPr>
        <p:spPr>
          <a:xfrm>
            <a:off x="751094" y="3481599"/>
            <a:ext cx="10720823" cy="0"/>
          </a:xfrm>
          <a:prstGeom prst="straightConnector1">
            <a:avLst/>
          </a:prstGeom>
          <a:ln w="28575">
            <a:solidFill>
              <a:schemeClr val="bg2">
                <a:lumMod val="7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61C0E15-1F38-413B-A13E-C979D20A8C42}"/>
              </a:ext>
            </a:extLst>
          </p:cNvPr>
          <p:cNvGrpSpPr/>
          <p:nvPr userDrawn="1"/>
        </p:nvGrpSpPr>
        <p:grpSpPr>
          <a:xfrm>
            <a:off x="3311221" y="2133600"/>
            <a:ext cx="145330" cy="1422539"/>
            <a:chOff x="2995208" y="2165861"/>
            <a:chExt cx="145330" cy="1422539"/>
          </a:xfrm>
        </p:grpSpPr>
        <p:cxnSp>
          <p:nvCxnSpPr>
            <p:cNvPr id="7" name="Straight Connector 6">
              <a:extLst>
                <a:ext uri="{FF2B5EF4-FFF2-40B4-BE49-F238E27FC236}">
                  <a16:creationId xmlns:a16="http://schemas.microsoft.com/office/drawing/2014/main" id="{2321E365-CDE6-4A42-95ED-4A137DE9AC71}"/>
                </a:ext>
              </a:extLst>
            </p:cNvPr>
            <p:cNvCxnSpPr>
              <a:cxnSpLocks/>
            </p:cNvCxnSpPr>
            <p:nvPr/>
          </p:nvCxnSpPr>
          <p:spPr>
            <a:xfrm>
              <a:off x="3067665" y="2165861"/>
              <a:ext cx="0" cy="1347999"/>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6D324A3-BFE5-4F55-8877-2ACCED1FA360}"/>
                </a:ext>
              </a:extLst>
            </p:cNvPr>
            <p:cNvSpPr/>
            <p:nvPr/>
          </p:nvSpPr>
          <p:spPr>
            <a:xfrm>
              <a:off x="2995208" y="3443070"/>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59A9D5F9-B7D3-490A-BA9F-BCD1F7ACAE61}"/>
              </a:ext>
            </a:extLst>
          </p:cNvPr>
          <p:cNvGrpSpPr/>
          <p:nvPr userDrawn="1"/>
        </p:nvGrpSpPr>
        <p:grpSpPr>
          <a:xfrm>
            <a:off x="5911843" y="3400981"/>
            <a:ext cx="145330" cy="1353039"/>
            <a:chOff x="5787558" y="3433242"/>
            <a:chExt cx="145330" cy="1353039"/>
          </a:xfrm>
        </p:grpSpPr>
        <p:cxnSp>
          <p:nvCxnSpPr>
            <p:cNvPr id="10" name="Straight Connector 9">
              <a:extLst>
                <a:ext uri="{FF2B5EF4-FFF2-40B4-BE49-F238E27FC236}">
                  <a16:creationId xmlns:a16="http://schemas.microsoft.com/office/drawing/2014/main" id="{CE7B227A-176B-41AA-8B68-AA32A53FF69A}"/>
                </a:ext>
              </a:extLst>
            </p:cNvPr>
            <p:cNvCxnSpPr>
              <a:cxnSpLocks/>
            </p:cNvCxnSpPr>
            <p:nvPr/>
          </p:nvCxnSpPr>
          <p:spPr>
            <a:xfrm flipV="1">
              <a:off x="5849020" y="3513860"/>
              <a:ext cx="0" cy="1272421"/>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CBFD2D2-EE66-425A-983C-3D40922E490A}"/>
                </a:ext>
              </a:extLst>
            </p:cNvPr>
            <p:cNvSpPr/>
            <p:nvPr/>
          </p:nvSpPr>
          <p:spPr>
            <a:xfrm>
              <a:off x="5787558" y="343324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668F7C5-1A8F-49F5-BFA4-ED77E1D0736E}"/>
              </a:ext>
            </a:extLst>
          </p:cNvPr>
          <p:cNvGrpSpPr/>
          <p:nvPr userDrawn="1"/>
        </p:nvGrpSpPr>
        <p:grpSpPr>
          <a:xfrm>
            <a:off x="8571470" y="2133600"/>
            <a:ext cx="145330" cy="1417631"/>
            <a:chOff x="8255457" y="2165861"/>
            <a:chExt cx="145330" cy="1417631"/>
          </a:xfrm>
        </p:grpSpPr>
        <p:cxnSp>
          <p:nvCxnSpPr>
            <p:cNvPr id="13" name="Straight Connector 12">
              <a:extLst>
                <a:ext uri="{FF2B5EF4-FFF2-40B4-BE49-F238E27FC236}">
                  <a16:creationId xmlns:a16="http://schemas.microsoft.com/office/drawing/2014/main" id="{181856BB-B253-47A2-A8AA-96D25DC71BAB}"/>
                </a:ext>
              </a:extLst>
            </p:cNvPr>
            <p:cNvCxnSpPr>
              <a:cxnSpLocks/>
            </p:cNvCxnSpPr>
            <p:nvPr/>
          </p:nvCxnSpPr>
          <p:spPr>
            <a:xfrm flipH="1">
              <a:off x="8318092" y="2165861"/>
              <a:ext cx="10030" cy="1348000"/>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037A838-098C-475A-AEEC-D81352670780}"/>
                </a:ext>
              </a:extLst>
            </p:cNvPr>
            <p:cNvSpPr/>
            <p:nvPr/>
          </p:nvSpPr>
          <p:spPr>
            <a:xfrm>
              <a:off x="8255457" y="343816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7108616-9D94-49A7-A058-034FDF9E1571}"/>
              </a:ext>
            </a:extLst>
          </p:cNvPr>
          <p:cNvGrpSpPr/>
          <p:nvPr userDrawn="1"/>
        </p:nvGrpSpPr>
        <p:grpSpPr>
          <a:xfrm>
            <a:off x="685800" y="3404616"/>
            <a:ext cx="145330" cy="1353039"/>
            <a:chOff x="5787558" y="3433242"/>
            <a:chExt cx="145330" cy="1353039"/>
          </a:xfrm>
        </p:grpSpPr>
        <p:cxnSp>
          <p:nvCxnSpPr>
            <p:cNvPr id="17" name="Straight Connector 16">
              <a:extLst>
                <a:ext uri="{FF2B5EF4-FFF2-40B4-BE49-F238E27FC236}">
                  <a16:creationId xmlns:a16="http://schemas.microsoft.com/office/drawing/2014/main" id="{74B1A8A1-C2E4-45E8-9FD5-FB870DBC3DD3}"/>
                </a:ext>
              </a:extLst>
            </p:cNvPr>
            <p:cNvCxnSpPr>
              <a:cxnSpLocks/>
            </p:cNvCxnSpPr>
            <p:nvPr/>
          </p:nvCxnSpPr>
          <p:spPr>
            <a:xfrm flipV="1">
              <a:off x="5849020" y="3513860"/>
              <a:ext cx="0" cy="1272421"/>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C51F3B4-6291-4FB4-8E39-0A26A44659B3}"/>
                </a:ext>
              </a:extLst>
            </p:cNvPr>
            <p:cNvSpPr/>
            <p:nvPr/>
          </p:nvSpPr>
          <p:spPr>
            <a:xfrm>
              <a:off x="5787558" y="343324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9">
            <a:extLst>
              <a:ext uri="{FF2B5EF4-FFF2-40B4-BE49-F238E27FC236}">
                <a16:creationId xmlns:a16="http://schemas.microsoft.com/office/drawing/2014/main" id="{89A778B0-75D0-4FEF-83D2-7EFB767E2600}"/>
              </a:ext>
            </a:extLst>
          </p:cNvPr>
          <p:cNvSpPr>
            <a:spLocks noGrp="1"/>
          </p:cNvSpPr>
          <p:nvPr>
            <p:ph type="body" sz="quarter" idx="12" hasCustomPrompt="1"/>
          </p:nvPr>
        </p:nvSpPr>
        <p:spPr>
          <a:xfrm>
            <a:off x="990600" y="4461920"/>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1" name="Text Placeholder 19">
            <a:extLst>
              <a:ext uri="{FF2B5EF4-FFF2-40B4-BE49-F238E27FC236}">
                <a16:creationId xmlns:a16="http://schemas.microsoft.com/office/drawing/2014/main" id="{F07E030D-0CA8-4320-AB0E-C6C61CD5A3C9}"/>
              </a:ext>
            </a:extLst>
          </p:cNvPr>
          <p:cNvSpPr>
            <a:spLocks noGrp="1"/>
          </p:cNvSpPr>
          <p:nvPr>
            <p:ph type="body" sz="quarter" idx="13" hasCustomPrompt="1"/>
          </p:nvPr>
        </p:nvSpPr>
        <p:spPr>
          <a:xfrm>
            <a:off x="990600" y="5117034"/>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2" name="Text Placeholder 19">
            <a:extLst>
              <a:ext uri="{FF2B5EF4-FFF2-40B4-BE49-F238E27FC236}">
                <a16:creationId xmlns:a16="http://schemas.microsoft.com/office/drawing/2014/main" id="{631C4789-2B31-42C8-83B1-3EB6EA8E8CBE}"/>
              </a:ext>
            </a:extLst>
          </p:cNvPr>
          <p:cNvSpPr>
            <a:spLocks noGrp="1"/>
          </p:cNvSpPr>
          <p:nvPr>
            <p:ph type="body" sz="quarter" idx="14" hasCustomPrompt="1"/>
          </p:nvPr>
        </p:nvSpPr>
        <p:spPr>
          <a:xfrm>
            <a:off x="6220873" y="446555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3" name="Text Placeholder 19">
            <a:extLst>
              <a:ext uri="{FF2B5EF4-FFF2-40B4-BE49-F238E27FC236}">
                <a16:creationId xmlns:a16="http://schemas.microsoft.com/office/drawing/2014/main" id="{8D390ED3-A802-4A89-B786-4C5C7DE9046A}"/>
              </a:ext>
            </a:extLst>
          </p:cNvPr>
          <p:cNvSpPr>
            <a:spLocks noGrp="1"/>
          </p:cNvSpPr>
          <p:nvPr>
            <p:ph type="body" sz="quarter" idx="15" hasCustomPrompt="1"/>
          </p:nvPr>
        </p:nvSpPr>
        <p:spPr>
          <a:xfrm>
            <a:off x="6220873" y="5120669"/>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4" name="Text Placeholder 19">
            <a:extLst>
              <a:ext uri="{FF2B5EF4-FFF2-40B4-BE49-F238E27FC236}">
                <a16:creationId xmlns:a16="http://schemas.microsoft.com/office/drawing/2014/main" id="{4646BE47-2681-4983-83AE-2352FC63C57B}"/>
              </a:ext>
            </a:extLst>
          </p:cNvPr>
          <p:cNvSpPr>
            <a:spLocks noGrp="1"/>
          </p:cNvSpPr>
          <p:nvPr>
            <p:ph type="body" sz="quarter" idx="16" hasCustomPrompt="1"/>
          </p:nvPr>
        </p:nvSpPr>
        <p:spPr>
          <a:xfrm>
            <a:off x="3582466" y="181832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5" name="Text Placeholder 19">
            <a:extLst>
              <a:ext uri="{FF2B5EF4-FFF2-40B4-BE49-F238E27FC236}">
                <a16:creationId xmlns:a16="http://schemas.microsoft.com/office/drawing/2014/main" id="{DB7CC134-A50D-4E5B-9B04-A7D8012E57EE}"/>
              </a:ext>
            </a:extLst>
          </p:cNvPr>
          <p:cNvSpPr>
            <a:spLocks noGrp="1"/>
          </p:cNvSpPr>
          <p:nvPr>
            <p:ph type="body" sz="quarter" idx="17" hasCustomPrompt="1"/>
          </p:nvPr>
        </p:nvSpPr>
        <p:spPr>
          <a:xfrm>
            <a:off x="3582466" y="2473438"/>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6" name="Text Placeholder 19">
            <a:extLst>
              <a:ext uri="{FF2B5EF4-FFF2-40B4-BE49-F238E27FC236}">
                <a16:creationId xmlns:a16="http://schemas.microsoft.com/office/drawing/2014/main" id="{66212862-0153-482A-9536-A03C5DAB5822}"/>
              </a:ext>
            </a:extLst>
          </p:cNvPr>
          <p:cNvSpPr>
            <a:spLocks noGrp="1"/>
          </p:cNvSpPr>
          <p:nvPr>
            <p:ph type="body" sz="quarter" idx="18" hasCustomPrompt="1"/>
          </p:nvPr>
        </p:nvSpPr>
        <p:spPr>
          <a:xfrm>
            <a:off x="8839200" y="181832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7" name="Text Placeholder 19">
            <a:extLst>
              <a:ext uri="{FF2B5EF4-FFF2-40B4-BE49-F238E27FC236}">
                <a16:creationId xmlns:a16="http://schemas.microsoft.com/office/drawing/2014/main" id="{303CB60B-B2B4-4C34-96E3-3ECB91BB4D1A}"/>
              </a:ext>
            </a:extLst>
          </p:cNvPr>
          <p:cNvSpPr>
            <a:spLocks noGrp="1"/>
          </p:cNvSpPr>
          <p:nvPr>
            <p:ph type="body" sz="quarter" idx="19" hasCustomPrompt="1"/>
          </p:nvPr>
        </p:nvSpPr>
        <p:spPr>
          <a:xfrm>
            <a:off x="8839200" y="2473438"/>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3722613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a:t>
            </a:r>
            <a:endParaRPr lang="en-US"/>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1777773"/>
            <a:ext cx="3381086" cy="4080394"/>
          </a:xfrm>
        </p:spPr>
        <p:txBody>
          <a:bodyPr lIns="0"/>
          <a:lstStyle>
            <a:lvl1pPr marL="0" indent="0">
              <a:buNone/>
              <a:defRPr sz="1800">
                <a:solidFill>
                  <a:schemeClr val="tx1"/>
                </a:solidFill>
              </a:defRPr>
            </a:lvl1pPr>
            <a:lvl2pPr marL="742950" indent="-285750">
              <a:buFont typeface="Arial" panose="020B0604020202020204" pitchFamily="34" charset="0"/>
              <a:buChar char="•"/>
              <a:defRPr sz="1600">
                <a:solidFill>
                  <a:schemeClr val="tx1"/>
                </a:solidFill>
              </a:defRPr>
            </a:lvl2pPr>
            <a:lvl3pPr marL="1143000" indent="-228600">
              <a:buFont typeface="System Font Regular"/>
              <a:buChar cha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367192"/>
            <a:ext cx="3390900" cy="410581"/>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
        <p:nvSpPr>
          <p:cNvPr id="12" name="Content Placeholder 3">
            <a:extLst>
              <a:ext uri="{FF2B5EF4-FFF2-40B4-BE49-F238E27FC236}">
                <a16:creationId xmlns:a16="http://schemas.microsoft.com/office/drawing/2014/main" id="{B2942805-A3CD-6546-B416-2D6CC6C36FEE}"/>
              </a:ext>
            </a:extLst>
          </p:cNvPr>
          <p:cNvSpPr>
            <a:spLocks noGrp="1"/>
          </p:cNvSpPr>
          <p:nvPr>
            <p:ph sz="half" idx="16"/>
          </p:nvPr>
        </p:nvSpPr>
        <p:spPr>
          <a:xfrm>
            <a:off x="4386407" y="1777773"/>
            <a:ext cx="3381086" cy="4080394"/>
          </a:xfrm>
        </p:spPr>
        <p:txBody>
          <a:bodyPr lIns="0"/>
          <a:lstStyle>
            <a:lvl1pPr marL="0" indent="0">
              <a:buNone/>
              <a:defRPr sz="1800">
                <a:solidFill>
                  <a:schemeClr val="tx1"/>
                </a:solidFill>
              </a:defRPr>
            </a:lvl1pPr>
            <a:lvl2pPr marL="742950" indent="-285750">
              <a:buFont typeface="Arial" panose="020B0604020202020204" pitchFamily="34" charset="0"/>
              <a:buChar char="•"/>
              <a:defRPr sz="1600">
                <a:solidFill>
                  <a:schemeClr val="tx1"/>
                </a:solidFill>
              </a:defRPr>
            </a:lvl2pPr>
            <a:lvl3pPr marL="1143000" indent="-228600">
              <a:buFont typeface="System Font Regular"/>
              <a:buChar cha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a:extLst>
              <a:ext uri="{FF2B5EF4-FFF2-40B4-BE49-F238E27FC236}">
                <a16:creationId xmlns:a16="http://schemas.microsoft.com/office/drawing/2014/main" id="{E3BC0559-6EFF-524D-B2AF-B44EB4923C1B}"/>
              </a:ext>
            </a:extLst>
          </p:cNvPr>
          <p:cNvSpPr>
            <a:spLocks noGrp="1"/>
          </p:cNvSpPr>
          <p:nvPr>
            <p:ph sz="half" idx="17"/>
          </p:nvPr>
        </p:nvSpPr>
        <p:spPr>
          <a:xfrm>
            <a:off x="8091343" y="1777773"/>
            <a:ext cx="3381086" cy="4080394"/>
          </a:xfrm>
        </p:spPr>
        <p:txBody>
          <a:bodyPr lIns="0"/>
          <a:lstStyle>
            <a:lvl1pPr marL="0" indent="0">
              <a:buNone/>
              <a:defRPr sz="1800">
                <a:solidFill>
                  <a:schemeClr val="tx1"/>
                </a:solidFill>
              </a:defRPr>
            </a:lvl1pPr>
            <a:lvl2pPr marL="742950" indent="-285750">
              <a:buFont typeface="Arial" panose="020B0604020202020204" pitchFamily="34" charset="0"/>
              <a:buChar char="•"/>
              <a:defRPr sz="1600">
                <a:solidFill>
                  <a:schemeClr val="tx1"/>
                </a:solidFill>
              </a:defRPr>
            </a:lvl2pPr>
            <a:lvl3pPr marL="1143000" indent="-228600">
              <a:buFont typeface="System Font Regular"/>
              <a:buChar cha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29100986"/>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meline - 4 stop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BD00-919C-42EE-A8A6-AC953D9CAAD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5F406D1-FDC0-42C5-AAD8-B18F2528A1E4}"/>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5D6DFBA3-7145-4057-88CA-AC5B3A5120FB}"/>
              </a:ext>
            </a:extLst>
          </p:cNvPr>
          <p:cNvSpPr>
            <a:spLocks noGrp="1"/>
          </p:cNvSpPr>
          <p:nvPr>
            <p:ph type="sldNum" sz="quarter" idx="11"/>
          </p:nvPr>
        </p:nvSpPr>
        <p:spPr/>
        <p:txBody>
          <a:bodyPr/>
          <a:lstStyle/>
          <a:p>
            <a:fld id="{407F7647-6CBB-4945-B48A-22BF8575EA14}" type="slidenum">
              <a:rPr lang="en-US" smtClean="0"/>
              <a:pPr/>
              <a:t>‹#›</a:t>
            </a:fld>
            <a:endParaRPr lang="en-US" dirty="0"/>
          </a:p>
        </p:txBody>
      </p:sp>
      <p:cxnSp>
        <p:nvCxnSpPr>
          <p:cNvPr id="5" name="Straight Connector 4">
            <a:extLst>
              <a:ext uri="{FF2B5EF4-FFF2-40B4-BE49-F238E27FC236}">
                <a16:creationId xmlns:a16="http://schemas.microsoft.com/office/drawing/2014/main" id="{49699C7B-E99D-4C09-B10B-2622FA109D82}"/>
              </a:ext>
            </a:extLst>
          </p:cNvPr>
          <p:cNvCxnSpPr>
            <a:cxnSpLocks/>
          </p:cNvCxnSpPr>
          <p:nvPr userDrawn="1"/>
        </p:nvCxnSpPr>
        <p:spPr>
          <a:xfrm>
            <a:off x="765048" y="3492164"/>
            <a:ext cx="10817352" cy="15813"/>
          </a:xfrm>
          <a:prstGeom prst="line">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63D8950-8383-4842-924C-F186241BCBAE}"/>
              </a:ext>
            </a:extLst>
          </p:cNvPr>
          <p:cNvGrpSpPr/>
          <p:nvPr userDrawn="1"/>
        </p:nvGrpSpPr>
        <p:grpSpPr>
          <a:xfrm>
            <a:off x="1797515" y="2667000"/>
            <a:ext cx="91440" cy="867312"/>
            <a:chOff x="1853948" y="2826033"/>
            <a:chExt cx="91440" cy="867312"/>
          </a:xfrm>
        </p:grpSpPr>
        <p:cxnSp>
          <p:nvCxnSpPr>
            <p:cNvPr id="7" name="Straight Connector 6">
              <a:extLst>
                <a:ext uri="{FF2B5EF4-FFF2-40B4-BE49-F238E27FC236}">
                  <a16:creationId xmlns:a16="http://schemas.microsoft.com/office/drawing/2014/main" id="{0B08721F-3BDB-4E82-A41A-22FC78FC27E5}"/>
                </a:ext>
              </a:extLst>
            </p:cNvPr>
            <p:cNvCxnSpPr>
              <a:cxnSpLocks/>
            </p:cNvCxnSpPr>
            <p:nvPr/>
          </p:nvCxnSpPr>
          <p:spPr>
            <a:xfrm flipH="1" flipV="1">
              <a:off x="1899668" y="282603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8A73344-7FF6-48C4-B166-A41ADF8073B7}"/>
                </a:ext>
              </a:extLst>
            </p:cNvPr>
            <p:cNvSpPr/>
            <p:nvPr/>
          </p:nvSpPr>
          <p:spPr>
            <a:xfrm>
              <a:off x="1853948"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603E0A98-CCBD-42E6-B620-EB7163C65640}"/>
              </a:ext>
            </a:extLst>
          </p:cNvPr>
          <p:cNvGrpSpPr/>
          <p:nvPr userDrawn="1"/>
        </p:nvGrpSpPr>
        <p:grpSpPr>
          <a:xfrm>
            <a:off x="4538584" y="3455398"/>
            <a:ext cx="91440" cy="843608"/>
            <a:chOff x="4084226" y="3601905"/>
            <a:chExt cx="91440" cy="843608"/>
          </a:xfrm>
        </p:grpSpPr>
        <p:cxnSp>
          <p:nvCxnSpPr>
            <p:cNvPr id="10" name="Straight Connector 9">
              <a:extLst>
                <a:ext uri="{FF2B5EF4-FFF2-40B4-BE49-F238E27FC236}">
                  <a16:creationId xmlns:a16="http://schemas.microsoft.com/office/drawing/2014/main" id="{72ABADF1-708C-42FF-994B-5FC7473F905D}"/>
                </a:ext>
              </a:extLst>
            </p:cNvPr>
            <p:cNvCxnSpPr>
              <a:cxnSpLocks/>
            </p:cNvCxnSpPr>
            <p:nvPr/>
          </p:nvCxnSpPr>
          <p:spPr>
            <a:xfrm flipH="1" flipV="1">
              <a:off x="4125688" y="363577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7FB8B54-956E-461A-A214-BA24F35FA0B2}"/>
                </a:ext>
              </a:extLst>
            </p:cNvPr>
            <p:cNvSpPr/>
            <p:nvPr/>
          </p:nvSpPr>
          <p:spPr>
            <a:xfrm>
              <a:off x="4084226"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77B7DFB-8E93-4CAB-932D-9B17F795DC3F}"/>
              </a:ext>
            </a:extLst>
          </p:cNvPr>
          <p:cNvGrpSpPr/>
          <p:nvPr userDrawn="1"/>
        </p:nvGrpSpPr>
        <p:grpSpPr>
          <a:xfrm>
            <a:off x="7277899" y="2679526"/>
            <a:ext cx="91440" cy="867312"/>
            <a:chOff x="1853948" y="2826033"/>
            <a:chExt cx="91440" cy="867312"/>
          </a:xfrm>
        </p:grpSpPr>
        <p:cxnSp>
          <p:nvCxnSpPr>
            <p:cNvPr id="13" name="Straight Connector 12">
              <a:extLst>
                <a:ext uri="{FF2B5EF4-FFF2-40B4-BE49-F238E27FC236}">
                  <a16:creationId xmlns:a16="http://schemas.microsoft.com/office/drawing/2014/main" id="{9130305C-2642-4F60-839F-828D406BAE31}"/>
                </a:ext>
              </a:extLst>
            </p:cNvPr>
            <p:cNvCxnSpPr>
              <a:cxnSpLocks/>
            </p:cNvCxnSpPr>
            <p:nvPr/>
          </p:nvCxnSpPr>
          <p:spPr>
            <a:xfrm flipH="1" flipV="1">
              <a:off x="1899668" y="282603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E82339B-B640-418E-BAA0-5D65DE4FF3CB}"/>
                </a:ext>
              </a:extLst>
            </p:cNvPr>
            <p:cNvSpPr/>
            <p:nvPr/>
          </p:nvSpPr>
          <p:spPr>
            <a:xfrm>
              <a:off x="1853948"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5E8DEB9-18E6-4A9A-B699-42EE32E3C83E}"/>
              </a:ext>
            </a:extLst>
          </p:cNvPr>
          <p:cNvGrpSpPr/>
          <p:nvPr userDrawn="1"/>
        </p:nvGrpSpPr>
        <p:grpSpPr>
          <a:xfrm>
            <a:off x="9896397" y="3441111"/>
            <a:ext cx="91440" cy="843608"/>
            <a:chOff x="4084226" y="3601905"/>
            <a:chExt cx="91440" cy="843608"/>
          </a:xfrm>
        </p:grpSpPr>
        <p:cxnSp>
          <p:nvCxnSpPr>
            <p:cNvPr id="16" name="Straight Connector 15">
              <a:extLst>
                <a:ext uri="{FF2B5EF4-FFF2-40B4-BE49-F238E27FC236}">
                  <a16:creationId xmlns:a16="http://schemas.microsoft.com/office/drawing/2014/main" id="{43C52571-272E-468A-90C5-1BAFB6BA8B22}"/>
                </a:ext>
              </a:extLst>
            </p:cNvPr>
            <p:cNvCxnSpPr>
              <a:cxnSpLocks/>
            </p:cNvCxnSpPr>
            <p:nvPr/>
          </p:nvCxnSpPr>
          <p:spPr>
            <a:xfrm flipH="1" flipV="1">
              <a:off x="4125688" y="363577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468F121-372A-48EA-AE19-235B40AF01D5}"/>
                </a:ext>
              </a:extLst>
            </p:cNvPr>
            <p:cNvSpPr/>
            <p:nvPr/>
          </p:nvSpPr>
          <p:spPr>
            <a:xfrm>
              <a:off x="4084226"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icture Placeholder 18">
            <a:extLst>
              <a:ext uri="{FF2B5EF4-FFF2-40B4-BE49-F238E27FC236}">
                <a16:creationId xmlns:a16="http://schemas.microsoft.com/office/drawing/2014/main" id="{8D746D31-54BD-4605-8A94-740F7116473A}"/>
              </a:ext>
            </a:extLst>
          </p:cNvPr>
          <p:cNvSpPr>
            <a:spLocks noGrp="1"/>
          </p:cNvSpPr>
          <p:nvPr>
            <p:ph type="pic" sz="quarter" idx="12" hasCustomPrompt="1"/>
          </p:nvPr>
        </p:nvSpPr>
        <p:spPr>
          <a:xfrm>
            <a:off x="1294598" y="1415116"/>
            <a:ext cx="1097280" cy="1097280"/>
          </a:xfrm>
        </p:spPr>
        <p:txBody>
          <a:bodyPr/>
          <a:lstStyle>
            <a:lvl1pPr marL="0" indent="0" algn="ctr">
              <a:buNone/>
              <a:defRPr sz="1800"/>
            </a:lvl1pPr>
          </a:lstStyle>
          <a:p>
            <a:r>
              <a:rPr lang="en-US" dirty="0"/>
              <a:t>Picture</a:t>
            </a:r>
          </a:p>
        </p:txBody>
      </p:sp>
      <p:sp>
        <p:nvSpPr>
          <p:cNvPr id="20" name="Picture Placeholder 18">
            <a:extLst>
              <a:ext uri="{FF2B5EF4-FFF2-40B4-BE49-F238E27FC236}">
                <a16:creationId xmlns:a16="http://schemas.microsoft.com/office/drawing/2014/main" id="{97603D9B-51F4-4E3B-8286-180BC540FADC}"/>
              </a:ext>
            </a:extLst>
          </p:cNvPr>
          <p:cNvSpPr>
            <a:spLocks noGrp="1"/>
          </p:cNvSpPr>
          <p:nvPr>
            <p:ph type="pic" sz="quarter" idx="13" hasCustomPrompt="1"/>
          </p:nvPr>
        </p:nvSpPr>
        <p:spPr>
          <a:xfrm>
            <a:off x="4031409" y="4419600"/>
            <a:ext cx="1097280" cy="1097280"/>
          </a:xfrm>
        </p:spPr>
        <p:txBody>
          <a:bodyPr/>
          <a:lstStyle>
            <a:lvl1pPr marL="0" indent="0" algn="ctr">
              <a:buNone/>
              <a:defRPr sz="1800"/>
            </a:lvl1pPr>
          </a:lstStyle>
          <a:p>
            <a:r>
              <a:rPr lang="en-US" dirty="0"/>
              <a:t>Picture</a:t>
            </a:r>
          </a:p>
        </p:txBody>
      </p:sp>
      <p:sp>
        <p:nvSpPr>
          <p:cNvPr id="21" name="Picture Placeholder 18">
            <a:extLst>
              <a:ext uri="{FF2B5EF4-FFF2-40B4-BE49-F238E27FC236}">
                <a16:creationId xmlns:a16="http://schemas.microsoft.com/office/drawing/2014/main" id="{07595B2F-BE3D-4FB3-8D93-6C0B92506C4B}"/>
              </a:ext>
            </a:extLst>
          </p:cNvPr>
          <p:cNvSpPr>
            <a:spLocks noGrp="1"/>
          </p:cNvSpPr>
          <p:nvPr>
            <p:ph type="pic" sz="quarter" idx="14" hasCustomPrompt="1"/>
          </p:nvPr>
        </p:nvSpPr>
        <p:spPr>
          <a:xfrm>
            <a:off x="9389222" y="4419600"/>
            <a:ext cx="1097280" cy="1097280"/>
          </a:xfrm>
        </p:spPr>
        <p:txBody>
          <a:bodyPr/>
          <a:lstStyle>
            <a:lvl1pPr marL="0" indent="0" algn="ctr">
              <a:buNone/>
              <a:defRPr sz="1800"/>
            </a:lvl1pPr>
          </a:lstStyle>
          <a:p>
            <a:r>
              <a:rPr lang="en-US" dirty="0"/>
              <a:t>Picture</a:t>
            </a:r>
          </a:p>
        </p:txBody>
      </p:sp>
      <p:sp>
        <p:nvSpPr>
          <p:cNvPr id="22" name="Picture Placeholder 18">
            <a:extLst>
              <a:ext uri="{FF2B5EF4-FFF2-40B4-BE49-F238E27FC236}">
                <a16:creationId xmlns:a16="http://schemas.microsoft.com/office/drawing/2014/main" id="{BF558B5A-D8C9-4F6C-BF31-A38B74E839DA}"/>
              </a:ext>
            </a:extLst>
          </p:cNvPr>
          <p:cNvSpPr>
            <a:spLocks noGrp="1"/>
          </p:cNvSpPr>
          <p:nvPr>
            <p:ph type="pic" sz="quarter" idx="15" hasCustomPrompt="1"/>
          </p:nvPr>
        </p:nvSpPr>
        <p:spPr>
          <a:xfrm>
            <a:off x="6774979" y="1421542"/>
            <a:ext cx="1097280" cy="1097280"/>
          </a:xfrm>
        </p:spPr>
        <p:txBody>
          <a:bodyPr/>
          <a:lstStyle>
            <a:lvl1pPr marL="0" indent="0" algn="ctr">
              <a:buNone/>
              <a:defRPr sz="1800"/>
            </a:lvl1pPr>
          </a:lstStyle>
          <a:p>
            <a:r>
              <a:rPr lang="en-US" dirty="0"/>
              <a:t>Picture</a:t>
            </a:r>
          </a:p>
        </p:txBody>
      </p:sp>
      <p:sp>
        <p:nvSpPr>
          <p:cNvPr id="24" name="Text Placeholder 23">
            <a:extLst>
              <a:ext uri="{FF2B5EF4-FFF2-40B4-BE49-F238E27FC236}">
                <a16:creationId xmlns:a16="http://schemas.microsoft.com/office/drawing/2014/main" id="{6B8938E6-2947-4709-8B47-F1C67C1312C1}"/>
              </a:ext>
            </a:extLst>
          </p:cNvPr>
          <p:cNvSpPr>
            <a:spLocks noGrp="1"/>
          </p:cNvSpPr>
          <p:nvPr>
            <p:ph type="body" sz="quarter" idx="16" hasCustomPrompt="1"/>
          </p:nvPr>
        </p:nvSpPr>
        <p:spPr>
          <a:xfrm>
            <a:off x="1043135" y="3817106"/>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5" name="Text Placeholder 23">
            <a:extLst>
              <a:ext uri="{FF2B5EF4-FFF2-40B4-BE49-F238E27FC236}">
                <a16:creationId xmlns:a16="http://schemas.microsoft.com/office/drawing/2014/main" id="{DB12EC93-57BA-4A21-9D4F-74A4E20E7C7F}"/>
              </a:ext>
            </a:extLst>
          </p:cNvPr>
          <p:cNvSpPr>
            <a:spLocks noGrp="1"/>
          </p:cNvSpPr>
          <p:nvPr>
            <p:ph type="body" sz="quarter" idx="17" hasCustomPrompt="1"/>
          </p:nvPr>
        </p:nvSpPr>
        <p:spPr>
          <a:xfrm>
            <a:off x="1043135" y="4346734"/>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26" name="Text Placeholder 23">
            <a:extLst>
              <a:ext uri="{FF2B5EF4-FFF2-40B4-BE49-F238E27FC236}">
                <a16:creationId xmlns:a16="http://schemas.microsoft.com/office/drawing/2014/main" id="{D1BDC335-2769-4179-8A2C-1EF688F52D3A}"/>
              </a:ext>
            </a:extLst>
          </p:cNvPr>
          <p:cNvSpPr>
            <a:spLocks noGrp="1"/>
          </p:cNvSpPr>
          <p:nvPr>
            <p:ph type="body" sz="quarter" idx="18" hasCustomPrompt="1"/>
          </p:nvPr>
        </p:nvSpPr>
        <p:spPr>
          <a:xfrm>
            <a:off x="6523522" y="3813048"/>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7" name="Text Placeholder 23">
            <a:extLst>
              <a:ext uri="{FF2B5EF4-FFF2-40B4-BE49-F238E27FC236}">
                <a16:creationId xmlns:a16="http://schemas.microsoft.com/office/drawing/2014/main" id="{FBCCCEEB-7F18-4C4F-B322-E9347286EAB3}"/>
              </a:ext>
            </a:extLst>
          </p:cNvPr>
          <p:cNvSpPr>
            <a:spLocks noGrp="1"/>
          </p:cNvSpPr>
          <p:nvPr>
            <p:ph type="body" sz="quarter" idx="19" hasCustomPrompt="1"/>
          </p:nvPr>
        </p:nvSpPr>
        <p:spPr>
          <a:xfrm>
            <a:off x="6523519" y="4343400"/>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28" name="Text Placeholder 23">
            <a:extLst>
              <a:ext uri="{FF2B5EF4-FFF2-40B4-BE49-F238E27FC236}">
                <a16:creationId xmlns:a16="http://schemas.microsoft.com/office/drawing/2014/main" id="{B0601934-548C-4F6B-A27C-C3AEF9E61C13}"/>
              </a:ext>
            </a:extLst>
          </p:cNvPr>
          <p:cNvSpPr>
            <a:spLocks noGrp="1"/>
          </p:cNvSpPr>
          <p:nvPr>
            <p:ph type="body" sz="quarter" idx="20" hasCustomPrompt="1"/>
          </p:nvPr>
        </p:nvSpPr>
        <p:spPr>
          <a:xfrm>
            <a:off x="3783328" y="1958780"/>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9" name="Text Placeholder 23">
            <a:extLst>
              <a:ext uri="{FF2B5EF4-FFF2-40B4-BE49-F238E27FC236}">
                <a16:creationId xmlns:a16="http://schemas.microsoft.com/office/drawing/2014/main" id="{F8237F98-529D-4167-9851-2BA60ABFB99B}"/>
              </a:ext>
            </a:extLst>
          </p:cNvPr>
          <p:cNvSpPr>
            <a:spLocks noGrp="1"/>
          </p:cNvSpPr>
          <p:nvPr>
            <p:ph type="body" sz="quarter" idx="21" hasCustomPrompt="1"/>
          </p:nvPr>
        </p:nvSpPr>
        <p:spPr>
          <a:xfrm>
            <a:off x="3783328" y="2488408"/>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30" name="Text Placeholder 23">
            <a:extLst>
              <a:ext uri="{FF2B5EF4-FFF2-40B4-BE49-F238E27FC236}">
                <a16:creationId xmlns:a16="http://schemas.microsoft.com/office/drawing/2014/main" id="{5476F391-F8AA-40B7-805B-050109F120B6}"/>
              </a:ext>
            </a:extLst>
          </p:cNvPr>
          <p:cNvSpPr>
            <a:spLocks noGrp="1"/>
          </p:cNvSpPr>
          <p:nvPr>
            <p:ph type="body" sz="quarter" idx="22" hasCustomPrompt="1"/>
          </p:nvPr>
        </p:nvSpPr>
        <p:spPr>
          <a:xfrm>
            <a:off x="9144000" y="1953824"/>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31" name="Text Placeholder 23">
            <a:extLst>
              <a:ext uri="{FF2B5EF4-FFF2-40B4-BE49-F238E27FC236}">
                <a16:creationId xmlns:a16="http://schemas.microsoft.com/office/drawing/2014/main" id="{AD17271E-EAD1-4FAE-9274-D737100F6F7A}"/>
              </a:ext>
            </a:extLst>
          </p:cNvPr>
          <p:cNvSpPr>
            <a:spLocks noGrp="1"/>
          </p:cNvSpPr>
          <p:nvPr>
            <p:ph type="body" sz="quarter" idx="23" hasCustomPrompt="1"/>
          </p:nvPr>
        </p:nvSpPr>
        <p:spPr>
          <a:xfrm>
            <a:off x="9144000" y="2483452"/>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Tree>
    <p:extLst>
      <p:ext uri="{BB962C8B-B14F-4D97-AF65-F5344CB8AC3E}">
        <p14:creationId xmlns:p14="http://schemas.microsoft.com/office/powerpoint/2010/main" val="18967314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meline - 4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62230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62230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62230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62735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55682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62230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214884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214966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214884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214884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28708427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meline - 6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22606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23111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16058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22606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175342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575560"/>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3" name="Arrow: Pentagon 22">
            <a:extLst>
              <a:ext uri="{FF2B5EF4-FFF2-40B4-BE49-F238E27FC236}">
                <a16:creationId xmlns:a16="http://schemas.microsoft.com/office/drawing/2014/main" id="{551A0337-DBF0-4A1A-83C1-BA65390F375A}"/>
              </a:ext>
            </a:extLst>
          </p:cNvPr>
          <p:cNvSpPr/>
          <p:nvPr userDrawn="1"/>
        </p:nvSpPr>
        <p:spPr>
          <a:xfrm>
            <a:off x="689390" y="4585663"/>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BD635CD-AFC7-4EBD-82B7-DCEFED8F2815}"/>
              </a:ext>
            </a:extLst>
          </p:cNvPr>
          <p:cNvSpPr/>
          <p:nvPr userDrawn="1"/>
        </p:nvSpPr>
        <p:spPr>
          <a:xfrm>
            <a:off x="2157100"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Pentagon 4">
            <a:extLst>
              <a:ext uri="{FF2B5EF4-FFF2-40B4-BE49-F238E27FC236}">
                <a16:creationId xmlns:a16="http://schemas.microsoft.com/office/drawing/2014/main" id="{CE038244-1E14-43B3-AAF8-7F33140AEC40}"/>
              </a:ext>
            </a:extLst>
          </p:cNvPr>
          <p:cNvSpPr/>
          <p:nvPr userDrawn="1"/>
        </p:nvSpPr>
        <p:spPr>
          <a:xfrm>
            <a:off x="2560188"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79FC2F8-A499-4E9E-8D40-199CA103479B}"/>
              </a:ext>
            </a:extLst>
          </p:cNvPr>
          <p:cNvSpPr/>
          <p:nvPr userDrawn="1"/>
        </p:nvSpPr>
        <p:spPr>
          <a:xfrm>
            <a:off x="4702021"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4">
            <a:extLst>
              <a:ext uri="{FF2B5EF4-FFF2-40B4-BE49-F238E27FC236}">
                <a16:creationId xmlns:a16="http://schemas.microsoft.com/office/drawing/2014/main" id="{83F79FDF-6329-4E79-99A2-AADAC81015E9}"/>
              </a:ext>
            </a:extLst>
          </p:cNvPr>
          <p:cNvSpPr/>
          <p:nvPr userDrawn="1"/>
        </p:nvSpPr>
        <p:spPr>
          <a:xfrm>
            <a:off x="5105109"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4">
            <a:extLst>
              <a:ext uri="{FF2B5EF4-FFF2-40B4-BE49-F238E27FC236}">
                <a16:creationId xmlns:a16="http://schemas.microsoft.com/office/drawing/2014/main" id="{240A6356-665D-4080-AA25-2F1748655CCA}"/>
              </a:ext>
            </a:extLst>
          </p:cNvPr>
          <p:cNvSpPr>
            <a:spLocks noGrp="1"/>
          </p:cNvSpPr>
          <p:nvPr>
            <p:ph type="body" sz="quarter" idx="20" hasCustomPrompt="1"/>
          </p:nvPr>
        </p:nvSpPr>
        <p:spPr>
          <a:xfrm>
            <a:off x="1731073"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3" name="Text Placeholder 14">
            <a:extLst>
              <a:ext uri="{FF2B5EF4-FFF2-40B4-BE49-F238E27FC236}">
                <a16:creationId xmlns:a16="http://schemas.microsoft.com/office/drawing/2014/main" id="{88F28669-0CD2-49F3-991A-33252BEB6375}"/>
              </a:ext>
            </a:extLst>
          </p:cNvPr>
          <p:cNvSpPr>
            <a:spLocks noGrp="1"/>
          </p:cNvSpPr>
          <p:nvPr>
            <p:ph type="body" sz="quarter" idx="21" hasCustomPrompt="1"/>
          </p:nvPr>
        </p:nvSpPr>
        <p:spPr>
          <a:xfrm>
            <a:off x="1388173"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4" name="Text Placeholder 14">
            <a:extLst>
              <a:ext uri="{FF2B5EF4-FFF2-40B4-BE49-F238E27FC236}">
                <a16:creationId xmlns:a16="http://schemas.microsoft.com/office/drawing/2014/main" id="{57AB3111-90D4-4B93-B249-04D182446B0F}"/>
              </a:ext>
            </a:extLst>
          </p:cNvPr>
          <p:cNvSpPr>
            <a:spLocks noGrp="1"/>
          </p:cNvSpPr>
          <p:nvPr>
            <p:ph type="body" sz="quarter" idx="22" hasCustomPrompt="1"/>
          </p:nvPr>
        </p:nvSpPr>
        <p:spPr>
          <a:xfrm>
            <a:off x="4274197" y="4113029"/>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5" name="Text Placeholder 14">
            <a:extLst>
              <a:ext uri="{FF2B5EF4-FFF2-40B4-BE49-F238E27FC236}">
                <a16:creationId xmlns:a16="http://schemas.microsoft.com/office/drawing/2014/main" id="{E0FD2867-B7D1-4DC5-9C4E-78983C5E3189}"/>
              </a:ext>
            </a:extLst>
          </p:cNvPr>
          <p:cNvSpPr>
            <a:spLocks noGrp="1"/>
          </p:cNvSpPr>
          <p:nvPr>
            <p:ph type="body" sz="quarter" idx="23" hasCustomPrompt="1"/>
          </p:nvPr>
        </p:nvSpPr>
        <p:spPr>
          <a:xfrm>
            <a:off x="3933094"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32973865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meline - 8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22606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23111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16058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22606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175342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575560"/>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3" name="Arrow: Pentagon 22">
            <a:extLst>
              <a:ext uri="{FF2B5EF4-FFF2-40B4-BE49-F238E27FC236}">
                <a16:creationId xmlns:a16="http://schemas.microsoft.com/office/drawing/2014/main" id="{551A0337-DBF0-4A1A-83C1-BA65390F375A}"/>
              </a:ext>
            </a:extLst>
          </p:cNvPr>
          <p:cNvSpPr/>
          <p:nvPr userDrawn="1"/>
        </p:nvSpPr>
        <p:spPr>
          <a:xfrm>
            <a:off x="689390" y="4585663"/>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BD635CD-AFC7-4EBD-82B7-DCEFED8F2815}"/>
              </a:ext>
            </a:extLst>
          </p:cNvPr>
          <p:cNvSpPr/>
          <p:nvPr userDrawn="1"/>
        </p:nvSpPr>
        <p:spPr>
          <a:xfrm>
            <a:off x="2157100"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Pentagon 4">
            <a:extLst>
              <a:ext uri="{FF2B5EF4-FFF2-40B4-BE49-F238E27FC236}">
                <a16:creationId xmlns:a16="http://schemas.microsoft.com/office/drawing/2014/main" id="{CE038244-1E14-43B3-AAF8-7F33140AEC40}"/>
              </a:ext>
            </a:extLst>
          </p:cNvPr>
          <p:cNvSpPr/>
          <p:nvPr userDrawn="1"/>
        </p:nvSpPr>
        <p:spPr>
          <a:xfrm>
            <a:off x="2560188"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79FC2F8-A499-4E9E-8D40-199CA103479B}"/>
              </a:ext>
            </a:extLst>
          </p:cNvPr>
          <p:cNvSpPr/>
          <p:nvPr userDrawn="1"/>
        </p:nvSpPr>
        <p:spPr>
          <a:xfrm>
            <a:off x="4702021"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4">
            <a:extLst>
              <a:ext uri="{FF2B5EF4-FFF2-40B4-BE49-F238E27FC236}">
                <a16:creationId xmlns:a16="http://schemas.microsoft.com/office/drawing/2014/main" id="{83F79FDF-6329-4E79-99A2-AADAC81015E9}"/>
              </a:ext>
            </a:extLst>
          </p:cNvPr>
          <p:cNvSpPr/>
          <p:nvPr userDrawn="1"/>
        </p:nvSpPr>
        <p:spPr>
          <a:xfrm>
            <a:off x="5105109"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4CC0C70-3CE6-48F7-A4E4-E84B442CC1C7}"/>
              </a:ext>
            </a:extLst>
          </p:cNvPr>
          <p:cNvSpPr/>
          <p:nvPr userDrawn="1"/>
        </p:nvSpPr>
        <p:spPr>
          <a:xfrm>
            <a:off x="7246942"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Pentagon 4">
            <a:extLst>
              <a:ext uri="{FF2B5EF4-FFF2-40B4-BE49-F238E27FC236}">
                <a16:creationId xmlns:a16="http://schemas.microsoft.com/office/drawing/2014/main" id="{799A8E74-84E8-4312-AE25-51B8522F82CF}"/>
              </a:ext>
            </a:extLst>
          </p:cNvPr>
          <p:cNvSpPr/>
          <p:nvPr userDrawn="1"/>
        </p:nvSpPr>
        <p:spPr>
          <a:xfrm>
            <a:off x="7650030" y="4590721"/>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6684331-A472-43E5-A1CF-1E156EC583BC}"/>
              </a:ext>
            </a:extLst>
          </p:cNvPr>
          <p:cNvSpPr/>
          <p:nvPr userDrawn="1"/>
        </p:nvSpPr>
        <p:spPr>
          <a:xfrm>
            <a:off x="9791863" y="4520184"/>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4">
            <a:extLst>
              <a:ext uri="{FF2B5EF4-FFF2-40B4-BE49-F238E27FC236}">
                <a16:creationId xmlns:a16="http://schemas.microsoft.com/office/drawing/2014/main" id="{D421BB40-F69B-4BB5-A107-DEB62B962D52}"/>
              </a:ext>
            </a:extLst>
          </p:cNvPr>
          <p:cNvSpPr/>
          <p:nvPr userDrawn="1"/>
        </p:nvSpPr>
        <p:spPr>
          <a:xfrm>
            <a:off x="10194950" y="4585663"/>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4">
            <a:extLst>
              <a:ext uri="{FF2B5EF4-FFF2-40B4-BE49-F238E27FC236}">
                <a16:creationId xmlns:a16="http://schemas.microsoft.com/office/drawing/2014/main" id="{240A6356-665D-4080-AA25-2F1748655CCA}"/>
              </a:ext>
            </a:extLst>
          </p:cNvPr>
          <p:cNvSpPr>
            <a:spLocks noGrp="1"/>
          </p:cNvSpPr>
          <p:nvPr>
            <p:ph type="body" sz="quarter" idx="20" hasCustomPrompt="1"/>
          </p:nvPr>
        </p:nvSpPr>
        <p:spPr>
          <a:xfrm>
            <a:off x="1731073"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3" name="Text Placeholder 14">
            <a:extLst>
              <a:ext uri="{FF2B5EF4-FFF2-40B4-BE49-F238E27FC236}">
                <a16:creationId xmlns:a16="http://schemas.microsoft.com/office/drawing/2014/main" id="{88F28669-0CD2-49F3-991A-33252BEB6375}"/>
              </a:ext>
            </a:extLst>
          </p:cNvPr>
          <p:cNvSpPr>
            <a:spLocks noGrp="1"/>
          </p:cNvSpPr>
          <p:nvPr>
            <p:ph type="body" sz="quarter" idx="21" hasCustomPrompt="1"/>
          </p:nvPr>
        </p:nvSpPr>
        <p:spPr>
          <a:xfrm>
            <a:off x="1388173"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4" name="Text Placeholder 14">
            <a:extLst>
              <a:ext uri="{FF2B5EF4-FFF2-40B4-BE49-F238E27FC236}">
                <a16:creationId xmlns:a16="http://schemas.microsoft.com/office/drawing/2014/main" id="{57AB3111-90D4-4B93-B249-04D182446B0F}"/>
              </a:ext>
            </a:extLst>
          </p:cNvPr>
          <p:cNvSpPr>
            <a:spLocks noGrp="1"/>
          </p:cNvSpPr>
          <p:nvPr>
            <p:ph type="body" sz="quarter" idx="22" hasCustomPrompt="1"/>
          </p:nvPr>
        </p:nvSpPr>
        <p:spPr>
          <a:xfrm>
            <a:off x="4274197" y="4113029"/>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5" name="Text Placeholder 14">
            <a:extLst>
              <a:ext uri="{FF2B5EF4-FFF2-40B4-BE49-F238E27FC236}">
                <a16:creationId xmlns:a16="http://schemas.microsoft.com/office/drawing/2014/main" id="{E0FD2867-B7D1-4DC5-9C4E-78983C5E3189}"/>
              </a:ext>
            </a:extLst>
          </p:cNvPr>
          <p:cNvSpPr>
            <a:spLocks noGrp="1"/>
          </p:cNvSpPr>
          <p:nvPr>
            <p:ph type="body" sz="quarter" idx="23" hasCustomPrompt="1"/>
          </p:nvPr>
        </p:nvSpPr>
        <p:spPr>
          <a:xfrm>
            <a:off x="3933094"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6" name="Text Placeholder 14">
            <a:extLst>
              <a:ext uri="{FF2B5EF4-FFF2-40B4-BE49-F238E27FC236}">
                <a16:creationId xmlns:a16="http://schemas.microsoft.com/office/drawing/2014/main" id="{19401CE8-2FA2-4ABA-89E6-6B2045D48174}"/>
              </a:ext>
            </a:extLst>
          </p:cNvPr>
          <p:cNvSpPr>
            <a:spLocks noGrp="1"/>
          </p:cNvSpPr>
          <p:nvPr>
            <p:ph type="body" sz="quarter" idx="24" hasCustomPrompt="1"/>
          </p:nvPr>
        </p:nvSpPr>
        <p:spPr>
          <a:xfrm>
            <a:off x="6817321"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7" name="Text Placeholder 14">
            <a:extLst>
              <a:ext uri="{FF2B5EF4-FFF2-40B4-BE49-F238E27FC236}">
                <a16:creationId xmlns:a16="http://schemas.microsoft.com/office/drawing/2014/main" id="{72FC7AD0-6145-4EE5-88CB-8550E7EBE765}"/>
              </a:ext>
            </a:extLst>
          </p:cNvPr>
          <p:cNvSpPr>
            <a:spLocks noGrp="1"/>
          </p:cNvSpPr>
          <p:nvPr>
            <p:ph type="body" sz="quarter" idx="25" hasCustomPrompt="1"/>
          </p:nvPr>
        </p:nvSpPr>
        <p:spPr>
          <a:xfrm>
            <a:off x="6474421"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8" name="Text Placeholder 14">
            <a:extLst>
              <a:ext uri="{FF2B5EF4-FFF2-40B4-BE49-F238E27FC236}">
                <a16:creationId xmlns:a16="http://schemas.microsoft.com/office/drawing/2014/main" id="{D8F8C6A6-1AAB-4B88-9FFA-BB62195677A6}"/>
              </a:ext>
            </a:extLst>
          </p:cNvPr>
          <p:cNvSpPr>
            <a:spLocks noGrp="1"/>
          </p:cNvSpPr>
          <p:nvPr>
            <p:ph type="body" sz="quarter" idx="26" hasCustomPrompt="1"/>
          </p:nvPr>
        </p:nvSpPr>
        <p:spPr>
          <a:xfrm>
            <a:off x="9360445"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9" name="Text Placeholder 14">
            <a:extLst>
              <a:ext uri="{FF2B5EF4-FFF2-40B4-BE49-F238E27FC236}">
                <a16:creationId xmlns:a16="http://schemas.microsoft.com/office/drawing/2014/main" id="{2FE7ABEF-3974-456F-B7C1-9A2A214A3346}"/>
              </a:ext>
            </a:extLst>
          </p:cNvPr>
          <p:cNvSpPr>
            <a:spLocks noGrp="1"/>
          </p:cNvSpPr>
          <p:nvPr>
            <p:ph type="body" sz="quarter" idx="27" hasCustomPrompt="1"/>
          </p:nvPr>
        </p:nvSpPr>
        <p:spPr>
          <a:xfrm>
            <a:off x="9022936" y="4935162"/>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8794327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evron - 4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28600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757879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evron - 6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290734"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graphicFrame>
        <p:nvGraphicFramePr>
          <p:cNvPr id="7" name="Diagram 6">
            <a:extLst>
              <a:ext uri="{FF2B5EF4-FFF2-40B4-BE49-F238E27FC236}">
                <a16:creationId xmlns:a16="http://schemas.microsoft.com/office/drawing/2014/main" id="{4D1142D5-3B56-4708-BDF3-3E09E1986488}"/>
              </a:ext>
            </a:extLst>
          </p:cNvPr>
          <p:cNvGraphicFramePr/>
          <p:nvPr userDrawn="1">
            <p:extLst>
              <p:ext uri="{D42A27DB-BD31-4B8C-83A1-F6EECF244321}">
                <p14:modId xmlns:p14="http://schemas.microsoft.com/office/powerpoint/2010/main" val="3622641651"/>
              </p:ext>
            </p:extLst>
          </p:nvPr>
        </p:nvGraphicFramePr>
        <p:xfrm>
          <a:off x="685800" y="999115"/>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1CA63D4-5B24-409D-B919-903F5A818DB1}"/>
              </a:ext>
            </a:extLst>
          </p:cNvPr>
          <p:cNvGraphicFramePr/>
          <p:nvPr userDrawn="1">
            <p:extLst>
              <p:ext uri="{D42A27DB-BD31-4B8C-83A1-F6EECF244321}">
                <p14:modId xmlns:p14="http://schemas.microsoft.com/office/powerpoint/2010/main" val="2713112651"/>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 Placeholder 9">
            <a:extLst>
              <a:ext uri="{FF2B5EF4-FFF2-40B4-BE49-F238E27FC236}">
                <a16:creationId xmlns:a16="http://schemas.microsoft.com/office/drawing/2014/main" id="{F3629B33-A392-4C1C-9D78-96F8488C9FD4}"/>
              </a:ext>
            </a:extLst>
          </p:cNvPr>
          <p:cNvSpPr>
            <a:spLocks noGrp="1"/>
          </p:cNvSpPr>
          <p:nvPr>
            <p:ph type="body" sz="quarter" idx="12"/>
          </p:nvPr>
        </p:nvSpPr>
        <p:spPr>
          <a:xfrm>
            <a:off x="914400" y="1828800"/>
            <a:ext cx="30480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800600" y="1828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2" name="Text Placeholder 9">
            <a:extLst>
              <a:ext uri="{FF2B5EF4-FFF2-40B4-BE49-F238E27FC236}">
                <a16:creationId xmlns:a16="http://schemas.microsoft.com/office/drawing/2014/main" id="{883F261E-8F9C-4F52-8F97-529827C662E5}"/>
              </a:ext>
            </a:extLst>
          </p:cNvPr>
          <p:cNvSpPr>
            <a:spLocks noGrp="1"/>
          </p:cNvSpPr>
          <p:nvPr>
            <p:ph type="body" sz="quarter" idx="14"/>
          </p:nvPr>
        </p:nvSpPr>
        <p:spPr>
          <a:xfrm>
            <a:off x="8153400" y="1828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29005D3A-C6EF-4B69-9509-E497FA2E7818}"/>
              </a:ext>
            </a:extLst>
          </p:cNvPr>
          <p:cNvSpPr>
            <a:spLocks noGrp="1"/>
          </p:cNvSpPr>
          <p:nvPr>
            <p:ph type="body" sz="quarter" idx="15"/>
          </p:nvPr>
        </p:nvSpPr>
        <p:spPr>
          <a:xfrm>
            <a:off x="48006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9" name="Text Placeholder 9">
            <a:extLst>
              <a:ext uri="{FF2B5EF4-FFF2-40B4-BE49-F238E27FC236}">
                <a16:creationId xmlns:a16="http://schemas.microsoft.com/office/drawing/2014/main" id="{B6C8FE1C-0385-4E0B-B5DB-DD200C547EB5}"/>
              </a:ext>
            </a:extLst>
          </p:cNvPr>
          <p:cNvSpPr>
            <a:spLocks noGrp="1"/>
          </p:cNvSpPr>
          <p:nvPr>
            <p:ph type="body" sz="quarter" idx="16"/>
          </p:nvPr>
        </p:nvSpPr>
        <p:spPr>
          <a:xfrm>
            <a:off x="8153400" y="4114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15240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630741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evron - 7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874411530"/>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28600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7680"/>
            <a:ext cx="2047876" cy="994137"/>
          </a:xfrm>
        </p:spPr>
        <p:txBody>
          <a:bodyPr anchor="ctr"/>
          <a:lstStyle>
            <a:lvl1pPr marL="182880" indent="0">
              <a:spcBef>
                <a:spcPts val="6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585447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evron - 8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2946783425"/>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19456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19456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8952"/>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B24C5DB5-7118-4B36-AC13-18F2A9E539E1}"/>
              </a:ext>
            </a:extLst>
          </p:cNvPr>
          <p:cNvSpPr>
            <a:spLocks noGrp="1"/>
          </p:cNvSpPr>
          <p:nvPr>
            <p:ph type="body" sz="quarter" idx="19"/>
          </p:nvPr>
        </p:nvSpPr>
        <p:spPr>
          <a:xfrm>
            <a:off x="8924924"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9036911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Bio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hasCustomPrompt="1"/>
          </p:nvPr>
        </p:nvSpPr>
        <p:spPr>
          <a:xfrm>
            <a:off x="4873752" y="1828800"/>
            <a:ext cx="6629400" cy="3797300"/>
          </a:xfrm>
          <a:prstGeom prst="rect">
            <a:avLst/>
          </a:prstGeom>
        </p:spPr>
        <p:txBody>
          <a:bodyP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hasCustomPrompt="1"/>
          </p:nvPr>
        </p:nvSpPr>
        <p:spPr>
          <a:xfrm>
            <a:off x="0" y="4343400"/>
            <a:ext cx="4381500" cy="457200"/>
          </a:xfrm>
          <a:prstGeom prst="rect">
            <a:avLst/>
          </a:prstGeom>
        </p:spPr>
        <p:txBody>
          <a:bodyPr anchor="t"/>
          <a:lstStyle>
            <a:lvl1pPr algn="ctr">
              <a:defRPr sz="1800"/>
            </a:lvl1pPr>
          </a:lstStyle>
          <a:p>
            <a:r>
              <a:rPr lang="en-US" dirty="0"/>
              <a:t>First </a:t>
            </a:r>
            <a:r>
              <a:rPr lang="en-US" dirty="0" err="1"/>
              <a:t>Lastname</a:t>
            </a: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717550" y="1143000"/>
            <a:ext cx="2946400" cy="2946400"/>
          </a:xfrm>
          <a:prstGeom prst="ellipse">
            <a:avLst/>
          </a:prstGeo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6" name="Content Placeholder 2">
            <a:extLst>
              <a:ext uri="{FF2B5EF4-FFF2-40B4-BE49-F238E27FC236}">
                <a16:creationId xmlns:a16="http://schemas.microsoft.com/office/drawing/2014/main" id="{67BEE762-F108-5C4A-BC2A-607CCCAB3939}"/>
              </a:ext>
            </a:extLst>
          </p:cNvPr>
          <p:cNvSpPr>
            <a:spLocks noGrp="1"/>
          </p:cNvSpPr>
          <p:nvPr>
            <p:ph idx="16" hasCustomPrompt="1"/>
          </p:nvPr>
        </p:nvSpPr>
        <p:spPr>
          <a:xfrm>
            <a:off x="0" y="4876800"/>
            <a:ext cx="4366260" cy="350520"/>
          </a:xfrm>
          <a:prstGeom prst="rect">
            <a:avLst/>
          </a:prstGeom>
        </p:spPr>
        <p:txBody>
          <a:bodyPr/>
          <a:lstStyle>
            <a:lvl1pPr marL="0" indent="0" algn="ctr">
              <a:buClr>
                <a:schemeClr val="accent2"/>
              </a:buClr>
              <a:buNone/>
              <a:defRPr sz="16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8" name="Content Placeholder 2">
            <a:extLst>
              <a:ext uri="{FF2B5EF4-FFF2-40B4-BE49-F238E27FC236}">
                <a16:creationId xmlns:a16="http://schemas.microsoft.com/office/drawing/2014/main" id="{1EF086B1-5855-C240-8292-A3F3BA6D9E48}"/>
              </a:ext>
            </a:extLst>
          </p:cNvPr>
          <p:cNvSpPr>
            <a:spLocks noGrp="1"/>
          </p:cNvSpPr>
          <p:nvPr>
            <p:ph idx="17" hasCustomPrompt="1"/>
          </p:nvPr>
        </p:nvSpPr>
        <p:spPr>
          <a:xfrm>
            <a:off x="0" y="5308600"/>
            <a:ext cx="4381500" cy="1549400"/>
          </a:xfrm>
          <a:prstGeom prst="rect">
            <a:avLst/>
          </a:prstGeom>
        </p:spPr>
        <p:txBody>
          <a:bodyPr/>
          <a:lstStyle>
            <a:lvl1pPr marL="0" indent="0" algn="ctr">
              <a:buClr>
                <a:schemeClr val="accent2"/>
              </a:buClr>
              <a:buNone/>
              <a:defRPr sz="1600">
                <a:solidFill>
                  <a:schemeClr val="bg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9" name="Content Placeholder 2">
            <a:extLst>
              <a:ext uri="{FF2B5EF4-FFF2-40B4-BE49-F238E27FC236}">
                <a16:creationId xmlns:a16="http://schemas.microsoft.com/office/drawing/2014/main" id="{E290991F-59DB-1046-9FD3-B22924ED010D}"/>
              </a:ext>
            </a:extLst>
          </p:cNvPr>
          <p:cNvSpPr>
            <a:spLocks noGrp="1"/>
          </p:cNvSpPr>
          <p:nvPr>
            <p:ph idx="18" hasCustomPrompt="1"/>
          </p:nvPr>
        </p:nvSpPr>
        <p:spPr>
          <a:xfrm>
            <a:off x="4844796" y="1099820"/>
            <a:ext cx="6687312" cy="58166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r>
              <a:rPr lang="en-US" b="1" dirty="0">
                <a:solidFill>
                  <a:schemeClr val="accent1"/>
                </a:solidFill>
                <a:latin typeface="Arial" panose="020B0604020202020204" pitchFamily="34" charset="0"/>
                <a:cs typeface="Arial" panose="020B0604020202020204" pitchFamily="34" charset="0"/>
              </a:rPr>
              <a:t>Biography</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24159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6096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5219700" y="45415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2575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762000"/>
            <a:ext cx="4381500"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22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1605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3129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3510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9" name="Content Placeholder 2">
            <a:extLst>
              <a:ext uri="{FF2B5EF4-FFF2-40B4-BE49-F238E27FC236}">
                <a16:creationId xmlns:a16="http://schemas.microsoft.com/office/drawing/2014/main" id="{92F30653-EA59-6C41-82F4-666E5A5172E8}"/>
              </a:ext>
            </a:extLst>
          </p:cNvPr>
          <p:cNvSpPr>
            <a:spLocks noGrp="1"/>
          </p:cNvSpPr>
          <p:nvPr>
            <p:ph idx="22" hasCustomPrompt="1"/>
          </p:nvPr>
        </p:nvSpPr>
        <p:spPr>
          <a:xfrm>
            <a:off x="7136892" y="503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20" name="Content Placeholder 2">
            <a:extLst>
              <a:ext uri="{FF2B5EF4-FFF2-40B4-BE49-F238E27FC236}">
                <a16:creationId xmlns:a16="http://schemas.microsoft.com/office/drawing/2014/main" id="{28D04834-5171-6641-BCB6-334C515A8B65}"/>
              </a:ext>
            </a:extLst>
          </p:cNvPr>
          <p:cNvSpPr>
            <a:spLocks noGrp="1"/>
          </p:cNvSpPr>
          <p:nvPr>
            <p:ph idx="23" hasCustomPrompt="1"/>
          </p:nvPr>
        </p:nvSpPr>
        <p:spPr>
          <a:xfrm>
            <a:off x="7136892" y="5415280"/>
            <a:ext cx="4381500" cy="711200"/>
          </a:xfrm>
          <a:prstGeom prst="rect">
            <a:avLst/>
          </a:prstGeom>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a:p>
            <a:pPr lvl="0"/>
            <a:endParaRPr lang="en-US" dirty="0"/>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2715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4" name="Content Placeholder 2">
            <a:extLst>
              <a:ext uri="{FF2B5EF4-FFF2-40B4-BE49-F238E27FC236}">
                <a16:creationId xmlns:a16="http://schemas.microsoft.com/office/drawing/2014/main" id="{EB6A2219-7D00-6C4F-A9F7-0F0DDF11A1E4}"/>
              </a:ext>
            </a:extLst>
          </p:cNvPr>
          <p:cNvSpPr>
            <a:spLocks noGrp="1"/>
          </p:cNvSpPr>
          <p:nvPr>
            <p:ph idx="25" hasCustomPrompt="1"/>
          </p:nvPr>
        </p:nvSpPr>
        <p:spPr>
          <a:xfrm>
            <a:off x="7152132" y="4648200"/>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30117278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a:t>Jackson Lewis P.C.</a:t>
            </a:r>
            <a:endParaRPr lang="en-US"/>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a:p>
        </p:txBody>
      </p:sp>
    </p:spTree>
    <p:extLst>
      <p:ext uri="{BB962C8B-B14F-4D97-AF65-F5344CB8AC3E}">
        <p14:creationId xmlns:p14="http://schemas.microsoft.com/office/powerpoint/2010/main" val="8157707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1295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3718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1401620"/>
            <a:ext cx="4381500"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9100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22910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4272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4653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3858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5083543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 headshot and na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181600" y="1968917"/>
            <a:ext cx="2286000" cy="22860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810500" y="2209800"/>
            <a:ext cx="3692652"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810500" y="2743200"/>
            <a:ext cx="3679808"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810500" y="3251200"/>
            <a:ext cx="3692652"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Tree>
    <p:extLst>
      <p:ext uri="{BB962C8B-B14F-4D97-AF65-F5344CB8AC3E}">
        <p14:creationId xmlns:p14="http://schemas.microsoft.com/office/powerpoint/2010/main" val="21107147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6 headshots and nam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63246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63246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63246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Picture Placeholder 2">
            <a:extLst>
              <a:ext uri="{FF2B5EF4-FFF2-40B4-BE49-F238E27FC236}">
                <a16:creationId xmlns:a16="http://schemas.microsoft.com/office/drawing/2014/main" id="{F80CD6C6-89E0-9A4F-953F-8A7B25A79ECF}"/>
              </a:ext>
            </a:extLst>
          </p:cNvPr>
          <p:cNvSpPr>
            <a:spLocks noGrp="1"/>
          </p:cNvSpPr>
          <p:nvPr>
            <p:ph type="pic" idx="26" hasCustomPrompt="1"/>
          </p:nvPr>
        </p:nvSpPr>
        <p:spPr>
          <a:xfrm>
            <a:off x="6858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5" name="Picture Placeholder 2">
            <a:extLst>
              <a:ext uri="{FF2B5EF4-FFF2-40B4-BE49-F238E27FC236}">
                <a16:creationId xmlns:a16="http://schemas.microsoft.com/office/drawing/2014/main" id="{A2EB6D0F-7B0C-D94D-B9C4-5915659934BA}"/>
              </a:ext>
            </a:extLst>
          </p:cNvPr>
          <p:cNvSpPr>
            <a:spLocks noGrp="1"/>
          </p:cNvSpPr>
          <p:nvPr>
            <p:ph type="pic" idx="27" hasCustomPrompt="1"/>
          </p:nvPr>
        </p:nvSpPr>
        <p:spPr>
          <a:xfrm>
            <a:off x="6858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Picture Placeholder 2">
            <a:extLst>
              <a:ext uri="{FF2B5EF4-FFF2-40B4-BE49-F238E27FC236}">
                <a16:creationId xmlns:a16="http://schemas.microsoft.com/office/drawing/2014/main" id="{8CAC9634-B31D-2548-81F5-609A6BD43B58}"/>
              </a:ext>
            </a:extLst>
          </p:cNvPr>
          <p:cNvSpPr>
            <a:spLocks noGrp="1"/>
          </p:cNvSpPr>
          <p:nvPr>
            <p:ph type="pic" idx="28" hasCustomPrompt="1"/>
          </p:nvPr>
        </p:nvSpPr>
        <p:spPr>
          <a:xfrm>
            <a:off x="6858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89577FB4-0AA4-0949-AAF3-DCEDC8726679}"/>
              </a:ext>
            </a:extLst>
          </p:cNvPr>
          <p:cNvSpPr>
            <a:spLocks noGrp="1"/>
          </p:cNvSpPr>
          <p:nvPr>
            <p:ph idx="29" hasCustomPrompt="1"/>
          </p:nvPr>
        </p:nvSpPr>
        <p:spPr>
          <a:xfrm>
            <a:off x="2587752" y="992723"/>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39" name="Content Placeholder 2">
            <a:extLst>
              <a:ext uri="{FF2B5EF4-FFF2-40B4-BE49-F238E27FC236}">
                <a16:creationId xmlns:a16="http://schemas.microsoft.com/office/drawing/2014/main" id="{2CEA99DC-CB86-9542-9271-0F93E979CC05}"/>
              </a:ext>
            </a:extLst>
          </p:cNvPr>
          <p:cNvSpPr>
            <a:spLocks noGrp="1"/>
          </p:cNvSpPr>
          <p:nvPr>
            <p:ph idx="30" hasCustomPrompt="1"/>
          </p:nvPr>
        </p:nvSpPr>
        <p:spPr>
          <a:xfrm>
            <a:off x="2587752" y="1373723"/>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46" name="Footer Placeholder 2">
            <a:extLst>
              <a:ext uri="{FF2B5EF4-FFF2-40B4-BE49-F238E27FC236}">
                <a16:creationId xmlns:a16="http://schemas.microsoft.com/office/drawing/2014/main" id="{5283E134-CA8F-A94E-AB22-D960AADB05F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47" name="Content Placeholder 2">
            <a:extLst>
              <a:ext uri="{FF2B5EF4-FFF2-40B4-BE49-F238E27FC236}">
                <a16:creationId xmlns:a16="http://schemas.microsoft.com/office/drawing/2014/main" id="{3F18FD42-1CC7-F444-A247-E5ADF28CE8CC}"/>
              </a:ext>
            </a:extLst>
          </p:cNvPr>
          <p:cNvSpPr>
            <a:spLocks noGrp="1"/>
          </p:cNvSpPr>
          <p:nvPr>
            <p:ph idx="37" hasCustomPrompt="1"/>
          </p:nvPr>
        </p:nvSpPr>
        <p:spPr>
          <a:xfrm>
            <a:off x="2587752" y="609600"/>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8" name="Content Placeholder 2">
            <a:extLst>
              <a:ext uri="{FF2B5EF4-FFF2-40B4-BE49-F238E27FC236}">
                <a16:creationId xmlns:a16="http://schemas.microsoft.com/office/drawing/2014/main" id="{8B1815E2-2057-441A-AC80-A39EE31DF881}"/>
              </a:ext>
            </a:extLst>
          </p:cNvPr>
          <p:cNvSpPr>
            <a:spLocks noGrp="1"/>
          </p:cNvSpPr>
          <p:nvPr>
            <p:ph idx="38" hasCustomPrompt="1"/>
          </p:nvPr>
        </p:nvSpPr>
        <p:spPr>
          <a:xfrm>
            <a:off x="2587752" y="297180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29" name="Content Placeholder 2">
            <a:extLst>
              <a:ext uri="{FF2B5EF4-FFF2-40B4-BE49-F238E27FC236}">
                <a16:creationId xmlns:a16="http://schemas.microsoft.com/office/drawing/2014/main" id="{33A29225-6E80-4299-9226-2C6EFE40BEC7}"/>
              </a:ext>
            </a:extLst>
          </p:cNvPr>
          <p:cNvSpPr>
            <a:spLocks noGrp="1"/>
          </p:cNvSpPr>
          <p:nvPr>
            <p:ph idx="39" hasCustomPrompt="1"/>
          </p:nvPr>
        </p:nvSpPr>
        <p:spPr>
          <a:xfrm>
            <a:off x="2587752" y="335280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30" name="Content Placeholder 2">
            <a:extLst>
              <a:ext uri="{FF2B5EF4-FFF2-40B4-BE49-F238E27FC236}">
                <a16:creationId xmlns:a16="http://schemas.microsoft.com/office/drawing/2014/main" id="{EB9C1436-FA95-4B64-90DD-D516AAB663C8}"/>
              </a:ext>
            </a:extLst>
          </p:cNvPr>
          <p:cNvSpPr>
            <a:spLocks noGrp="1"/>
          </p:cNvSpPr>
          <p:nvPr>
            <p:ph idx="40" hasCustomPrompt="1"/>
          </p:nvPr>
        </p:nvSpPr>
        <p:spPr>
          <a:xfrm>
            <a:off x="2587752" y="258867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1" name="Content Placeholder 2">
            <a:extLst>
              <a:ext uri="{FF2B5EF4-FFF2-40B4-BE49-F238E27FC236}">
                <a16:creationId xmlns:a16="http://schemas.microsoft.com/office/drawing/2014/main" id="{54DFC742-11F2-483F-ACF2-EA9AB62E0D10}"/>
              </a:ext>
            </a:extLst>
          </p:cNvPr>
          <p:cNvSpPr>
            <a:spLocks noGrp="1"/>
          </p:cNvSpPr>
          <p:nvPr>
            <p:ph idx="41" hasCustomPrompt="1"/>
          </p:nvPr>
        </p:nvSpPr>
        <p:spPr>
          <a:xfrm>
            <a:off x="2587752" y="4950877"/>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32" name="Content Placeholder 2">
            <a:extLst>
              <a:ext uri="{FF2B5EF4-FFF2-40B4-BE49-F238E27FC236}">
                <a16:creationId xmlns:a16="http://schemas.microsoft.com/office/drawing/2014/main" id="{68B52478-57B7-4B4F-A5C3-F913FDC56411}"/>
              </a:ext>
            </a:extLst>
          </p:cNvPr>
          <p:cNvSpPr>
            <a:spLocks noGrp="1"/>
          </p:cNvSpPr>
          <p:nvPr>
            <p:ph idx="42" hasCustomPrompt="1"/>
          </p:nvPr>
        </p:nvSpPr>
        <p:spPr>
          <a:xfrm>
            <a:off x="2587752" y="5331877"/>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33" name="Content Placeholder 2">
            <a:extLst>
              <a:ext uri="{FF2B5EF4-FFF2-40B4-BE49-F238E27FC236}">
                <a16:creationId xmlns:a16="http://schemas.microsoft.com/office/drawing/2014/main" id="{8842D3D4-FC95-4912-8AAE-91B1A8906260}"/>
              </a:ext>
            </a:extLst>
          </p:cNvPr>
          <p:cNvSpPr>
            <a:spLocks noGrp="1"/>
          </p:cNvSpPr>
          <p:nvPr>
            <p:ph idx="43" hasCustomPrompt="1"/>
          </p:nvPr>
        </p:nvSpPr>
        <p:spPr>
          <a:xfrm>
            <a:off x="2587752" y="4567754"/>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7" name="Content Placeholder 2">
            <a:extLst>
              <a:ext uri="{FF2B5EF4-FFF2-40B4-BE49-F238E27FC236}">
                <a16:creationId xmlns:a16="http://schemas.microsoft.com/office/drawing/2014/main" id="{E92137E6-95FC-4889-B1A0-2D7F1791BFCC}"/>
              </a:ext>
            </a:extLst>
          </p:cNvPr>
          <p:cNvSpPr>
            <a:spLocks noGrp="1"/>
          </p:cNvSpPr>
          <p:nvPr>
            <p:ph idx="44" hasCustomPrompt="1"/>
          </p:nvPr>
        </p:nvSpPr>
        <p:spPr>
          <a:xfrm>
            <a:off x="8299704" y="98561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48" name="Content Placeholder 2">
            <a:extLst>
              <a:ext uri="{FF2B5EF4-FFF2-40B4-BE49-F238E27FC236}">
                <a16:creationId xmlns:a16="http://schemas.microsoft.com/office/drawing/2014/main" id="{C771F762-6EC5-48A7-A03D-39E786424B4C}"/>
              </a:ext>
            </a:extLst>
          </p:cNvPr>
          <p:cNvSpPr>
            <a:spLocks noGrp="1"/>
          </p:cNvSpPr>
          <p:nvPr>
            <p:ph idx="45" hasCustomPrompt="1"/>
          </p:nvPr>
        </p:nvSpPr>
        <p:spPr>
          <a:xfrm>
            <a:off x="8299704" y="136661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49" name="Content Placeholder 2">
            <a:extLst>
              <a:ext uri="{FF2B5EF4-FFF2-40B4-BE49-F238E27FC236}">
                <a16:creationId xmlns:a16="http://schemas.microsoft.com/office/drawing/2014/main" id="{5A555BD3-F6C4-4ACD-B7F3-D775146D68A9}"/>
              </a:ext>
            </a:extLst>
          </p:cNvPr>
          <p:cNvSpPr>
            <a:spLocks noGrp="1"/>
          </p:cNvSpPr>
          <p:nvPr>
            <p:ph idx="46" hasCustomPrompt="1"/>
          </p:nvPr>
        </p:nvSpPr>
        <p:spPr>
          <a:xfrm>
            <a:off x="8299704" y="60248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50" name="Content Placeholder 2">
            <a:extLst>
              <a:ext uri="{FF2B5EF4-FFF2-40B4-BE49-F238E27FC236}">
                <a16:creationId xmlns:a16="http://schemas.microsoft.com/office/drawing/2014/main" id="{2F15F73B-D951-4E0E-8AE4-550ACB872247}"/>
              </a:ext>
            </a:extLst>
          </p:cNvPr>
          <p:cNvSpPr>
            <a:spLocks noGrp="1"/>
          </p:cNvSpPr>
          <p:nvPr>
            <p:ph idx="47" hasCustomPrompt="1"/>
          </p:nvPr>
        </p:nvSpPr>
        <p:spPr>
          <a:xfrm>
            <a:off x="8299704" y="2964687"/>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51" name="Content Placeholder 2">
            <a:extLst>
              <a:ext uri="{FF2B5EF4-FFF2-40B4-BE49-F238E27FC236}">
                <a16:creationId xmlns:a16="http://schemas.microsoft.com/office/drawing/2014/main" id="{ECA04DAF-D183-42BE-BC5F-17403F66C816}"/>
              </a:ext>
            </a:extLst>
          </p:cNvPr>
          <p:cNvSpPr>
            <a:spLocks noGrp="1"/>
          </p:cNvSpPr>
          <p:nvPr>
            <p:ph idx="48" hasCustomPrompt="1"/>
          </p:nvPr>
        </p:nvSpPr>
        <p:spPr>
          <a:xfrm>
            <a:off x="8299704" y="3345687"/>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52" name="Content Placeholder 2">
            <a:extLst>
              <a:ext uri="{FF2B5EF4-FFF2-40B4-BE49-F238E27FC236}">
                <a16:creationId xmlns:a16="http://schemas.microsoft.com/office/drawing/2014/main" id="{354D37A9-FCC9-469B-8C26-030CF5349DE0}"/>
              </a:ext>
            </a:extLst>
          </p:cNvPr>
          <p:cNvSpPr>
            <a:spLocks noGrp="1"/>
          </p:cNvSpPr>
          <p:nvPr>
            <p:ph idx="49" hasCustomPrompt="1"/>
          </p:nvPr>
        </p:nvSpPr>
        <p:spPr>
          <a:xfrm>
            <a:off x="8299704" y="2581564"/>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53" name="Content Placeholder 2">
            <a:extLst>
              <a:ext uri="{FF2B5EF4-FFF2-40B4-BE49-F238E27FC236}">
                <a16:creationId xmlns:a16="http://schemas.microsoft.com/office/drawing/2014/main" id="{F4675462-10F0-491D-B157-392C24A0896A}"/>
              </a:ext>
            </a:extLst>
          </p:cNvPr>
          <p:cNvSpPr>
            <a:spLocks noGrp="1"/>
          </p:cNvSpPr>
          <p:nvPr>
            <p:ph idx="50" hasCustomPrompt="1"/>
          </p:nvPr>
        </p:nvSpPr>
        <p:spPr>
          <a:xfrm>
            <a:off x="8299704" y="4943764"/>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54" name="Content Placeholder 2">
            <a:extLst>
              <a:ext uri="{FF2B5EF4-FFF2-40B4-BE49-F238E27FC236}">
                <a16:creationId xmlns:a16="http://schemas.microsoft.com/office/drawing/2014/main" id="{C2B941BA-4B6D-430E-BCCF-88CE28A51A49}"/>
              </a:ext>
            </a:extLst>
          </p:cNvPr>
          <p:cNvSpPr>
            <a:spLocks noGrp="1"/>
          </p:cNvSpPr>
          <p:nvPr>
            <p:ph idx="51" hasCustomPrompt="1"/>
          </p:nvPr>
        </p:nvSpPr>
        <p:spPr>
          <a:xfrm>
            <a:off x="8299704" y="5324764"/>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55" name="Content Placeholder 2">
            <a:extLst>
              <a:ext uri="{FF2B5EF4-FFF2-40B4-BE49-F238E27FC236}">
                <a16:creationId xmlns:a16="http://schemas.microsoft.com/office/drawing/2014/main" id="{A04C3FDA-FAEB-4D9D-B89C-9C30D2834D8D}"/>
              </a:ext>
            </a:extLst>
          </p:cNvPr>
          <p:cNvSpPr>
            <a:spLocks noGrp="1"/>
          </p:cNvSpPr>
          <p:nvPr>
            <p:ph idx="52" hasCustomPrompt="1"/>
          </p:nvPr>
        </p:nvSpPr>
        <p:spPr>
          <a:xfrm>
            <a:off x="8299704" y="4560641"/>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95318645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Headshot grid - 6">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1C3CDDC1-5D63-B042-84A5-102EE1FAF963}"/>
              </a:ext>
            </a:extLst>
          </p:cNvPr>
          <p:cNvSpPr/>
          <p:nvPr userDrawn="1"/>
        </p:nvSpPr>
        <p:spPr>
          <a:xfrm>
            <a:off x="675513" y="3611880"/>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6A7174-628C-B34F-B7EE-85C371CE3D70}"/>
              </a:ext>
            </a:extLst>
          </p:cNvPr>
          <p:cNvSpPr/>
          <p:nvPr userDrawn="1"/>
        </p:nvSpPr>
        <p:spPr>
          <a:xfrm>
            <a:off x="4312920" y="361188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A5E89C-9843-E34B-953D-F747A7125C4E}"/>
              </a:ext>
            </a:extLst>
          </p:cNvPr>
          <p:cNvSpPr/>
          <p:nvPr userDrawn="1"/>
        </p:nvSpPr>
        <p:spPr>
          <a:xfrm>
            <a:off x="7950327" y="3611880"/>
            <a:ext cx="3566160" cy="1645920"/>
          </a:xfrm>
          <a:prstGeom prst="rect">
            <a:avLst/>
          </a:prstGeom>
          <a:solidFill>
            <a:srgbClr val="3B136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07B7B6-CBCE-B646-9485-9FBF1B2C65B8}"/>
              </a:ext>
            </a:extLst>
          </p:cNvPr>
          <p:cNvSpPr/>
          <p:nvPr userDrawn="1"/>
        </p:nvSpPr>
        <p:spPr>
          <a:xfrm>
            <a:off x="675513" y="154384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5297607-2CFA-664A-8EDB-8C56CDECEBAF}"/>
              </a:ext>
            </a:extLst>
          </p:cNvPr>
          <p:cNvSpPr/>
          <p:nvPr userDrawn="1"/>
        </p:nvSpPr>
        <p:spPr>
          <a:xfrm>
            <a:off x="4312920" y="1543842"/>
            <a:ext cx="3566160" cy="164592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02AB4F-201C-B448-86F6-3DEA0E497682}"/>
              </a:ext>
            </a:extLst>
          </p:cNvPr>
          <p:cNvSpPr/>
          <p:nvPr userDrawn="1"/>
        </p:nvSpPr>
        <p:spPr>
          <a:xfrm>
            <a:off x="7950327" y="1543842"/>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
            <a:extLst>
              <a:ext uri="{FF2B5EF4-FFF2-40B4-BE49-F238E27FC236}">
                <a16:creationId xmlns:a16="http://schemas.microsoft.com/office/drawing/2014/main" id="{99F6C1FE-98E2-5C41-AA95-765BBFEB2EB3}"/>
              </a:ext>
            </a:extLst>
          </p:cNvPr>
          <p:cNvSpPr>
            <a:spLocks noGrp="1"/>
          </p:cNvSpPr>
          <p:nvPr>
            <p:ph type="pic" idx="26" hasCustomPrompt="1"/>
          </p:nvPr>
        </p:nvSpPr>
        <p:spPr>
          <a:xfrm>
            <a:off x="850393" y="173846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5" name="Content Placeholder 2">
            <a:extLst>
              <a:ext uri="{FF2B5EF4-FFF2-40B4-BE49-F238E27FC236}">
                <a16:creationId xmlns:a16="http://schemas.microsoft.com/office/drawing/2014/main" id="{5D59E1D5-9B03-9B4C-8D95-0561E24FB5B1}"/>
              </a:ext>
            </a:extLst>
          </p:cNvPr>
          <p:cNvSpPr>
            <a:spLocks noGrp="1"/>
          </p:cNvSpPr>
          <p:nvPr>
            <p:ph idx="37" hasCustomPrompt="1"/>
          </p:nvPr>
        </p:nvSpPr>
        <p:spPr>
          <a:xfrm>
            <a:off x="2281954" y="190960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6" name="Picture Placeholder 2">
            <a:extLst>
              <a:ext uri="{FF2B5EF4-FFF2-40B4-BE49-F238E27FC236}">
                <a16:creationId xmlns:a16="http://schemas.microsoft.com/office/drawing/2014/main" id="{40F2EA6B-8E43-5F4A-B1B7-A7D7A45B8767}"/>
              </a:ext>
            </a:extLst>
          </p:cNvPr>
          <p:cNvSpPr>
            <a:spLocks noGrp="1"/>
          </p:cNvSpPr>
          <p:nvPr>
            <p:ph type="pic" idx="38" hasCustomPrompt="1"/>
          </p:nvPr>
        </p:nvSpPr>
        <p:spPr>
          <a:xfrm>
            <a:off x="850393" y="38065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7" name="Content Placeholder 2">
            <a:extLst>
              <a:ext uri="{FF2B5EF4-FFF2-40B4-BE49-F238E27FC236}">
                <a16:creationId xmlns:a16="http://schemas.microsoft.com/office/drawing/2014/main" id="{E712768E-63CA-EC4E-A1C7-09CD8F8698F2}"/>
              </a:ext>
            </a:extLst>
          </p:cNvPr>
          <p:cNvSpPr>
            <a:spLocks noGrp="1"/>
          </p:cNvSpPr>
          <p:nvPr>
            <p:ph idx="39" hasCustomPrompt="1"/>
          </p:nvPr>
        </p:nvSpPr>
        <p:spPr>
          <a:xfrm>
            <a:off x="2281954" y="39776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3" name="Picture Placeholder 2">
            <a:extLst>
              <a:ext uri="{FF2B5EF4-FFF2-40B4-BE49-F238E27FC236}">
                <a16:creationId xmlns:a16="http://schemas.microsoft.com/office/drawing/2014/main" id="{028B0595-D9F4-8045-9FA1-B42ECAA33C89}"/>
              </a:ext>
            </a:extLst>
          </p:cNvPr>
          <p:cNvSpPr>
            <a:spLocks noGrp="1"/>
          </p:cNvSpPr>
          <p:nvPr>
            <p:ph type="pic" idx="42" hasCustomPrompt="1"/>
          </p:nvPr>
        </p:nvSpPr>
        <p:spPr>
          <a:xfrm>
            <a:off x="4492753" y="173846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Content Placeholder 2">
            <a:extLst>
              <a:ext uri="{FF2B5EF4-FFF2-40B4-BE49-F238E27FC236}">
                <a16:creationId xmlns:a16="http://schemas.microsoft.com/office/drawing/2014/main" id="{26A342C0-CF5D-AA48-874C-5B3DD61EC4ED}"/>
              </a:ext>
            </a:extLst>
          </p:cNvPr>
          <p:cNvSpPr>
            <a:spLocks noGrp="1"/>
          </p:cNvSpPr>
          <p:nvPr>
            <p:ph idx="43" hasCustomPrompt="1"/>
          </p:nvPr>
        </p:nvSpPr>
        <p:spPr>
          <a:xfrm>
            <a:off x="5924314" y="190960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5" name="Picture Placeholder 2">
            <a:extLst>
              <a:ext uri="{FF2B5EF4-FFF2-40B4-BE49-F238E27FC236}">
                <a16:creationId xmlns:a16="http://schemas.microsoft.com/office/drawing/2014/main" id="{5F419E52-901B-DC4B-AA62-228C26FEC3B2}"/>
              </a:ext>
            </a:extLst>
          </p:cNvPr>
          <p:cNvSpPr>
            <a:spLocks noGrp="1"/>
          </p:cNvSpPr>
          <p:nvPr>
            <p:ph type="pic" idx="44" hasCustomPrompt="1"/>
          </p:nvPr>
        </p:nvSpPr>
        <p:spPr>
          <a:xfrm>
            <a:off x="4492753" y="38065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Content Placeholder 2">
            <a:extLst>
              <a:ext uri="{FF2B5EF4-FFF2-40B4-BE49-F238E27FC236}">
                <a16:creationId xmlns:a16="http://schemas.microsoft.com/office/drawing/2014/main" id="{D3C86151-855F-D841-BB30-3794149D4FDE}"/>
              </a:ext>
            </a:extLst>
          </p:cNvPr>
          <p:cNvSpPr>
            <a:spLocks noGrp="1"/>
          </p:cNvSpPr>
          <p:nvPr>
            <p:ph idx="45" hasCustomPrompt="1"/>
          </p:nvPr>
        </p:nvSpPr>
        <p:spPr>
          <a:xfrm>
            <a:off x="5924314" y="39776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9" name="Picture Placeholder 2">
            <a:extLst>
              <a:ext uri="{FF2B5EF4-FFF2-40B4-BE49-F238E27FC236}">
                <a16:creationId xmlns:a16="http://schemas.microsoft.com/office/drawing/2014/main" id="{8C0B4E44-F83C-C94B-841E-DC9800798CD0}"/>
              </a:ext>
            </a:extLst>
          </p:cNvPr>
          <p:cNvSpPr>
            <a:spLocks noGrp="1"/>
          </p:cNvSpPr>
          <p:nvPr>
            <p:ph type="pic" idx="48" hasCustomPrompt="1"/>
          </p:nvPr>
        </p:nvSpPr>
        <p:spPr>
          <a:xfrm>
            <a:off x="8104633" y="173846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0" name="Content Placeholder 2">
            <a:extLst>
              <a:ext uri="{FF2B5EF4-FFF2-40B4-BE49-F238E27FC236}">
                <a16:creationId xmlns:a16="http://schemas.microsoft.com/office/drawing/2014/main" id="{6265B4E0-B657-934E-BBD8-36BA946B15D3}"/>
              </a:ext>
            </a:extLst>
          </p:cNvPr>
          <p:cNvSpPr>
            <a:spLocks noGrp="1"/>
          </p:cNvSpPr>
          <p:nvPr>
            <p:ph idx="49" hasCustomPrompt="1"/>
          </p:nvPr>
        </p:nvSpPr>
        <p:spPr>
          <a:xfrm>
            <a:off x="9536194" y="187912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1" name="Picture Placeholder 2">
            <a:extLst>
              <a:ext uri="{FF2B5EF4-FFF2-40B4-BE49-F238E27FC236}">
                <a16:creationId xmlns:a16="http://schemas.microsoft.com/office/drawing/2014/main" id="{85698BD1-31DC-874E-9635-F3C190EE62EB}"/>
              </a:ext>
            </a:extLst>
          </p:cNvPr>
          <p:cNvSpPr>
            <a:spLocks noGrp="1"/>
          </p:cNvSpPr>
          <p:nvPr>
            <p:ph type="pic" idx="50" hasCustomPrompt="1"/>
          </p:nvPr>
        </p:nvSpPr>
        <p:spPr>
          <a:xfrm>
            <a:off x="8104633" y="38065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2" name="Content Placeholder 2">
            <a:extLst>
              <a:ext uri="{FF2B5EF4-FFF2-40B4-BE49-F238E27FC236}">
                <a16:creationId xmlns:a16="http://schemas.microsoft.com/office/drawing/2014/main" id="{58DECA99-F1D9-CD42-A91B-710C1AC37F2B}"/>
              </a:ext>
            </a:extLst>
          </p:cNvPr>
          <p:cNvSpPr>
            <a:spLocks noGrp="1"/>
          </p:cNvSpPr>
          <p:nvPr>
            <p:ph idx="51" hasCustomPrompt="1"/>
          </p:nvPr>
        </p:nvSpPr>
        <p:spPr>
          <a:xfrm>
            <a:off x="9536194" y="39776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04312829"/>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Headshot grid - 9">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8AA3EA9C-025E-1442-BE85-58F4D29CB42C}"/>
              </a:ext>
            </a:extLst>
          </p:cNvPr>
          <p:cNvSpPr/>
          <p:nvPr userDrawn="1"/>
        </p:nvSpPr>
        <p:spPr>
          <a:xfrm>
            <a:off x="685800" y="465280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0FD384-71E7-9647-84D2-5CA9B322BD24}"/>
              </a:ext>
            </a:extLst>
          </p:cNvPr>
          <p:cNvSpPr/>
          <p:nvPr userDrawn="1"/>
        </p:nvSpPr>
        <p:spPr>
          <a:xfrm>
            <a:off x="4323207" y="4652802"/>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3CDDC1-5D63-B042-84A5-102EE1FAF963}"/>
              </a:ext>
            </a:extLst>
          </p:cNvPr>
          <p:cNvSpPr/>
          <p:nvPr userDrawn="1"/>
        </p:nvSpPr>
        <p:spPr>
          <a:xfrm>
            <a:off x="685800" y="2930682"/>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6A7174-628C-B34F-B7EE-85C371CE3D70}"/>
              </a:ext>
            </a:extLst>
          </p:cNvPr>
          <p:cNvSpPr/>
          <p:nvPr userDrawn="1"/>
        </p:nvSpPr>
        <p:spPr>
          <a:xfrm>
            <a:off x="4323207" y="293068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A5E89C-9843-E34B-953D-F747A7125C4E}"/>
              </a:ext>
            </a:extLst>
          </p:cNvPr>
          <p:cNvSpPr/>
          <p:nvPr userDrawn="1"/>
        </p:nvSpPr>
        <p:spPr>
          <a:xfrm>
            <a:off x="7960614" y="2930682"/>
            <a:ext cx="3566160" cy="1645920"/>
          </a:xfrm>
          <a:prstGeom prst="rect">
            <a:avLst/>
          </a:prstGeom>
          <a:solidFill>
            <a:srgbClr val="3B136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07B7B6-CBCE-B646-9485-9FBF1B2C65B8}"/>
              </a:ext>
            </a:extLst>
          </p:cNvPr>
          <p:cNvSpPr/>
          <p:nvPr userDrawn="1"/>
        </p:nvSpPr>
        <p:spPr>
          <a:xfrm>
            <a:off x="685800" y="120856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5297607-2CFA-664A-8EDB-8C56CDECEBAF}"/>
              </a:ext>
            </a:extLst>
          </p:cNvPr>
          <p:cNvSpPr/>
          <p:nvPr userDrawn="1"/>
        </p:nvSpPr>
        <p:spPr>
          <a:xfrm>
            <a:off x="4323207" y="1208562"/>
            <a:ext cx="3566160" cy="164592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02AB4F-201C-B448-86F6-3DEA0E497682}"/>
              </a:ext>
            </a:extLst>
          </p:cNvPr>
          <p:cNvSpPr/>
          <p:nvPr userDrawn="1"/>
        </p:nvSpPr>
        <p:spPr>
          <a:xfrm>
            <a:off x="7960614" y="1208562"/>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
            <a:extLst>
              <a:ext uri="{FF2B5EF4-FFF2-40B4-BE49-F238E27FC236}">
                <a16:creationId xmlns:a16="http://schemas.microsoft.com/office/drawing/2014/main" id="{99F6C1FE-98E2-5C41-AA95-765BBFEB2EB3}"/>
              </a:ext>
            </a:extLst>
          </p:cNvPr>
          <p:cNvSpPr>
            <a:spLocks noGrp="1"/>
          </p:cNvSpPr>
          <p:nvPr>
            <p:ph type="pic" idx="26" hasCustomPrompt="1"/>
          </p:nvPr>
        </p:nvSpPr>
        <p:spPr>
          <a:xfrm>
            <a:off x="86068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5" name="Content Placeholder 2">
            <a:extLst>
              <a:ext uri="{FF2B5EF4-FFF2-40B4-BE49-F238E27FC236}">
                <a16:creationId xmlns:a16="http://schemas.microsoft.com/office/drawing/2014/main" id="{5D59E1D5-9B03-9B4C-8D95-0561E24FB5B1}"/>
              </a:ext>
            </a:extLst>
          </p:cNvPr>
          <p:cNvSpPr>
            <a:spLocks noGrp="1"/>
          </p:cNvSpPr>
          <p:nvPr>
            <p:ph idx="37" hasCustomPrompt="1"/>
          </p:nvPr>
        </p:nvSpPr>
        <p:spPr>
          <a:xfrm>
            <a:off x="2292241" y="157432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6" name="Picture Placeholder 2">
            <a:extLst>
              <a:ext uri="{FF2B5EF4-FFF2-40B4-BE49-F238E27FC236}">
                <a16:creationId xmlns:a16="http://schemas.microsoft.com/office/drawing/2014/main" id="{40F2EA6B-8E43-5F4A-B1B7-A7D7A45B8767}"/>
              </a:ext>
            </a:extLst>
          </p:cNvPr>
          <p:cNvSpPr>
            <a:spLocks noGrp="1"/>
          </p:cNvSpPr>
          <p:nvPr>
            <p:ph type="pic" idx="38" hasCustomPrompt="1"/>
          </p:nvPr>
        </p:nvSpPr>
        <p:spPr>
          <a:xfrm>
            <a:off x="86068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7" name="Content Placeholder 2">
            <a:extLst>
              <a:ext uri="{FF2B5EF4-FFF2-40B4-BE49-F238E27FC236}">
                <a16:creationId xmlns:a16="http://schemas.microsoft.com/office/drawing/2014/main" id="{E712768E-63CA-EC4E-A1C7-09CD8F8698F2}"/>
              </a:ext>
            </a:extLst>
          </p:cNvPr>
          <p:cNvSpPr>
            <a:spLocks noGrp="1"/>
          </p:cNvSpPr>
          <p:nvPr>
            <p:ph idx="39" hasCustomPrompt="1"/>
          </p:nvPr>
        </p:nvSpPr>
        <p:spPr>
          <a:xfrm>
            <a:off x="229224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1" name="Picture Placeholder 2">
            <a:extLst>
              <a:ext uri="{FF2B5EF4-FFF2-40B4-BE49-F238E27FC236}">
                <a16:creationId xmlns:a16="http://schemas.microsoft.com/office/drawing/2014/main" id="{915B29CA-BB06-B64E-B292-AA11806ABEBF}"/>
              </a:ext>
            </a:extLst>
          </p:cNvPr>
          <p:cNvSpPr>
            <a:spLocks noGrp="1"/>
          </p:cNvSpPr>
          <p:nvPr>
            <p:ph type="pic" idx="40" hasCustomPrompt="1"/>
          </p:nvPr>
        </p:nvSpPr>
        <p:spPr>
          <a:xfrm>
            <a:off x="860680" y="484742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2" name="Content Placeholder 2">
            <a:extLst>
              <a:ext uri="{FF2B5EF4-FFF2-40B4-BE49-F238E27FC236}">
                <a16:creationId xmlns:a16="http://schemas.microsoft.com/office/drawing/2014/main" id="{B59BB06D-967C-634B-9B9B-EFC6174C9905}"/>
              </a:ext>
            </a:extLst>
          </p:cNvPr>
          <p:cNvSpPr>
            <a:spLocks noGrp="1"/>
          </p:cNvSpPr>
          <p:nvPr>
            <p:ph idx="41" hasCustomPrompt="1"/>
          </p:nvPr>
        </p:nvSpPr>
        <p:spPr>
          <a:xfrm>
            <a:off x="2292241" y="501856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3" name="Picture Placeholder 2">
            <a:extLst>
              <a:ext uri="{FF2B5EF4-FFF2-40B4-BE49-F238E27FC236}">
                <a16:creationId xmlns:a16="http://schemas.microsoft.com/office/drawing/2014/main" id="{028B0595-D9F4-8045-9FA1-B42ECAA33C89}"/>
              </a:ext>
            </a:extLst>
          </p:cNvPr>
          <p:cNvSpPr>
            <a:spLocks noGrp="1"/>
          </p:cNvSpPr>
          <p:nvPr>
            <p:ph type="pic" idx="42" hasCustomPrompt="1"/>
          </p:nvPr>
        </p:nvSpPr>
        <p:spPr>
          <a:xfrm>
            <a:off x="450304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Content Placeholder 2">
            <a:extLst>
              <a:ext uri="{FF2B5EF4-FFF2-40B4-BE49-F238E27FC236}">
                <a16:creationId xmlns:a16="http://schemas.microsoft.com/office/drawing/2014/main" id="{26A342C0-CF5D-AA48-874C-5B3DD61EC4ED}"/>
              </a:ext>
            </a:extLst>
          </p:cNvPr>
          <p:cNvSpPr>
            <a:spLocks noGrp="1"/>
          </p:cNvSpPr>
          <p:nvPr>
            <p:ph idx="43" hasCustomPrompt="1"/>
          </p:nvPr>
        </p:nvSpPr>
        <p:spPr>
          <a:xfrm>
            <a:off x="5934601" y="157432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5" name="Picture Placeholder 2">
            <a:extLst>
              <a:ext uri="{FF2B5EF4-FFF2-40B4-BE49-F238E27FC236}">
                <a16:creationId xmlns:a16="http://schemas.microsoft.com/office/drawing/2014/main" id="{5F419E52-901B-DC4B-AA62-228C26FEC3B2}"/>
              </a:ext>
            </a:extLst>
          </p:cNvPr>
          <p:cNvSpPr>
            <a:spLocks noGrp="1"/>
          </p:cNvSpPr>
          <p:nvPr>
            <p:ph type="pic" idx="44" hasCustomPrompt="1"/>
          </p:nvPr>
        </p:nvSpPr>
        <p:spPr>
          <a:xfrm>
            <a:off x="450304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Content Placeholder 2">
            <a:extLst>
              <a:ext uri="{FF2B5EF4-FFF2-40B4-BE49-F238E27FC236}">
                <a16:creationId xmlns:a16="http://schemas.microsoft.com/office/drawing/2014/main" id="{D3C86151-855F-D841-BB30-3794149D4FDE}"/>
              </a:ext>
            </a:extLst>
          </p:cNvPr>
          <p:cNvSpPr>
            <a:spLocks noGrp="1"/>
          </p:cNvSpPr>
          <p:nvPr>
            <p:ph idx="45" hasCustomPrompt="1"/>
          </p:nvPr>
        </p:nvSpPr>
        <p:spPr>
          <a:xfrm>
            <a:off x="593460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7" name="Picture Placeholder 2">
            <a:extLst>
              <a:ext uri="{FF2B5EF4-FFF2-40B4-BE49-F238E27FC236}">
                <a16:creationId xmlns:a16="http://schemas.microsoft.com/office/drawing/2014/main" id="{C253F6C4-ECA1-654C-BC57-1293F8D74252}"/>
              </a:ext>
            </a:extLst>
          </p:cNvPr>
          <p:cNvSpPr>
            <a:spLocks noGrp="1"/>
          </p:cNvSpPr>
          <p:nvPr>
            <p:ph type="pic" idx="46" hasCustomPrompt="1"/>
          </p:nvPr>
        </p:nvSpPr>
        <p:spPr>
          <a:xfrm>
            <a:off x="4503040" y="484742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0569BFB9-3EB5-7A48-A422-EAB3F59D86DB}"/>
              </a:ext>
            </a:extLst>
          </p:cNvPr>
          <p:cNvSpPr>
            <a:spLocks noGrp="1"/>
          </p:cNvSpPr>
          <p:nvPr>
            <p:ph idx="47" hasCustomPrompt="1"/>
          </p:nvPr>
        </p:nvSpPr>
        <p:spPr>
          <a:xfrm>
            <a:off x="5934601" y="501856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9" name="Picture Placeholder 2">
            <a:extLst>
              <a:ext uri="{FF2B5EF4-FFF2-40B4-BE49-F238E27FC236}">
                <a16:creationId xmlns:a16="http://schemas.microsoft.com/office/drawing/2014/main" id="{8C0B4E44-F83C-C94B-841E-DC9800798CD0}"/>
              </a:ext>
            </a:extLst>
          </p:cNvPr>
          <p:cNvSpPr>
            <a:spLocks noGrp="1"/>
          </p:cNvSpPr>
          <p:nvPr>
            <p:ph type="pic" idx="48" hasCustomPrompt="1"/>
          </p:nvPr>
        </p:nvSpPr>
        <p:spPr>
          <a:xfrm>
            <a:off x="811492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0" name="Content Placeholder 2">
            <a:extLst>
              <a:ext uri="{FF2B5EF4-FFF2-40B4-BE49-F238E27FC236}">
                <a16:creationId xmlns:a16="http://schemas.microsoft.com/office/drawing/2014/main" id="{6265B4E0-B657-934E-BBD8-36BA946B15D3}"/>
              </a:ext>
            </a:extLst>
          </p:cNvPr>
          <p:cNvSpPr>
            <a:spLocks noGrp="1"/>
          </p:cNvSpPr>
          <p:nvPr>
            <p:ph idx="49" hasCustomPrompt="1"/>
          </p:nvPr>
        </p:nvSpPr>
        <p:spPr>
          <a:xfrm>
            <a:off x="9546481" y="15438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1" name="Picture Placeholder 2">
            <a:extLst>
              <a:ext uri="{FF2B5EF4-FFF2-40B4-BE49-F238E27FC236}">
                <a16:creationId xmlns:a16="http://schemas.microsoft.com/office/drawing/2014/main" id="{85698BD1-31DC-874E-9635-F3C190EE62EB}"/>
              </a:ext>
            </a:extLst>
          </p:cNvPr>
          <p:cNvSpPr>
            <a:spLocks noGrp="1"/>
          </p:cNvSpPr>
          <p:nvPr>
            <p:ph type="pic" idx="50" hasCustomPrompt="1"/>
          </p:nvPr>
        </p:nvSpPr>
        <p:spPr>
          <a:xfrm>
            <a:off x="811492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2" name="Content Placeholder 2">
            <a:extLst>
              <a:ext uri="{FF2B5EF4-FFF2-40B4-BE49-F238E27FC236}">
                <a16:creationId xmlns:a16="http://schemas.microsoft.com/office/drawing/2014/main" id="{58DECA99-F1D9-CD42-A91B-710C1AC37F2B}"/>
              </a:ext>
            </a:extLst>
          </p:cNvPr>
          <p:cNvSpPr>
            <a:spLocks noGrp="1"/>
          </p:cNvSpPr>
          <p:nvPr>
            <p:ph idx="51" hasCustomPrompt="1"/>
          </p:nvPr>
        </p:nvSpPr>
        <p:spPr>
          <a:xfrm>
            <a:off x="954648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4" name="Rectangle 43">
            <a:extLst>
              <a:ext uri="{FF2B5EF4-FFF2-40B4-BE49-F238E27FC236}">
                <a16:creationId xmlns:a16="http://schemas.microsoft.com/office/drawing/2014/main" id="{DE80B4EA-0ECC-4F87-915E-AD9207DF96CF}"/>
              </a:ext>
            </a:extLst>
          </p:cNvPr>
          <p:cNvSpPr/>
          <p:nvPr userDrawn="1"/>
        </p:nvSpPr>
        <p:spPr>
          <a:xfrm>
            <a:off x="7969336" y="4652802"/>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icture Placeholder 2">
            <a:extLst>
              <a:ext uri="{FF2B5EF4-FFF2-40B4-BE49-F238E27FC236}">
                <a16:creationId xmlns:a16="http://schemas.microsoft.com/office/drawing/2014/main" id="{FC328EB7-6901-4BA3-A90E-14A4FBC469D0}"/>
              </a:ext>
            </a:extLst>
          </p:cNvPr>
          <p:cNvSpPr>
            <a:spLocks noGrp="1"/>
          </p:cNvSpPr>
          <p:nvPr>
            <p:ph type="pic" idx="52" hasCustomPrompt="1"/>
          </p:nvPr>
        </p:nvSpPr>
        <p:spPr>
          <a:xfrm>
            <a:off x="8123642" y="484742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6" name="Content Placeholder 2">
            <a:extLst>
              <a:ext uri="{FF2B5EF4-FFF2-40B4-BE49-F238E27FC236}">
                <a16:creationId xmlns:a16="http://schemas.microsoft.com/office/drawing/2014/main" id="{822C309D-BF2A-41FD-82F5-2615370699C9}"/>
              </a:ext>
            </a:extLst>
          </p:cNvPr>
          <p:cNvSpPr>
            <a:spLocks noGrp="1"/>
          </p:cNvSpPr>
          <p:nvPr>
            <p:ph idx="53" hasCustomPrompt="1"/>
          </p:nvPr>
        </p:nvSpPr>
        <p:spPr>
          <a:xfrm>
            <a:off x="9555203" y="498808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994609536"/>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_Headshot gri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8AA3EA9C-025E-1442-BE85-58F4D29CB42C}"/>
              </a:ext>
            </a:extLst>
          </p:cNvPr>
          <p:cNvSpPr/>
          <p:nvPr userDrawn="1"/>
        </p:nvSpPr>
        <p:spPr>
          <a:xfrm>
            <a:off x="685800" y="465280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0FD384-71E7-9647-84D2-5CA9B322BD24}"/>
              </a:ext>
            </a:extLst>
          </p:cNvPr>
          <p:cNvSpPr/>
          <p:nvPr userDrawn="1"/>
        </p:nvSpPr>
        <p:spPr>
          <a:xfrm>
            <a:off x="4323207" y="4652802"/>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683CE9-E97F-704C-800E-5124B9178517}"/>
              </a:ext>
            </a:extLst>
          </p:cNvPr>
          <p:cNvSpPr/>
          <p:nvPr userDrawn="1"/>
        </p:nvSpPr>
        <p:spPr>
          <a:xfrm>
            <a:off x="7960614" y="4652802"/>
            <a:ext cx="3566160" cy="1645920"/>
          </a:xfrm>
          <a:prstGeom prst="rect">
            <a:avLst/>
          </a:prstGeom>
          <a:solidFill>
            <a:schemeClr val="bg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3CDDC1-5D63-B042-84A5-102EE1FAF963}"/>
              </a:ext>
            </a:extLst>
          </p:cNvPr>
          <p:cNvSpPr/>
          <p:nvPr userDrawn="1"/>
        </p:nvSpPr>
        <p:spPr>
          <a:xfrm>
            <a:off x="685800" y="2930682"/>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6A7174-628C-B34F-B7EE-85C371CE3D70}"/>
              </a:ext>
            </a:extLst>
          </p:cNvPr>
          <p:cNvSpPr/>
          <p:nvPr userDrawn="1"/>
        </p:nvSpPr>
        <p:spPr>
          <a:xfrm>
            <a:off x="4323207" y="293068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A5E89C-9843-E34B-953D-F747A7125C4E}"/>
              </a:ext>
            </a:extLst>
          </p:cNvPr>
          <p:cNvSpPr/>
          <p:nvPr userDrawn="1"/>
        </p:nvSpPr>
        <p:spPr>
          <a:xfrm>
            <a:off x="7960614" y="2930682"/>
            <a:ext cx="3566160" cy="1645920"/>
          </a:xfrm>
          <a:prstGeom prst="rect">
            <a:avLst/>
          </a:prstGeom>
          <a:solidFill>
            <a:srgbClr val="3B136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07B7B6-CBCE-B646-9485-9FBF1B2C65B8}"/>
              </a:ext>
            </a:extLst>
          </p:cNvPr>
          <p:cNvSpPr/>
          <p:nvPr userDrawn="1"/>
        </p:nvSpPr>
        <p:spPr>
          <a:xfrm>
            <a:off x="685800" y="120856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5297607-2CFA-664A-8EDB-8C56CDECEBAF}"/>
              </a:ext>
            </a:extLst>
          </p:cNvPr>
          <p:cNvSpPr/>
          <p:nvPr userDrawn="1"/>
        </p:nvSpPr>
        <p:spPr>
          <a:xfrm>
            <a:off x="4323207" y="1208562"/>
            <a:ext cx="3566160" cy="164592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02AB4F-201C-B448-86F6-3DEA0E497682}"/>
              </a:ext>
            </a:extLst>
          </p:cNvPr>
          <p:cNvSpPr/>
          <p:nvPr userDrawn="1"/>
        </p:nvSpPr>
        <p:spPr>
          <a:xfrm>
            <a:off x="7960614" y="1208562"/>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
            <a:extLst>
              <a:ext uri="{FF2B5EF4-FFF2-40B4-BE49-F238E27FC236}">
                <a16:creationId xmlns:a16="http://schemas.microsoft.com/office/drawing/2014/main" id="{99F6C1FE-98E2-5C41-AA95-765BBFEB2EB3}"/>
              </a:ext>
            </a:extLst>
          </p:cNvPr>
          <p:cNvSpPr>
            <a:spLocks noGrp="1"/>
          </p:cNvSpPr>
          <p:nvPr>
            <p:ph type="pic" idx="26" hasCustomPrompt="1"/>
          </p:nvPr>
        </p:nvSpPr>
        <p:spPr>
          <a:xfrm>
            <a:off x="86068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5" name="Content Placeholder 2">
            <a:extLst>
              <a:ext uri="{FF2B5EF4-FFF2-40B4-BE49-F238E27FC236}">
                <a16:creationId xmlns:a16="http://schemas.microsoft.com/office/drawing/2014/main" id="{5D59E1D5-9B03-9B4C-8D95-0561E24FB5B1}"/>
              </a:ext>
            </a:extLst>
          </p:cNvPr>
          <p:cNvSpPr>
            <a:spLocks noGrp="1"/>
          </p:cNvSpPr>
          <p:nvPr>
            <p:ph idx="37" hasCustomPrompt="1"/>
          </p:nvPr>
        </p:nvSpPr>
        <p:spPr>
          <a:xfrm>
            <a:off x="2292241" y="157432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6" name="Picture Placeholder 2">
            <a:extLst>
              <a:ext uri="{FF2B5EF4-FFF2-40B4-BE49-F238E27FC236}">
                <a16:creationId xmlns:a16="http://schemas.microsoft.com/office/drawing/2014/main" id="{40F2EA6B-8E43-5F4A-B1B7-A7D7A45B8767}"/>
              </a:ext>
            </a:extLst>
          </p:cNvPr>
          <p:cNvSpPr>
            <a:spLocks noGrp="1"/>
          </p:cNvSpPr>
          <p:nvPr>
            <p:ph type="pic" idx="38" hasCustomPrompt="1"/>
          </p:nvPr>
        </p:nvSpPr>
        <p:spPr>
          <a:xfrm>
            <a:off x="86068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7" name="Content Placeholder 2">
            <a:extLst>
              <a:ext uri="{FF2B5EF4-FFF2-40B4-BE49-F238E27FC236}">
                <a16:creationId xmlns:a16="http://schemas.microsoft.com/office/drawing/2014/main" id="{E712768E-63CA-EC4E-A1C7-09CD8F8698F2}"/>
              </a:ext>
            </a:extLst>
          </p:cNvPr>
          <p:cNvSpPr>
            <a:spLocks noGrp="1"/>
          </p:cNvSpPr>
          <p:nvPr>
            <p:ph idx="39" hasCustomPrompt="1"/>
          </p:nvPr>
        </p:nvSpPr>
        <p:spPr>
          <a:xfrm>
            <a:off x="229224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1" name="Picture Placeholder 2">
            <a:extLst>
              <a:ext uri="{FF2B5EF4-FFF2-40B4-BE49-F238E27FC236}">
                <a16:creationId xmlns:a16="http://schemas.microsoft.com/office/drawing/2014/main" id="{915B29CA-BB06-B64E-B292-AA11806ABEBF}"/>
              </a:ext>
            </a:extLst>
          </p:cNvPr>
          <p:cNvSpPr>
            <a:spLocks noGrp="1"/>
          </p:cNvSpPr>
          <p:nvPr>
            <p:ph type="pic" idx="40" hasCustomPrompt="1"/>
          </p:nvPr>
        </p:nvSpPr>
        <p:spPr>
          <a:xfrm>
            <a:off x="860680" y="484742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2" name="Content Placeholder 2">
            <a:extLst>
              <a:ext uri="{FF2B5EF4-FFF2-40B4-BE49-F238E27FC236}">
                <a16:creationId xmlns:a16="http://schemas.microsoft.com/office/drawing/2014/main" id="{B59BB06D-967C-634B-9B9B-EFC6174C9905}"/>
              </a:ext>
            </a:extLst>
          </p:cNvPr>
          <p:cNvSpPr>
            <a:spLocks noGrp="1"/>
          </p:cNvSpPr>
          <p:nvPr>
            <p:ph idx="41" hasCustomPrompt="1"/>
          </p:nvPr>
        </p:nvSpPr>
        <p:spPr>
          <a:xfrm>
            <a:off x="2292241" y="501856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3" name="Picture Placeholder 2">
            <a:extLst>
              <a:ext uri="{FF2B5EF4-FFF2-40B4-BE49-F238E27FC236}">
                <a16:creationId xmlns:a16="http://schemas.microsoft.com/office/drawing/2014/main" id="{028B0595-D9F4-8045-9FA1-B42ECAA33C89}"/>
              </a:ext>
            </a:extLst>
          </p:cNvPr>
          <p:cNvSpPr>
            <a:spLocks noGrp="1"/>
          </p:cNvSpPr>
          <p:nvPr>
            <p:ph type="pic" idx="42" hasCustomPrompt="1"/>
          </p:nvPr>
        </p:nvSpPr>
        <p:spPr>
          <a:xfrm>
            <a:off x="450304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Content Placeholder 2">
            <a:extLst>
              <a:ext uri="{FF2B5EF4-FFF2-40B4-BE49-F238E27FC236}">
                <a16:creationId xmlns:a16="http://schemas.microsoft.com/office/drawing/2014/main" id="{26A342C0-CF5D-AA48-874C-5B3DD61EC4ED}"/>
              </a:ext>
            </a:extLst>
          </p:cNvPr>
          <p:cNvSpPr>
            <a:spLocks noGrp="1"/>
          </p:cNvSpPr>
          <p:nvPr>
            <p:ph idx="43" hasCustomPrompt="1"/>
          </p:nvPr>
        </p:nvSpPr>
        <p:spPr>
          <a:xfrm>
            <a:off x="5934601" y="157432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5" name="Picture Placeholder 2">
            <a:extLst>
              <a:ext uri="{FF2B5EF4-FFF2-40B4-BE49-F238E27FC236}">
                <a16:creationId xmlns:a16="http://schemas.microsoft.com/office/drawing/2014/main" id="{5F419E52-901B-DC4B-AA62-228C26FEC3B2}"/>
              </a:ext>
            </a:extLst>
          </p:cNvPr>
          <p:cNvSpPr>
            <a:spLocks noGrp="1"/>
          </p:cNvSpPr>
          <p:nvPr>
            <p:ph type="pic" idx="44" hasCustomPrompt="1"/>
          </p:nvPr>
        </p:nvSpPr>
        <p:spPr>
          <a:xfrm>
            <a:off x="450304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Content Placeholder 2">
            <a:extLst>
              <a:ext uri="{FF2B5EF4-FFF2-40B4-BE49-F238E27FC236}">
                <a16:creationId xmlns:a16="http://schemas.microsoft.com/office/drawing/2014/main" id="{D3C86151-855F-D841-BB30-3794149D4FDE}"/>
              </a:ext>
            </a:extLst>
          </p:cNvPr>
          <p:cNvSpPr>
            <a:spLocks noGrp="1"/>
          </p:cNvSpPr>
          <p:nvPr>
            <p:ph idx="45" hasCustomPrompt="1"/>
          </p:nvPr>
        </p:nvSpPr>
        <p:spPr>
          <a:xfrm>
            <a:off x="593460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7" name="Picture Placeholder 2">
            <a:extLst>
              <a:ext uri="{FF2B5EF4-FFF2-40B4-BE49-F238E27FC236}">
                <a16:creationId xmlns:a16="http://schemas.microsoft.com/office/drawing/2014/main" id="{C253F6C4-ECA1-654C-BC57-1293F8D74252}"/>
              </a:ext>
            </a:extLst>
          </p:cNvPr>
          <p:cNvSpPr>
            <a:spLocks noGrp="1"/>
          </p:cNvSpPr>
          <p:nvPr>
            <p:ph type="pic" idx="46" hasCustomPrompt="1"/>
          </p:nvPr>
        </p:nvSpPr>
        <p:spPr>
          <a:xfrm>
            <a:off x="4503040" y="484742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0569BFB9-3EB5-7A48-A422-EAB3F59D86DB}"/>
              </a:ext>
            </a:extLst>
          </p:cNvPr>
          <p:cNvSpPr>
            <a:spLocks noGrp="1"/>
          </p:cNvSpPr>
          <p:nvPr>
            <p:ph idx="47" hasCustomPrompt="1"/>
          </p:nvPr>
        </p:nvSpPr>
        <p:spPr>
          <a:xfrm>
            <a:off x="5934601" y="501856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9" name="Picture Placeholder 2">
            <a:extLst>
              <a:ext uri="{FF2B5EF4-FFF2-40B4-BE49-F238E27FC236}">
                <a16:creationId xmlns:a16="http://schemas.microsoft.com/office/drawing/2014/main" id="{8C0B4E44-F83C-C94B-841E-DC9800798CD0}"/>
              </a:ext>
            </a:extLst>
          </p:cNvPr>
          <p:cNvSpPr>
            <a:spLocks noGrp="1"/>
          </p:cNvSpPr>
          <p:nvPr>
            <p:ph type="pic" idx="48" hasCustomPrompt="1"/>
          </p:nvPr>
        </p:nvSpPr>
        <p:spPr>
          <a:xfrm>
            <a:off x="811492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0" name="Content Placeholder 2">
            <a:extLst>
              <a:ext uri="{FF2B5EF4-FFF2-40B4-BE49-F238E27FC236}">
                <a16:creationId xmlns:a16="http://schemas.microsoft.com/office/drawing/2014/main" id="{6265B4E0-B657-934E-BBD8-36BA946B15D3}"/>
              </a:ext>
            </a:extLst>
          </p:cNvPr>
          <p:cNvSpPr>
            <a:spLocks noGrp="1"/>
          </p:cNvSpPr>
          <p:nvPr>
            <p:ph idx="49" hasCustomPrompt="1"/>
          </p:nvPr>
        </p:nvSpPr>
        <p:spPr>
          <a:xfrm>
            <a:off x="9546481" y="15438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1" name="Picture Placeholder 2">
            <a:extLst>
              <a:ext uri="{FF2B5EF4-FFF2-40B4-BE49-F238E27FC236}">
                <a16:creationId xmlns:a16="http://schemas.microsoft.com/office/drawing/2014/main" id="{85698BD1-31DC-874E-9635-F3C190EE62EB}"/>
              </a:ext>
            </a:extLst>
          </p:cNvPr>
          <p:cNvSpPr>
            <a:spLocks noGrp="1"/>
          </p:cNvSpPr>
          <p:nvPr>
            <p:ph type="pic" idx="50" hasCustomPrompt="1"/>
          </p:nvPr>
        </p:nvSpPr>
        <p:spPr>
          <a:xfrm>
            <a:off x="811492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2" name="Content Placeholder 2">
            <a:extLst>
              <a:ext uri="{FF2B5EF4-FFF2-40B4-BE49-F238E27FC236}">
                <a16:creationId xmlns:a16="http://schemas.microsoft.com/office/drawing/2014/main" id="{58DECA99-F1D9-CD42-A91B-710C1AC37F2B}"/>
              </a:ext>
            </a:extLst>
          </p:cNvPr>
          <p:cNvSpPr>
            <a:spLocks noGrp="1"/>
          </p:cNvSpPr>
          <p:nvPr>
            <p:ph idx="51" hasCustomPrompt="1"/>
          </p:nvPr>
        </p:nvSpPr>
        <p:spPr>
          <a:xfrm>
            <a:off x="954648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3" name="Content Placeholder 2">
            <a:extLst>
              <a:ext uri="{FF2B5EF4-FFF2-40B4-BE49-F238E27FC236}">
                <a16:creationId xmlns:a16="http://schemas.microsoft.com/office/drawing/2014/main" id="{56F4672A-45AD-8841-8A1D-985F978787DA}"/>
              </a:ext>
            </a:extLst>
          </p:cNvPr>
          <p:cNvSpPr>
            <a:spLocks noGrp="1"/>
          </p:cNvSpPr>
          <p:nvPr>
            <p:ph idx="10" hasCustomPrompt="1"/>
          </p:nvPr>
        </p:nvSpPr>
        <p:spPr>
          <a:xfrm>
            <a:off x="8064247" y="4809322"/>
            <a:ext cx="3304794" cy="1332881"/>
          </a:xfrm>
          <a:prstGeom prst="rect">
            <a:avLst/>
          </a:prstGeom>
        </p:spPr>
        <p:txBody>
          <a:bodyPr anchor="ct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Click to edit Master text styles</a:t>
            </a:r>
          </a:p>
        </p:txBody>
      </p:sp>
    </p:spTree>
    <p:extLst>
      <p:ext uri="{BB962C8B-B14F-4D97-AF65-F5344CB8AC3E}">
        <p14:creationId xmlns:p14="http://schemas.microsoft.com/office/powerpoint/2010/main" val="1386907183"/>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Questions</a:t>
            </a:r>
            <a:r>
              <a:rPr lang="en-US" sz="6000" b="1" dirty="0">
                <a:solidFill>
                  <a:schemeClr val="accent2"/>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3583840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About JL">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1A65AC-F11E-45B0-8B74-212016F36A47}"/>
              </a:ext>
            </a:extLst>
          </p:cNvPr>
          <p:cNvSpPr txBox="1"/>
          <p:nvPr userDrawn="1"/>
        </p:nvSpPr>
        <p:spPr>
          <a:xfrm>
            <a:off x="685800" y="2993624"/>
            <a:ext cx="7778861" cy="830997"/>
          </a:xfrm>
          <a:prstGeom prst="rect">
            <a:avLst/>
          </a:prstGeom>
          <a:noFill/>
        </p:spPr>
        <p:txBody>
          <a:bodyPr wrap="none" rtlCol="0">
            <a:spAutoFit/>
          </a:bodyPr>
          <a:lstStyle/>
          <a:p>
            <a:r>
              <a:rPr kumimoji="0" lang="en-US" sz="48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About Jackson Lewis P.C.</a:t>
            </a:r>
            <a:endParaRPr lang="en-US" sz="3200" dirty="0"/>
          </a:p>
        </p:txBody>
      </p:sp>
    </p:spTree>
    <p:extLst>
      <p:ext uri="{BB962C8B-B14F-4D97-AF65-F5344CB8AC3E}">
        <p14:creationId xmlns:p14="http://schemas.microsoft.com/office/powerpoint/2010/main" val="12445722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We get wo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91E27-8B3A-4F16-83AA-ECB9BB79736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ackground pattern&#10;&#10;Description automatically generated">
            <a:extLst>
              <a:ext uri="{FF2B5EF4-FFF2-40B4-BE49-F238E27FC236}">
                <a16:creationId xmlns:a16="http://schemas.microsoft.com/office/drawing/2014/main" id="{1437E4D1-BD93-4E81-8A2D-2A20DA89B1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48" y="0"/>
            <a:ext cx="12188952" cy="6858000"/>
          </a:xfrm>
          <a:prstGeom prst="rect">
            <a:avLst/>
          </a:prstGeom>
        </p:spPr>
      </p:pic>
      <p:pic>
        <p:nvPicPr>
          <p:cNvPr id="7" name="Picture 6" descr="Logo&#10;&#10;Description automatically generated">
            <a:extLst>
              <a:ext uri="{FF2B5EF4-FFF2-40B4-BE49-F238E27FC236}">
                <a16:creationId xmlns:a16="http://schemas.microsoft.com/office/drawing/2014/main" id="{BEAEB174-39DE-4E86-8702-7014957FAC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772" y="1676400"/>
            <a:ext cx="6400800" cy="1600200"/>
          </a:xfrm>
          <a:prstGeom prst="rect">
            <a:avLst/>
          </a:prstGeom>
        </p:spPr>
      </p:pic>
      <p:pic>
        <p:nvPicPr>
          <p:cNvPr id="9" name="Picture 8" descr="Logo&#10;&#10;Description automatically generated">
            <a:extLst>
              <a:ext uri="{FF2B5EF4-FFF2-40B4-BE49-F238E27FC236}">
                <a16:creationId xmlns:a16="http://schemas.microsoft.com/office/drawing/2014/main" id="{FF43045E-B964-4E02-BB44-E559A7366E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18399" y="575172"/>
            <a:ext cx="4114800" cy="635781"/>
          </a:xfrm>
          <a:prstGeom prst="rect">
            <a:avLst/>
          </a:prstGeom>
        </p:spPr>
      </p:pic>
      <p:sp>
        <p:nvSpPr>
          <p:cNvPr id="12" name="TextBox 11">
            <a:extLst>
              <a:ext uri="{FF2B5EF4-FFF2-40B4-BE49-F238E27FC236}">
                <a16:creationId xmlns:a16="http://schemas.microsoft.com/office/drawing/2014/main" id="{7F08AFE3-EA3C-4F5A-B706-A5D1469C0A9D}"/>
              </a:ext>
            </a:extLst>
          </p:cNvPr>
          <p:cNvSpPr txBox="1"/>
          <p:nvPr userDrawn="1"/>
        </p:nvSpPr>
        <p:spPr>
          <a:xfrm>
            <a:off x="874486" y="3733800"/>
            <a:ext cx="10744199" cy="2308324"/>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Employers need proactive strategies and business solutions that reduce workplace law risk. At</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Jackson Lewis, we don’t just tell you what’s legal – we tell you what’s </a:t>
            </a:r>
            <a:r>
              <a:rPr lang="en-US" sz="3600" b="1" dirty="0">
                <a:solidFill>
                  <a:schemeClr val="accent2"/>
                </a:solidFill>
                <a:latin typeface="Arial" panose="020B0604020202020204" pitchFamily="34" charset="0"/>
                <a:cs typeface="Arial" panose="020B0604020202020204" pitchFamily="34" charset="0"/>
              </a:rPr>
              <a:t>effective</a:t>
            </a:r>
            <a:r>
              <a:rPr lang="en-US" sz="36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053589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Firm Overvi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TextBox 1">
            <a:extLst>
              <a:ext uri="{FF2B5EF4-FFF2-40B4-BE49-F238E27FC236}">
                <a16:creationId xmlns:a16="http://schemas.microsoft.com/office/drawing/2014/main" id="{AB9015B8-7191-4D30-9BAA-FB30B5612E33}"/>
              </a:ext>
            </a:extLst>
          </p:cNvPr>
          <p:cNvSpPr txBox="1"/>
          <p:nvPr userDrawn="1"/>
        </p:nvSpPr>
        <p:spPr>
          <a:xfrm>
            <a:off x="4876800" y="586800"/>
            <a:ext cx="6611838" cy="550920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represent management exclusively in every aspect of employment, benefits, labor, and immigration law and related litigation.</a:t>
            </a:r>
          </a:p>
          <a:p>
            <a:pPr marL="342900" marR="0" lvl="0" indent="-34290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leaders in </a:t>
            </a:r>
            <a:r>
              <a:rPr kumimoji="0" lang="en-US" sz="2400" b="0" i="0" u="none" strike="noStrike" kern="1200" cap="none" spc="0" normalizeH="0" baseline="0" noProof="0" dirty="0">
                <a:ln>
                  <a:noFill/>
                </a:ln>
                <a:solidFill>
                  <a:srgbClr val="000000"/>
                </a:solidFill>
                <a:effectLst/>
                <a:uLnTx/>
                <a:uFillTx/>
                <a:latin typeface="Arial"/>
                <a:ea typeface="+mn-ea"/>
                <a:cs typeface="Arial"/>
              </a:rPr>
              <a:t>educating employers about the laws of equal opportunity, we understand the importance of having a workforce that reflects the various communities we serve.</a:t>
            </a:r>
          </a:p>
          <a:p>
            <a:pPr marL="285750" marR="0" lvl="0" indent="-28575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With 61 locations and more than 950 attorneys, we offer local knowledge backed by the support of a national firm.</a:t>
            </a:r>
          </a:p>
          <a:p>
            <a:pPr marL="285750" marR="0" lvl="0" indent="-28575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We are founding members of L&amp;E Global, a global alliance of premier employer’s counsel firms.</a:t>
            </a:r>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685369" y="2971800"/>
            <a:ext cx="3010761"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Firm Overview</a:t>
            </a:r>
          </a:p>
        </p:txBody>
      </p:sp>
      <p:pic>
        <p:nvPicPr>
          <p:cNvPr id="7" name="Picture 6" descr="A picture containing web, outdoor object&#10;&#10;Description automatically generated">
            <a:extLst>
              <a:ext uri="{FF2B5EF4-FFF2-40B4-BE49-F238E27FC236}">
                <a16:creationId xmlns:a16="http://schemas.microsoft.com/office/drawing/2014/main" id="{1BD1E782-C3AC-4D82-8EF2-FE0B08B1C7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9525"/>
            <a:ext cx="4381500" cy="6858000"/>
          </a:xfrm>
          <a:prstGeom prst="rect">
            <a:avLst/>
          </a:prstGeom>
        </p:spPr>
      </p:pic>
    </p:spTree>
    <p:extLst>
      <p:ext uri="{BB962C8B-B14F-4D97-AF65-F5344CB8AC3E}">
        <p14:creationId xmlns:p14="http://schemas.microsoft.com/office/powerpoint/2010/main" val="420980372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1" name="Content Placeholder 2">
            <a:extLst>
              <a:ext uri="{FF2B5EF4-FFF2-40B4-BE49-F238E27FC236}">
                <a16:creationId xmlns:a16="http://schemas.microsoft.com/office/drawing/2014/main" id="{4481E2D3-16C6-CE42-BB7D-6FF3AA17B127}"/>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56BABCC3-EAAA-4880-8ECB-20BABF2F4015}"/>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3311181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JL Map">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37751-8450-40D2-AFE0-9B2FF3A5BF0C}"/>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6771F650-BB53-4397-B030-0FB49DE20EDA}"/>
              </a:ext>
            </a:extLst>
          </p:cNvPr>
          <p:cNvSpPr>
            <a:spLocks noGrp="1"/>
          </p:cNvSpPr>
          <p:nvPr>
            <p:ph type="sldNum" sz="quarter" idx="11"/>
          </p:nvPr>
        </p:nvSpPr>
        <p:spPr/>
        <p:txBody>
          <a:bodyPr/>
          <a:lstStyle/>
          <a:p>
            <a:fld id="{407F7647-6CBB-4945-B48A-22BF8575EA14}" type="slidenum">
              <a:rPr lang="en-US" smtClean="0"/>
              <a:pPr/>
              <a:t>‹#›</a:t>
            </a:fld>
            <a:endParaRPr lang="en-US" dirty="0"/>
          </a:p>
        </p:txBody>
      </p:sp>
      <p:grpSp>
        <p:nvGrpSpPr>
          <p:cNvPr id="5" name="Group 4">
            <a:extLst>
              <a:ext uri="{FF2B5EF4-FFF2-40B4-BE49-F238E27FC236}">
                <a16:creationId xmlns:a16="http://schemas.microsoft.com/office/drawing/2014/main" id="{7F302506-C3A5-42DC-89D2-AA08D94073C3}"/>
              </a:ext>
            </a:extLst>
          </p:cNvPr>
          <p:cNvGrpSpPr/>
          <p:nvPr userDrawn="1"/>
        </p:nvGrpSpPr>
        <p:grpSpPr>
          <a:xfrm>
            <a:off x="722850" y="1371600"/>
            <a:ext cx="2487967" cy="1262976"/>
            <a:chOff x="681255" y="2301684"/>
            <a:chExt cx="2487967" cy="1262976"/>
          </a:xfrm>
        </p:grpSpPr>
        <p:sp>
          <p:nvSpPr>
            <p:cNvPr id="6" name="TextBox 5">
              <a:extLst>
                <a:ext uri="{FF2B5EF4-FFF2-40B4-BE49-F238E27FC236}">
                  <a16:creationId xmlns:a16="http://schemas.microsoft.com/office/drawing/2014/main" id="{FF05B3AB-8FF4-430C-87F0-FAA70961C0EB}"/>
                </a:ext>
              </a:extLst>
            </p:cNvPr>
            <p:cNvSpPr txBox="1"/>
            <p:nvPr/>
          </p:nvSpPr>
          <p:spPr>
            <a:xfrm>
              <a:off x="681255" y="2301684"/>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61</a:t>
              </a:r>
              <a:endParaRPr lang="en-US" sz="6000" b="1" dirty="0">
                <a:solidFill>
                  <a:schemeClr val="accent2"/>
                </a:solidFill>
                <a:latin typeface="Georgia" panose="02040502050405020303" pitchFamily="18" charset="0"/>
                <a:ea typeface="Arial" charset="0"/>
                <a:cs typeface="Arial" charset="0"/>
              </a:endParaRPr>
            </a:p>
          </p:txBody>
        </p:sp>
        <p:sp>
          <p:nvSpPr>
            <p:cNvPr id="7" name="TextBox 6">
              <a:extLst>
                <a:ext uri="{FF2B5EF4-FFF2-40B4-BE49-F238E27FC236}">
                  <a16:creationId xmlns:a16="http://schemas.microsoft.com/office/drawing/2014/main" id="{DDD7D558-E1B3-4A0F-8AD0-BF2322CD7BA5}"/>
                </a:ext>
              </a:extLst>
            </p:cNvPr>
            <p:cNvSpPr txBox="1"/>
            <p:nvPr/>
          </p:nvSpPr>
          <p:spPr>
            <a:xfrm>
              <a:off x="704699" y="3300549"/>
              <a:ext cx="2464523"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Locations Nationwide</a:t>
              </a:r>
              <a:endParaRPr lang="en-US" sz="1600" dirty="0">
                <a:solidFill>
                  <a:schemeClr val="tx1">
                    <a:lumMod val="65000"/>
                    <a:lumOff val="35000"/>
                  </a:schemeClr>
                </a:solidFill>
              </a:endParaRPr>
            </a:p>
          </p:txBody>
        </p:sp>
      </p:grpSp>
      <p:grpSp>
        <p:nvGrpSpPr>
          <p:cNvPr id="8" name="Group 7">
            <a:extLst>
              <a:ext uri="{FF2B5EF4-FFF2-40B4-BE49-F238E27FC236}">
                <a16:creationId xmlns:a16="http://schemas.microsoft.com/office/drawing/2014/main" id="{3033F54D-D46B-470C-BC0C-F2F1F538EF24}"/>
              </a:ext>
            </a:extLst>
          </p:cNvPr>
          <p:cNvGrpSpPr/>
          <p:nvPr userDrawn="1"/>
        </p:nvGrpSpPr>
        <p:grpSpPr>
          <a:xfrm>
            <a:off x="743422" y="3032075"/>
            <a:ext cx="1783611" cy="1216098"/>
            <a:chOff x="669532" y="1286737"/>
            <a:chExt cx="1783611" cy="1216098"/>
          </a:xfrm>
        </p:grpSpPr>
        <p:sp>
          <p:nvSpPr>
            <p:cNvPr id="9" name="TextBox 8">
              <a:extLst>
                <a:ext uri="{FF2B5EF4-FFF2-40B4-BE49-F238E27FC236}">
                  <a16:creationId xmlns:a16="http://schemas.microsoft.com/office/drawing/2014/main" id="{23054863-389B-425F-BF3A-59FE900871FA}"/>
                </a:ext>
              </a:extLst>
            </p:cNvPr>
            <p:cNvSpPr txBox="1"/>
            <p:nvPr/>
          </p:nvSpPr>
          <p:spPr>
            <a:xfrm>
              <a:off x="669532" y="1286737"/>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950</a:t>
              </a:r>
              <a:endParaRPr lang="en-US" sz="6000" b="1" dirty="0">
                <a:solidFill>
                  <a:schemeClr val="accent2"/>
                </a:solidFill>
                <a:latin typeface="Georgia" panose="02040502050405020303" pitchFamily="18" charset="0"/>
                <a:ea typeface="Arial" charset="0"/>
                <a:cs typeface="Arial" charset="0"/>
              </a:endParaRPr>
            </a:p>
          </p:txBody>
        </p:sp>
        <p:sp>
          <p:nvSpPr>
            <p:cNvPr id="10" name="TextBox 9">
              <a:extLst>
                <a:ext uri="{FF2B5EF4-FFF2-40B4-BE49-F238E27FC236}">
                  <a16:creationId xmlns:a16="http://schemas.microsoft.com/office/drawing/2014/main" id="{0A430333-F044-494C-82B3-1987723ADD32}"/>
                </a:ext>
              </a:extLst>
            </p:cNvPr>
            <p:cNvSpPr txBox="1"/>
            <p:nvPr/>
          </p:nvSpPr>
          <p:spPr>
            <a:xfrm>
              <a:off x="704701" y="2238724"/>
              <a:ext cx="1220538"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Attorneys</a:t>
              </a:r>
              <a:endParaRPr lang="en-US" sz="1600" dirty="0">
                <a:solidFill>
                  <a:schemeClr val="tx1">
                    <a:lumMod val="65000"/>
                    <a:lumOff val="35000"/>
                  </a:schemeClr>
                </a:solidFill>
              </a:endParaRPr>
            </a:p>
          </p:txBody>
        </p:sp>
        <p:sp>
          <p:nvSpPr>
            <p:cNvPr id="11" name="TextBox 10">
              <a:extLst>
                <a:ext uri="{FF2B5EF4-FFF2-40B4-BE49-F238E27FC236}">
                  <a16:creationId xmlns:a16="http://schemas.microsoft.com/office/drawing/2014/main" id="{B5BC5ECB-E296-4EF2-83DE-E6C32B03BB8A}"/>
                </a:ext>
              </a:extLst>
            </p:cNvPr>
            <p:cNvSpPr txBox="1"/>
            <p:nvPr/>
          </p:nvSpPr>
          <p:spPr>
            <a:xfrm>
              <a:off x="2007300" y="1764209"/>
              <a:ext cx="266976" cy="282129"/>
            </a:xfrm>
            <a:prstGeom prst="rect">
              <a:avLst/>
            </a:prstGeom>
            <a:noFill/>
          </p:spPr>
          <p:txBody>
            <a:bodyPr wrap="square" lIns="0" tIns="0" rIns="0" bIns="0" rtlCol="0">
              <a:spAutoFit/>
            </a:bodyPr>
            <a:lstStyle/>
            <a:p>
              <a:pPr>
                <a:lnSpc>
                  <a:spcPts val="2200"/>
                </a:lnSpc>
              </a:pPr>
              <a:r>
                <a:rPr lang="en-US" sz="2000" dirty="0">
                  <a:solidFill>
                    <a:schemeClr val="accent2"/>
                  </a:solidFill>
                  <a:latin typeface="Arial" panose="020B0604020202020204" pitchFamily="34" charset="0"/>
                  <a:cs typeface="Arial" panose="020B0604020202020204" pitchFamily="34" charset="0"/>
                </a:rPr>
                <a:t>+</a:t>
              </a:r>
              <a:endParaRPr lang="en-US" sz="2000" dirty="0">
                <a:solidFill>
                  <a:schemeClr val="accent2"/>
                </a:solidFill>
              </a:endParaRPr>
            </a:p>
          </p:txBody>
        </p:sp>
      </p:grpSp>
      <p:sp>
        <p:nvSpPr>
          <p:cNvPr id="12" name="TextBox 11">
            <a:extLst>
              <a:ext uri="{FF2B5EF4-FFF2-40B4-BE49-F238E27FC236}">
                <a16:creationId xmlns:a16="http://schemas.microsoft.com/office/drawing/2014/main" id="{B613A346-CECA-403B-9C7F-25219CDBB9D0}"/>
              </a:ext>
            </a:extLst>
          </p:cNvPr>
          <p:cNvSpPr txBox="1"/>
          <p:nvPr userDrawn="1"/>
        </p:nvSpPr>
        <p:spPr>
          <a:xfrm>
            <a:off x="685800" y="457200"/>
            <a:ext cx="9404947" cy="584775"/>
          </a:xfrm>
          <a:prstGeom prst="rect">
            <a:avLst/>
          </a:prstGeom>
          <a:noFill/>
        </p:spPr>
        <p:txBody>
          <a:bodyPr wrap="non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Strategically located to serve employers’ needs</a:t>
            </a:r>
            <a:endParaRPr lang="en-US" dirty="0"/>
          </a:p>
        </p:txBody>
      </p:sp>
      <p:pic>
        <p:nvPicPr>
          <p:cNvPr id="14" name="Picture 13">
            <a:extLst>
              <a:ext uri="{FF2B5EF4-FFF2-40B4-BE49-F238E27FC236}">
                <a16:creationId xmlns:a16="http://schemas.microsoft.com/office/drawing/2014/main" id="{7ABBF613-5933-4AC1-BA33-6E523E487C79}"/>
              </a:ext>
            </a:extLst>
          </p:cNvPr>
          <p:cNvPicPr>
            <a:picLocks noChangeAspect="1"/>
          </p:cNvPicPr>
          <p:nvPr userDrawn="1"/>
        </p:nvPicPr>
        <p:blipFill>
          <a:blip r:embed="rId2"/>
          <a:srcRect/>
          <a:stretch/>
        </p:blipFill>
        <p:spPr>
          <a:xfrm>
            <a:off x="2983079" y="1057026"/>
            <a:ext cx="8445435" cy="5269790"/>
          </a:xfrm>
          <a:prstGeom prst="rect">
            <a:avLst/>
          </a:prstGeom>
        </p:spPr>
      </p:pic>
    </p:spTree>
    <p:extLst>
      <p:ext uri="{BB962C8B-B14F-4D97-AF65-F5344CB8AC3E}">
        <p14:creationId xmlns:p14="http://schemas.microsoft.com/office/powerpoint/2010/main" val="9111591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Description automatically generated">
            <a:extLst>
              <a:ext uri="{FF2B5EF4-FFF2-40B4-BE49-F238E27FC236}">
                <a16:creationId xmlns:a16="http://schemas.microsoft.com/office/drawing/2014/main" id="{EDD9C413-2026-480F-8C3A-0F656F56B0DF}"/>
              </a:ext>
            </a:extLst>
          </p:cNvPr>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1"/>
            <a:ext cx="12188952" cy="6858000"/>
          </a:xfrm>
          <a:prstGeom prst="rect">
            <a:avLst/>
          </a:prstGeom>
        </p:spPr>
      </p:pic>
      <p:sp>
        <p:nvSpPr>
          <p:cNvPr id="2" name="TextBox 1">
            <a:extLst>
              <a:ext uri="{FF2B5EF4-FFF2-40B4-BE49-F238E27FC236}">
                <a16:creationId xmlns:a16="http://schemas.microsoft.com/office/drawing/2014/main" id="{AB9015B8-7191-4D30-9BAA-FB30B5612E33}"/>
              </a:ext>
            </a:extLst>
          </p:cNvPr>
          <p:cNvSpPr txBox="1"/>
          <p:nvPr userDrawn="1"/>
        </p:nvSpPr>
        <p:spPr>
          <a:xfrm>
            <a:off x="685368" y="1219200"/>
            <a:ext cx="10972800" cy="5486400"/>
          </a:xfrm>
          <a:prstGeom prst="rect">
            <a:avLst/>
          </a:prstGeom>
          <a:noFill/>
        </p:spPr>
        <p:txBody>
          <a:bodyPr wrap="square" numCol="3" spcCol="457200" rtlCol="0">
            <a:spAutoFit/>
          </a:bodyPr>
          <a:lstStyle/>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Advice and Counsel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Affirmative Action, OFCCP and Government Compliance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California Advice and Counsel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Class Actions and Complex 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Construction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Corporate Diversity Counseling</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Corporate Governance and Internal Investigations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Disability, Leave and Health Management</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Employee Benefits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Environmental, Social and Governance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ERISA Complex 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Financial Services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Healthcare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Higher Education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Hospitality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Immigration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International Employment</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Labor Relations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Life Sciences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Manufacturing</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Pay Equity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Privacy, Data and Cybersecurity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Real Estate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Restrictive Covenants, Trade Secrets and Unfair Competition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Retail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Sports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Technology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Transactional Services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Trials and Appeals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Wage and Hour</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Workplace Safety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Workplace Training</a:t>
            </a:r>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685369" y="457200"/>
            <a:ext cx="10211231" cy="584775"/>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Practice &amp; Industry Groups</a:t>
            </a:r>
          </a:p>
        </p:txBody>
      </p:sp>
    </p:spTree>
    <p:extLst>
      <p:ext uri="{BB962C8B-B14F-4D97-AF65-F5344CB8AC3E}">
        <p14:creationId xmlns:p14="http://schemas.microsoft.com/office/powerpoint/2010/main" val="205260198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EI at J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2DF58E-552E-40DE-A493-B5900CFC7CE9}"/>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extBox 4">
            <a:extLst>
              <a:ext uri="{FF2B5EF4-FFF2-40B4-BE49-F238E27FC236}">
                <a16:creationId xmlns:a16="http://schemas.microsoft.com/office/drawing/2014/main" id="{4E6AFA7A-BF0F-4D7D-A97D-8CE20347E26D}"/>
              </a:ext>
            </a:extLst>
          </p:cNvPr>
          <p:cNvSpPr txBox="1"/>
          <p:nvPr userDrawn="1"/>
        </p:nvSpPr>
        <p:spPr>
          <a:xfrm>
            <a:off x="685800" y="457200"/>
            <a:ext cx="10817352" cy="584775"/>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Diversity, Equity &amp; Inclusion at JL</a:t>
            </a:r>
            <a:endParaRPr lang="en-US" dirty="0"/>
          </a:p>
        </p:txBody>
      </p:sp>
      <p:sp>
        <p:nvSpPr>
          <p:cNvPr id="8" name="TextBox 7">
            <a:extLst>
              <a:ext uri="{FF2B5EF4-FFF2-40B4-BE49-F238E27FC236}">
                <a16:creationId xmlns:a16="http://schemas.microsoft.com/office/drawing/2014/main" id="{4F6ACB27-4092-4FC0-BE63-E93EBFB0C541}"/>
              </a:ext>
            </a:extLst>
          </p:cNvPr>
          <p:cNvSpPr txBox="1"/>
          <p:nvPr userDrawn="1"/>
        </p:nvSpPr>
        <p:spPr>
          <a:xfrm>
            <a:off x="609600" y="6246911"/>
            <a:ext cx="2294218" cy="307777"/>
          </a:xfrm>
          <a:prstGeom prst="rect">
            <a:avLst/>
          </a:prstGeom>
          <a:noFill/>
        </p:spPr>
        <p:txBody>
          <a:bodyPr wrap="none" rtlCol="0">
            <a:spAutoFit/>
          </a:bodyPr>
          <a:lstStyle/>
          <a:p>
            <a:r>
              <a:rPr lang="en-US" sz="1400" b="1" dirty="0">
                <a:solidFill>
                  <a:schemeClr val="accent1"/>
                </a:solidFill>
                <a:latin typeface="Arial" panose="020B0604020202020204" pitchFamily="34" charset="0"/>
                <a:cs typeface="Arial" panose="020B0604020202020204" pitchFamily="34" charset="0"/>
              </a:rPr>
              <a:t>As of December 31, 2022</a:t>
            </a:r>
          </a:p>
        </p:txBody>
      </p:sp>
      <p:pic>
        <p:nvPicPr>
          <p:cNvPr id="3" name="Picture 2">
            <a:extLst>
              <a:ext uri="{FF2B5EF4-FFF2-40B4-BE49-F238E27FC236}">
                <a16:creationId xmlns:a16="http://schemas.microsoft.com/office/drawing/2014/main" id="{8EF7331A-924B-4E4F-8991-AD0631756555}"/>
              </a:ext>
            </a:extLst>
          </p:cNvPr>
          <p:cNvPicPr>
            <a:picLocks noChangeAspect="1"/>
          </p:cNvPicPr>
          <p:nvPr userDrawn="1"/>
        </p:nvPicPr>
        <p:blipFill rotWithShape="1">
          <a:blip r:embed="rId2"/>
          <a:srcRect t="10208" b="755"/>
          <a:stretch/>
        </p:blipFill>
        <p:spPr>
          <a:xfrm>
            <a:off x="609600" y="1447800"/>
            <a:ext cx="11040813" cy="4307064"/>
          </a:xfrm>
          <a:prstGeom prst="rect">
            <a:avLst/>
          </a:prstGeom>
        </p:spPr>
      </p:pic>
    </p:spTree>
    <p:extLst>
      <p:ext uri="{BB962C8B-B14F-4D97-AF65-F5344CB8AC3E}">
        <p14:creationId xmlns:p14="http://schemas.microsoft.com/office/powerpoint/2010/main" val="124209049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National Recogn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8B605A-C0C0-4379-A275-B5C6D484F4C9}"/>
              </a:ext>
            </a:extLst>
          </p:cNvPr>
          <p:cNvSpPr/>
          <p:nvPr userDrawn="1"/>
        </p:nvSpPr>
        <p:spPr>
          <a:xfrm>
            <a:off x="4855752"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7250EF-1665-4534-A686-4B659B1E5051}"/>
              </a:ext>
            </a:extLst>
          </p:cNvPr>
          <p:cNvSpPr/>
          <p:nvPr userDrawn="1"/>
        </p:nvSpPr>
        <p:spPr>
          <a:xfrm>
            <a:off x="7282073"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E57676-3187-4E3E-9076-FED4B7157ABE}"/>
              </a:ext>
            </a:extLst>
          </p:cNvPr>
          <p:cNvSpPr/>
          <p:nvPr userDrawn="1"/>
        </p:nvSpPr>
        <p:spPr>
          <a:xfrm>
            <a:off x="9708394"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5DD07E-C13A-4EF7-AD0E-9F8B5CAB5985}"/>
              </a:ext>
            </a:extLst>
          </p:cNvPr>
          <p:cNvSpPr/>
          <p:nvPr userDrawn="1"/>
        </p:nvSpPr>
        <p:spPr>
          <a:xfrm>
            <a:off x="4828176"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A500D8-828D-4076-BE46-40B05A0E683F}"/>
              </a:ext>
            </a:extLst>
          </p:cNvPr>
          <p:cNvSpPr/>
          <p:nvPr userDrawn="1"/>
        </p:nvSpPr>
        <p:spPr>
          <a:xfrm>
            <a:off x="7254497"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59081EC-B4AC-4B19-B2C2-F092A1D53612}"/>
              </a:ext>
            </a:extLst>
          </p:cNvPr>
          <p:cNvSpPr/>
          <p:nvPr userDrawn="1"/>
        </p:nvSpPr>
        <p:spPr>
          <a:xfrm>
            <a:off x="9680818"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33D245-A9AA-4F84-91F6-83B84430CAEF}"/>
              </a:ext>
            </a:extLst>
          </p:cNvPr>
          <p:cNvSpPr/>
          <p:nvPr userDrawn="1"/>
        </p:nvSpPr>
        <p:spPr>
          <a:xfrm>
            <a:off x="4800600"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BBD14DA-0BA8-48FF-87B3-602DEBF1C486}"/>
              </a:ext>
            </a:extLst>
          </p:cNvPr>
          <p:cNvSpPr/>
          <p:nvPr userDrawn="1"/>
        </p:nvSpPr>
        <p:spPr>
          <a:xfrm>
            <a:off x="7226921"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BDA8DF-5F62-4A46-A054-0A549E126CE1}"/>
              </a:ext>
            </a:extLst>
          </p:cNvPr>
          <p:cNvSpPr/>
          <p:nvPr userDrawn="1"/>
        </p:nvSpPr>
        <p:spPr>
          <a:xfrm>
            <a:off x="9653242"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76200" y="2743200"/>
            <a:ext cx="4229099"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National Recognition</a:t>
            </a:r>
          </a:p>
        </p:txBody>
      </p:sp>
      <p:pic>
        <p:nvPicPr>
          <p:cNvPr id="7" name="Picture 6" descr="A picture containing web, outdoor object&#10;&#10;Description automatically generated">
            <a:extLst>
              <a:ext uri="{FF2B5EF4-FFF2-40B4-BE49-F238E27FC236}">
                <a16:creationId xmlns:a16="http://schemas.microsoft.com/office/drawing/2014/main" id="{1BD1E782-C3AC-4D82-8EF2-FE0B08B1C7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838"/>
            <a:ext cx="4381500" cy="6858000"/>
          </a:xfrm>
          <a:prstGeom prst="rect">
            <a:avLst/>
          </a:prstGeom>
        </p:spPr>
      </p:pic>
      <p:pic>
        <p:nvPicPr>
          <p:cNvPr id="9" name="Picture 2" descr="AM Law 100 - Jackson Lewis PC">
            <a:extLst>
              <a:ext uri="{FF2B5EF4-FFF2-40B4-BE49-F238E27FC236}">
                <a16:creationId xmlns:a16="http://schemas.microsoft.com/office/drawing/2014/main" id="{14258FB9-BBA4-4591-8B3B-5E98A6D754CF}"/>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70727" y="375637"/>
            <a:ext cx="1828800" cy="1509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undefined">
            <a:extLst>
              <a:ext uri="{FF2B5EF4-FFF2-40B4-BE49-F238E27FC236}">
                <a16:creationId xmlns:a16="http://schemas.microsoft.com/office/drawing/2014/main" id="{AA8AFB09-14EE-48CA-A6FE-383786E31A03}"/>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396373" y="391933"/>
            <a:ext cx="1828800" cy="1534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itigation Powerhouse 2022 - Jackson Lewis PC">
            <a:extLst>
              <a:ext uri="{FF2B5EF4-FFF2-40B4-BE49-F238E27FC236}">
                <a16:creationId xmlns:a16="http://schemas.microsoft.com/office/drawing/2014/main" id="{67CBDDE3-C799-42DB-9A1C-DB80F898E324}"/>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821321" y="2545061"/>
            <a:ext cx="1828800" cy="17091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Working Mother Names Jackson Lewis Among the 'Best Law Firms for Women'">
            <a:extLst>
              <a:ext uri="{FF2B5EF4-FFF2-40B4-BE49-F238E27FC236}">
                <a16:creationId xmlns:a16="http://schemas.microsoft.com/office/drawing/2014/main" id="{2BA54E52-057C-4CB7-837D-E3CE9B46CB7F}"/>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927600" y="4965031"/>
            <a:ext cx="1828800" cy="15881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LM Diversity Scorecard - Jackson Lewis PC earns #16 Spot">
            <a:extLst>
              <a:ext uri="{FF2B5EF4-FFF2-40B4-BE49-F238E27FC236}">
                <a16:creationId xmlns:a16="http://schemas.microsoft.com/office/drawing/2014/main" id="{FA2BB4A6-E89E-4891-8B8B-84C4FACEE857}"/>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980886" y="2743200"/>
            <a:ext cx="1828800" cy="13960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est Lawyers Award Badge">
            <a:extLst>
              <a:ext uri="{FF2B5EF4-FFF2-40B4-BE49-F238E27FC236}">
                <a16:creationId xmlns:a16="http://schemas.microsoft.com/office/drawing/2014/main" id="{5D3ED809-4568-49C6-B491-4FBDE36B777D}"/>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821321" y="852932"/>
            <a:ext cx="1828800" cy="55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849FC80-AF40-4C2B-99F7-6613D20D1FBE}"/>
              </a:ext>
            </a:extLst>
          </p:cNvPr>
          <p:cNvPicPr>
            <a:picLocks noChangeAspect="1"/>
          </p:cNvPicPr>
          <p:nvPr userDrawn="1"/>
        </p:nvPicPr>
        <p:blipFill>
          <a:blip r:embed="rId9"/>
          <a:srcRect/>
          <a:stretch/>
        </p:blipFill>
        <p:spPr>
          <a:xfrm>
            <a:off x="7396631" y="2545061"/>
            <a:ext cx="1828284" cy="1802384"/>
          </a:xfrm>
          <a:prstGeom prst="rect">
            <a:avLst/>
          </a:prstGeom>
        </p:spPr>
      </p:pic>
      <p:pic>
        <p:nvPicPr>
          <p:cNvPr id="3076" name="Picture 4" descr="The Legal 500 – The Clients Guide to Law Firms">
            <a:extLst>
              <a:ext uri="{FF2B5EF4-FFF2-40B4-BE49-F238E27FC236}">
                <a16:creationId xmlns:a16="http://schemas.microsoft.com/office/drawing/2014/main" id="{D22F6414-7851-444A-92C0-EFC14C545B10}"/>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0049553" y="4884000"/>
            <a:ext cx="126477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ackson Lewis Achieves Gold Standard Certification From The Women In Law Empowerment Forum (WILEF)">
            <a:extLst>
              <a:ext uri="{FF2B5EF4-FFF2-40B4-BE49-F238E27FC236}">
                <a16:creationId xmlns:a16="http://schemas.microsoft.com/office/drawing/2014/main" id="{9CA05D30-02C7-4342-B7FF-BFE43CD3A724}"/>
              </a:ext>
            </a:extLst>
          </p:cNvPr>
          <p:cNvPicPr>
            <a:picLocks noChangeAspect="1" noChangeArrowheads="1"/>
          </p:cNvPicPr>
          <p:nvPr userDrawn="1"/>
        </p:nvPicPr>
        <p:blipFill>
          <a:blip r:embed="rId11">
            <a:extLst>
              <a:ext uri="{28A0092B-C50C-407E-A947-70E740481C1C}">
                <a14:useLocalDpi xmlns:a14="http://schemas.microsoft.com/office/drawing/2010/main"/>
              </a:ext>
            </a:extLst>
          </a:blip>
          <a:srcRect/>
          <a:stretch>
            <a:fillRect/>
          </a:stretch>
        </p:blipFill>
        <p:spPr bwMode="auto">
          <a:xfrm>
            <a:off x="7346194" y="4876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8027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lient Service Standard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6D64764-7CB4-47A3-9446-BF1CF08AFB6C}"/>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8DC2B00A-6D09-4FF6-BC0D-AE2007E16381}"/>
              </a:ext>
            </a:extLst>
          </p:cNvPr>
          <p:cNvSpPr>
            <a:spLocks noGrp="1"/>
          </p:cNvSpPr>
          <p:nvPr>
            <p:ph type="sldNum" sz="quarter" idx="11"/>
          </p:nvPr>
        </p:nvSpPr>
        <p:spPr/>
        <p:txBody>
          <a:bodyPr/>
          <a:lstStyle/>
          <a:p>
            <a:fld id="{407F7647-6CBB-4945-B48A-22BF8575EA14}" type="slidenum">
              <a:rPr lang="en-US" smtClean="0"/>
              <a:pPr/>
              <a:t>‹#›</a:t>
            </a:fld>
            <a:endParaRPr lang="en-US" dirty="0"/>
          </a:p>
        </p:txBody>
      </p:sp>
      <p:pic>
        <p:nvPicPr>
          <p:cNvPr id="5" name="Picture 4">
            <a:extLst>
              <a:ext uri="{FF2B5EF4-FFF2-40B4-BE49-F238E27FC236}">
                <a16:creationId xmlns:a16="http://schemas.microsoft.com/office/drawing/2014/main" id="{3EFE0913-A15B-4840-B86A-74C669491E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 y="2689941"/>
            <a:ext cx="850900" cy="850900"/>
          </a:xfrm>
          <a:prstGeom prst="rect">
            <a:avLst/>
          </a:prstGeom>
        </p:spPr>
      </p:pic>
      <p:sp>
        <p:nvSpPr>
          <p:cNvPr id="6" name="Rectangle 5">
            <a:extLst>
              <a:ext uri="{FF2B5EF4-FFF2-40B4-BE49-F238E27FC236}">
                <a16:creationId xmlns:a16="http://schemas.microsoft.com/office/drawing/2014/main" id="{80347AC8-9F51-4A61-8DBA-AAE5CDAD396A}"/>
              </a:ext>
            </a:extLst>
          </p:cNvPr>
          <p:cNvSpPr/>
          <p:nvPr userDrawn="1"/>
        </p:nvSpPr>
        <p:spPr>
          <a:xfrm>
            <a:off x="1740877" y="2821338"/>
            <a:ext cx="4200398"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Demonstrate an Unmatched Understanding of Your Needs and Expectations</a:t>
            </a:r>
          </a:p>
        </p:txBody>
      </p:sp>
      <p:pic>
        <p:nvPicPr>
          <p:cNvPr id="7" name="Picture 6">
            <a:extLst>
              <a:ext uri="{FF2B5EF4-FFF2-40B4-BE49-F238E27FC236}">
                <a16:creationId xmlns:a16="http://schemas.microsoft.com/office/drawing/2014/main" id="{C79BDBE2-01A3-49ED-8EB3-74720E18AD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02130" y="2666495"/>
            <a:ext cx="914400" cy="914400"/>
          </a:xfrm>
          <a:prstGeom prst="rect">
            <a:avLst/>
          </a:prstGeom>
        </p:spPr>
      </p:pic>
      <p:sp>
        <p:nvSpPr>
          <p:cNvPr id="8" name="Rectangle 7">
            <a:extLst>
              <a:ext uri="{FF2B5EF4-FFF2-40B4-BE49-F238E27FC236}">
                <a16:creationId xmlns:a16="http://schemas.microsoft.com/office/drawing/2014/main" id="{15C42CE3-C25D-4252-93B5-FB2B3463FBBE}"/>
              </a:ext>
            </a:extLst>
          </p:cNvPr>
          <p:cNvSpPr/>
          <p:nvPr userDrawn="1"/>
        </p:nvSpPr>
        <p:spPr>
          <a:xfrm>
            <a:off x="7331202" y="2821338"/>
            <a:ext cx="46863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Commit to Fostering Diverse Teams and the Creative Ideas They Generate</a:t>
            </a:r>
          </a:p>
        </p:txBody>
      </p:sp>
      <p:pic>
        <p:nvPicPr>
          <p:cNvPr id="9" name="Picture 8">
            <a:extLst>
              <a:ext uri="{FF2B5EF4-FFF2-40B4-BE49-F238E27FC236}">
                <a16:creationId xmlns:a16="http://schemas.microsoft.com/office/drawing/2014/main" id="{7EE57079-685F-4DE8-9250-D5B4680DF63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5800" y="3972141"/>
            <a:ext cx="876300" cy="762000"/>
          </a:xfrm>
          <a:prstGeom prst="rect">
            <a:avLst/>
          </a:prstGeom>
        </p:spPr>
      </p:pic>
      <p:sp>
        <p:nvSpPr>
          <p:cNvPr id="10" name="Rectangle 9">
            <a:extLst>
              <a:ext uri="{FF2B5EF4-FFF2-40B4-BE49-F238E27FC236}">
                <a16:creationId xmlns:a16="http://schemas.microsoft.com/office/drawing/2014/main" id="{48915AAB-08BB-4A93-95AB-ABB06F631908}"/>
              </a:ext>
            </a:extLst>
          </p:cNvPr>
          <p:cNvSpPr/>
          <p:nvPr userDrawn="1"/>
        </p:nvSpPr>
        <p:spPr>
          <a:xfrm>
            <a:off x="1740876" y="4032313"/>
            <a:ext cx="3745523"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Embrace Proactive Communication and Collaboration as a Way of Life</a:t>
            </a:r>
          </a:p>
        </p:txBody>
      </p:sp>
      <p:pic>
        <p:nvPicPr>
          <p:cNvPr id="11" name="Picture 10">
            <a:extLst>
              <a:ext uri="{FF2B5EF4-FFF2-40B4-BE49-F238E27FC236}">
                <a16:creationId xmlns:a16="http://schemas.microsoft.com/office/drawing/2014/main" id="{EB6A1DE5-5B5D-4737-8599-021E5053F1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35480" y="3946342"/>
            <a:ext cx="647700" cy="736600"/>
          </a:xfrm>
          <a:prstGeom prst="rect">
            <a:avLst/>
          </a:prstGeom>
        </p:spPr>
      </p:pic>
      <p:sp>
        <p:nvSpPr>
          <p:cNvPr id="12" name="Rectangle 11">
            <a:extLst>
              <a:ext uri="{FF2B5EF4-FFF2-40B4-BE49-F238E27FC236}">
                <a16:creationId xmlns:a16="http://schemas.microsoft.com/office/drawing/2014/main" id="{D79BA55D-265C-4356-A6EA-4FED0583227C}"/>
              </a:ext>
            </a:extLst>
          </p:cNvPr>
          <p:cNvSpPr/>
          <p:nvPr userDrawn="1"/>
        </p:nvSpPr>
        <p:spPr>
          <a:xfrm>
            <a:off x="7331202" y="4032313"/>
            <a:ext cx="46863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Provide Regular Opportunities for Formal and Informal Feedback and Act Upon the Results</a:t>
            </a:r>
          </a:p>
        </p:txBody>
      </p:sp>
      <p:pic>
        <p:nvPicPr>
          <p:cNvPr id="13" name="Picture 12">
            <a:extLst>
              <a:ext uri="{FF2B5EF4-FFF2-40B4-BE49-F238E27FC236}">
                <a16:creationId xmlns:a16="http://schemas.microsoft.com/office/drawing/2014/main" id="{BB72BB38-DB5D-439F-AB9C-94FD7E61214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8500" y="5158514"/>
            <a:ext cx="850900" cy="647700"/>
          </a:xfrm>
          <a:prstGeom prst="rect">
            <a:avLst/>
          </a:prstGeom>
        </p:spPr>
      </p:pic>
      <p:sp>
        <p:nvSpPr>
          <p:cNvPr id="14" name="Rectangle 13">
            <a:extLst>
              <a:ext uri="{FF2B5EF4-FFF2-40B4-BE49-F238E27FC236}">
                <a16:creationId xmlns:a16="http://schemas.microsoft.com/office/drawing/2014/main" id="{AA918765-12DB-41C7-BB4E-B1D845386715}"/>
              </a:ext>
            </a:extLst>
          </p:cNvPr>
          <p:cNvSpPr/>
          <p:nvPr userDrawn="1"/>
        </p:nvSpPr>
        <p:spPr>
          <a:xfrm>
            <a:off x="1740877" y="5209111"/>
            <a:ext cx="3745522"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Build a True Partnership Where Goals are Shared and Success is Mutual</a:t>
            </a:r>
          </a:p>
        </p:txBody>
      </p:sp>
      <p:sp>
        <p:nvSpPr>
          <p:cNvPr id="15" name="TextBox 14">
            <a:extLst>
              <a:ext uri="{FF2B5EF4-FFF2-40B4-BE49-F238E27FC236}">
                <a16:creationId xmlns:a16="http://schemas.microsoft.com/office/drawing/2014/main" id="{B38261EA-6259-41EC-A635-FD48A749F524}"/>
              </a:ext>
            </a:extLst>
          </p:cNvPr>
          <p:cNvSpPr txBox="1"/>
          <p:nvPr userDrawn="1"/>
        </p:nvSpPr>
        <p:spPr>
          <a:xfrm>
            <a:off x="685800" y="1327340"/>
            <a:ext cx="10817352" cy="958660"/>
          </a:xfrm>
          <a:prstGeom prst="rect">
            <a:avLst/>
          </a:prstGeom>
          <a:noFill/>
        </p:spPr>
        <p:txBody>
          <a:bodyPr wrap="square" rtlCol="0">
            <a:spAutoFit/>
          </a:bodyPr>
          <a:lstStyle/>
          <a:p>
            <a:pPr>
              <a:lnSpc>
                <a:spcPct val="150000"/>
              </a:lnSpc>
            </a:pPr>
            <a:r>
              <a:rPr lang="en-US" sz="2000" b="1" dirty="0">
                <a:solidFill>
                  <a:schemeClr val="accent1"/>
                </a:solidFill>
                <a:latin typeface="Arial" panose="020B0604020202020204" pitchFamily="34" charset="0"/>
                <a:cs typeface="Arial" panose="020B0604020202020204" pitchFamily="34" charset="0"/>
              </a:rPr>
              <a:t>Jackson Lewis is committed to providing every client with the highest level of service. We promise our clients that Jackson Lewis will:</a:t>
            </a:r>
          </a:p>
        </p:txBody>
      </p:sp>
      <p:sp>
        <p:nvSpPr>
          <p:cNvPr id="17" name="TextBox 16">
            <a:extLst>
              <a:ext uri="{FF2B5EF4-FFF2-40B4-BE49-F238E27FC236}">
                <a16:creationId xmlns:a16="http://schemas.microsoft.com/office/drawing/2014/main" id="{362F3ADB-9660-4F33-A545-D5D5349B11D9}"/>
              </a:ext>
            </a:extLst>
          </p:cNvPr>
          <p:cNvSpPr txBox="1"/>
          <p:nvPr userDrawn="1"/>
        </p:nvSpPr>
        <p:spPr>
          <a:xfrm>
            <a:off x="685800" y="457200"/>
            <a:ext cx="10817352" cy="584775"/>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Client Service Standards</a:t>
            </a:r>
            <a:endParaRPr lang="en-US" dirty="0"/>
          </a:p>
        </p:txBody>
      </p:sp>
    </p:spTree>
    <p:extLst>
      <p:ext uri="{BB962C8B-B14F-4D97-AF65-F5344CB8AC3E}">
        <p14:creationId xmlns:p14="http://schemas.microsoft.com/office/powerpoint/2010/main" val="34342406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JL Mission Statem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44CF2159-0968-4AEF-B84E-5F24C8CE7729}"/>
              </a:ext>
            </a:extLst>
          </p:cNvPr>
          <p:cNvSpPr txBox="1"/>
          <p:nvPr userDrawn="1"/>
        </p:nvSpPr>
        <p:spPr>
          <a:xfrm>
            <a:off x="685800" y="2228854"/>
            <a:ext cx="10720388" cy="36112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 legal professionals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focused on the workplace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we have a unique vantage point into the human condition.</a:t>
            </a:r>
          </a:p>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 is our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privilege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to do work that affects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people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 is our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calling</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to craft policies that achieve the delicate balance between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supporting diverse workers</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and the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businesses that employ them</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p:txBody>
      </p:sp>
      <p:pic>
        <p:nvPicPr>
          <p:cNvPr id="11" name="Picture 10" descr="Logo&#10;&#10;Description automatically generated">
            <a:extLst>
              <a:ext uri="{FF2B5EF4-FFF2-40B4-BE49-F238E27FC236}">
                <a16:creationId xmlns:a16="http://schemas.microsoft.com/office/drawing/2014/main" id="{AF80570F-BAFE-414F-8F05-09FBB1469C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8399" y="575172"/>
            <a:ext cx="4114800" cy="635781"/>
          </a:xfrm>
          <a:prstGeom prst="rect">
            <a:avLst/>
          </a:prstGeom>
        </p:spPr>
      </p:pic>
    </p:spTree>
    <p:extLst>
      <p:ext uri="{BB962C8B-B14F-4D97-AF65-F5344CB8AC3E}">
        <p14:creationId xmlns:p14="http://schemas.microsoft.com/office/powerpoint/2010/main" val="1408314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losing 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a:t>
            </a:r>
            <a:r>
              <a:rPr lang="en-US" sz="6000" b="1" dirty="0">
                <a:solidFill>
                  <a:schemeClr val="accent1"/>
                </a:solidFill>
                <a:latin typeface="Arial" panose="020B0604020202020204" pitchFamily="34" charset="0"/>
                <a:cs typeface="Arial" panose="020B0604020202020204" pitchFamily="34" charset="0"/>
              </a:rPr>
              <a:t> 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1503527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_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a:t>
            </a:r>
            <a:endParaRPr lang="en-US"/>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a:t>Click to edit Master title style</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02831542"/>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a:t>
            </a: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17094420"/>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List with acc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350D3F7-83E1-4885-9417-1ED73CF05C81}"/>
              </a:ext>
            </a:extLst>
          </p:cNvPr>
          <p:cNvSpPr>
            <a:spLocks noGrp="1"/>
          </p:cNvSpPr>
          <p:nvPr>
            <p:ph type="ftr" sz="quarter" idx="10"/>
          </p:nvPr>
        </p:nvSpPr>
        <p:spPr/>
        <p:txBody>
          <a:bodyPr/>
          <a:lstStyle>
            <a:lvl1pPr>
              <a:defRPr/>
            </a:lvl1pPr>
          </a:lstStyle>
          <a:p>
            <a:r>
              <a:rPr lang="en-US" b="1" dirty="0"/>
              <a:t>Jackson Lewis P.C. </a:t>
            </a:r>
            <a:r>
              <a:rPr lang="en-US" dirty="0"/>
              <a:t>Union Free 2022</a:t>
            </a:r>
          </a:p>
        </p:txBody>
      </p:sp>
      <p:sp>
        <p:nvSpPr>
          <p:cNvPr id="4" name="Slide Number Placeholder 3">
            <a:extLst>
              <a:ext uri="{FF2B5EF4-FFF2-40B4-BE49-F238E27FC236}">
                <a16:creationId xmlns:a16="http://schemas.microsoft.com/office/drawing/2014/main" id="{B9406178-5CC9-4551-B73A-768D973F9046}"/>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6B129CF0-FCDE-46A2-A622-AD8BDAC937B0}"/>
              </a:ext>
            </a:extLst>
          </p:cNvPr>
          <p:cNvSpPr>
            <a:spLocks noGrp="1"/>
          </p:cNvSpPr>
          <p:nvPr>
            <p:ph type="body" sz="quarter" idx="12" hasCustomPrompt="1"/>
          </p:nvPr>
        </p:nvSpPr>
        <p:spPr>
          <a:xfrm>
            <a:off x="647700" y="1714500"/>
            <a:ext cx="3723132" cy="1057636"/>
          </a:xfrm>
        </p:spPr>
        <p:txBody>
          <a:bodyPr/>
          <a:lstStyle>
            <a:lvl1pPr marL="0" indent="0">
              <a:buNone/>
              <a:defRPr sz="2000" b="1">
                <a:solidFill>
                  <a:schemeClr val="accent1"/>
                </a:solidFill>
              </a:defRPr>
            </a:lvl1pPr>
          </a:lstStyle>
          <a:p>
            <a:pPr lvl="0"/>
            <a:r>
              <a:rPr lang="en-US" dirty="0"/>
              <a:t>This area can be used to introduce a series of bullets:</a:t>
            </a:r>
          </a:p>
        </p:txBody>
      </p:sp>
      <p:sp>
        <p:nvSpPr>
          <p:cNvPr id="8" name="Text Placeholder 7">
            <a:extLst>
              <a:ext uri="{FF2B5EF4-FFF2-40B4-BE49-F238E27FC236}">
                <a16:creationId xmlns:a16="http://schemas.microsoft.com/office/drawing/2014/main" id="{59B42A6B-BBDD-477E-A2BE-2B2DBD53550E}"/>
              </a:ext>
            </a:extLst>
          </p:cNvPr>
          <p:cNvSpPr>
            <a:spLocks noGrp="1"/>
          </p:cNvSpPr>
          <p:nvPr>
            <p:ph type="body" sz="quarter" idx="13"/>
          </p:nvPr>
        </p:nvSpPr>
        <p:spPr>
          <a:xfrm>
            <a:off x="4800600" y="1714500"/>
            <a:ext cx="6743700" cy="4373784"/>
          </a:xfrm>
        </p:spPr>
        <p:txBody>
          <a:bodyPr/>
          <a:lstStyle>
            <a:lvl1pPr>
              <a:defRPr sz="1800"/>
            </a:lvl1pPr>
            <a:lvl2pPr marL="457200" indent="0">
              <a:buNone/>
              <a:defRPr/>
            </a:lvl2pPr>
          </a:lstStyle>
          <a:p>
            <a:pPr lvl="0"/>
            <a:r>
              <a:rPr lang="en-US" dirty="0"/>
              <a:t>Click to edit Master text styles</a:t>
            </a:r>
          </a:p>
          <a:p>
            <a:pPr lvl="0"/>
            <a:r>
              <a:rPr lang="en-US" dirty="0"/>
              <a:t>Edit</a:t>
            </a:r>
          </a:p>
          <a:p>
            <a:pPr lvl="0"/>
            <a:r>
              <a:rPr lang="en-US" dirty="0"/>
              <a:t>Edit</a:t>
            </a:r>
          </a:p>
          <a:p>
            <a:pPr lvl="0"/>
            <a:r>
              <a:rPr lang="en-US" dirty="0"/>
              <a:t>Edit</a:t>
            </a:r>
          </a:p>
          <a:p>
            <a:pPr lvl="0"/>
            <a:r>
              <a:rPr lang="en-US" dirty="0"/>
              <a:t>Edit</a:t>
            </a:r>
          </a:p>
          <a:p>
            <a:pPr lvl="0"/>
            <a:r>
              <a:rPr lang="en-US" dirty="0"/>
              <a:t>Edit</a:t>
            </a:r>
          </a:p>
          <a:p>
            <a:pPr lvl="0"/>
            <a:r>
              <a:rPr lang="en-US" dirty="0"/>
              <a:t>Edit</a:t>
            </a:r>
          </a:p>
        </p:txBody>
      </p:sp>
      <p:sp>
        <p:nvSpPr>
          <p:cNvPr id="9" name="Title Placeholder 1">
            <a:extLst>
              <a:ext uri="{FF2B5EF4-FFF2-40B4-BE49-F238E27FC236}">
                <a16:creationId xmlns:a16="http://schemas.microsoft.com/office/drawing/2014/main" id="{6C1B8988-B043-0945-A01F-9F8DE4D5061D}"/>
              </a:ext>
            </a:extLst>
          </p:cNvPr>
          <p:cNvSpPr>
            <a:spLocks noGrp="1"/>
          </p:cNvSpPr>
          <p:nvPr>
            <p:ph type="title"/>
          </p:nvPr>
        </p:nvSpPr>
        <p:spPr>
          <a:xfrm>
            <a:off x="685800" y="166194"/>
            <a:ext cx="9939867" cy="978161"/>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2326701839"/>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676400"/>
            <a:ext cx="10829544" cy="1559719"/>
          </a:xfrm>
          <a:prstGeom prst="rect">
            <a:avLst/>
          </a:prstGeom>
        </p:spPr>
        <p:txBody>
          <a:bodyPr anchor="b"/>
          <a:lstStyle>
            <a:lvl1pPr algn="l">
              <a:defRPr sz="4800"/>
            </a:lvl1pPr>
          </a:lstStyle>
          <a:p>
            <a:r>
              <a:rPr lang="en-US"/>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291535"/>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a:p>
            <a:endParaRPr lang="en-US"/>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710932" y="5752305"/>
            <a:ext cx="2805395" cy="340862"/>
          </a:xfrm>
        </p:spPr>
        <p:txBody>
          <a:bodyPr/>
          <a:lstStyle>
            <a:lvl1pPr marL="0" indent="0" algn="ctr">
              <a:buNone/>
              <a:defRPr sz="1600" b="1">
                <a:solidFill>
                  <a:schemeClr val="accent2"/>
                </a:solidFill>
              </a:defRPr>
            </a:lvl1pPr>
          </a:lstStyle>
          <a:p>
            <a:pPr lvl="0"/>
            <a:r>
              <a:rPr lang="en-US"/>
              <a:t>Presenter Name</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a:solidFill>
                  <a:schemeClr val="bg1"/>
                </a:solidFill>
                <a:latin typeface="Arial" panose="020B0604020202020204" pitchFamily="34" charset="0"/>
                <a:cs typeface="Arial" panose="020B0604020202020204" pitchFamily="34" charset="0"/>
              </a:rPr>
              <a:t>© 2022 Jackson Lewis P.C.</a:t>
            </a:r>
          </a:p>
        </p:txBody>
      </p:sp>
      <p:sp>
        <p:nvSpPr>
          <p:cNvPr id="11" name="Picture Placeholder 2">
            <a:extLst>
              <a:ext uri="{FF2B5EF4-FFF2-40B4-BE49-F238E27FC236}">
                <a16:creationId xmlns:a16="http://schemas.microsoft.com/office/drawing/2014/main" id="{28E38777-298B-1444-8725-56CC2CB6EAB3}"/>
              </a:ext>
            </a:extLst>
          </p:cNvPr>
          <p:cNvSpPr>
            <a:spLocks noGrp="1"/>
          </p:cNvSpPr>
          <p:nvPr>
            <p:ph type="pic" idx="15"/>
          </p:nvPr>
        </p:nvSpPr>
        <p:spPr>
          <a:xfrm>
            <a:off x="151926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5">
            <a:extLst>
              <a:ext uri="{FF2B5EF4-FFF2-40B4-BE49-F238E27FC236}">
                <a16:creationId xmlns:a16="http://schemas.microsoft.com/office/drawing/2014/main" id="{DF317CAA-BFCA-6445-BA8E-81E873874CFA}"/>
              </a:ext>
            </a:extLst>
          </p:cNvPr>
          <p:cNvSpPr>
            <a:spLocks noGrp="1"/>
          </p:cNvSpPr>
          <p:nvPr>
            <p:ph type="body" sz="quarter" idx="16" hasCustomPrompt="1"/>
          </p:nvPr>
        </p:nvSpPr>
        <p:spPr>
          <a:xfrm>
            <a:off x="3799727" y="5752305"/>
            <a:ext cx="2805395" cy="340862"/>
          </a:xfrm>
        </p:spPr>
        <p:txBody>
          <a:bodyPr/>
          <a:lstStyle>
            <a:lvl1pPr marL="0" indent="0" algn="ctr">
              <a:buNone/>
              <a:defRPr sz="1600" b="1">
                <a:solidFill>
                  <a:schemeClr val="accent2"/>
                </a:solidFill>
              </a:defRPr>
            </a:lvl1pPr>
          </a:lstStyle>
          <a:p>
            <a:pPr lvl="0"/>
            <a:r>
              <a:rPr lang="en-US"/>
              <a:t>Presenter Name</a:t>
            </a:r>
          </a:p>
        </p:txBody>
      </p:sp>
      <p:sp>
        <p:nvSpPr>
          <p:cNvPr id="14" name="Picture Placeholder 2">
            <a:extLst>
              <a:ext uri="{FF2B5EF4-FFF2-40B4-BE49-F238E27FC236}">
                <a16:creationId xmlns:a16="http://schemas.microsoft.com/office/drawing/2014/main" id="{992F91BD-FBAE-D243-A4D1-B94C9A116904}"/>
              </a:ext>
            </a:extLst>
          </p:cNvPr>
          <p:cNvSpPr>
            <a:spLocks noGrp="1"/>
          </p:cNvSpPr>
          <p:nvPr>
            <p:ph type="pic" idx="17"/>
          </p:nvPr>
        </p:nvSpPr>
        <p:spPr>
          <a:xfrm>
            <a:off x="4608064"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Text Placeholder 5">
            <a:extLst>
              <a:ext uri="{FF2B5EF4-FFF2-40B4-BE49-F238E27FC236}">
                <a16:creationId xmlns:a16="http://schemas.microsoft.com/office/drawing/2014/main" id="{FF905EEE-93B8-F043-B699-6F12AFBB989E}"/>
              </a:ext>
            </a:extLst>
          </p:cNvPr>
          <p:cNvSpPr>
            <a:spLocks noGrp="1"/>
          </p:cNvSpPr>
          <p:nvPr>
            <p:ph type="body" sz="quarter" idx="18" hasCustomPrompt="1"/>
          </p:nvPr>
        </p:nvSpPr>
        <p:spPr>
          <a:xfrm>
            <a:off x="6888522" y="5752305"/>
            <a:ext cx="2805395" cy="340862"/>
          </a:xfrm>
        </p:spPr>
        <p:txBody>
          <a:bodyPr/>
          <a:lstStyle>
            <a:lvl1pPr marL="0" indent="0" algn="ctr">
              <a:buNone/>
              <a:defRPr sz="1600" b="1">
                <a:solidFill>
                  <a:schemeClr val="accent2"/>
                </a:solidFill>
              </a:defRPr>
            </a:lvl1pPr>
          </a:lstStyle>
          <a:p>
            <a:pPr lvl="0"/>
            <a:r>
              <a:rPr lang="en-US"/>
              <a:t>Presenter Name</a:t>
            </a:r>
          </a:p>
        </p:txBody>
      </p:sp>
      <p:sp>
        <p:nvSpPr>
          <p:cNvPr id="17" name="Picture Placeholder 2">
            <a:extLst>
              <a:ext uri="{FF2B5EF4-FFF2-40B4-BE49-F238E27FC236}">
                <a16:creationId xmlns:a16="http://schemas.microsoft.com/office/drawing/2014/main" id="{C938B343-2084-E744-B977-15D7B11486B5}"/>
              </a:ext>
            </a:extLst>
          </p:cNvPr>
          <p:cNvSpPr>
            <a:spLocks noGrp="1"/>
          </p:cNvSpPr>
          <p:nvPr>
            <p:ph type="pic" idx="19"/>
          </p:nvPr>
        </p:nvSpPr>
        <p:spPr>
          <a:xfrm>
            <a:off x="769685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154585929"/>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293100" y="2819400"/>
            <a:ext cx="3416300" cy="762000"/>
          </a:xfrm>
          <a:prstGeom prst="rect">
            <a:avLst/>
          </a:prstGeom>
        </p:spPr>
        <p:txBody>
          <a:bodyPr anchor="ctr"/>
          <a:lstStyle>
            <a:lvl1pPr marL="0" indent="0" algn="ctr">
              <a:buNone/>
              <a:defRPr sz="3200" b="1">
                <a:solidFill>
                  <a:schemeClr val="bg1"/>
                </a:solidFill>
              </a:defRPr>
            </a:lvl1pPr>
          </a:lstStyle>
          <a:p>
            <a:pPr lvl="0"/>
            <a:r>
              <a:rPr lang="en-US"/>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Tree>
    <p:extLst>
      <p:ext uri="{BB962C8B-B14F-4D97-AF65-F5344CB8AC3E}">
        <p14:creationId xmlns:p14="http://schemas.microsoft.com/office/powerpoint/2010/main" val="3769015838"/>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211160"/>
            <a:ext cx="10817352" cy="3961039"/>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685067"/>
            <a:ext cx="10817352" cy="473025"/>
          </a:xfrm>
        </p:spPr>
        <p:txBody>
          <a:bodyPr lIns="0" anchor="t" anchorCtr="0">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91390756"/>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4868612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211160"/>
            <a:ext cx="10515600" cy="3961039"/>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685067"/>
            <a:ext cx="10515600" cy="526093"/>
          </a:xfrm>
        </p:spPr>
        <p:txBody>
          <a:bodyPr lIns="0" anchor="t" anchorCtr="0">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74973915"/>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10521249"/>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3054096"/>
            <a:ext cx="8814816" cy="777240"/>
          </a:xfrm>
        </p:spPr>
        <p:txBody>
          <a:bodyPr anchor="ctr"/>
          <a:lstStyle>
            <a:lvl1pPr>
              <a:defRPr sz="4800">
                <a:solidFill>
                  <a:schemeClr val="accent1"/>
                </a:solidFill>
              </a:defRPr>
            </a:lvl1pPr>
          </a:lstStyle>
          <a:p>
            <a:r>
              <a:rPr lang="en-US" dirty="0"/>
              <a:t>Section Divider</a:t>
            </a:r>
          </a:p>
        </p:txBody>
      </p:sp>
      <p:cxnSp>
        <p:nvCxnSpPr>
          <p:cNvPr id="5" name="Straight Connector 4">
            <a:extLst>
              <a:ext uri="{FF2B5EF4-FFF2-40B4-BE49-F238E27FC236}">
                <a16:creationId xmlns:a16="http://schemas.microsoft.com/office/drawing/2014/main" id="{6BB2AA69-C160-4C56-9A25-F4B7EECA0C35}"/>
              </a:ext>
            </a:extLst>
          </p:cNvPr>
          <p:cNvCxnSpPr/>
          <p:nvPr userDrawn="1"/>
        </p:nvCxnSpPr>
        <p:spPr>
          <a:xfrm>
            <a:off x="745919" y="2735283"/>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p:nvPr userDrawn="1"/>
        </p:nvCxnSpPr>
        <p:spPr>
          <a:xfrm>
            <a:off x="745919" y="4057561"/>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0873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699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74621"/>
            <a:ext cx="3449205" cy="302236"/>
          </a:xfrm>
        </p:spPr>
        <p:txBody>
          <a:bodyPr/>
          <a:lstStyle>
            <a:lvl1pPr marL="0" indent="0">
              <a:buNone/>
              <a:defRPr sz="1200" b="1">
                <a:solidFill>
                  <a:schemeClr val="bg1"/>
                </a:solidFill>
              </a:defRPr>
            </a:lvl1pPr>
          </a:lstStyle>
          <a:p>
            <a:pPr lvl="0"/>
            <a:r>
              <a:rPr lang="en-US" dirty="0"/>
              <a:t>[00.00.2020]</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2020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[Email] ● [Phone]</a:t>
            </a:r>
          </a:p>
        </p:txBody>
      </p:sp>
    </p:spTree>
    <p:extLst>
      <p:ext uri="{BB962C8B-B14F-4D97-AF65-F5344CB8AC3E}">
        <p14:creationId xmlns:p14="http://schemas.microsoft.com/office/powerpoint/2010/main" val="520477425"/>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14400" y="6443945"/>
            <a:ext cx="8636000" cy="365125"/>
          </a:xfrm>
        </p:spPr>
        <p:txBody>
          <a:bodyPr/>
          <a:lstStyle/>
          <a:p>
            <a:r>
              <a:rPr lang="en-US"/>
              <a:t>www.jacksonlewis.com</a:t>
            </a:r>
            <a:endParaRPr lang="en-US" dirty="0"/>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a:p>
        </p:txBody>
      </p:sp>
      <p:sp>
        <p:nvSpPr>
          <p:cNvPr id="12" name="Text Placeholder 2"/>
          <p:cNvSpPr>
            <a:spLocks noGrp="1"/>
          </p:cNvSpPr>
          <p:nvPr>
            <p:ph idx="1"/>
          </p:nvPr>
        </p:nvSpPr>
        <p:spPr>
          <a:xfrm>
            <a:off x="609600" y="1524001"/>
            <a:ext cx="10972800" cy="4602163"/>
          </a:xfrm>
          <a:prstGeom prst="rect">
            <a:avLst/>
          </a:prstGeom>
        </p:spPr>
        <p:txBody>
          <a:bodyPr vert="horz" lIns="91440" tIns="45720" rIns="91440" bIns="45720" rtlCol="0">
            <a:normAutofit/>
          </a:bodyPr>
          <a:lstStyle>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146038"/>
            <a:ext cx="10972800" cy="996962"/>
          </a:xfrm>
          <a:prstGeom prst="rect">
            <a:avLst/>
          </a:prstGeom>
        </p:spPr>
        <p:txBody>
          <a:bodyPr vert="horz" lIns="91440" tIns="45720" rIns="91440" bIns="45720" rtlCol="0" anchor="ctr">
            <a:norm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2931339726"/>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2"/>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©2022 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2"/>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2"/>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10" name="Title Placeholder 1">
            <a:extLst>
              <a:ext uri="{FF2B5EF4-FFF2-40B4-BE49-F238E27FC236}">
                <a16:creationId xmlns:a16="http://schemas.microsoft.com/office/drawing/2014/main" id="{7C91AE57-2D9A-B44D-A34F-CF210ACF793A}"/>
              </a:ext>
            </a:extLst>
          </p:cNvPr>
          <p:cNvSpPr>
            <a:spLocks noGrp="1"/>
          </p:cNvSpPr>
          <p:nvPr>
            <p:ph type="title"/>
          </p:nvPr>
        </p:nvSpPr>
        <p:spPr>
          <a:xfrm>
            <a:off x="685800" y="2"/>
            <a:ext cx="10817352" cy="1248229"/>
          </a:xfrm>
          <a:prstGeom prst="rect">
            <a:avLst/>
          </a:prstGeom>
        </p:spPr>
        <p:txBody>
          <a:bodyPr vert="horz" lIns="0" tIns="0" rIns="0" bIns="0" rtlCol="0" anchor="ct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10521249"/>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1/3 Content amethyst right">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2" name="Picture Placeholder 2">
            <a:extLst>
              <a:ext uri="{FF2B5EF4-FFF2-40B4-BE49-F238E27FC236}">
                <a16:creationId xmlns:a16="http://schemas.microsoft.com/office/drawing/2014/main" id="{A12928CC-C11B-7B46-92DD-9E99B278CC0D}"/>
              </a:ext>
            </a:extLst>
          </p:cNvPr>
          <p:cNvSpPr>
            <a:spLocks noGrp="1"/>
          </p:cNvSpPr>
          <p:nvPr>
            <p:ph type="pic" idx="11"/>
          </p:nvPr>
        </p:nvSpPr>
        <p:spPr>
          <a:xfrm>
            <a:off x="7801819" y="0"/>
            <a:ext cx="43815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Content Placeholder 2">
            <a:extLst>
              <a:ext uri="{FF2B5EF4-FFF2-40B4-BE49-F238E27FC236}">
                <a16:creationId xmlns:a16="http://schemas.microsoft.com/office/drawing/2014/main" id="{72811083-30C7-034C-A336-199530001241}"/>
              </a:ext>
            </a:extLst>
          </p:cNvPr>
          <p:cNvSpPr>
            <a:spLocks noGrp="1"/>
          </p:cNvSpPr>
          <p:nvPr>
            <p:ph idx="1"/>
          </p:nvPr>
        </p:nvSpPr>
        <p:spPr>
          <a:xfrm>
            <a:off x="685800" y="2211160"/>
            <a:ext cx="6617825" cy="396103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a:extLst>
              <a:ext uri="{FF2B5EF4-FFF2-40B4-BE49-F238E27FC236}">
                <a16:creationId xmlns:a16="http://schemas.microsoft.com/office/drawing/2014/main" id="{09E6415A-3342-544E-B7D1-4E66527337A7}"/>
              </a:ext>
            </a:extLst>
          </p:cNvPr>
          <p:cNvSpPr>
            <a:spLocks noGrp="1"/>
          </p:cNvSpPr>
          <p:nvPr>
            <p:ph type="title" hasCustomPrompt="1"/>
          </p:nvPr>
        </p:nvSpPr>
        <p:spPr>
          <a:xfrm>
            <a:off x="685800" y="1517873"/>
            <a:ext cx="6617825" cy="737961"/>
          </a:xfrm>
        </p:spPr>
        <p:txBody>
          <a:bodyPr/>
          <a:lstStyle>
            <a:lvl1pPr>
              <a:defRPr/>
            </a:lvl1pPr>
          </a:lstStyle>
          <a:p>
            <a:pPr lvl="0"/>
            <a:r>
              <a:rPr lang="en-US" dirty="0"/>
              <a:t>Click to edit Master text styles</a:t>
            </a:r>
          </a:p>
        </p:txBody>
      </p:sp>
    </p:spTree>
    <p:extLst>
      <p:ext uri="{BB962C8B-B14F-4D97-AF65-F5344CB8AC3E}">
        <p14:creationId xmlns:p14="http://schemas.microsoft.com/office/powerpoint/2010/main" val="192393394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Title, Content, and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3571-766F-4CCB-BDD6-20FE89E621CC}"/>
              </a:ext>
            </a:extLst>
          </p:cNvPr>
          <p:cNvSpPr>
            <a:spLocks noGrp="1"/>
          </p:cNvSpPr>
          <p:nvPr>
            <p:ph type="title"/>
          </p:nvPr>
        </p:nvSpPr>
        <p:spPr>
          <a:xfrm>
            <a:off x="4303638" y="835126"/>
            <a:ext cx="7467600" cy="742071"/>
          </a:xfrm>
        </p:spPr>
        <p:txBody>
          <a:bodyPr/>
          <a:lstStyle>
            <a:lvl1pPr>
              <a:defRPr>
                <a:latin typeface="Baskerville Old Face" panose="02020602080505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157B713-8A2E-48C3-92DE-83F8F0F2E8E9}"/>
              </a:ext>
            </a:extLst>
          </p:cNvPr>
          <p:cNvSpPr>
            <a:spLocks noGrp="1"/>
          </p:cNvSpPr>
          <p:nvPr>
            <p:ph idx="1"/>
          </p:nvPr>
        </p:nvSpPr>
        <p:spPr>
          <a:xfrm>
            <a:off x="4303638" y="1600200"/>
            <a:ext cx="7470648" cy="465950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lacement" hidden="1">
            <a:extLst>
              <a:ext uri="{FF2B5EF4-FFF2-40B4-BE49-F238E27FC236}">
                <a16:creationId xmlns:a16="http://schemas.microsoft.com/office/drawing/2014/main" id="{F3A53350-60AD-4707-9B57-CE7EB98D7F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7" name="Picture Placeholder 6">
            <a:extLst>
              <a:ext uri="{FF2B5EF4-FFF2-40B4-BE49-F238E27FC236}">
                <a16:creationId xmlns:a16="http://schemas.microsoft.com/office/drawing/2014/main" id="{294E34DD-3710-4199-866F-E639B342591B}"/>
              </a:ext>
            </a:extLst>
          </p:cNvPr>
          <p:cNvSpPr>
            <a:spLocks noGrp="1"/>
          </p:cNvSpPr>
          <p:nvPr>
            <p:ph type="pic" sz="quarter" idx="13"/>
          </p:nvPr>
        </p:nvSpPr>
        <p:spPr>
          <a:xfrm>
            <a:off x="0" y="0"/>
            <a:ext cx="4113213"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6E97A671-DAA4-42C1-AFDB-A7872F86BC7E}"/>
              </a:ext>
            </a:extLst>
          </p:cNvPr>
          <p:cNvSpPr>
            <a:spLocks noGrp="1"/>
          </p:cNvSpPr>
          <p:nvPr>
            <p:ph type="sldNum" sz="quarter" idx="12"/>
          </p:nvPr>
        </p:nvSpPr>
        <p:spPr/>
        <p:txBody>
          <a:bodyPr/>
          <a:lstStyle/>
          <a:p>
            <a:fld id="{383F3514-756C-46CF-9BAC-E3A35702E0A5}" type="slidenum">
              <a:rPr lang="en-US" smtClean="0"/>
              <a:t>‹#›</a:t>
            </a:fld>
            <a:endParaRPr lang="en-US"/>
          </a:p>
        </p:txBody>
      </p:sp>
      <p:sp>
        <p:nvSpPr>
          <p:cNvPr id="10" name="Footer Placeholder 4">
            <a:extLst>
              <a:ext uri="{FF2B5EF4-FFF2-40B4-BE49-F238E27FC236}">
                <a16:creationId xmlns:a16="http://schemas.microsoft.com/office/drawing/2014/main" id="{94125D7C-1C35-6B58-A1E4-11702A4903C9}"/>
              </a:ext>
            </a:extLst>
          </p:cNvPr>
          <p:cNvSpPr>
            <a:spLocks noGrp="1"/>
          </p:cNvSpPr>
          <p:nvPr>
            <p:ph type="ftr" sz="quarter" idx="11"/>
          </p:nvPr>
        </p:nvSpPr>
        <p:spPr>
          <a:xfrm>
            <a:off x="457200" y="6400800"/>
            <a:ext cx="4114800" cy="182880"/>
          </a:xfrm>
        </p:spPr>
        <p:txBody>
          <a:bodyPr/>
          <a:lstStyle/>
          <a:p>
            <a:r>
              <a:rPr lang="en-US" dirty="0"/>
              <a:t>Jackson Lewis P.C.</a:t>
            </a:r>
          </a:p>
        </p:txBody>
      </p:sp>
    </p:spTree>
    <p:extLst>
      <p:ext uri="{BB962C8B-B14F-4D97-AF65-F5344CB8AC3E}">
        <p14:creationId xmlns:p14="http://schemas.microsoft.com/office/powerpoint/2010/main" val="4075378852"/>
      </p:ext>
    </p:extLst>
  </p:cSld>
  <p:clrMapOvr>
    <a:masterClrMapping/>
  </p:clrMapOvr>
  <p:extLst>
    <p:ext uri="{DCECCB84-F9BA-43D5-87BE-67443E8EF086}">
      <p15:sldGuideLst xmlns:p15="http://schemas.microsoft.com/office/powerpoint/2012/main">
        <p15:guide id="1" pos="4992">
          <p15:clr>
            <a:srgbClr val="FBAE40"/>
          </p15:clr>
        </p15:guide>
        <p15:guide id="2" pos="5088">
          <p15:clr>
            <a:srgbClr val="FBAE40"/>
          </p15:clr>
        </p15:guide>
        <p15:guide id="3" orient="horz" pos="1368">
          <p15:clr>
            <a:srgbClr val="FBAE40"/>
          </p15:clr>
        </p15:guide>
        <p15:guide id="4" orient="horz" pos="14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Coral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A7F81795-2397-8642-BD89-CF21FE0DDE06}"/>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931878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itle, Content, and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3571-766F-4CCB-BDD6-20FE89E621CC}"/>
              </a:ext>
            </a:extLst>
          </p:cNvPr>
          <p:cNvSpPr>
            <a:spLocks noGrp="1"/>
          </p:cNvSpPr>
          <p:nvPr>
            <p:ph type="title"/>
          </p:nvPr>
        </p:nvSpPr>
        <p:spPr>
          <a:xfrm>
            <a:off x="457200" y="835126"/>
            <a:ext cx="7467600" cy="742071"/>
          </a:xfrm>
        </p:spPr>
        <p:txBody>
          <a:bodyPr/>
          <a:lstStyle>
            <a:lvl1pPr>
              <a:defRPr>
                <a:latin typeface="Baskerville Old Face" panose="02020602080505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157B713-8A2E-48C3-92DE-83F8F0F2E8E9}"/>
              </a:ext>
            </a:extLst>
          </p:cNvPr>
          <p:cNvSpPr>
            <a:spLocks noGrp="1"/>
          </p:cNvSpPr>
          <p:nvPr>
            <p:ph idx="1"/>
          </p:nvPr>
        </p:nvSpPr>
        <p:spPr>
          <a:xfrm>
            <a:off x="457200" y="1600200"/>
            <a:ext cx="7470648" cy="465950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19EEA4F-3C87-4018-8639-A1E10757AAAC}"/>
              </a:ext>
            </a:extLst>
          </p:cNvPr>
          <p:cNvSpPr>
            <a:spLocks noGrp="1"/>
          </p:cNvSpPr>
          <p:nvPr>
            <p:ph type="ftr" sz="quarter" idx="11"/>
          </p:nvPr>
        </p:nvSpPr>
        <p:spPr/>
        <p:txBody>
          <a:bodyPr/>
          <a:lstStyle/>
          <a:p>
            <a:r>
              <a:rPr lang="en-US" dirty="0"/>
              <a:t>Jackson Lewis P.C.</a:t>
            </a:r>
          </a:p>
        </p:txBody>
      </p:sp>
      <p:pic>
        <p:nvPicPr>
          <p:cNvPr id="8" name="placement" hidden="1">
            <a:extLst>
              <a:ext uri="{FF2B5EF4-FFF2-40B4-BE49-F238E27FC236}">
                <a16:creationId xmlns:a16="http://schemas.microsoft.com/office/drawing/2014/main" id="{F3A53350-60AD-4707-9B57-CE7EB98D7F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7" name="Picture Placeholder 6">
            <a:extLst>
              <a:ext uri="{FF2B5EF4-FFF2-40B4-BE49-F238E27FC236}">
                <a16:creationId xmlns:a16="http://schemas.microsoft.com/office/drawing/2014/main" id="{294E34DD-3710-4199-866F-E639B342591B}"/>
              </a:ext>
            </a:extLst>
          </p:cNvPr>
          <p:cNvSpPr>
            <a:spLocks noGrp="1"/>
          </p:cNvSpPr>
          <p:nvPr>
            <p:ph type="pic" sz="quarter" idx="13"/>
          </p:nvPr>
        </p:nvSpPr>
        <p:spPr>
          <a:xfrm>
            <a:off x="8077200" y="0"/>
            <a:ext cx="4113213"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6E97A671-DAA4-42C1-AFDB-A7872F86BC7E}"/>
              </a:ext>
            </a:extLst>
          </p:cNvPr>
          <p:cNvSpPr>
            <a:spLocks noGrp="1"/>
          </p:cNvSpPr>
          <p:nvPr>
            <p:ph type="sldNum" sz="quarter" idx="12"/>
          </p:nvPr>
        </p:nvSpPr>
        <p:spPr/>
        <p:txBody>
          <a:bodyPr/>
          <a:lstStyle/>
          <a:p>
            <a:fld id="{383F3514-756C-46CF-9BAC-E3A35702E0A5}" type="slidenum">
              <a:rPr lang="en-US" smtClean="0"/>
              <a:t>‹#›</a:t>
            </a:fld>
            <a:endParaRPr lang="en-US"/>
          </a:p>
        </p:txBody>
      </p:sp>
    </p:spTree>
    <p:extLst>
      <p:ext uri="{BB962C8B-B14F-4D97-AF65-F5344CB8AC3E}">
        <p14:creationId xmlns:p14="http://schemas.microsoft.com/office/powerpoint/2010/main" val="1145801792"/>
      </p:ext>
    </p:extLst>
  </p:cSld>
  <p:clrMapOvr>
    <a:masterClrMapping/>
  </p:clrMapOvr>
  <p:extLst>
    <p:ext uri="{DCECCB84-F9BA-43D5-87BE-67443E8EF086}">
      <p15:sldGuideLst xmlns:p15="http://schemas.microsoft.com/office/powerpoint/2012/main">
        <p15:guide id="1" pos="4992">
          <p15:clr>
            <a:srgbClr val="FBAE40"/>
          </p15:clr>
        </p15:guide>
        <p15:guide id="2" pos="5088">
          <p15:clr>
            <a:srgbClr val="FBAE40"/>
          </p15:clr>
        </p15:guide>
        <p15:guide id="3" orient="horz" pos="1368">
          <p15:clr>
            <a:srgbClr val="FBAE40"/>
          </p15:clr>
        </p15:guide>
        <p15:guide id="4" orient="horz" pos="1464">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3571-766F-4CCB-BDD6-20FE89E621CC}"/>
              </a:ext>
            </a:extLst>
          </p:cNvPr>
          <p:cNvSpPr>
            <a:spLocks noGrp="1"/>
          </p:cNvSpPr>
          <p:nvPr>
            <p:ph type="title"/>
          </p:nvPr>
        </p:nvSpPr>
        <p:spPr/>
        <p:txBody>
          <a:bodyPr/>
          <a:lstStyle>
            <a:lvl1pPr>
              <a:defRPr>
                <a:latin typeface="Baskerville Old Face" panose="02020602080505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157B713-8A2E-48C3-92DE-83F8F0F2E8E9}"/>
              </a:ext>
            </a:extLst>
          </p:cNvPr>
          <p:cNvSpPr>
            <a:spLocks noGrp="1"/>
          </p:cNvSpPr>
          <p:nvPr>
            <p:ph idx="1"/>
          </p:nvPr>
        </p:nvSpPr>
        <p:spPr>
          <a:xfrm>
            <a:off x="457200" y="1600200"/>
            <a:ext cx="7470648" cy="465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19EEA4F-3C87-4018-8639-A1E10757AAAC}"/>
              </a:ext>
            </a:extLst>
          </p:cNvPr>
          <p:cNvSpPr>
            <a:spLocks noGrp="1"/>
          </p:cNvSpPr>
          <p:nvPr>
            <p:ph type="ftr" sz="quarter" idx="11"/>
          </p:nvPr>
        </p:nvSpPr>
        <p:spPr/>
        <p:txBody>
          <a:bodyPr/>
          <a:lstStyle/>
          <a:p>
            <a:r>
              <a:rPr lang="en-US"/>
              <a:t>Jackson Lewis P.C.</a:t>
            </a:r>
          </a:p>
        </p:txBody>
      </p:sp>
      <p:sp>
        <p:nvSpPr>
          <p:cNvPr id="6" name="Slide Number Placeholder 5">
            <a:extLst>
              <a:ext uri="{FF2B5EF4-FFF2-40B4-BE49-F238E27FC236}">
                <a16:creationId xmlns:a16="http://schemas.microsoft.com/office/drawing/2014/main" id="{6E97A671-DAA4-42C1-AFDB-A7872F86BC7E}"/>
              </a:ext>
            </a:extLst>
          </p:cNvPr>
          <p:cNvSpPr>
            <a:spLocks noGrp="1"/>
          </p:cNvSpPr>
          <p:nvPr>
            <p:ph type="sldNum" sz="quarter" idx="12"/>
          </p:nvPr>
        </p:nvSpPr>
        <p:spPr/>
        <p:txBody>
          <a:bodyPr/>
          <a:lstStyle/>
          <a:p>
            <a:fld id="{383F3514-756C-46CF-9BAC-E3A35702E0A5}" type="slidenum">
              <a:rPr lang="en-US" smtClean="0"/>
              <a:t>‹#›</a:t>
            </a:fld>
            <a:endParaRPr lang="en-US"/>
          </a:p>
        </p:txBody>
      </p:sp>
      <p:pic>
        <p:nvPicPr>
          <p:cNvPr id="8" name="placement" hidden="1">
            <a:extLst>
              <a:ext uri="{FF2B5EF4-FFF2-40B4-BE49-F238E27FC236}">
                <a16:creationId xmlns:a16="http://schemas.microsoft.com/office/drawing/2014/main" id="{F3A53350-60AD-4707-9B57-CE7EB98D7F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pic>
        <p:nvPicPr>
          <p:cNvPr id="12" name="Right Corner Curve">
            <a:extLst>
              <a:ext uri="{FF2B5EF4-FFF2-40B4-BE49-F238E27FC236}">
                <a16:creationId xmlns:a16="http://schemas.microsoft.com/office/drawing/2014/main" id="{14C69931-A81F-43F8-8D51-031766B1220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701592" y="0"/>
            <a:ext cx="2488884" cy="2255029"/>
          </a:xfrm>
          <a:prstGeom prst="rect">
            <a:avLst/>
          </a:prstGeom>
          <a:noFill/>
        </p:spPr>
      </p:pic>
    </p:spTree>
    <p:extLst>
      <p:ext uri="{BB962C8B-B14F-4D97-AF65-F5344CB8AC3E}">
        <p14:creationId xmlns:p14="http://schemas.microsoft.com/office/powerpoint/2010/main" val="3371430029"/>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1425-BDAA-49B8-8C0B-4D3D6ED63CC3}"/>
              </a:ext>
            </a:extLst>
          </p:cNvPr>
          <p:cNvSpPr>
            <a:spLocks noGrp="1"/>
          </p:cNvSpPr>
          <p:nvPr>
            <p:ph type="title"/>
          </p:nvPr>
        </p:nvSpPr>
        <p:spPr/>
        <p:txBody>
          <a:bodyPr/>
          <a:lstStyle>
            <a:lvl1pPr>
              <a:defRPr>
                <a:latin typeface="Baskerville Old Face" panose="02020602080505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9A8D1C-9E43-4E07-BFDA-A13C7FC10EFA}"/>
              </a:ext>
            </a:extLst>
          </p:cNvPr>
          <p:cNvSpPr>
            <a:spLocks noGrp="1"/>
          </p:cNvSpPr>
          <p:nvPr>
            <p:ph sz="half" idx="1"/>
          </p:nvPr>
        </p:nvSpPr>
        <p:spPr>
          <a:xfrm>
            <a:off x="457200" y="1600200"/>
            <a:ext cx="5562600" cy="4648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4DB1211-2196-486B-8A09-1BE6679B1EF1}"/>
              </a:ext>
            </a:extLst>
          </p:cNvPr>
          <p:cNvSpPr>
            <a:spLocks noGrp="1"/>
          </p:cNvSpPr>
          <p:nvPr>
            <p:ph sz="half" idx="2"/>
          </p:nvPr>
        </p:nvSpPr>
        <p:spPr>
          <a:xfrm>
            <a:off x="6172200" y="1600200"/>
            <a:ext cx="5562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37E306B-E59D-47D4-B309-7018B226692C}"/>
              </a:ext>
            </a:extLst>
          </p:cNvPr>
          <p:cNvSpPr>
            <a:spLocks noGrp="1"/>
          </p:cNvSpPr>
          <p:nvPr>
            <p:ph type="ftr" sz="quarter" idx="11"/>
          </p:nvPr>
        </p:nvSpPr>
        <p:spPr/>
        <p:txBody>
          <a:bodyPr/>
          <a:lstStyle/>
          <a:p>
            <a:r>
              <a:rPr lang="en-US"/>
              <a:t>Jackson Lewis P.C.</a:t>
            </a:r>
          </a:p>
        </p:txBody>
      </p:sp>
      <p:sp>
        <p:nvSpPr>
          <p:cNvPr id="7" name="Slide Number Placeholder 6">
            <a:extLst>
              <a:ext uri="{FF2B5EF4-FFF2-40B4-BE49-F238E27FC236}">
                <a16:creationId xmlns:a16="http://schemas.microsoft.com/office/drawing/2014/main" id="{75B867A5-98CC-46D0-8AC9-78BE22C9AD98}"/>
              </a:ext>
            </a:extLst>
          </p:cNvPr>
          <p:cNvSpPr>
            <a:spLocks noGrp="1"/>
          </p:cNvSpPr>
          <p:nvPr>
            <p:ph type="sldNum" sz="quarter" idx="12"/>
          </p:nvPr>
        </p:nvSpPr>
        <p:spPr/>
        <p:txBody>
          <a:bodyPr/>
          <a:lstStyle/>
          <a:p>
            <a:fld id="{383F3514-756C-46CF-9BAC-E3A35702E0A5}" type="slidenum">
              <a:rPr lang="en-US" smtClean="0"/>
              <a:t>‹#›</a:t>
            </a:fld>
            <a:endParaRPr lang="en-US"/>
          </a:p>
        </p:txBody>
      </p:sp>
      <p:pic>
        <p:nvPicPr>
          <p:cNvPr id="8" name="Right Corner Curve">
            <a:extLst>
              <a:ext uri="{FF2B5EF4-FFF2-40B4-BE49-F238E27FC236}">
                <a16:creationId xmlns:a16="http://schemas.microsoft.com/office/drawing/2014/main" id="{47950B1F-275D-4A58-A3B6-4DF7358927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01592" y="0"/>
            <a:ext cx="2488884" cy="2255029"/>
          </a:xfrm>
          <a:prstGeom prst="rect">
            <a:avLst/>
          </a:prstGeom>
          <a:noFill/>
        </p:spPr>
      </p:pic>
    </p:spTree>
    <p:extLst>
      <p:ext uri="{BB962C8B-B14F-4D97-AF65-F5344CB8AC3E}">
        <p14:creationId xmlns:p14="http://schemas.microsoft.com/office/powerpoint/2010/main" val="3510110169"/>
      </p:ext>
    </p:extLst>
  </p:cSld>
  <p:clrMapOvr>
    <a:masterClrMapping/>
  </p:clrMapOvr>
  <p:extLst>
    <p:ext uri="{DCECCB84-F9BA-43D5-87BE-67443E8EF086}">
      <p15:sldGuideLst xmlns:p15="http://schemas.microsoft.com/office/powerpoint/2012/main">
        <p15:guide id="1" pos="3792">
          <p15:clr>
            <a:srgbClr val="FBAE40"/>
          </p15:clr>
        </p15:guide>
        <p15:guide id="2" pos="3888">
          <p15:clr>
            <a:srgbClr val="FBAE40"/>
          </p15:clr>
        </p15:guide>
        <p15:guide id="3" orient="horz" pos="1368">
          <p15:clr>
            <a:srgbClr val="FBAE40"/>
          </p15:clr>
        </p15:guide>
        <p15:guide id="4" orient="horz" pos="14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 Coral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102600" y="2933700"/>
            <a:ext cx="3797300" cy="762000"/>
          </a:xfrm>
          <a:prstGeom prst="rect">
            <a:avLst/>
          </a:prstGeom>
        </p:spPr>
        <p:txBody>
          <a:bodyPr anchor="ctr"/>
          <a:lstStyle>
            <a:lvl1pPr marL="0" indent="0" algn="ctr">
              <a:buNone/>
              <a:defRPr sz="3200" b="1">
                <a:solidFill>
                  <a:schemeClr val="bg1"/>
                </a:solidFill>
              </a:defRPr>
            </a:lvl1pPr>
          </a:lstStyle>
          <a:p>
            <a:pPr lvl="0"/>
            <a:r>
              <a:rPr lang="en-US"/>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Tree>
    <p:extLst>
      <p:ext uri="{BB962C8B-B14F-4D97-AF65-F5344CB8AC3E}">
        <p14:creationId xmlns:p14="http://schemas.microsoft.com/office/powerpoint/2010/main" val="421484655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Picture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316427853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 Picture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435033"/>
          </a:xfrm>
          <a:prstGeom prst="rect">
            <a:avLst/>
          </a:prstGeom>
        </p:spPr>
        <p:txBody>
          <a:bodyPr/>
          <a:lstStyle>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a:extLst>
              <a:ext uri="{FF2B5EF4-FFF2-40B4-BE49-F238E27FC236}">
                <a16:creationId xmlns:a16="http://schemas.microsoft.com/office/drawing/2014/main" id="{A12928CC-C11B-7B46-92DD-9E99B278CC0D}"/>
              </a:ext>
            </a:extLst>
          </p:cNvPr>
          <p:cNvSpPr>
            <a:spLocks noGrp="1"/>
          </p:cNvSpPr>
          <p:nvPr>
            <p:ph type="pic" idx="11"/>
          </p:nvPr>
        </p:nvSpPr>
        <p:spPr>
          <a:xfrm>
            <a:off x="781050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781458200"/>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ef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itle 1">
            <a:extLst>
              <a:ext uri="{FF2B5EF4-FFF2-40B4-BE49-F238E27FC236}">
                <a16:creationId xmlns:a16="http://schemas.microsoft.com/office/drawing/2014/main" id="{04D37CC2-A045-0142-8883-9A5B688FDC9A}"/>
              </a:ext>
            </a:extLst>
          </p:cNvPr>
          <p:cNvSpPr>
            <a:spLocks noGrp="1"/>
          </p:cNvSpPr>
          <p:nvPr>
            <p:ph type="title"/>
          </p:nvPr>
        </p:nvSpPr>
        <p:spPr>
          <a:xfrm>
            <a:off x="0" y="1219200"/>
            <a:ext cx="5775960" cy="1551054"/>
          </a:xfrm>
          <a:prstGeom prst="rect">
            <a:avLst/>
          </a:prstGeom>
          <a:solidFill>
            <a:schemeClr val="bg1"/>
          </a:solidFill>
        </p:spPr>
        <p:txBody>
          <a:bodyPr lIns="274320" tIns="274320" rIns="274320" bIns="274320" anchor="ctr"/>
          <a:lstStyle>
            <a:lvl1pPr>
              <a:defRPr/>
            </a:lvl1pPr>
          </a:lstStyle>
          <a:p>
            <a:r>
              <a:rPr lang="en-US"/>
              <a:t>Click to edit Master title style</a:t>
            </a:r>
          </a:p>
        </p:txBody>
      </p:sp>
      <p:sp>
        <p:nvSpPr>
          <p:cNvPr id="8" name="Content Placeholder 2">
            <a:extLst>
              <a:ext uri="{FF2B5EF4-FFF2-40B4-BE49-F238E27FC236}">
                <a16:creationId xmlns:a16="http://schemas.microsoft.com/office/drawing/2014/main" id="{092BCCA6-E7E2-3347-9A2A-F3B34CD838AA}"/>
              </a:ext>
            </a:extLst>
          </p:cNvPr>
          <p:cNvSpPr>
            <a:spLocks noGrp="1"/>
          </p:cNvSpPr>
          <p:nvPr>
            <p:ph idx="10"/>
          </p:nvPr>
        </p:nvSpPr>
        <p:spPr>
          <a:xfrm>
            <a:off x="0" y="2770254"/>
            <a:ext cx="5775960" cy="2920878"/>
          </a:xfrm>
          <a:prstGeom prst="rect">
            <a:avLst/>
          </a:prstGeom>
          <a:solidFill>
            <a:schemeClr val="bg1"/>
          </a:solidFill>
        </p:spPr>
        <p:txBody>
          <a:bodyPr lIns="274320" tIns="274320" rIns="274320" bIns="27432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966116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righ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hasCustomPrompt="1"/>
          </p:nvPr>
        </p:nvSpPr>
        <p:spPr>
          <a:xfrm>
            <a:off x="6416040" y="1090668"/>
            <a:ext cx="5775960" cy="1551054"/>
          </a:xfrm>
          <a:prstGeom prst="rect">
            <a:avLst/>
          </a:prstGeom>
          <a:solidFill>
            <a:schemeClr val="bg1"/>
          </a:solidFill>
        </p:spPr>
        <p:txBody>
          <a:bodyPr lIns="274320" tIns="274320" rIns="274320" bIns="274320" anchor="ctr"/>
          <a:lstStyle>
            <a:lvl1pPr>
              <a:defRPr/>
            </a:lvl1pPr>
          </a:lstStyle>
          <a:p>
            <a:r>
              <a:rPr lang="en-US"/>
              <a:t>Click to edit Master title style</a:t>
            </a:r>
            <a:br>
              <a:rPr lang="en-US"/>
            </a:br>
            <a:endParaRPr lang="en-US"/>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6416040" y="2641722"/>
            <a:ext cx="5775960" cy="2920878"/>
          </a:xfrm>
          <a:prstGeom prst="rect">
            <a:avLst/>
          </a:prstGeom>
          <a:solidFill>
            <a:schemeClr val="bg1"/>
          </a:solidFill>
        </p:spPr>
        <p:txBody>
          <a:bodyPr lIns="274320" tIns="274320" rIns="274320" bIns="27432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664514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lef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0"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a:t>Insert accent statement here</a:t>
            </a:r>
          </a:p>
        </p:txBody>
      </p:sp>
    </p:spTree>
    <p:extLst>
      <p:ext uri="{BB962C8B-B14F-4D97-AF65-F5344CB8AC3E}">
        <p14:creationId xmlns:p14="http://schemas.microsoft.com/office/powerpoint/2010/main" val="2501913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righ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6429375"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a:t>Insert accent statement here</a:t>
            </a:r>
          </a:p>
        </p:txBody>
      </p:sp>
    </p:spTree>
    <p:extLst>
      <p:ext uri="{BB962C8B-B14F-4D97-AF65-F5344CB8AC3E}">
        <p14:creationId xmlns:p14="http://schemas.microsoft.com/office/powerpoint/2010/main" val="564813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Picture mosaic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
        <p:nvSpPr>
          <p:cNvPr id="21" name="Picture Placeholder 2">
            <a:extLst>
              <a:ext uri="{FF2B5EF4-FFF2-40B4-BE49-F238E27FC236}">
                <a16:creationId xmlns:a16="http://schemas.microsoft.com/office/drawing/2014/main" id="{D0A99B99-61F7-A046-A1D1-4A175B008296}"/>
              </a:ext>
            </a:extLst>
          </p:cNvPr>
          <p:cNvSpPr>
            <a:spLocks noGrp="1"/>
          </p:cNvSpPr>
          <p:nvPr>
            <p:ph type="pic" idx="14"/>
          </p:nvPr>
        </p:nvSpPr>
        <p:spPr>
          <a:xfrm>
            <a:off x="0"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1D4D5675-5820-CB46-8E29-A42847DE22EC}"/>
              </a:ext>
            </a:extLst>
          </p:cNvPr>
          <p:cNvSpPr>
            <a:spLocks noGrp="1"/>
          </p:cNvSpPr>
          <p:nvPr>
            <p:ph type="pic" idx="15"/>
          </p:nvPr>
        </p:nvSpPr>
        <p:spPr>
          <a:xfrm>
            <a:off x="2190750"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5" name="Picture Placeholder 2">
            <a:extLst>
              <a:ext uri="{FF2B5EF4-FFF2-40B4-BE49-F238E27FC236}">
                <a16:creationId xmlns:a16="http://schemas.microsoft.com/office/drawing/2014/main" id="{34547BB4-6E3A-F94A-9A7C-64B578B6BF25}"/>
              </a:ext>
            </a:extLst>
          </p:cNvPr>
          <p:cNvSpPr>
            <a:spLocks noGrp="1"/>
          </p:cNvSpPr>
          <p:nvPr>
            <p:ph type="pic" idx="16"/>
          </p:nvPr>
        </p:nvSpPr>
        <p:spPr>
          <a:xfrm>
            <a:off x="0"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6" name="Picture Placeholder 2">
            <a:extLst>
              <a:ext uri="{FF2B5EF4-FFF2-40B4-BE49-F238E27FC236}">
                <a16:creationId xmlns:a16="http://schemas.microsoft.com/office/drawing/2014/main" id="{EFD8675B-5351-0242-88A9-3F47AFD61A08}"/>
              </a:ext>
            </a:extLst>
          </p:cNvPr>
          <p:cNvSpPr>
            <a:spLocks noGrp="1"/>
          </p:cNvSpPr>
          <p:nvPr>
            <p:ph type="pic" idx="17"/>
          </p:nvPr>
        </p:nvSpPr>
        <p:spPr>
          <a:xfrm>
            <a:off x="2192072"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890472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0029B6F-4637-7243-835C-F446FFD2A17D}"/>
              </a:ext>
            </a:extLst>
          </p:cNvPr>
          <p:cNvSpPr>
            <a:spLocks noGrp="1"/>
          </p:cNvSpPr>
          <p:nvPr>
            <p:ph type="ctrTitle" hasCustomPrompt="1"/>
          </p:nvPr>
        </p:nvSpPr>
        <p:spPr>
          <a:xfrm>
            <a:off x="685893" y="1983604"/>
            <a:ext cx="10820307" cy="1559719"/>
          </a:xfrm>
          <a:prstGeom prst="rect">
            <a:avLst/>
          </a:prstGeom>
        </p:spPr>
        <p:txBody>
          <a:bodyPr anchor="b"/>
          <a:lstStyle>
            <a:lvl1pPr algn="l">
              <a:defRPr sz="4800">
                <a:solidFill>
                  <a:schemeClr val="accent2"/>
                </a:solidFill>
              </a:defRPr>
            </a:lvl1pPr>
          </a:lstStyle>
          <a:p>
            <a:r>
              <a:rPr lang="en-US"/>
              <a:t>Title Goes Here</a:t>
            </a:r>
          </a:p>
        </p:txBody>
      </p:sp>
      <p:sp>
        <p:nvSpPr>
          <p:cNvPr id="12" name="Subtitle 2">
            <a:extLst>
              <a:ext uri="{FF2B5EF4-FFF2-40B4-BE49-F238E27FC236}">
                <a16:creationId xmlns:a16="http://schemas.microsoft.com/office/drawing/2014/main" id="{16FE893E-7295-DF44-BD96-F3EA8E2356C9}"/>
              </a:ext>
            </a:extLst>
          </p:cNvPr>
          <p:cNvSpPr>
            <a:spLocks noGrp="1"/>
          </p:cNvSpPr>
          <p:nvPr>
            <p:ph type="subTitle" idx="1" hasCustomPrompt="1"/>
          </p:nvPr>
        </p:nvSpPr>
        <p:spPr>
          <a:xfrm>
            <a:off x="685893" y="3534087"/>
            <a:ext cx="10816739" cy="1068652"/>
          </a:xfrm>
          <a:prstGeom prst="rect">
            <a:avLst/>
          </a:prstGeom>
        </p:spPr>
        <p:txBody>
          <a:bodyPr/>
          <a:lstStyle>
            <a:lvl1pPr marL="0" indent="0" algn="l">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13" name="Picture 12">
            <a:extLst>
              <a:ext uri="{FF2B5EF4-FFF2-40B4-BE49-F238E27FC236}">
                <a16:creationId xmlns:a16="http://schemas.microsoft.com/office/drawing/2014/main" id="{561BAA6C-1F9A-CD4B-B4E0-296A4AA94A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80225" y="661719"/>
            <a:ext cx="2667000" cy="317884"/>
          </a:xfrm>
          <a:prstGeom prst="rect">
            <a:avLst/>
          </a:prstGeom>
        </p:spPr>
      </p:pic>
      <p:sp>
        <p:nvSpPr>
          <p:cNvPr id="8" name="TextBox 7">
            <a:extLst>
              <a:ext uri="{FF2B5EF4-FFF2-40B4-BE49-F238E27FC236}">
                <a16:creationId xmlns:a16="http://schemas.microsoft.com/office/drawing/2014/main" id="{D800AAD6-9CB9-7E43-9CCE-1865BE30189A}"/>
              </a:ext>
            </a:extLst>
          </p:cNvPr>
          <p:cNvSpPr txBox="1"/>
          <p:nvPr userDrawn="1"/>
        </p:nvSpPr>
        <p:spPr>
          <a:xfrm>
            <a:off x="685800" y="6431460"/>
            <a:ext cx="4505498" cy="215444"/>
          </a:xfrm>
          <a:prstGeom prst="rect">
            <a:avLst/>
          </a:prstGeom>
          <a:noFill/>
        </p:spPr>
        <p:txBody>
          <a:bodyPr wrap="square" lIns="0" rtlCol="0">
            <a:spAutoFit/>
          </a:bodyPr>
          <a:lstStyle/>
          <a:p>
            <a:r>
              <a:rPr lang="en-US" sz="800">
                <a:solidFill>
                  <a:schemeClr val="accent1"/>
                </a:solidFill>
                <a:latin typeface="Arial" panose="020B0604020202020204" pitchFamily="34" charset="0"/>
                <a:cs typeface="Arial" panose="020B0604020202020204" pitchFamily="34" charset="0"/>
              </a:rPr>
              <a:t>© 2022 Jackson Lewis P.C.</a:t>
            </a:r>
          </a:p>
        </p:txBody>
      </p:sp>
      <p:sp>
        <p:nvSpPr>
          <p:cNvPr id="9" name="Text Placeholder 5">
            <a:extLst>
              <a:ext uri="{FF2B5EF4-FFF2-40B4-BE49-F238E27FC236}">
                <a16:creationId xmlns:a16="http://schemas.microsoft.com/office/drawing/2014/main" id="{BA6DA71A-43EC-4C48-85B5-02712BDDB062}"/>
              </a:ext>
            </a:extLst>
          </p:cNvPr>
          <p:cNvSpPr>
            <a:spLocks noGrp="1"/>
          </p:cNvSpPr>
          <p:nvPr>
            <p:ph type="body" sz="quarter" idx="10" hasCustomPrompt="1"/>
          </p:nvPr>
        </p:nvSpPr>
        <p:spPr>
          <a:xfrm>
            <a:off x="685893" y="5169909"/>
            <a:ext cx="6259853" cy="269192"/>
          </a:xfrm>
        </p:spPr>
        <p:txBody>
          <a:bodyPr/>
          <a:lstStyle>
            <a:lvl1pPr marL="0" indent="0">
              <a:buNone/>
              <a:defRPr sz="1600" b="1">
                <a:solidFill>
                  <a:schemeClr val="accent2"/>
                </a:solidFill>
              </a:defRPr>
            </a:lvl1pPr>
          </a:lstStyle>
          <a:p>
            <a:pPr lvl="0"/>
            <a:r>
              <a:rPr lang="en-US"/>
              <a:t>Presenter Name</a:t>
            </a:r>
          </a:p>
        </p:txBody>
      </p:sp>
      <p:sp>
        <p:nvSpPr>
          <p:cNvPr id="10" name="Text Placeholder 9">
            <a:extLst>
              <a:ext uri="{FF2B5EF4-FFF2-40B4-BE49-F238E27FC236}">
                <a16:creationId xmlns:a16="http://schemas.microsoft.com/office/drawing/2014/main" id="{D6458247-5F40-7946-8F11-052C52DD1753}"/>
              </a:ext>
            </a:extLst>
          </p:cNvPr>
          <p:cNvSpPr>
            <a:spLocks noGrp="1"/>
          </p:cNvSpPr>
          <p:nvPr>
            <p:ph type="body" sz="quarter" idx="11" hasCustomPrompt="1"/>
          </p:nvPr>
        </p:nvSpPr>
        <p:spPr>
          <a:xfrm>
            <a:off x="685893" y="5474621"/>
            <a:ext cx="3449205" cy="302236"/>
          </a:xfrm>
        </p:spPr>
        <p:txBody>
          <a:bodyPr/>
          <a:lstStyle>
            <a:lvl1pPr marL="0" indent="0">
              <a:buNone/>
              <a:defRPr sz="1200" b="1">
                <a:solidFill>
                  <a:schemeClr val="accent1"/>
                </a:solidFill>
              </a:defRPr>
            </a:lvl1pPr>
          </a:lstStyle>
          <a:p>
            <a:pPr lvl="0"/>
            <a:r>
              <a:rPr lang="en-US"/>
              <a:t>[00.00.2022]</a:t>
            </a:r>
          </a:p>
        </p:txBody>
      </p:sp>
      <p:sp>
        <p:nvSpPr>
          <p:cNvPr id="14" name="Text Placeholder 9">
            <a:extLst>
              <a:ext uri="{FF2B5EF4-FFF2-40B4-BE49-F238E27FC236}">
                <a16:creationId xmlns:a16="http://schemas.microsoft.com/office/drawing/2014/main" id="{A6A7C23F-55FF-F84D-A4AE-1804B91A3AF5}"/>
              </a:ext>
            </a:extLst>
          </p:cNvPr>
          <p:cNvSpPr>
            <a:spLocks noGrp="1"/>
          </p:cNvSpPr>
          <p:nvPr>
            <p:ph type="body" sz="quarter" idx="12" hasCustomPrompt="1"/>
          </p:nvPr>
        </p:nvSpPr>
        <p:spPr>
          <a:xfrm>
            <a:off x="685893"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Jackson Lewis P.C. • [Office]</a:t>
            </a:r>
          </a:p>
        </p:txBody>
      </p:sp>
      <p:sp>
        <p:nvSpPr>
          <p:cNvPr id="18" name="Text Placeholder 9">
            <a:extLst>
              <a:ext uri="{FF2B5EF4-FFF2-40B4-BE49-F238E27FC236}">
                <a16:creationId xmlns:a16="http://schemas.microsoft.com/office/drawing/2014/main" id="{D5D854F3-1D3A-B744-BB4B-98370675756B}"/>
              </a:ext>
            </a:extLst>
          </p:cNvPr>
          <p:cNvSpPr>
            <a:spLocks noGrp="1"/>
          </p:cNvSpPr>
          <p:nvPr>
            <p:ph type="body" sz="quarter" idx="13" hasCustomPrompt="1"/>
          </p:nvPr>
        </p:nvSpPr>
        <p:spPr>
          <a:xfrm>
            <a:off x="685893"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(000) 000-0000 • [Email] </a:t>
            </a:r>
          </a:p>
        </p:txBody>
      </p:sp>
    </p:spTree>
    <p:extLst>
      <p:ext uri="{BB962C8B-B14F-4D97-AF65-F5344CB8AC3E}">
        <p14:creationId xmlns:p14="http://schemas.microsoft.com/office/powerpoint/2010/main" val="2169658235"/>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Picture mosaic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511233"/>
          </a:xfrm>
          <a:prstGeom prst="rect">
            <a:avLst/>
          </a:prstGeom>
        </p:spPr>
        <p:txBody>
          <a:bodyPr/>
          <a:lstStyle>
            <a:lvl2pPr>
              <a:defRPr sz="1600"/>
            </a:lvl2pPr>
            <a:lvl3pPr>
              <a:defRPr sz="1400"/>
            </a:lvl3pPr>
            <a:lvl4pPr>
              <a:defRPr sz="1200"/>
            </a:lvl4pPr>
            <a:lvl5pP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Picture Placeholder 2">
            <a:extLst>
              <a:ext uri="{FF2B5EF4-FFF2-40B4-BE49-F238E27FC236}">
                <a16:creationId xmlns:a16="http://schemas.microsoft.com/office/drawing/2014/main" id="{C0CC19AD-8CA6-4740-9DE0-060C7A834B6D}"/>
              </a:ext>
            </a:extLst>
          </p:cNvPr>
          <p:cNvSpPr>
            <a:spLocks noGrp="1"/>
          </p:cNvSpPr>
          <p:nvPr>
            <p:ph type="pic" idx="11"/>
          </p:nvPr>
        </p:nvSpPr>
        <p:spPr>
          <a:xfrm>
            <a:off x="7814893"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5" name="Picture Placeholder 2">
            <a:extLst>
              <a:ext uri="{FF2B5EF4-FFF2-40B4-BE49-F238E27FC236}">
                <a16:creationId xmlns:a16="http://schemas.microsoft.com/office/drawing/2014/main" id="{639902FF-57EF-4719-801D-196947007C78}"/>
              </a:ext>
            </a:extLst>
          </p:cNvPr>
          <p:cNvSpPr>
            <a:spLocks noGrp="1"/>
          </p:cNvSpPr>
          <p:nvPr>
            <p:ph type="pic" idx="14"/>
          </p:nvPr>
        </p:nvSpPr>
        <p:spPr>
          <a:xfrm>
            <a:off x="7814893"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a:extLst>
              <a:ext uri="{FF2B5EF4-FFF2-40B4-BE49-F238E27FC236}">
                <a16:creationId xmlns:a16="http://schemas.microsoft.com/office/drawing/2014/main" id="{FA69F3B6-0DC2-405E-B498-B292614A9D1C}"/>
              </a:ext>
            </a:extLst>
          </p:cNvPr>
          <p:cNvSpPr>
            <a:spLocks noGrp="1"/>
          </p:cNvSpPr>
          <p:nvPr>
            <p:ph type="pic" idx="15"/>
          </p:nvPr>
        </p:nvSpPr>
        <p:spPr>
          <a:xfrm>
            <a:off x="10005643"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BC9272FC-836D-429A-B423-9BF7386387E4}"/>
              </a:ext>
            </a:extLst>
          </p:cNvPr>
          <p:cNvSpPr>
            <a:spLocks noGrp="1"/>
          </p:cNvSpPr>
          <p:nvPr>
            <p:ph type="pic" idx="16"/>
          </p:nvPr>
        </p:nvSpPr>
        <p:spPr>
          <a:xfrm>
            <a:off x="7814893"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3A62933F-7307-4CA8-A976-49EB41247401}"/>
              </a:ext>
            </a:extLst>
          </p:cNvPr>
          <p:cNvSpPr>
            <a:spLocks noGrp="1"/>
          </p:cNvSpPr>
          <p:nvPr>
            <p:ph type="pic" idx="17"/>
          </p:nvPr>
        </p:nvSpPr>
        <p:spPr>
          <a:xfrm>
            <a:off x="10006965"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92926566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osaic-Ful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2432304" cy="1719072"/>
          </a:xfrm>
          <a:solidFill>
            <a:schemeClr val="bg1">
              <a:lumMod val="95000"/>
            </a:schemeClr>
          </a:solidFill>
        </p:spPr>
        <p:txBody>
          <a:bodyPr/>
          <a:lstStyle>
            <a:lvl1pPr marL="0" indent="0">
              <a:buNone/>
              <a:defRPr/>
            </a:lvl1pPr>
          </a:lstStyle>
          <a:p>
            <a:r>
              <a:rPr lang="en-US"/>
              <a:t>Click icon to add picture</a:t>
            </a:r>
          </a:p>
        </p:txBody>
      </p:sp>
      <p:sp>
        <p:nvSpPr>
          <p:cNvPr id="4" name="Picture Placeholder 9">
            <a:extLst>
              <a:ext uri="{FF2B5EF4-FFF2-40B4-BE49-F238E27FC236}">
                <a16:creationId xmlns:a16="http://schemas.microsoft.com/office/drawing/2014/main" id="{D0D8219F-CA04-416B-816D-27E7D54286C6}"/>
              </a:ext>
            </a:extLst>
          </p:cNvPr>
          <p:cNvSpPr>
            <a:spLocks noGrp="1"/>
          </p:cNvSpPr>
          <p:nvPr>
            <p:ph type="pic" sz="quarter" idx="13"/>
          </p:nvPr>
        </p:nvSpPr>
        <p:spPr>
          <a:xfrm>
            <a:off x="0" y="1719072"/>
            <a:ext cx="2432304" cy="1719072"/>
          </a:xfrm>
          <a:solidFill>
            <a:schemeClr val="bg1">
              <a:lumMod val="95000"/>
            </a:schemeClr>
          </a:solidFill>
        </p:spPr>
        <p:txBody>
          <a:bodyPr/>
          <a:lstStyle>
            <a:lvl1pPr marL="0" indent="0">
              <a:buNone/>
              <a:defRPr/>
            </a:lvl1pPr>
          </a:lstStyle>
          <a:p>
            <a:r>
              <a:rPr lang="en-US"/>
              <a:t>Click icon to add picture</a:t>
            </a:r>
          </a:p>
        </p:txBody>
      </p:sp>
      <p:sp>
        <p:nvSpPr>
          <p:cNvPr id="5" name="Picture Placeholder 9">
            <a:extLst>
              <a:ext uri="{FF2B5EF4-FFF2-40B4-BE49-F238E27FC236}">
                <a16:creationId xmlns:a16="http://schemas.microsoft.com/office/drawing/2014/main" id="{FF4DC186-FEFD-49EC-B600-91F576CEF8E3}"/>
              </a:ext>
            </a:extLst>
          </p:cNvPr>
          <p:cNvSpPr>
            <a:spLocks noGrp="1"/>
          </p:cNvSpPr>
          <p:nvPr>
            <p:ph type="pic" sz="quarter" idx="14"/>
          </p:nvPr>
        </p:nvSpPr>
        <p:spPr>
          <a:xfrm>
            <a:off x="0" y="3438144"/>
            <a:ext cx="2432304" cy="1719072"/>
          </a:xfrm>
          <a:solidFill>
            <a:schemeClr val="bg1">
              <a:lumMod val="95000"/>
            </a:schemeClr>
          </a:solidFill>
        </p:spPr>
        <p:txBody>
          <a:bodyPr/>
          <a:lstStyle>
            <a:lvl1pPr marL="0" indent="0">
              <a:buNone/>
              <a:defRPr/>
            </a:lvl1pPr>
          </a:lstStyle>
          <a:p>
            <a:r>
              <a:rPr lang="en-US"/>
              <a:t>Click icon to add picture</a:t>
            </a:r>
          </a:p>
        </p:txBody>
      </p:sp>
      <p:sp>
        <p:nvSpPr>
          <p:cNvPr id="6" name="Picture Placeholder 9">
            <a:extLst>
              <a:ext uri="{FF2B5EF4-FFF2-40B4-BE49-F238E27FC236}">
                <a16:creationId xmlns:a16="http://schemas.microsoft.com/office/drawing/2014/main" id="{2EDF6E06-0AA0-43B5-B47A-935D6510C3EF}"/>
              </a:ext>
            </a:extLst>
          </p:cNvPr>
          <p:cNvSpPr>
            <a:spLocks noGrp="1"/>
          </p:cNvSpPr>
          <p:nvPr>
            <p:ph type="pic" sz="quarter" idx="15"/>
          </p:nvPr>
        </p:nvSpPr>
        <p:spPr>
          <a:xfrm>
            <a:off x="0" y="5157216"/>
            <a:ext cx="2432304" cy="1719072"/>
          </a:xfrm>
          <a:solidFill>
            <a:schemeClr val="bg1">
              <a:lumMod val="95000"/>
            </a:schemeClr>
          </a:solidFill>
        </p:spPr>
        <p:txBody>
          <a:bodyPr/>
          <a:lstStyle>
            <a:lvl1pPr marL="0" indent="0">
              <a:buNone/>
              <a:defRPr/>
            </a:lvl1pPr>
          </a:lstStyle>
          <a:p>
            <a:r>
              <a:rPr lang="en-US"/>
              <a:t>Click icon to add picture</a:t>
            </a:r>
          </a:p>
        </p:txBody>
      </p:sp>
      <p:sp>
        <p:nvSpPr>
          <p:cNvPr id="7" name="Picture Placeholder 9">
            <a:extLst>
              <a:ext uri="{FF2B5EF4-FFF2-40B4-BE49-F238E27FC236}">
                <a16:creationId xmlns:a16="http://schemas.microsoft.com/office/drawing/2014/main" id="{0F4000A0-135D-4108-BD27-4AE47CF742E0}"/>
              </a:ext>
            </a:extLst>
          </p:cNvPr>
          <p:cNvSpPr>
            <a:spLocks noGrp="1"/>
          </p:cNvSpPr>
          <p:nvPr>
            <p:ph type="pic" sz="quarter" idx="16"/>
          </p:nvPr>
        </p:nvSpPr>
        <p:spPr>
          <a:xfrm>
            <a:off x="2432304" y="0"/>
            <a:ext cx="2432304" cy="1719072"/>
          </a:xfrm>
          <a:solidFill>
            <a:schemeClr val="bg1">
              <a:lumMod val="95000"/>
            </a:schemeClr>
          </a:solidFill>
        </p:spPr>
        <p:txBody>
          <a:bodyPr/>
          <a:lstStyle>
            <a:lvl1pPr marL="0" indent="0">
              <a:buNone/>
              <a:defRPr/>
            </a:lvl1pPr>
          </a:lstStyle>
          <a:p>
            <a:r>
              <a:rPr lang="en-US"/>
              <a:t>Click icon to add picture</a:t>
            </a:r>
          </a:p>
        </p:txBody>
      </p:sp>
      <p:sp>
        <p:nvSpPr>
          <p:cNvPr id="9" name="Picture Placeholder 9">
            <a:extLst>
              <a:ext uri="{FF2B5EF4-FFF2-40B4-BE49-F238E27FC236}">
                <a16:creationId xmlns:a16="http://schemas.microsoft.com/office/drawing/2014/main" id="{4BA48F18-93FE-4007-9BA3-4FA531FB4E97}"/>
              </a:ext>
            </a:extLst>
          </p:cNvPr>
          <p:cNvSpPr>
            <a:spLocks noGrp="1"/>
          </p:cNvSpPr>
          <p:nvPr>
            <p:ph type="pic" sz="quarter" idx="17"/>
          </p:nvPr>
        </p:nvSpPr>
        <p:spPr>
          <a:xfrm>
            <a:off x="2432304" y="1719072"/>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1" name="Picture Placeholder 9">
            <a:extLst>
              <a:ext uri="{FF2B5EF4-FFF2-40B4-BE49-F238E27FC236}">
                <a16:creationId xmlns:a16="http://schemas.microsoft.com/office/drawing/2014/main" id="{CA88627C-59EA-4C45-A8D7-1DAA8D4A42ED}"/>
              </a:ext>
            </a:extLst>
          </p:cNvPr>
          <p:cNvSpPr>
            <a:spLocks noGrp="1"/>
          </p:cNvSpPr>
          <p:nvPr>
            <p:ph type="pic" sz="quarter" idx="18"/>
          </p:nvPr>
        </p:nvSpPr>
        <p:spPr>
          <a:xfrm>
            <a:off x="2432304" y="3438144"/>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2" name="Picture Placeholder 9">
            <a:extLst>
              <a:ext uri="{FF2B5EF4-FFF2-40B4-BE49-F238E27FC236}">
                <a16:creationId xmlns:a16="http://schemas.microsoft.com/office/drawing/2014/main" id="{2CB4F291-3F49-4037-BFD3-0BBA40DD5725}"/>
              </a:ext>
            </a:extLst>
          </p:cNvPr>
          <p:cNvSpPr>
            <a:spLocks noGrp="1"/>
          </p:cNvSpPr>
          <p:nvPr>
            <p:ph type="pic" sz="quarter" idx="19"/>
          </p:nvPr>
        </p:nvSpPr>
        <p:spPr>
          <a:xfrm>
            <a:off x="2432304" y="5157216"/>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3" name="Picture Placeholder 9">
            <a:extLst>
              <a:ext uri="{FF2B5EF4-FFF2-40B4-BE49-F238E27FC236}">
                <a16:creationId xmlns:a16="http://schemas.microsoft.com/office/drawing/2014/main" id="{D959C8AA-88F8-4F7B-8E3E-9DCEC2BBFF70}"/>
              </a:ext>
            </a:extLst>
          </p:cNvPr>
          <p:cNvSpPr>
            <a:spLocks noGrp="1"/>
          </p:cNvSpPr>
          <p:nvPr>
            <p:ph type="pic" sz="quarter" idx="20"/>
          </p:nvPr>
        </p:nvSpPr>
        <p:spPr>
          <a:xfrm>
            <a:off x="4864608" y="0"/>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4" name="Picture Placeholder 9">
            <a:extLst>
              <a:ext uri="{FF2B5EF4-FFF2-40B4-BE49-F238E27FC236}">
                <a16:creationId xmlns:a16="http://schemas.microsoft.com/office/drawing/2014/main" id="{E9ECE1FE-F466-4875-BAC2-3A5BC3BE97C2}"/>
              </a:ext>
            </a:extLst>
          </p:cNvPr>
          <p:cNvSpPr>
            <a:spLocks noGrp="1"/>
          </p:cNvSpPr>
          <p:nvPr>
            <p:ph type="pic" sz="quarter" idx="21"/>
          </p:nvPr>
        </p:nvSpPr>
        <p:spPr>
          <a:xfrm>
            <a:off x="4864608" y="1719072"/>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5" name="Picture Placeholder 9">
            <a:extLst>
              <a:ext uri="{FF2B5EF4-FFF2-40B4-BE49-F238E27FC236}">
                <a16:creationId xmlns:a16="http://schemas.microsoft.com/office/drawing/2014/main" id="{FAC23BE0-AB8A-45EA-AA10-20C9836F39EB}"/>
              </a:ext>
            </a:extLst>
          </p:cNvPr>
          <p:cNvSpPr>
            <a:spLocks noGrp="1"/>
          </p:cNvSpPr>
          <p:nvPr>
            <p:ph type="pic" sz="quarter" idx="22"/>
          </p:nvPr>
        </p:nvSpPr>
        <p:spPr>
          <a:xfrm>
            <a:off x="4864608" y="3438144"/>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6" name="Picture Placeholder 9">
            <a:extLst>
              <a:ext uri="{FF2B5EF4-FFF2-40B4-BE49-F238E27FC236}">
                <a16:creationId xmlns:a16="http://schemas.microsoft.com/office/drawing/2014/main" id="{756729DC-A2D0-4076-9174-011E6FE333A6}"/>
              </a:ext>
            </a:extLst>
          </p:cNvPr>
          <p:cNvSpPr>
            <a:spLocks noGrp="1"/>
          </p:cNvSpPr>
          <p:nvPr>
            <p:ph type="pic" sz="quarter" idx="23"/>
          </p:nvPr>
        </p:nvSpPr>
        <p:spPr>
          <a:xfrm>
            <a:off x="4864608" y="5157216"/>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7" name="Picture Placeholder 9">
            <a:extLst>
              <a:ext uri="{FF2B5EF4-FFF2-40B4-BE49-F238E27FC236}">
                <a16:creationId xmlns:a16="http://schemas.microsoft.com/office/drawing/2014/main" id="{5442F5AA-7D57-43C6-88D6-890EBFF2C249}"/>
              </a:ext>
            </a:extLst>
          </p:cNvPr>
          <p:cNvSpPr>
            <a:spLocks noGrp="1"/>
          </p:cNvSpPr>
          <p:nvPr>
            <p:ph type="pic" sz="quarter" idx="24"/>
          </p:nvPr>
        </p:nvSpPr>
        <p:spPr>
          <a:xfrm>
            <a:off x="7296912" y="0"/>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8" name="Picture Placeholder 9">
            <a:extLst>
              <a:ext uri="{FF2B5EF4-FFF2-40B4-BE49-F238E27FC236}">
                <a16:creationId xmlns:a16="http://schemas.microsoft.com/office/drawing/2014/main" id="{F5E1E627-431E-4C32-A4AE-6B752F0005B9}"/>
              </a:ext>
            </a:extLst>
          </p:cNvPr>
          <p:cNvSpPr>
            <a:spLocks noGrp="1"/>
          </p:cNvSpPr>
          <p:nvPr>
            <p:ph type="pic" sz="quarter" idx="25"/>
          </p:nvPr>
        </p:nvSpPr>
        <p:spPr>
          <a:xfrm>
            <a:off x="7296912" y="1719072"/>
            <a:ext cx="2432304" cy="1719072"/>
          </a:xfrm>
          <a:solidFill>
            <a:schemeClr val="bg1">
              <a:lumMod val="95000"/>
            </a:schemeClr>
          </a:solidFill>
        </p:spPr>
        <p:txBody>
          <a:bodyPr/>
          <a:lstStyle>
            <a:lvl1pPr marL="0" indent="0">
              <a:buNone/>
              <a:defRPr/>
            </a:lvl1pPr>
          </a:lstStyle>
          <a:p>
            <a:r>
              <a:rPr lang="en-US"/>
              <a:t>Click icon to add picture</a:t>
            </a:r>
          </a:p>
        </p:txBody>
      </p:sp>
      <p:sp>
        <p:nvSpPr>
          <p:cNvPr id="19" name="Picture Placeholder 9">
            <a:extLst>
              <a:ext uri="{FF2B5EF4-FFF2-40B4-BE49-F238E27FC236}">
                <a16:creationId xmlns:a16="http://schemas.microsoft.com/office/drawing/2014/main" id="{943A5C64-9CAA-4F7E-BC5C-FCBD9051EDD0}"/>
              </a:ext>
            </a:extLst>
          </p:cNvPr>
          <p:cNvSpPr>
            <a:spLocks noGrp="1"/>
          </p:cNvSpPr>
          <p:nvPr>
            <p:ph type="pic" sz="quarter" idx="26"/>
          </p:nvPr>
        </p:nvSpPr>
        <p:spPr>
          <a:xfrm>
            <a:off x="7296912" y="3438144"/>
            <a:ext cx="2432304" cy="1719072"/>
          </a:xfrm>
          <a:solidFill>
            <a:schemeClr val="bg1">
              <a:lumMod val="95000"/>
            </a:schemeClr>
          </a:solidFill>
        </p:spPr>
        <p:txBody>
          <a:bodyPr/>
          <a:lstStyle>
            <a:lvl1pPr marL="0" indent="0">
              <a:buNone/>
              <a:defRPr/>
            </a:lvl1pPr>
          </a:lstStyle>
          <a:p>
            <a:r>
              <a:rPr lang="en-US"/>
              <a:t>Click icon to add picture</a:t>
            </a:r>
          </a:p>
        </p:txBody>
      </p:sp>
      <p:sp>
        <p:nvSpPr>
          <p:cNvPr id="20" name="Picture Placeholder 9">
            <a:extLst>
              <a:ext uri="{FF2B5EF4-FFF2-40B4-BE49-F238E27FC236}">
                <a16:creationId xmlns:a16="http://schemas.microsoft.com/office/drawing/2014/main" id="{A359F062-66C0-46AD-9E54-B1727868AE10}"/>
              </a:ext>
            </a:extLst>
          </p:cNvPr>
          <p:cNvSpPr>
            <a:spLocks noGrp="1"/>
          </p:cNvSpPr>
          <p:nvPr>
            <p:ph type="pic" sz="quarter" idx="27"/>
          </p:nvPr>
        </p:nvSpPr>
        <p:spPr>
          <a:xfrm>
            <a:off x="7296912" y="5157216"/>
            <a:ext cx="2432304" cy="1719072"/>
          </a:xfrm>
          <a:solidFill>
            <a:schemeClr val="bg1">
              <a:lumMod val="95000"/>
            </a:schemeClr>
          </a:solidFill>
        </p:spPr>
        <p:txBody>
          <a:bodyPr/>
          <a:lstStyle>
            <a:lvl1pPr marL="0" indent="0">
              <a:buNone/>
              <a:defRPr/>
            </a:lvl1pPr>
          </a:lstStyle>
          <a:p>
            <a:r>
              <a:rPr lang="en-US"/>
              <a:t>Click icon to add picture</a:t>
            </a:r>
          </a:p>
        </p:txBody>
      </p:sp>
      <p:sp>
        <p:nvSpPr>
          <p:cNvPr id="21" name="Picture Placeholder 9">
            <a:extLst>
              <a:ext uri="{FF2B5EF4-FFF2-40B4-BE49-F238E27FC236}">
                <a16:creationId xmlns:a16="http://schemas.microsoft.com/office/drawing/2014/main" id="{D1716847-6D94-4C0B-8FDC-2643E1AFFE01}"/>
              </a:ext>
            </a:extLst>
          </p:cNvPr>
          <p:cNvSpPr>
            <a:spLocks noGrp="1"/>
          </p:cNvSpPr>
          <p:nvPr>
            <p:ph type="pic" sz="quarter" idx="28"/>
          </p:nvPr>
        </p:nvSpPr>
        <p:spPr>
          <a:xfrm>
            <a:off x="9729216" y="0"/>
            <a:ext cx="2462784" cy="1719072"/>
          </a:xfrm>
          <a:solidFill>
            <a:schemeClr val="bg1">
              <a:lumMod val="95000"/>
            </a:schemeClr>
          </a:solidFill>
        </p:spPr>
        <p:txBody>
          <a:bodyPr/>
          <a:lstStyle>
            <a:lvl1pPr marL="0" indent="0">
              <a:buNone/>
              <a:defRPr/>
            </a:lvl1pPr>
          </a:lstStyle>
          <a:p>
            <a:r>
              <a:rPr lang="en-US"/>
              <a:t>Click icon to add picture</a:t>
            </a:r>
          </a:p>
        </p:txBody>
      </p:sp>
      <p:sp>
        <p:nvSpPr>
          <p:cNvPr id="22" name="Picture Placeholder 9">
            <a:extLst>
              <a:ext uri="{FF2B5EF4-FFF2-40B4-BE49-F238E27FC236}">
                <a16:creationId xmlns:a16="http://schemas.microsoft.com/office/drawing/2014/main" id="{3055EAAA-578E-42DF-B053-FCFD34577BEB}"/>
              </a:ext>
            </a:extLst>
          </p:cNvPr>
          <p:cNvSpPr>
            <a:spLocks noGrp="1"/>
          </p:cNvSpPr>
          <p:nvPr>
            <p:ph type="pic" sz="quarter" idx="29"/>
          </p:nvPr>
        </p:nvSpPr>
        <p:spPr>
          <a:xfrm>
            <a:off x="9729216" y="1719072"/>
            <a:ext cx="2462784" cy="1719072"/>
          </a:xfrm>
          <a:solidFill>
            <a:schemeClr val="bg1">
              <a:lumMod val="95000"/>
            </a:schemeClr>
          </a:solidFill>
        </p:spPr>
        <p:txBody>
          <a:bodyPr/>
          <a:lstStyle>
            <a:lvl1pPr marL="0" indent="0">
              <a:buNone/>
              <a:defRPr/>
            </a:lvl1pPr>
          </a:lstStyle>
          <a:p>
            <a:r>
              <a:rPr lang="en-US"/>
              <a:t>Click icon to add picture</a:t>
            </a:r>
          </a:p>
        </p:txBody>
      </p:sp>
      <p:sp>
        <p:nvSpPr>
          <p:cNvPr id="23" name="Picture Placeholder 9">
            <a:extLst>
              <a:ext uri="{FF2B5EF4-FFF2-40B4-BE49-F238E27FC236}">
                <a16:creationId xmlns:a16="http://schemas.microsoft.com/office/drawing/2014/main" id="{3FF29927-D182-4996-8654-97A99C1E85FD}"/>
              </a:ext>
            </a:extLst>
          </p:cNvPr>
          <p:cNvSpPr>
            <a:spLocks noGrp="1"/>
          </p:cNvSpPr>
          <p:nvPr>
            <p:ph type="pic" sz="quarter" idx="30"/>
          </p:nvPr>
        </p:nvSpPr>
        <p:spPr>
          <a:xfrm>
            <a:off x="9729216" y="3438144"/>
            <a:ext cx="2462784" cy="1719072"/>
          </a:xfrm>
          <a:solidFill>
            <a:schemeClr val="bg1">
              <a:lumMod val="95000"/>
            </a:schemeClr>
          </a:solidFill>
        </p:spPr>
        <p:txBody>
          <a:bodyPr/>
          <a:lstStyle>
            <a:lvl1pPr marL="0" indent="0">
              <a:buNone/>
              <a:defRPr/>
            </a:lvl1pPr>
          </a:lstStyle>
          <a:p>
            <a:r>
              <a:rPr lang="en-US"/>
              <a:t>Click icon to add picture</a:t>
            </a:r>
          </a:p>
        </p:txBody>
      </p:sp>
      <p:sp>
        <p:nvSpPr>
          <p:cNvPr id="24" name="Picture Placeholder 9">
            <a:extLst>
              <a:ext uri="{FF2B5EF4-FFF2-40B4-BE49-F238E27FC236}">
                <a16:creationId xmlns:a16="http://schemas.microsoft.com/office/drawing/2014/main" id="{C6FB4890-AB09-4082-93AF-EA469C135504}"/>
              </a:ext>
            </a:extLst>
          </p:cNvPr>
          <p:cNvSpPr>
            <a:spLocks noGrp="1"/>
          </p:cNvSpPr>
          <p:nvPr>
            <p:ph type="pic" sz="quarter" idx="31"/>
          </p:nvPr>
        </p:nvSpPr>
        <p:spPr>
          <a:xfrm>
            <a:off x="9729216" y="5157216"/>
            <a:ext cx="2462784" cy="1719072"/>
          </a:xfrm>
          <a:solidFill>
            <a:schemeClr val="bg1">
              <a:lumMod val="95000"/>
            </a:schemeClr>
          </a:solidFill>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057014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5339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10934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Icon</a:t>
            </a:r>
          </a:p>
        </p:txBody>
      </p:sp>
    </p:spTree>
    <p:extLst>
      <p:ext uri="{BB962C8B-B14F-4D97-AF65-F5344CB8AC3E}">
        <p14:creationId xmlns:p14="http://schemas.microsoft.com/office/powerpoint/2010/main" val="238814197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1/3 Amethyst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609600" y="1562100"/>
            <a:ext cx="6629400" cy="47625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609600" y="57396"/>
            <a:ext cx="6664452" cy="1085604"/>
          </a:xfrm>
          <a:prstGeom prst="rect">
            <a:avLst/>
          </a:prstGeom>
        </p:spPr>
        <p:txBody>
          <a:bodyPr anchor="ctr"/>
          <a:lstStyle>
            <a:lvl1pPr>
              <a:defRPr/>
            </a:lvl1pPr>
          </a:lstStyle>
          <a:p>
            <a:r>
              <a:rPr lang="en-US"/>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85280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89039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Icon</a:t>
            </a:r>
          </a:p>
        </p:txBody>
      </p:sp>
    </p:spTree>
    <p:extLst>
      <p:ext uri="{BB962C8B-B14F-4D97-AF65-F5344CB8AC3E}">
        <p14:creationId xmlns:p14="http://schemas.microsoft.com/office/powerpoint/2010/main" val="108400405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membe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D96F41-6D25-5A47-BC55-41DC791F3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024" y="2209800"/>
            <a:ext cx="2438400" cy="2438400"/>
          </a:xfrm>
          <a:prstGeom prst="rect">
            <a:avLst/>
          </a:prstGeom>
        </p:spPr>
      </p:pic>
    </p:spTree>
    <p:extLst>
      <p:ext uri="{BB962C8B-B14F-4D97-AF65-F5344CB8AC3E}">
        <p14:creationId xmlns:p14="http://schemas.microsoft.com/office/powerpoint/2010/main" val="311055467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2133600"/>
            <a:ext cx="2667000" cy="2667000"/>
          </a:xfrm>
          <a:prstGeom prst="rect">
            <a:avLst/>
          </a:prstGeom>
        </p:spPr>
      </p:pic>
    </p:spTree>
    <p:extLst>
      <p:ext uri="{BB962C8B-B14F-4D97-AF65-F5344CB8AC3E}">
        <p14:creationId xmlns:p14="http://schemas.microsoft.com/office/powerpoint/2010/main" val="346915134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ocuments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a:srcRect/>
          <a:stretch/>
        </p:blipFill>
        <p:spPr>
          <a:xfrm>
            <a:off x="914400" y="2057400"/>
            <a:ext cx="2667000" cy="2450448"/>
          </a:xfrm>
          <a:prstGeom prst="rect">
            <a:avLst/>
          </a:prstGeom>
        </p:spPr>
      </p:pic>
    </p:spTree>
    <p:extLst>
      <p:ext uri="{BB962C8B-B14F-4D97-AF65-F5344CB8AC3E}">
        <p14:creationId xmlns:p14="http://schemas.microsoft.com/office/powerpoint/2010/main" val="298403535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2963" y="2051213"/>
            <a:ext cx="2755574" cy="2755574"/>
          </a:xfrm>
          <a:prstGeom prst="rect">
            <a:avLst/>
          </a:prstGeom>
        </p:spPr>
      </p:pic>
    </p:spTree>
    <p:extLst>
      <p:ext uri="{BB962C8B-B14F-4D97-AF65-F5344CB8AC3E}">
        <p14:creationId xmlns:p14="http://schemas.microsoft.com/office/powerpoint/2010/main" val="348474850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estion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907895" cy="3477875"/>
          </a:xfrm>
          <a:prstGeom prst="rect">
            <a:avLst/>
          </a:prstGeom>
          <a:noFill/>
        </p:spPr>
        <p:txBody>
          <a:bodyPr wrap="non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143000" y="1704879"/>
            <a:ext cx="1907895"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a:t>
            </a:r>
          </a:p>
        </p:txBody>
      </p:sp>
      <p:sp>
        <p:nvSpPr>
          <p:cNvPr id="13" name="Content Placeholder 2">
            <a:extLst>
              <a:ext uri="{FF2B5EF4-FFF2-40B4-BE49-F238E27FC236}">
                <a16:creationId xmlns:a16="http://schemas.microsoft.com/office/drawing/2014/main" id="{B04847F5-4B01-CA41-9BA8-04A43C2CACE0}"/>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A5BC1CF1-C882-D841-8213-2FF88BAF52EC}"/>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42545969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s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38700" y="1972733"/>
            <a:ext cx="6664452" cy="2752602"/>
          </a:xfrm>
          <a:prstGeom prst="rect">
            <a:avLst/>
          </a:prstGeom>
        </p:spPr>
        <p:txBody>
          <a:bodyPr anchor="ctr"/>
          <a:lstStyle>
            <a:lvl1pPr>
              <a:defRPr>
                <a:solidFill>
                  <a:schemeClr val="accent1"/>
                </a:solidFill>
              </a:defRPr>
            </a:lvl1pPr>
          </a:lstStyle>
          <a:p>
            <a:r>
              <a:rPr lang="en-US"/>
              <a:t>Click to edit Master title style</a:t>
            </a:r>
          </a:p>
        </p:txBody>
      </p:sp>
      <p:pic>
        <p:nvPicPr>
          <p:cNvPr id="7" name="Picture 6">
            <a:extLst>
              <a:ext uri="{FF2B5EF4-FFF2-40B4-BE49-F238E27FC236}">
                <a16:creationId xmlns:a16="http://schemas.microsoft.com/office/drawing/2014/main" id="{855B9D41-3747-154E-8B03-4A9F7AFF9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2209800"/>
            <a:ext cx="2438400" cy="2438400"/>
          </a:xfrm>
          <a:prstGeom prst="rect">
            <a:avLst/>
          </a:prstGeom>
        </p:spPr>
      </p:pic>
    </p:spTree>
    <p:extLst>
      <p:ext uri="{BB962C8B-B14F-4D97-AF65-F5344CB8AC3E}">
        <p14:creationId xmlns:p14="http://schemas.microsoft.com/office/powerpoint/2010/main" val="149686763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_Monogr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E0AB7-1788-5F4A-A5C6-9266A58950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6" y="0"/>
            <a:ext cx="7390874" cy="6858000"/>
          </a:xfrm>
          <a:prstGeom prst="rect">
            <a:avLst/>
          </a:prstGeom>
        </p:spPr>
      </p:pic>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a:t>Topic 1</a:t>
            </a:r>
          </a:p>
          <a:p>
            <a:pPr lvl="0"/>
            <a:r>
              <a:rPr lang="en-US"/>
              <a:t>Topic 2</a:t>
            </a:r>
          </a:p>
          <a:p>
            <a:pPr lvl="0"/>
            <a:r>
              <a:rPr lang="en-US"/>
              <a:t>Topic 3</a:t>
            </a:r>
          </a:p>
          <a:p>
            <a:pPr lvl="0"/>
            <a:r>
              <a:rPr lang="en-US"/>
              <a:t>Topic 4</a:t>
            </a:r>
          </a:p>
          <a:p>
            <a:pPr lvl="0"/>
            <a:r>
              <a:rPr lang="en-US"/>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a:t>Agenda</a:t>
            </a:r>
          </a:p>
        </p:txBody>
      </p:sp>
    </p:spTree>
    <p:extLst>
      <p:ext uri="{BB962C8B-B14F-4D97-AF65-F5344CB8AC3E}">
        <p14:creationId xmlns:p14="http://schemas.microsoft.com/office/powerpoint/2010/main" val="1044865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ll Instructions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08064E24-38B7-EE4D-9B7E-91746EBC58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95400" y="2438400"/>
            <a:ext cx="1752600" cy="1981200"/>
          </a:xfrm>
          <a:prstGeom prst="rect">
            <a:avLst/>
          </a:prstGeom>
        </p:spPr>
      </p:pic>
      <p:sp>
        <p:nvSpPr>
          <p:cNvPr id="11" name="Content Placeholder 10">
            <a:extLst>
              <a:ext uri="{FF2B5EF4-FFF2-40B4-BE49-F238E27FC236}">
                <a16:creationId xmlns:a16="http://schemas.microsoft.com/office/drawing/2014/main" id="{BCBD0F53-E3F2-1944-ABE7-80A01C122767}"/>
              </a:ext>
            </a:extLst>
          </p:cNvPr>
          <p:cNvSpPr>
            <a:spLocks noGrp="1"/>
          </p:cNvSpPr>
          <p:nvPr>
            <p:ph idx="10" hasCustomPrompt="1"/>
          </p:nvPr>
        </p:nvSpPr>
        <p:spPr>
          <a:xfrm>
            <a:off x="4838700" y="1447800"/>
            <a:ext cx="6664452" cy="3797300"/>
          </a:xfrm>
        </p:spPr>
        <p:txBody>
          <a:bodyPr anchor="ctr"/>
          <a:lstStyle>
            <a:lvl1pPr>
              <a:defRPr>
                <a:solidFill>
                  <a:schemeClr val="accent1"/>
                </a:solidFill>
              </a:defRPr>
            </a:lvl1pPr>
          </a:lstStyle>
          <a:p>
            <a:pPr marL="0" indent="0">
              <a:buNone/>
            </a:pPr>
            <a:r>
              <a:rPr lang="en-US" sz="3200">
                <a:solidFill>
                  <a:schemeClr val="accent2"/>
                </a:solidFill>
              </a:rPr>
              <a:t>Poll Instructions</a:t>
            </a:r>
          </a:p>
          <a:p>
            <a:pPr marL="0" indent="0">
              <a:buNone/>
            </a:pPr>
            <a:endParaRPr lang="en-US"/>
          </a:p>
          <a:p>
            <a:pPr marL="0" indent="0">
              <a:buNone/>
            </a:pPr>
            <a:r>
              <a:rPr lang="en-US"/>
              <a:t>Text the number </a:t>
            </a:r>
            <a:r>
              <a:rPr lang="en-US" sz="3200" b="1">
                <a:solidFill>
                  <a:schemeClr val="accent2"/>
                </a:solidFill>
              </a:rPr>
              <a:t>00000</a:t>
            </a:r>
            <a:endParaRPr lang="en-US" sz="6000" b="1">
              <a:solidFill>
                <a:schemeClr val="accent2"/>
              </a:solidFill>
            </a:endParaRPr>
          </a:p>
          <a:p>
            <a:pPr marL="0" indent="0">
              <a:buNone/>
            </a:pPr>
            <a:endParaRPr lang="en-US"/>
          </a:p>
          <a:p>
            <a:pPr marL="0" indent="0">
              <a:buNone/>
            </a:pPr>
            <a:r>
              <a:rPr lang="en-US"/>
              <a:t>In the body of the message, type </a:t>
            </a:r>
            <a:r>
              <a:rPr lang="en-US" sz="3200" b="1">
                <a:solidFill>
                  <a:schemeClr val="accent2"/>
                </a:solidFill>
              </a:rPr>
              <a:t>JLOOOOO</a:t>
            </a:r>
          </a:p>
        </p:txBody>
      </p:sp>
    </p:spTree>
    <p:extLst>
      <p:ext uri="{BB962C8B-B14F-4D97-AF65-F5344CB8AC3E}">
        <p14:creationId xmlns:p14="http://schemas.microsoft.com/office/powerpoint/2010/main" val="109318734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Number 1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754006" cy="3477875"/>
          </a:xfrm>
          <a:prstGeom prst="rect">
            <a:avLst/>
          </a:prstGeom>
          <a:noFill/>
        </p:spPr>
        <p:txBody>
          <a:bodyPr wrap="non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217794" y="1627525"/>
            <a:ext cx="1754006"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1</a:t>
            </a:r>
          </a:p>
        </p:txBody>
      </p:sp>
      <p:sp>
        <p:nvSpPr>
          <p:cNvPr id="11" name="Content Placeholder 2">
            <a:extLst>
              <a:ext uri="{FF2B5EF4-FFF2-40B4-BE49-F238E27FC236}">
                <a16:creationId xmlns:a16="http://schemas.microsoft.com/office/drawing/2014/main" id="{28A242A4-C806-CC45-B2A0-0FAE1D12FBAE}"/>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17253311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Number 2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03725"/>
            <a:ext cx="2118301" cy="3477875"/>
          </a:xfrm>
          <a:prstGeom prst="rect">
            <a:avLst/>
          </a:prstGeom>
          <a:noFill/>
        </p:spPr>
        <p:txBody>
          <a:bodyPr wrap="squar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09438"/>
            <a:ext cx="1754006"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2</a:t>
            </a:r>
          </a:p>
        </p:txBody>
      </p:sp>
      <p:sp>
        <p:nvSpPr>
          <p:cNvPr id="9" name="Content Placeholder 2">
            <a:extLst>
              <a:ext uri="{FF2B5EF4-FFF2-40B4-BE49-F238E27FC236}">
                <a16:creationId xmlns:a16="http://schemas.microsoft.com/office/drawing/2014/main" id="{1DE45E4D-66FA-4E8C-957E-AB01B761A78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E7EFB591-7BF8-4D0C-9D95-A29345777B27}"/>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116275224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Number 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3</a:t>
            </a:r>
          </a:p>
        </p:txBody>
      </p:sp>
      <p:sp>
        <p:nvSpPr>
          <p:cNvPr id="9" name="Content Placeholder 2">
            <a:extLst>
              <a:ext uri="{FF2B5EF4-FFF2-40B4-BE49-F238E27FC236}">
                <a16:creationId xmlns:a16="http://schemas.microsoft.com/office/drawing/2014/main" id="{473D1893-6E3F-408D-9244-C7B7FF0E4C1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87A6F9EB-2292-41AF-8678-E16E8FBF390C}"/>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39492192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 Number 4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238952" y="1721812"/>
            <a:ext cx="2118301" cy="3477875"/>
          </a:xfrm>
          <a:prstGeom prst="rect">
            <a:avLst/>
          </a:prstGeom>
          <a:noFill/>
        </p:spPr>
        <p:txBody>
          <a:bodyPr wrap="squar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143000" y="1627525"/>
            <a:ext cx="1754006"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4</a:t>
            </a:r>
          </a:p>
        </p:txBody>
      </p:sp>
      <p:sp>
        <p:nvSpPr>
          <p:cNvPr id="9" name="Content Placeholder 2">
            <a:extLst>
              <a:ext uri="{FF2B5EF4-FFF2-40B4-BE49-F238E27FC236}">
                <a16:creationId xmlns:a16="http://schemas.microsoft.com/office/drawing/2014/main" id="{9F55CF38-73D3-4F13-953C-A37CC81EFBE7}"/>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98F05F94-EE59-4356-8CC3-F2B6EB4CA861}"/>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328989259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Number 5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5</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5</a:t>
            </a:r>
          </a:p>
        </p:txBody>
      </p:sp>
      <p:sp>
        <p:nvSpPr>
          <p:cNvPr id="9" name="Content Placeholder 2">
            <a:extLst>
              <a:ext uri="{FF2B5EF4-FFF2-40B4-BE49-F238E27FC236}">
                <a16:creationId xmlns:a16="http://schemas.microsoft.com/office/drawing/2014/main" id="{4FDEF8FA-D1A2-49DF-BE8E-4F875FD4C346}"/>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5D4AA767-D5F6-4D39-9538-5B995B2A075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2550211565"/>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 Number 6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15152" y="1721812"/>
            <a:ext cx="2118301" cy="3477875"/>
          </a:xfrm>
          <a:prstGeom prst="rect">
            <a:avLst/>
          </a:prstGeom>
          <a:noFill/>
        </p:spPr>
        <p:txBody>
          <a:bodyPr wrap="squar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6</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19200" y="1627525"/>
            <a:ext cx="1754006"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6</a:t>
            </a:r>
          </a:p>
        </p:txBody>
      </p:sp>
      <p:sp>
        <p:nvSpPr>
          <p:cNvPr id="9" name="Content Placeholder 2">
            <a:extLst>
              <a:ext uri="{FF2B5EF4-FFF2-40B4-BE49-F238E27FC236}">
                <a16:creationId xmlns:a16="http://schemas.microsoft.com/office/drawing/2014/main" id="{48C1AF5F-F110-4C47-B1C3-B66E5486233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0D88B3AE-168C-4ADC-812D-DDF28BF29CA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392351498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Number 7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7</a:t>
            </a:r>
          </a:p>
        </p:txBody>
      </p:sp>
      <p:sp>
        <p:nvSpPr>
          <p:cNvPr id="9" name="Content Placeholder 2">
            <a:extLst>
              <a:ext uri="{FF2B5EF4-FFF2-40B4-BE49-F238E27FC236}">
                <a16:creationId xmlns:a16="http://schemas.microsoft.com/office/drawing/2014/main" id="{59E03DBB-89AA-4C8D-89C2-1E671D4B6FB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C498D7F-83E2-4832-B1F4-E27D2A8C0369}"/>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7827134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 Number 8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8</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8</a:t>
            </a:r>
          </a:p>
        </p:txBody>
      </p:sp>
      <p:sp>
        <p:nvSpPr>
          <p:cNvPr id="9" name="Content Placeholder 2">
            <a:extLst>
              <a:ext uri="{FF2B5EF4-FFF2-40B4-BE49-F238E27FC236}">
                <a16:creationId xmlns:a16="http://schemas.microsoft.com/office/drawing/2014/main" id="{DFC267CA-95B4-4C24-AF51-04D829655CE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1CAB8368-58BD-4EA5-9552-D1397C837FD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7387889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 Number 9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9</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9</a:t>
            </a:r>
          </a:p>
        </p:txBody>
      </p:sp>
      <p:sp>
        <p:nvSpPr>
          <p:cNvPr id="9" name="Content Placeholder 2">
            <a:extLst>
              <a:ext uri="{FF2B5EF4-FFF2-40B4-BE49-F238E27FC236}">
                <a16:creationId xmlns:a16="http://schemas.microsoft.com/office/drawing/2014/main" id="{876341F8-EEDF-4ACC-99C1-CEEEEFBD1E13}"/>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6FCD93F2-1A36-400D-AEFA-21496558AA7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354485155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BBD71-F897-F148-A250-C0FAAF84E203}"/>
              </a:ext>
            </a:extLst>
          </p:cNvPr>
          <p:cNvSpPr/>
          <p:nvPr userDrawn="1"/>
        </p:nvSpPr>
        <p:spPr>
          <a:xfrm>
            <a:off x="0" y="0"/>
            <a:ext cx="7391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a:t>Topic 1</a:t>
            </a:r>
          </a:p>
          <a:p>
            <a:pPr lvl="0"/>
            <a:r>
              <a:rPr lang="en-US"/>
              <a:t>Topic 2</a:t>
            </a:r>
          </a:p>
          <a:p>
            <a:pPr lvl="0"/>
            <a:r>
              <a:rPr lang="en-US"/>
              <a:t>Topic 3</a:t>
            </a:r>
          </a:p>
          <a:p>
            <a:pPr lvl="0"/>
            <a:r>
              <a:rPr lang="en-US"/>
              <a:t>Topic 4</a:t>
            </a:r>
          </a:p>
          <a:p>
            <a:pPr lvl="0"/>
            <a:r>
              <a:rPr lang="en-US"/>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a:t>Agenda</a:t>
            </a:r>
          </a:p>
        </p:txBody>
      </p:sp>
    </p:spTree>
    <p:extLst>
      <p:ext uri="{BB962C8B-B14F-4D97-AF65-F5344CB8AC3E}">
        <p14:creationId xmlns:p14="http://schemas.microsoft.com/office/powerpoint/2010/main" val="3218558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 Number 10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685800" y="1752600"/>
            <a:ext cx="2118301" cy="3477875"/>
          </a:xfrm>
          <a:prstGeom prst="rect">
            <a:avLst/>
          </a:prstGeom>
          <a:noFill/>
        </p:spPr>
        <p:txBody>
          <a:bodyPr wrap="squar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589848" y="1690062"/>
            <a:ext cx="936049" cy="3477875"/>
          </a:xfrm>
          <a:prstGeom prst="rect">
            <a:avLst/>
          </a:prstGeom>
          <a:noFill/>
        </p:spPr>
        <p:txBody>
          <a:bodyPr wrap="squar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71BD1E88-06B6-5F41-AE1F-7302D594545C}"/>
              </a:ext>
            </a:extLst>
          </p:cNvPr>
          <p:cNvSpPr txBox="1"/>
          <p:nvPr userDrawn="1"/>
        </p:nvSpPr>
        <p:spPr>
          <a:xfrm>
            <a:off x="1936196" y="1752600"/>
            <a:ext cx="2118301" cy="3477875"/>
          </a:xfrm>
          <a:prstGeom prst="rect">
            <a:avLst/>
          </a:prstGeom>
          <a:noFill/>
        </p:spPr>
        <p:txBody>
          <a:bodyPr wrap="square" rtlCol="0">
            <a:spAutoFit/>
          </a:bodyPr>
          <a:lstStyle/>
          <a:p>
            <a:r>
              <a:rPr lang="en-US" sz="22000" b="1">
                <a:ln w="22225">
                  <a:noFill/>
                  <a:prstDash val="solid"/>
                </a:ln>
                <a:solidFill>
                  <a:schemeClr val="accent2"/>
                </a:solidFill>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AFCFA1BC-12B8-8743-8D50-9D1BE40FA19D}"/>
              </a:ext>
            </a:extLst>
          </p:cNvPr>
          <p:cNvSpPr txBox="1"/>
          <p:nvPr userDrawn="1"/>
        </p:nvSpPr>
        <p:spPr>
          <a:xfrm>
            <a:off x="1840244" y="1658313"/>
            <a:ext cx="1754006" cy="3477875"/>
          </a:xfrm>
          <a:prstGeom prst="rect">
            <a:avLst/>
          </a:prstGeom>
          <a:noFill/>
        </p:spPr>
        <p:txBody>
          <a:bodyPr wrap="none" rtlCol="0">
            <a:spAutoFit/>
          </a:bodyPr>
          <a:lstStyle/>
          <a:p>
            <a:r>
              <a:rPr lang="en-US" sz="22000" b="1">
                <a:ln w="22225">
                  <a:solidFill>
                    <a:schemeClr val="accent1"/>
                  </a:solidFill>
                  <a:prstDash val="solid"/>
                </a:ln>
                <a:noFill/>
                <a:latin typeface="Arial" panose="020B0604020202020204" pitchFamily="34" charset="0"/>
                <a:cs typeface="Arial" panose="020B0604020202020204" pitchFamily="34" charset="0"/>
              </a:rPr>
              <a:t>0</a:t>
            </a:r>
          </a:p>
        </p:txBody>
      </p:sp>
      <p:sp>
        <p:nvSpPr>
          <p:cNvPr id="13" name="Content Placeholder 2">
            <a:extLst>
              <a:ext uri="{FF2B5EF4-FFF2-40B4-BE49-F238E27FC236}">
                <a16:creationId xmlns:a16="http://schemas.microsoft.com/office/drawing/2014/main" id="{1EB64849-F5AB-4ACF-9FB9-A1B60C3C8AA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42F8C5E8-542D-4D94-9AEA-3A408A14CE7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268590852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Icon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407E3-534D-4596-80FA-A4B64B86C0CC}"/>
              </a:ext>
            </a:extLst>
          </p:cNvPr>
          <p:cNvSpPr/>
          <p:nvPr userDrawn="1"/>
        </p:nvSpPr>
        <p:spPr>
          <a:xfrm>
            <a:off x="695614"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a:t>
            </a:r>
            <a:endParaRPr lang="en-US"/>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990600" y="2942687"/>
            <a:ext cx="2819400" cy="2705346"/>
          </a:xfrm>
        </p:spPr>
        <p:txBody>
          <a:bodyPr lIns="0"/>
          <a:lstStyle>
            <a:lvl1pPr marL="0" indent="0">
              <a:buNone/>
              <a:defRPr sz="1800">
                <a:solidFill>
                  <a:schemeClr val="bg1"/>
                </a:solidFill>
              </a:defRPr>
            </a:lvl1pPr>
            <a:lvl2pPr marL="742950" indent="-285750">
              <a:buFont typeface="Arial" panose="020B0604020202020204" pitchFamily="34" charset="0"/>
              <a:buChar char="•"/>
              <a:defRPr sz="1600">
                <a:solidFill>
                  <a:schemeClr val="bg1"/>
                </a:solidFill>
              </a:defRPr>
            </a:lvl2pPr>
            <a:lvl3pPr marL="1143000" indent="-228600">
              <a:buFont typeface="System Font Regular"/>
              <a:buChar char="–"/>
              <a:defRPr sz="1400">
                <a:solidFill>
                  <a:schemeClr val="bg1"/>
                </a:solidFill>
              </a:defRPr>
            </a:lvl3pPr>
            <a:lvl4pP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
        <p:nvSpPr>
          <p:cNvPr id="5" name="Oval 4">
            <a:extLst>
              <a:ext uri="{FF2B5EF4-FFF2-40B4-BE49-F238E27FC236}">
                <a16:creationId xmlns:a16="http://schemas.microsoft.com/office/drawing/2014/main" id="{5F7D9D58-D480-4EB7-B9F7-CFCD7B78938F}"/>
              </a:ext>
            </a:extLst>
          </p:cNvPr>
          <p:cNvSpPr/>
          <p:nvPr userDrawn="1"/>
        </p:nvSpPr>
        <p:spPr>
          <a:xfrm>
            <a:off x="1714500"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50BAE8DC-1D76-4C47-B96A-51F54FE93DE0}"/>
              </a:ext>
            </a:extLst>
          </p:cNvPr>
          <p:cNvSpPr>
            <a:spLocks noGrp="1"/>
          </p:cNvSpPr>
          <p:nvPr>
            <p:ph type="pic" sz="quarter" idx="18"/>
          </p:nvPr>
        </p:nvSpPr>
        <p:spPr>
          <a:xfrm>
            <a:off x="1988820" y="1573683"/>
            <a:ext cx="822960" cy="822960"/>
          </a:xfrm>
        </p:spPr>
        <p:txBody>
          <a:bodyPr/>
          <a:lstStyle/>
          <a:p>
            <a:r>
              <a:rPr lang="en-US"/>
              <a:t>Click icon to add picture</a:t>
            </a:r>
          </a:p>
        </p:txBody>
      </p:sp>
      <p:sp>
        <p:nvSpPr>
          <p:cNvPr id="16" name="Rectangle 15">
            <a:extLst>
              <a:ext uri="{FF2B5EF4-FFF2-40B4-BE49-F238E27FC236}">
                <a16:creationId xmlns:a16="http://schemas.microsoft.com/office/drawing/2014/main" id="{CDE3D068-622C-4A6C-8146-7907B45A0E26}"/>
              </a:ext>
            </a:extLst>
          </p:cNvPr>
          <p:cNvSpPr/>
          <p:nvPr userDrawn="1"/>
        </p:nvSpPr>
        <p:spPr>
          <a:xfrm>
            <a:off x="4381500"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3">
            <a:extLst>
              <a:ext uri="{FF2B5EF4-FFF2-40B4-BE49-F238E27FC236}">
                <a16:creationId xmlns:a16="http://schemas.microsoft.com/office/drawing/2014/main" id="{F8266C33-1ECC-4DEF-972D-EEDC88B52329}"/>
              </a:ext>
            </a:extLst>
          </p:cNvPr>
          <p:cNvSpPr>
            <a:spLocks noGrp="1"/>
          </p:cNvSpPr>
          <p:nvPr>
            <p:ph sz="half" idx="19"/>
          </p:nvPr>
        </p:nvSpPr>
        <p:spPr>
          <a:xfrm>
            <a:off x="4676486" y="2942687"/>
            <a:ext cx="2819400" cy="2705346"/>
          </a:xfrm>
        </p:spPr>
        <p:txBody>
          <a:bodyPr lIns="0"/>
          <a:lstStyle>
            <a:lvl1pPr marL="0" indent="0">
              <a:buNone/>
              <a:defRPr sz="1800">
                <a:solidFill>
                  <a:schemeClr val="bg1"/>
                </a:solidFill>
              </a:defRPr>
            </a:lvl1pPr>
            <a:lvl2pPr marL="742950" indent="-285750">
              <a:buFont typeface="Arial" panose="020B0604020202020204" pitchFamily="34" charset="0"/>
              <a:buChar char="•"/>
              <a:defRPr sz="1600">
                <a:solidFill>
                  <a:schemeClr val="bg1"/>
                </a:solidFill>
              </a:defRPr>
            </a:lvl2pPr>
            <a:lvl3pPr marL="1143000" indent="-228600">
              <a:buFont typeface="System Font Regular"/>
              <a:buChar char="–"/>
              <a:defRPr sz="1400">
                <a:solidFill>
                  <a:schemeClr val="bg1"/>
                </a:solidFill>
              </a:defRPr>
            </a:lvl3pPr>
            <a:lvl4pP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Oval 17">
            <a:extLst>
              <a:ext uri="{FF2B5EF4-FFF2-40B4-BE49-F238E27FC236}">
                <a16:creationId xmlns:a16="http://schemas.microsoft.com/office/drawing/2014/main" id="{DDC99B53-05D2-4EDE-AD07-6239C17E4274}"/>
              </a:ext>
            </a:extLst>
          </p:cNvPr>
          <p:cNvSpPr/>
          <p:nvPr userDrawn="1"/>
        </p:nvSpPr>
        <p:spPr>
          <a:xfrm>
            <a:off x="5400386"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
            <a:extLst>
              <a:ext uri="{FF2B5EF4-FFF2-40B4-BE49-F238E27FC236}">
                <a16:creationId xmlns:a16="http://schemas.microsoft.com/office/drawing/2014/main" id="{84075162-2C85-4675-8871-E8F2CF4934C3}"/>
              </a:ext>
            </a:extLst>
          </p:cNvPr>
          <p:cNvSpPr>
            <a:spLocks noGrp="1"/>
          </p:cNvSpPr>
          <p:nvPr>
            <p:ph type="pic" sz="quarter" idx="20"/>
          </p:nvPr>
        </p:nvSpPr>
        <p:spPr>
          <a:xfrm>
            <a:off x="5674706" y="1573683"/>
            <a:ext cx="822960" cy="822960"/>
          </a:xfrm>
        </p:spPr>
        <p:txBody>
          <a:bodyPr/>
          <a:lstStyle/>
          <a:p>
            <a:r>
              <a:rPr lang="en-US"/>
              <a:t>Click icon to add picture</a:t>
            </a:r>
          </a:p>
        </p:txBody>
      </p:sp>
      <p:sp>
        <p:nvSpPr>
          <p:cNvPr id="26" name="Rectangle 25">
            <a:extLst>
              <a:ext uri="{FF2B5EF4-FFF2-40B4-BE49-F238E27FC236}">
                <a16:creationId xmlns:a16="http://schemas.microsoft.com/office/drawing/2014/main" id="{777E8A75-E239-4354-B8C1-D0E54BBBB94F}"/>
              </a:ext>
            </a:extLst>
          </p:cNvPr>
          <p:cNvSpPr/>
          <p:nvPr userDrawn="1"/>
        </p:nvSpPr>
        <p:spPr>
          <a:xfrm>
            <a:off x="8047758"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3">
            <a:extLst>
              <a:ext uri="{FF2B5EF4-FFF2-40B4-BE49-F238E27FC236}">
                <a16:creationId xmlns:a16="http://schemas.microsoft.com/office/drawing/2014/main" id="{841E14E3-6C88-49B3-9E0E-202B8B1A66DB}"/>
              </a:ext>
            </a:extLst>
          </p:cNvPr>
          <p:cNvSpPr>
            <a:spLocks noGrp="1"/>
          </p:cNvSpPr>
          <p:nvPr>
            <p:ph sz="half" idx="21"/>
          </p:nvPr>
        </p:nvSpPr>
        <p:spPr>
          <a:xfrm>
            <a:off x="8342744" y="2942687"/>
            <a:ext cx="2819400" cy="2705346"/>
          </a:xfrm>
        </p:spPr>
        <p:txBody>
          <a:bodyPr lIns="0"/>
          <a:lstStyle>
            <a:lvl1pPr marL="0" indent="0">
              <a:buNone/>
              <a:defRPr sz="1800">
                <a:solidFill>
                  <a:schemeClr val="bg1"/>
                </a:solidFill>
              </a:defRPr>
            </a:lvl1pPr>
            <a:lvl2pPr marL="742950" indent="-285750">
              <a:buFont typeface="Arial" panose="020B0604020202020204" pitchFamily="34" charset="0"/>
              <a:buChar char="•"/>
              <a:defRPr sz="1600">
                <a:solidFill>
                  <a:schemeClr val="bg1"/>
                </a:solidFill>
              </a:defRPr>
            </a:lvl2pPr>
            <a:lvl3pPr marL="1143000" indent="-228600">
              <a:buFont typeface="System Font Regular"/>
              <a:buChar char="–"/>
              <a:defRPr sz="1400">
                <a:solidFill>
                  <a:schemeClr val="bg1"/>
                </a:solidFill>
              </a:defRPr>
            </a:lvl3pPr>
            <a:lvl4pP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Oval 27">
            <a:extLst>
              <a:ext uri="{FF2B5EF4-FFF2-40B4-BE49-F238E27FC236}">
                <a16:creationId xmlns:a16="http://schemas.microsoft.com/office/drawing/2014/main" id="{B65E7DF5-0E66-40EF-8BA1-F28F52BD5F0E}"/>
              </a:ext>
            </a:extLst>
          </p:cNvPr>
          <p:cNvSpPr/>
          <p:nvPr userDrawn="1"/>
        </p:nvSpPr>
        <p:spPr>
          <a:xfrm>
            <a:off x="9066644"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3">
            <a:extLst>
              <a:ext uri="{FF2B5EF4-FFF2-40B4-BE49-F238E27FC236}">
                <a16:creationId xmlns:a16="http://schemas.microsoft.com/office/drawing/2014/main" id="{42E53742-4015-4375-9889-D2A0FFCB1868}"/>
              </a:ext>
            </a:extLst>
          </p:cNvPr>
          <p:cNvSpPr>
            <a:spLocks noGrp="1"/>
          </p:cNvSpPr>
          <p:nvPr>
            <p:ph type="pic" sz="quarter" idx="22"/>
          </p:nvPr>
        </p:nvSpPr>
        <p:spPr>
          <a:xfrm>
            <a:off x="9340964" y="1573683"/>
            <a:ext cx="822960" cy="822960"/>
          </a:xfrm>
        </p:spPr>
        <p:txBody>
          <a:bodyPr/>
          <a:lstStyle/>
          <a:p>
            <a:r>
              <a:rPr lang="en-US"/>
              <a:t>Click icon to add picture</a:t>
            </a:r>
          </a:p>
        </p:txBody>
      </p:sp>
    </p:spTree>
    <p:extLst>
      <p:ext uri="{BB962C8B-B14F-4D97-AF65-F5344CB8AC3E}">
        <p14:creationId xmlns:p14="http://schemas.microsoft.com/office/powerpoint/2010/main" val="1690164778"/>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bullet points - arrow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grpSp>
        <p:nvGrpSpPr>
          <p:cNvPr id="8" name="Group 7">
            <a:extLst>
              <a:ext uri="{FF2B5EF4-FFF2-40B4-BE49-F238E27FC236}">
                <a16:creationId xmlns:a16="http://schemas.microsoft.com/office/drawing/2014/main" id="{6D71AB13-6592-5941-A81A-38A331742BE8}"/>
              </a:ext>
            </a:extLst>
          </p:cNvPr>
          <p:cNvGrpSpPr/>
          <p:nvPr userDrawn="1"/>
        </p:nvGrpSpPr>
        <p:grpSpPr>
          <a:xfrm>
            <a:off x="690575" y="1295400"/>
            <a:ext cx="10815626" cy="1137418"/>
            <a:chOff x="690575" y="1295400"/>
            <a:chExt cx="10815626" cy="1137418"/>
          </a:xfrm>
        </p:grpSpPr>
        <p:sp>
          <p:nvSpPr>
            <p:cNvPr id="9" name="Rectangle 8">
              <a:extLst>
                <a:ext uri="{FF2B5EF4-FFF2-40B4-BE49-F238E27FC236}">
                  <a16:creationId xmlns:a16="http://schemas.microsoft.com/office/drawing/2014/main" id="{10B29FF6-C31A-BC46-80C7-C7221FFF7EAD}"/>
                </a:ext>
              </a:extLst>
            </p:cNvPr>
            <p:cNvSpPr/>
            <p:nvPr/>
          </p:nvSpPr>
          <p:spPr>
            <a:xfrm>
              <a:off x="3386891" y="1295400"/>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a:solidFill>
                  <a:schemeClr val="tx1"/>
                </a:solidFill>
                <a:latin typeface="Arial" panose="020B0604020202020204" pitchFamily="34" charset="0"/>
                <a:ea typeface="Arial" charset="0"/>
                <a:cs typeface="Arial" panose="020B0604020202020204" pitchFamily="34" charset="0"/>
              </a:endParaRPr>
            </a:p>
          </p:txBody>
        </p:sp>
        <p:sp>
          <p:nvSpPr>
            <p:cNvPr id="11" name="Rectangle 11">
              <a:extLst>
                <a:ext uri="{FF2B5EF4-FFF2-40B4-BE49-F238E27FC236}">
                  <a16:creationId xmlns:a16="http://schemas.microsoft.com/office/drawing/2014/main" id="{29B959C3-494B-3547-84A8-AD15EC53196D}"/>
                </a:ext>
              </a:extLst>
            </p:cNvPr>
            <p:cNvSpPr/>
            <p:nvPr/>
          </p:nvSpPr>
          <p:spPr>
            <a:xfrm>
              <a:off x="690575" y="1295400"/>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298D9BBE-2F65-A140-9CB8-F808804157F5}"/>
              </a:ext>
            </a:extLst>
          </p:cNvPr>
          <p:cNvGrpSpPr/>
          <p:nvPr userDrawn="1"/>
        </p:nvGrpSpPr>
        <p:grpSpPr>
          <a:xfrm>
            <a:off x="690575" y="2514600"/>
            <a:ext cx="10815626" cy="1143000"/>
            <a:chOff x="690575" y="2514600"/>
            <a:chExt cx="10815626" cy="1143000"/>
          </a:xfrm>
        </p:grpSpPr>
        <p:sp>
          <p:nvSpPr>
            <p:cNvPr id="14" name="Rectangle 13">
              <a:extLst>
                <a:ext uri="{FF2B5EF4-FFF2-40B4-BE49-F238E27FC236}">
                  <a16:creationId xmlns:a16="http://schemas.microsoft.com/office/drawing/2014/main" id="{1152779E-E30A-934E-A842-B59369EEAF64}"/>
                </a:ext>
              </a:extLst>
            </p:cNvPr>
            <p:cNvSpPr/>
            <p:nvPr/>
          </p:nvSpPr>
          <p:spPr>
            <a:xfrm>
              <a:off x="3386891" y="2514600"/>
              <a:ext cx="8119310" cy="1143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endParaRPr lang="en-US" sz="2000">
                <a:solidFill>
                  <a:schemeClr val="tx1"/>
                </a:solidFill>
                <a:latin typeface="Arial" panose="020B0604020202020204" pitchFamily="34" charset="0"/>
                <a:ea typeface="Arial" charset="0"/>
                <a:cs typeface="Arial" panose="020B0604020202020204" pitchFamily="34" charset="0"/>
              </a:endParaRPr>
            </a:p>
          </p:txBody>
        </p:sp>
        <p:sp>
          <p:nvSpPr>
            <p:cNvPr id="15" name="Rectangle 11">
              <a:extLst>
                <a:ext uri="{FF2B5EF4-FFF2-40B4-BE49-F238E27FC236}">
                  <a16:creationId xmlns:a16="http://schemas.microsoft.com/office/drawing/2014/main" id="{B983603B-3F40-AE42-94C5-78CA1233B2A8}"/>
                </a:ext>
              </a:extLst>
            </p:cNvPr>
            <p:cNvSpPr/>
            <p:nvPr/>
          </p:nvSpPr>
          <p:spPr>
            <a:xfrm>
              <a:off x="690575" y="25201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a:solidFill>
                  <a:schemeClr val="bg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D089B9F4-C4B5-DD48-9787-7EE1E4DB03F1}"/>
              </a:ext>
            </a:extLst>
          </p:cNvPr>
          <p:cNvGrpSpPr/>
          <p:nvPr userDrawn="1"/>
        </p:nvGrpSpPr>
        <p:grpSpPr>
          <a:xfrm>
            <a:off x="690575" y="3739382"/>
            <a:ext cx="10815626" cy="1137418"/>
            <a:chOff x="690575" y="3771146"/>
            <a:chExt cx="10815626" cy="1137418"/>
          </a:xfrm>
        </p:grpSpPr>
        <p:sp>
          <p:nvSpPr>
            <p:cNvPr id="17" name="Rectangle 16">
              <a:extLst>
                <a:ext uri="{FF2B5EF4-FFF2-40B4-BE49-F238E27FC236}">
                  <a16:creationId xmlns:a16="http://schemas.microsoft.com/office/drawing/2014/main" id="{5103AB45-8745-284B-8C6E-F80F4783C2F3}"/>
                </a:ext>
              </a:extLst>
            </p:cNvPr>
            <p:cNvSpPr/>
            <p:nvPr/>
          </p:nvSpPr>
          <p:spPr>
            <a:xfrm>
              <a:off x="3386891" y="3771146"/>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tabLst>
                  <a:tab pos="2054225" algn="l"/>
                </a:tabLst>
              </a:pPr>
              <a:endParaRPr lang="en-US" sz="2000">
                <a:solidFill>
                  <a:schemeClr val="tx1"/>
                </a:solidFill>
                <a:latin typeface="Arial" panose="020B0604020202020204" pitchFamily="34" charset="0"/>
                <a:ea typeface="Arial" charset="0"/>
                <a:cs typeface="Arial" panose="020B0604020202020204" pitchFamily="34" charset="0"/>
              </a:endParaRPr>
            </a:p>
          </p:txBody>
        </p:sp>
        <p:sp>
          <p:nvSpPr>
            <p:cNvPr id="18" name="Rectangle 11">
              <a:extLst>
                <a:ext uri="{FF2B5EF4-FFF2-40B4-BE49-F238E27FC236}">
                  <a16:creationId xmlns:a16="http://schemas.microsoft.com/office/drawing/2014/main" id="{C060C06E-6F1A-BD40-AB9D-B150351040C7}"/>
                </a:ext>
              </a:extLst>
            </p:cNvPr>
            <p:cNvSpPr/>
            <p:nvPr/>
          </p:nvSpPr>
          <p:spPr>
            <a:xfrm>
              <a:off x="690575" y="3771146"/>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a:solidFill>
                  <a:schemeClr val="bg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C9DA49B3-FCA5-FF46-B9DE-975142A83B49}"/>
              </a:ext>
            </a:extLst>
          </p:cNvPr>
          <p:cNvGrpSpPr/>
          <p:nvPr userDrawn="1"/>
        </p:nvGrpSpPr>
        <p:grpSpPr>
          <a:xfrm>
            <a:off x="690575" y="4958582"/>
            <a:ext cx="10815626" cy="1137418"/>
            <a:chOff x="690575" y="4958582"/>
            <a:chExt cx="10815626" cy="1137418"/>
          </a:xfrm>
        </p:grpSpPr>
        <p:sp>
          <p:nvSpPr>
            <p:cNvPr id="20" name="Rectangle 19">
              <a:extLst>
                <a:ext uri="{FF2B5EF4-FFF2-40B4-BE49-F238E27FC236}">
                  <a16:creationId xmlns:a16="http://schemas.microsoft.com/office/drawing/2014/main" id="{45BE9F6D-DAB4-5944-9BB9-28DB7C3E3D01}"/>
                </a:ext>
              </a:extLst>
            </p:cNvPr>
            <p:cNvSpPr/>
            <p:nvPr/>
          </p:nvSpPr>
          <p:spPr>
            <a:xfrm>
              <a:off x="3386891" y="4958582"/>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a:solidFill>
                  <a:schemeClr val="tx1"/>
                </a:solidFill>
                <a:latin typeface="Arial" panose="020B0604020202020204" pitchFamily="34" charset="0"/>
                <a:ea typeface="Arial" charset="0"/>
                <a:cs typeface="Arial" panose="020B0604020202020204" pitchFamily="34" charset="0"/>
              </a:endParaRPr>
            </a:p>
          </p:txBody>
        </p:sp>
        <p:sp>
          <p:nvSpPr>
            <p:cNvPr id="21" name="Rectangle 11">
              <a:extLst>
                <a:ext uri="{FF2B5EF4-FFF2-40B4-BE49-F238E27FC236}">
                  <a16:creationId xmlns:a16="http://schemas.microsoft.com/office/drawing/2014/main" id="{6B27B4AB-C50E-724C-8FAB-978B66E4350A}"/>
                </a:ext>
              </a:extLst>
            </p:cNvPr>
            <p:cNvSpPr/>
            <p:nvPr/>
          </p:nvSpPr>
          <p:spPr>
            <a:xfrm>
              <a:off x="690575" y="49585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a:solidFill>
                  <a:schemeClr val="bg1"/>
                </a:solidFill>
                <a:latin typeface="Arial" panose="020B0604020202020204" pitchFamily="34" charset="0"/>
                <a:cs typeface="Arial" panose="020B0604020202020204" pitchFamily="34" charset="0"/>
              </a:endParaRPr>
            </a:p>
          </p:txBody>
        </p:sp>
      </p:grpSp>
      <p:sp>
        <p:nvSpPr>
          <p:cNvPr id="22" name="Text Placeholder 2">
            <a:extLst>
              <a:ext uri="{FF2B5EF4-FFF2-40B4-BE49-F238E27FC236}">
                <a16:creationId xmlns:a16="http://schemas.microsoft.com/office/drawing/2014/main" id="{271F9DFE-0B89-E141-99D5-82039E978D82}"/>
              </a:ext>
            </a:extLst>
          </p:cNvPr>
          <p:cNvSpPr>
            <a:spLocks noGrp="1"/>
          </p:cNvSpPr>
          <p:nvPr>
            <p:ph type="body" idx="13" hasCustomPrompt="1"/>
          </p:nvPr>
        </p:nvSpPr>
        <p:spPr>
          <a:xfrm>
            <a:off x="685800" y="16112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a:extLst>
              <a:ext uri="{FF2B5EF4-FFF2-40B4-BE49-F238E27FC236}">
                <a16:creationId xmlns:a16="http://schemas.microsoft.com/office/drawing/2014/main" id="{491DE1C5-2C8D-9A46-BD34-061B06717E9E}"/>
              </a:ext>
            </a:extLst>
          </p:cNvPr>
          <p:cNvSpPr>
            <a:spLocks noGrp="1"/>
          </p:cNvSpPr>
          <p:nvPr>
            <p:ph type="body" idx="14" hasCustomPrompt="1"/>
          </p:nvPr>
        </p:nvSpPr>
        <p:spPr>
          <a:xfrm>
            <a:off x="704849" y="2809117"/>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DC92387E-FE97-A44E-BF4A-91EE1F761D89}"/>
              </a:ext>
            </a:extLst>
          </p:cNvPr>
          <p:cNvSpPr>
            <a:spLocks noGrp="1"/>
          </p:cNvSpPr>
          <p:nvPr>
            <p:ph type="body" idx="15" hasCustomPrompt="1"/>
          </p:nvPr>
        </p:nvSpPr>
        <p:spPr>
          <a:xfrm>
            <a:off x="704849" y="40449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9B96D8BA-2AC9-6D4B-ACAB-5B0BC74A3CA2}"/>
              </a:ext>
            </a:extLst>
          </p:cNvPr>
          <p:cNvSpPr>
            <a:spLocks noGrp="1"/>
          </p:cNvSpPr>
          <p:nvPr>
            <p:ph type="body" idx="16" hasCustomPrompt="1"/>
          </p:nvPr>
        </p:nvSpPr>
        <p:spPr>
          <a:xfrm>
            <a:off x="704849" y="5314126"/>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97FB405B-6B9D-054B-AC95-F95EF37EBCE7}"/>
              </a:ext>
            </a:extLst>
          </p:cNvPr>
          <p:cNvSpPr>
            <a:spLocks noGrp="1"/>
          </p:cNvSpPr>
          <p:nvPr>
            <p:ph type="body" idx="17" hasCustomPrompt="1"/>
          </p:nvPr>
        </p:nvSpPr>
        <p:spPr>
          <a:xfrm>
            <a:off x="3906752" y="1611251"/>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814B69AB-9762-2D44-945E-A245B0AE59F5}"/>
              </a:ext>
            </a:extLst>
          </p:cNvPr>
          <p:cNvSpPr>
            <a:spLocks noGrp="1"/>
          </p:cNvSpPr>
          <p:nvPr>
            <p:ph type="body" idx="18" hasCustomPrompt="1"/>
          </p:nvPr>
        </p:nvSpPr>
        <p:spPr>
          <a:xfrm>
            <a:off x="3921026" y="2821750"/>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Text Placeholder 2">
            <a:extLst>
              <a:ext uri="{FF2B5EF4-FFF2-40B4-BE49-F238E27FC236}">
                <a16:creationId xmlns:a16="http://schemas.microsoft.com/office/drawing/2014/main" id="{7E265AC0-357A-294E-9A1A-6C824B09F2D9}"/>
              </a:ext>
            </a:extLst>
          </p:cNvPr>
          <p:cNvSpPr>
            <a:spLocks noGrp="1"/>
          </p:cNvSpPr>
          <p:nvPr>
            <p:ph type="body" idx="19" hasCustomPrompt="1"/>
          </p:nvPr>
        </p:nvSpPr>
        <p:spPr>
          <a:xfrm>
            <a:off x="3921026" y="4029776"/>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57783E2C-BF8E-724D-B1B4-5A9513B570F4}"/>
              </a:ext>
            </a:extLst>
          </p:cNvPr>
          <p:cNvSpPr>
            <a:spLocks noGrp="1"/>
          </p:cNvSpPr>
          <p:nvPr>
            <p:ph type="body" idx="20" hasCustomPrompt="1"/>
          </p:nvPr>
        </p:nvSpPr>
        <p:spPr>
          <a:xfrm>
            <a:off x="3906752" y="5237802"/>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Tree>
    <p:extLst>
      <p:ext uri="{BB962C8B-B14F-4D97-AF65-F5344CB8AC3E}">
        <p14:creationId xmlns:p14="http://schemas.microsoft.com/office/powerpoint/2010/main" val="195445767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30D5A3-7D5E-BB49-A7BF-6E5B531EDADC}"/>
              </a:ext>
            </a:extLst>
          </p:cNvPr>
          <p:cNvSpPr/>
          <p:nvPr userDrawn="1"/>
        </p:nvSpPr>
        <p:spPr>
          <a:xfrm>
            <a:off x="4927429" y="2133600"/>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175202"/>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951807" y="3175202"/>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175202"/>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58335703"/>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5"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0"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0680622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3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30D5A3-7D5E-BB49-A7BF-6E5B531EDADC}"/>
              </a:ext>
            </a:extLst>
          </p:cNvPr>
          <p:cNvSpPr/>
          <p:nvPr userDrawn="1"/>
        </p:nvSpPr>
        <p:spPr>
          <a:xfrm>
            <a:off x="4927429" y="2645481"/>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132828"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p:nvPr userDrawn="1"/>
        </p:nvCxnSpPr>
        <p:spPr>
          <a:xfrm flipH="1">
            <a:off x="1828800" y="2097907"/>
            <a:ext cx="8302752"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85054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951807" y="3687083"/>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687083"/>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120331577"/>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132828"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p:nvPr userDrawn="1"/>
        </p:nvCxnSpPr>
        <p:spPr>
          <a:xfrm flipH="1">
            <a:off x="1828800" y="2097907"/>
            <a:ext cx="8302752"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85054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5"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4020630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3114173"/>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259996" y="2097907"/>
            <a:ext cx="9153525"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259996"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72409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4" name="Oval 43">
            <a:extLst>
              <a:ext uri="{FF2B5EF4-FFF2-40B4-BE49-F238E27FC236}">
                <a16:creationId xmlns:a16="http://schemas.microsoft.com/office/drawing/2014/main" id="{33CC5628-3CF6-4A37-B081-B8F0798BEC22}"/>
              </a:ext>
            </a:extLst>
          </p:cNvPr>
          <p:cNvSpPr/>
          <p:nvPr userDrawn="1"/>
        </p:nvSpPr>
        <p:spPr>
          <a:xfrm>
            <a:off x="2372478" y="3114547"/>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2">
            <a:extLst>
              <a:ext uri="{FF2B5EF4-FFF2-40B4-BE49-F238E27FC236}">
                <a16:creationId xmlns:a16="http://schemas.microsoft.com/office/drawing/2014/main" id="{DC4482CB-61AE-4F99-8E32-F4C301984A5A}"/>
              </a:ext>
            </a:extLst>
          </p:cNvPr>
          <p:cNvSpPr>
            <a:spLocks noGrp="1"/>
          </p:cNvSpPr>
          <p:nvPr>
            <p:ph type="body" idx="17" hasCustomPrompt="1"/>
          </p:nvPr>
        </p:nvSpPr>
        <p:spPr>
          <a:xfrm>
            <a:off x="2372478" y="3724465"/>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6" name="Oval 45">
            <a:extLst>
              <a:ext uri="{FF2B5EF4-FFF2-40B4-BE49-F238E27FC236}">
                <a16:creationId xmlns:a16="http://schemas.microsoft.com/office/drawing/2014/main" id="{EA1ED31A-FE50-4B3C-B8E0-F3FF37A50E40}"/>
              </a:ext>
            </a:extLst>
          </p:cNvPr>
          <p:cNvSpPr/>
          <p:nvPr userDrawn="1"/>
        </p:nvSpPr>
        <p:spPr>
          <a:xfrm>
            <a:off x="4170798" y="3114921"/>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2">
            <a:extLst>
              <a:ext uri="{FF2B5EF4-FFF2-40B4-BE49-F238E27FC236}">
                <a16:creationId xmlns:a16="http://schemas.microsoft.com/office/drawing/2014/main" id="{F2930B0E-4F4E-41BD-8018-00B2B672B50A}"/>
              </a:ext>
            </a:extLst>
          </p:cNvPr>
          <p:cNvSpPr>
            <a:spLocks noGrp="1"/>
          </p:cNvSpPr>
          <p:nvPr>
            <p:ph type="body" idx="18" hasCustomPrompt="1"/>
          </p:nvPr>
        </p:nvSpPr>
        <p:spPr>
          <a:xfrm>
            <a:off x="4170798" y="3724839"/>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8" name="Oval 47">
            <a:extLst>
              <a:ext uri="{FF2B5EF4-FFF2-40B4-BE49-F238E27FC236}">
                <a16:creationId xmlns:a16="http://schemas.microsoft.com/office/drawing/2014/main" id="{A181C47E-0655-448F-90DF-FFC8253D49D0}"/>
              </a:ext>
            </a:extLst>
          </p:cNvPr>
          <p:cNvSpPr/>
          <p:nvPr userDrawn="1"/>
        </p:nvSpPr>
        <p:spPr>
          <a:xfrm>
            <a:off x="5969118" y="3115295"/>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2">
            <a:extLst>
              <a:ext uri="{FF2B5EF4-FFF2-40B4-BE49-F238E27FC236}">
                <a16:creationId xmlns:a16="http://schemas.microsoft.com/office/drawing/2014/main" id="{DE0F7612-DB72-4AFE-9E96-B1CA84336D50}"/>
              </a:ext>
            </a:extLst>
          </p:cNvPr>
          <p:cNvSpPr>
            <a:spLocks noGrp="1"/>
          </p:cNvSpPr>
          <p:nvPr>
            <p:ph type="body" idx="19" hasCustomPrompt="1"/>
          </p:nvPr>
        </p:nvSpPr>
        <p:spPr>
          <a:xfrm>
            <a:off x="5969118" y="3725213"/>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0" name="Oval 49">
            <a:extLst>
              <a:ext uri="{FF2B5EF4-FFF2-40B4-BE49-F238E27FC236}">
                <a16:creationId xmlns:a16="http://schemas.microsoft.com/office/drawing/2014/main" id="{5683B31C-C399-470A-B4B6-0F196160CAB0}"/>
              </a:ext>
            </a:extLst>
          </p:cNvPr>
          <p:cNvSpPr/>
          <p:nvPr userDrawn="1"/>
        </p:nvSpPr>
        <p:spPr>
          <a:xfrm>
            <a:off x="7767438" y="3115669"/>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2">
            <a:extLst>
              <a:ext uri="{FF2B5EF4-FFF2-40B4-BE49-F238E27FC236}">
                <a16:creationId xmlns:a16="http://schemas.microsoft.com/office/drawing/2014/main" id="{04DE05EC-057F-42D6-9625-B7EFE8D080BD}"/>
              </a:ext>
            </a:extLst>
          </p:cNvPr>
          <p:cNvSpPr>
            <a:spLocks noGrp="1"/>
          </p:cNvSpPr>
          <p:nvPr>
            <p:ph type="body" idx="20" hasCustomPrompt="1"/>
          </p:nvPr>
        </p:nvSpPr>
        <p:spPr>
          <a:xfrm>
            <a:off x="7767438" y="3725587"/>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2" name="Oval 51">
            <a:extLst>
              <a:ext uri="{FF2B5EF4-FFF2-40B4-BE49-F238E27FC236}">
                <a16:creationId xmlns:a16="http://schemas.microsoft.com/office/drawing/2014/main" id="{FD7DF025-CE2D-4052-8439-5E58F44E66DF}"/>
              </a:ext>
            </a:extLst>
          </p:cNvPr>
          <p:cNvSpPr/>
          <p:nvPr userDrawn="1"/>
        </p:nvSpPr>
        <p:spPr>
          <a:xfrm>
            <a:off x="9565758" y="3116043"/>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2">
            <a:extLst>
              <a:ext uri="{FF2B5EF4-FFF2-40B4-BE49-F238E27FC236}">
                <a16:creationId xmlns:a16="http://schemas.microsoft.com/office/drawing/2014/main" id="{EA2A7A23-177F-4E1B-B77A-C7EA248A7BFA}"/>
              </a:ext>
            </a:extLst>
          </p:cNvPr>
          <p:cNvSpPr>
            <a:spLocks noGrp="1"/>
          </p:cNvSpPr>
          <p:nvPr>
            <p:ph type="body" idx="21" hasCustomPrompt="1"/>
          </p:nvPr>
        </p:nvSpPr>
        <p:spPr>
          <a:xfrm>
            <a:off x="9565758" y="372596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54" name="Straight Connector 53">
            <a:extLst>
              <a:ext uri="{FF2B5EF4-FFF2-40B4-BE49-F238E27FC236}">
                <a16:creationId xmlns:a16="http://schemas.microsoft.com/office/drawing/2014/main" id="{22B5DB83-74D1-4894-A781-43645397BFD7}"/>
              </a:ext>
            </a:extLst>
          </p:cNvPr>
          <p:cNvCxnSpPr>
            <a:cxnSpLocks/>
          </p:cNvCxnSpPr>
          <p:nvPr userDrawn="1"/>
        </p:nvCxnSpPr>
        <p:spPr>
          <a:xfrm flipV="1">
            <a:off x="10413521"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7095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1404696"/>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713380"/>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4008663"/>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7423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3043131"/>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43215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1410884"/>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717170"/>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4007127"/>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05860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838200"/>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146884"/>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3442167"/>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1758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2476635"/>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37550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844388"/>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150674"/>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3440631"/>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D86EB87-687D-5146-A22C-F19A0DED2D83}"/>
              </a:ext>
            </a:extLst>
          </p:cNvPr>
          <p:cNvSpPr txBox="1"/>
          <p:nvPr userDrawn="1"/>
        </p:nvSpPr>
        <p:spPr>
          <a:xfrm>
            <a:off x="5257800" y="4753895"/>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a:solidFill>
                <a:srgbClr val="3B1365"/>
              </a:solidFill>
              <a:latin typeface="Arial" panose="020B0604020202020204" pitchFamily="34" charset="0"/>
              <a:cs typeface="Arial" panose="020B0604020202020204" pitchFamily="34" charset="0"/>
            </a:endParaRPr>
          </a:p>
        </p:txBody>
      </p:sp>
      <p:sp>
        <p:nvSpPr>
          <p:cNvPr id="23" name="Text Placeholder 2">
            <a:extLst>
              <a:ext uri="{FF2B5EF4-FFF2-40B4-BE49-F238E27FC236}">
                <a16:creationId xmlns:a16="http://schemas.microsoft.com/office/drawing/2014/main" id="{51DC8C1A-1339-EB42-A4E0-CBBFF86C7796}"/>
              </a:ext>
            </a:extLst>
          </p:cNvPr>
          <p:cNvSpPr>
            <a:spLocks noGrp="1"/>
          </p:cNvSpPr>
          <p:nvPr>
            <p:ph type="body" idx="20" hasCustomPrompt="1"/>
          </p:nvPr>
        </p:nvSpPr>
        <p:spPr>
          <a:xfrm>
            <a:off x="6172200" y="5066738"/>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Pentagon 23">
            <a:extLst>
              <a:ext uri="{FF2B5EF4-FFF2-40B4-BE49-F238E27FC236}">
                <a16:creationId xmlns:a16="http://schemas.microsoft.com/office/drawing/2014/main" id="{361D67A4-5B91-EC45-90D8-7F6EA51F0F7F}"/>
              </a:ext>
            </a:extLst>
          </p:cNvPr>
          <p:cNvSpPr/>
          <p:nvPr userDrawn="1"/>
        </p:nvSpPr>
        <p:spPr>
          <a:xfrm>
            <a:off x="5257800" y="4752359"/>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69121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C0CAD7-6AB3-4979-8A03-CED5B349279F}"/>
              </a:ext>
            </a:extLst>
          </p:cNvPr>
          <p:cNvSpPr>
            <a:spLocks noGrp="1"/>
          </p:cNvSpPr>
          <p:nvPr>
            <p:ph type="ftr" sz="quarter" idx="10"/>
          </p:nvPr>
        </p:nvSpPr>
        <p:spPr/>
        <p:txBody>
          <a:bodyPr/>
          <a:lstStyle/>
          <a:p>
            <a:r>
              <a:rPr lang="en-US" b="1"/>
              <a:t>Jackson Lewis P.C.</a:t>
            </a:r>
            <a:endParaRPr lang="en-US"/>
          </a:p>
        </p:txBody>
      </p:sp>
      <p:sp>
        <p:nvSpPr>
          <p:cNvPr id="4" name="Slide Number Placeholder 3">
            <a:extLst>
              <a:ext uri="{FF2B5EF4-FFF2-40B4-BE49-F238E27FC236}">
                <a16:creationId xmlns:a16="http://schemas.microsoft.com/office/drawing/2014/main" id="{8A092031-9AE9-4F2D-AB0D-02D395772E55}"/>
              </a:ext>
            </a:extLst>
          </p:cNvPr>
          <p:cNvSpPr>
            <a:spLocks noGrp="1"/>
          </p:cNvSpPr>
          <p:nvPr>
            <p:ph type="sldNum" sz="quarter" idx="11"/>
          </p:nvPr>
        </p:nvSpPr>
        <p:spPr/>
        <p:txBody>
          <a:bodyPr/>
          <a:lstStyle/>
          <a:p>
            <a:fld id="{407F7647-6CBB-4945-B48A-22BF8575EA14}" type="slidenum">
              <a:rPr lang="en-US" smtClean="0"/>
              <a:pPr/>
              <a:t>‹#›</a:t>
            </a:fld>
            <a:endParaRPr lang="en-US"/>
          </a:p>
        </p:txBody>
      </p:sp>
      <p:sp>
        <p:nvSpPr>
          <p:cNvPr id="5" name="Title 1">
            <a:extLst>
              <a:ext uri="{FF2B5EF4-FFF2-40B4-BE49-F238E27FC236}">
                <a16:creationId xmlns:a16="http://schemas.microsoft.com/office/drawing/2014/main" id="{D8677A55-CF3D-4996-B1B2-DC15AF5F6955}"/>
              </a:ext>
            </a:extLst>
          </p:cNvPr>
          <p:cNvSpPr>
            <a:spLocks noGrp="1"/>
          </p:cNvSpPr>
          <p:nvPr>
            <p:ph type="title" hasCustomPrompt="1"/>
          </p:nvPr>
        </p:nvSpPr>
        <p:spPr>
          <a:xfrm>
            <a:off x="694392" y="1673352"/>
            <a:ext cx="4462272" cy="813816"/>
          </a:xfrm>
        </p:spPr>
        <p:txBody>
          <a:bodyPr/>
          <a:lstStyle>
            <a:lvl1pPr>
              <a:defRPr sz="4000">
                <a:solidFill>
                  <a:schemeClr val="accent2"/>
                </a:solidFill>
              </a:defRPr>
            </a:lvl1pPr>
          </a:lstStyle>
          <a:p>
            <a:r>
              <a:rPr lang="en-US"/>
              <a:t>Contents</a:t>
            </a:r>
          </a:p>
        </p:txBody>
      </p:sp>
      <p:sp>
        <p:nvSpPr>
          <p:cNvPr id="6" name="Text Placeholder 7">
            <a:extLst>
              <a:ext uri="{FF2B5EF4-FFF2-40B4-BE49-F238E27FC236}">
                <a16:creationId xmlns:a16="http://schemas.microsoft.com/office/drawing/2014/main" id="{9C8727FB-7D30-4FE8-A216-8349F5E26ABB}"/>
              </a:ext>
            </a:extLst>
          </p:cNvPr>
          <p:cNvSpPr>
            <a:spLocks noGrp="1"/>
          </p:cNvSpPr>
          <p:nvPr>
            <p:ph type="body" sz="quarter" idx="10" hasCustomPrompt="1"/>
          </p:nvPr>
        </p:nvSpPr>
        <p:spPr>
          <a:xfrm>
            <a:off x="5971032" y="1673352"/>
            <a:ext cx="5535168" cy="3630168"/>
          </a:xfrm>
        </p:spPr>
        <p:txBody>
          <a:bodyPr/>
          <a:lstStyle>
            <a:lvl1pPr marL="457200" indent="-457200">
              <a:buClr>
                <a:schemeClr val="accent2"/>
              </a:buClr>
              <a:buFont typeface="Arial" panose="020B0604020202020204" pitchFamily="34" charset="0"/>
              <a:buChar char="•"/>
              <a:defRPr sz="1800" b="0">
                <a:solidFill>
                  <a:schemeClr val="accent1"/>
                </a:solidFill>
              </a:defRPr>
            </a:lvl1pPr>
            <a:lvl2pPr marL="914400" indent="-457200">
              <a:buFont typeface="+mj-lt"/>
              <a:buAutoNum type="arabicPeriod"/>
              <a:defRPr sz="1800" b="1">
                <a:solidFill>
                  <a:schemeClr val="bg1"/>
                </a:solidFill>
              </a:defRPr>
            </a:lvl2pPr>
            <a:lvl3pPr marL="1257300" indent="-342900">
              <a:buFont typeface="+mj-lt"/>
              <a:buAutoNum type="arabicPeriod"/>
              <a:defRPr sz="1800" b="1">
                <a:solidFill>
                  <a:schemeClr val="bg1"/>
                </a:solidFill>
              </a:defRPr>
            </a:lvl3pPr>
            <a:lvl4pPr marL="1714500" indent="-342900">
              <a:buFont typeface="+mj-lt"/>
              <a:buAutoNum type="arabicPeriod"/>
              <a:defRPr sz="1800" b="1">
                <a:solidFill>
                  <a:schemeClr val="bg1"/>
                </a:solidFill>
              </a:defRPr>
            </a:lvl4pPr>
            <a:lvl5pPr marL="2171700" indent="-342900">
              <a:buFont typeface="+mj-lt"/>
              <a:buAutoNum type="arabicPeriod"/>
              <a:defRPr sz="1800" b="1">
                <a:solidFill>
                  <a:schemeClr val="bg1"/>
                </a:solidFill>
              </a:defRPr>
            </a:lvl5pPr>
          </a:lstStyle>
          <a:p>
            <a:pPr lvl="0"/>
            <a:r>
              <a:rPr lang="en-US"/>
              <a:t>Item</a:t>
            </a:r>
          </a:p>
          <a:p>
            <a:pPr lvl="0"/>
            <a:r>
              <a:rPr lang="en-US"/>
              <a:t>Item</a:t>
            </a:r>
          </a:p>
          <a:p>
            <a:pPr lvl="0"/>
            <a:r>
              <a:rPr lang="en-US"/>
              <a:t>Item</a:t>
            </a:r>
          </a:p>
          <a:p>
            <a:pPr lvl="0"/>
            <a:r>
              <a:rPr lang="en-US"/>
              <a:t>Item</a:t>
            </a:r>
          </a:p>
          <a:p>
            <a:pPr lvl="0"/>
            <a:r>
              <a:rPr lang="en-US"/>
              <a:t>Item</a:t>
            </a:r>
          </a:p>
          <a:p>
            <a:pPr lvl="0"/>
            <a:r>
              <a:rPr lang="en-US"/>
              <a:t>Item</a:t>
            </a:r>
          </a:p>
        </p:txBody>
      </p:sp>
    </p:spTree>
    <p:extLst>
      <p:ext uri="{BB962C8B-B14F-4D97-AF65-F5344CB8AC3E}">
        <p14:creationId xmlns:p14="http://schemas.microsoft.com/office/powerpoint/2010/main" val="4228714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8CB1F0-532E-8A43-9016-831B3279CAA7}"/>
              </a:ext>
            </a:extLst>
          </p:cNvPr>
          <p:cNvSpPr/>
          <p:nvPr/>
        </p:nvSpPr>
        <p:spPr>
          <a:xfrm>
            <a:off x="6501780" y="1038508"/>
            <a:ext cx="161390" cy="482667"/>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35AC23C-A6DD-3A48-AE5B-41A77CC102E2}"/>
              </a:ext>
            </a:extLst>
          </p:cNvPr>
          <p:cNvSpPr/>
          <p:nvPr/>
        </p:nvSpPr>
        <p:spPr>
          <a:xfrm>
            <a:off x="6501780" y="2105308"/>
            <a:ext cx="161390" cy="482667"/>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30E2788-D9B9-F049-82FF-9AD102B3C1A1}"/>
              </a:ext>
            </a:extLst>
          </p:cNvPr>
          <p:cNvSpPr/>
          <p:nvPr/>
        </p:nvSpPr>
        <p:spPr>
          <a:xfrm>
            <a:off x="6501780" y="3172108"/>
            <a:ext cx="161390" cy="482667"/>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1EFA2F-7DE0-5D4A-AEC1-9AB65EA8F6FE}"/>
              </a:ext>
            </a:extLst>
          </p:cNvPr>
          <p:cNvSpPr/>
          <p:nvPr/>
        </p:nvSpPr>
        <p:spPr>
          <a:xfrm>
            <a:off x="6501780" y="4238908"/>
            <a:ext cx="161390" cy="482667"/>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377BA4C-1ECB-C543-B29C-90BB83427687}"/>
              </a:ext>
            </a:extLst>
          </p:cNvPr>
          <p:cNvSpPr/>
          <p:nvPr/>
        </p:nvSpPr>
        <p:spPr>
          <a:xfrm>
            <a:off x="6501780" y="5305709"/>
            <a:ext cx="161390" cy="482667"/>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755534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with number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5181600" y="990600"/>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5181600" y="2057400"/>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5181600" y="3124200"/>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5181600" y="4191000"/>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4</a:t>
              </a:r>
            </a:p>
          </p:txBody>
        </p:sp>
      </p:gr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D68E584-B5CE-2949-9F55-19DB833DCC8C}"/>
              </a:ext>
            </a:extLst>
          </p:cNvPr>
          <p:cNvGrpSpPr/>
          <p:nvPr/>
        </p:nvGrpSpPr>
        <p:grpSpPr>
          <a:xfrm>
            <a:off x="5181600" y="5257800"/>
            <a:ext cx="1481570" cy="769265"/>
            <a:chOff x="4267364" y="1829355"/>
            <a:chExt cx="1695838" cy="932002"/>
          </a:xfrm>
        </p:grpSpPr>
        <p:sp>
          <p:nvSpPr>
            <p:cNvPr id="45" name="Rectangle 44">
              <a:extLst>
                <a:ext uri="{FF2B5EF4-FFF2-40B4-BE49-F238E27FC236}">
                  <a16:creationId xmlns:a16="http://schemas.microsoft.com/office/drawing/2014/main" id="{B377BA4C-1ECB-C543-B29C-90BB83427687}"/>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46" name="Title 1">
              <a:extLst>
                <a:ext uri="{FF2B5EF4-FFF2-40B4-BE49-F238E27FC236}">
                  <a16:creationId xmlns:a16="http://schemas.microsoft.com/office/drawing/2014/main" id="{EC45ED1D-640F-CF44-BC93-922CF85BAAF4}"/>
                </a:ext>
              </a:extLst>
            </p:cNvPr>
            <p:cNvSpPr txBox="1">
              <a:spLocks/>
            </p:cNvSpPr>
            <p:nvPr/>
          </p:nvSpPr>
          <p:spPr>
            <a:xfrm>
              <a:off x="4267364" y="1829355"/>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5</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42778933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 bullet points - Numbere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7</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17806348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 Step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7</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8089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8089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982392"/>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8</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5000005"/>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185432511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 Step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4544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a:extLst>
              <a:ext uri="{FF2B5EF4-FFF2-40B4-BE49-F238E27FC236}">
                <a16:creationId xmlns:a16="http://schemas.microsoft.com/office/drawing/2014/main" id="{5392DDAE-AAF6-0543-AE53-BF107FC43ECA}"/>
              </a:ext>
            </a:extLst>
          </p:cNvPr>
          <p:cNvSpPr/>
          <p:nvPr/>
        </p:nvSpPr>
        <p:spPr>
          <a:xfrm>
            <a:off x="685799" y="145443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627859"/>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5212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a:extLst>
              <a:ext uri="{FF2B5EF4-FFF2-40B4-BE49-F238E27FC236}">
                <a16:creationId xmlns:a16="http://schemas.microsoft.com/office/drawing/2014/main" id="{0533A533-E621-AE4C-96B6-B4E7F64BB794}"/>
              </a:ext>
            </a:extLst>
          </p:cNvPr>
          <p:cNvSpPr/>
          <p:nvPr/>
        </p:nvSpPr>
        <p:spPr>
          <a:xfrm>
            <a:off x="685799" y="252123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694659"/>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5880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30">
            <a:extLst>
              <a:ext uri="{FF2B5EF4-FFF2-40B4-BE49-F238E27FC236}">
                <a16:creationId xmlns:a16="http://schemas.microsoft.com/office/drawing/2014/main" id="{B0E179A1-67A6-DE47-B9A6-64D067BEEA16}"/>
              </a:ext>
            </a:extLst>
          </p:cNvPr>
          <p:cNvSpPr/>
          <p:nvPr/>
        </p:nvSpPr>
        <p:spPr>
          <a:xfrm>
            <a:off x="685799" y="358803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761459"/>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6548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a:extLst>
              <a:ext uri="{FF2B5EF4-FFF2-40B4-BE49-F238E27FC236}">
                <a16:creationId xmlns:a16="http://schemas.microsoft.com/office/drawing/2014/main" id="{452E7771-0DF8-A748-809B-DB5E0844ABF5}"/>
              </a:ext>
            </a:extLst>
          </p:cNvPr>
          <p:cNvSpPr/>
          <p:nvPr/>
        </p:nvSpPr>
        <p:spPr>
          <a:xfrm>
            <a:off x="685799" y="465483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828259"/>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4</a:t>
              </a:r>
            </a:p>
          </p:txBody>
        </p:sp>
      </p:gr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668618"/>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713616"/>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4845872"/>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805436"/>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4478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4478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621228"/>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6</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514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5146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688028"/>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7</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581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5814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754828"/>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8</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648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6482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821628"/>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9</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6619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7069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4839241"/>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7988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
        <p:nvSpPr>
          <p:cNvPr id="59" name="Rectangle 58">
            <a:extLst>
              <a:ext uri="{FF2B5EF4-FFF2-40B4-BE49-F238E27FC236}">
                <a16:creationId xmlns:a16="http://schemas.microsoft.com/office/drawing/2014/main" id="{82722273-C29D-4A4F-A8F2-54CE49EDE0F4}"/>
              </a:ext>
            </a:extLst>
          </p:cNvPr>
          <p:cNvSpPr/>
          <p:nvPr userDrawn="1"/>
        </p:nvSpPr>
        <p:spPr>
          <a:xfrm>
            <a:off x="689366" y="5691336"/>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entagon 18">
            <a:extLst>
              <a:ext uri="{FF2B5EF4-FFF2-40B4-BE49-F238E27FC236}">
                <a16:creationId xmlns:a16="http://schemas.microsoft.com/office/drawing/2014/main" id="{AC6D5671-3FAA-410C-AF2B-DEB19D1E7795}"/>
              </a:ext>
            </a:extLst>
          </p:cNvPr>
          <p:cNvSpPr/>
          <p:nvPr userDrawn="1"/>
        </p:nvSpPr>
        <p:spPr>
          <a:xfrm>
            <a:off x="689365" y="5691336"/>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738DAA76-DEDD-43FF-AD91-0BC8C5E7E858}"/>
              </a:ext>
            </a:extLst>
          </p:cNvPr>
          <p:cNvGrpSpPr/>
          <p:nvPr userDrawn="1"/>
        </p:nvGrpSpPr>
        <p:grpSpPr>
          <a:xfrm>
            <a:off x="688206" y="5864764"/>
            <a:ext cx="1481570" cy="769265"/>
            <a:chOff x="4267364" y="1829356"/>
            <a:chExt cx="1695838" cy="932002"/>
          </a:xfrm>
        </p:grpSpPr>
        <p:sp>
          <p:nvSpPr>
            <p:cNvPr id="62" name="Rectangle 61">
              <a:extLst>
                <a:ext uri="{FF2B5EF4-FFF2-40B4-BE49-F238E27FC236}">
                  <a16:creationId xmlns:a16="http://schemas.microsoft.com/office/drawing/2014/main" id="{D9EA6BDE-39D1-4EA3-AAC5-4F8DC9D78A4D}"/>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63" name="Title 1">
              <a:extLst>
                <a:ext uri="{FF2B5EF4-FFF2-40B4-BE49-F238E27FC236}">
                  <a16:creationId xmlns:a16="http://schemas.microsoft.com/office/drawing/2014/main" id="{6B4FC81A-8673-4764-9CAA-4CEAB331597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5</a:t>
              </a:r>
            </a:p>
          </p:txBody>
        </p:sp>
      </p:grpSp>
      <p:sp>
        <p:nvSpPr>
          <p:cNvPr id="64" name="Text Placeholder 2">
            <a:extLst>
              <a:ext uri="{FF2B5EF4-FFF2-40B4-BE49-F238E27FC236}">
                <a16:creationId xmlns:a16="http://schemas.microsoft.com/office/drawing/2014/main" id="{60907CCC-CFCC-424E-8EB2-831402E5EEB4}"/>
              </a:ext>
            </a:extLst>
          </p:cNvPr>
          <p:cNvSpPr>
            <a:spLocks noGrp="1"/>
          </p:cNvSpPr>
          <p:nvPr>
            <p:ph type="body" idx="25" hasCustomPrompt="1"/>
          </p:nvPr>
        </p:nvSpPr>
        <p:spPr>
          <a:xfrm>
            <a:off x="1904645" y="5905523"/>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Rectangle 64">
            <a:extLst>
              <a:ext uri="{FF2B5EF4-FFF2-40B4-BE49-F238E27FC236}">
                <a16:creationId xmlns:a16="http://schemas.microsoft.com/office/drawing/2014/main" id="{7D37E3B7-B413-43F9-B6E8-A84A63863053}"/>
              </a:ext>
            </a:extLst>
          </p:cNvPr>
          <p:cNvSpPr/>
          <p:nvPr userDrawn="1"/>
        </p:nvSpPr>
        <p:spPr>
          <a:xfrm>
            <a:off x="6298890" y="5691336"/>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18">
            <a:extLst>
              <a:ext uri="{FF2B5EF4-FFF2-40B4-BE49-F238E27FC236}">
                <a16:creationId xmlns:a16="http://schemas.microsoft.com/office/drawing/2014/main" id="{E6E536F6-8DC3-4C0F-BB9D-86DB2B0FF964}"/>
              </a:ext>
            </a:extLst>
          </p:cNvPr>
          <p:cNvSpPr/>
          <p:nvPr userDrawn="1"/>
        </p:nvSpPr>
        <p:spPr>
          <a:xfrm>
            <a:off x="6298889" y="5691336"/>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72CC60D0-5B1D-438D-A0EC-54A431B1B880}"/>
              </a:ext>
            </a:extLst>
          </p:cNvPr>
          <p:cNvGrpSpPr/>
          <p:nvPr userDrawn="1"/>
        </p:nvGrpSpPr>
        <p:grpSpPr>
          <a:xfrm>
            <a:off x="6297730" y="5864764"/>
            <a:ext cx="1481570" cy="769265"/>
            <a:chOff x="4267364" y="1829356"/>
            <a:chExt cx="1695838" cy="932002"/>
          </a:xfrm>
        </p:grpSpPr>
        <p:sp>
          <p:nvSpPr>
            <p:cNvPr id="68" name="Rectangle 67">
              <a:extLst>
                <a:ext uri="{FF2B5EF4-FFF2-40B4-BE49-F238E27FC236}">
                  <a16:creationId xmlns:a16="http://schemas.microsoft.com/office/drawing/2014/main" id="{47953322-6F1D-4502-8FEE-58506F6131B3}"/>
                </a:ext>
              </a:extLst>
            </p:cNvPr>
            <p:cNvSpPr/>
            <p:nvPr/>
          </p:nvSpPr>
          <p:spPr>
            <a:xfrm>
              <a:off x="5778471" y="1887399"/>
              <a:ext cx="184731" cy="584775"/>
            </a:xfrm>
            <a:prstGeom prst="rect">
              <a:avLst/>
            </a:prstGeom>
          </p:spPr>
          <p:txBody>
            <a:bodyPr wrap="none">
              <a:spAutoFit/>
            </a:bodyPr>
            <a:lstStyle/>
            <a:p>
              <a:pPr lvl="0"/>
              <a:endParaRPr lang="en-US" sz="3200">
                <a:latin typeface="Arial" panose="020B0604020202020204" pitchFamily="34" charset="0"/>
                <a:cs typeface="Arial" panose="020B0604020202020204" pitchFamily="34" charset="0"/>
              </a:endParaRPr>
            </a:p>
          </p:txBody>
        </p:sp>
        <p:sp>
          <p:nvSpPr>
            <p:cNvPr id="69" name="Title 1">
              <a:extLst>
                <a:ext uri="{FF2B5EF4-FFF2-40B4-BE49-F238E27FC236}">
                  <a16:creationId xmlns:a16="http://schemas.microsoft.com/office/drawing/2014/main" id="{A7165E4F-535A-456B-935A-B3378FED511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a:solidFill>
                    <a:schemeClr val="bg1"/>
                  </a:solidFill>
                  <a:ea typeface="Batang" panose="02030600000101010101" pitchFamily="18" charset="-127"/>
                </a:rPr>
                <a:t>10</a:t>
              </a:r>
            </a:p>
          </p:txBody>
        </p:sp>
      </p:grpSp>
      <p:sp>
        <p:nvSpPr>
          <p:cNvPr id="70" name="Text Placeholder 2">
            <a:extLst>
              <a:ext uri="{FF2B5EF4-FFF2-40B4-BE49-F238E27FC236}">
                <a16:creationId xmlns:a16="http://schemas.microsoft.com/office/drawing/2014/main" id="{8658FF85-D8F2-402F-9209-056B0F5D779D}"/>
              </a:ext>
            </a:extLst>
          </p:cNvPr>
          <p:cNvSpPr>
            <a:spLocks noGrp="1"/>
          </p:cNvSpPr>
          <p:nvPr>
            <p:ph type="body" idx="26" hasCustomPrompt="1"/>
          </p:nvPr>
        </p:nvSpPr>
        <p:spPr>
          <a:xfrm>
            <a:off x="7514169" y="5905523"/>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7559594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686DE9-5404-45C1-9EE7-A71CF3C9ED83}"/>
              </a:ext>
            </a:extLst>
          </p:cNvPr>
          <p:cNvSpPr/>
          <p:nvPr userDrawn="1"/>
        </p:nvSpPr>
        <p:spPr>
          <a:xfrm rot="5400000">
            <a:off x="2346908" y="45169"/>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9FEFD6F-37E7-4FD6-920D-AD72008C3FB3}"/>
              </a:ext>
            </a:extLst>
          </p:cNvPr>
          <p:cNvSpPr/>
          <p:nvPr userDrawn="1"/>
        </p:nvSpPr>
        <p:spPr>
          <a:xfrm rot="5400000">
            <a:off x="7848588" y="42718"/>
            <a:ext cx="19793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64717B4-98BA-4AAC-B43C-AD83A07B5E55}"/>
              </a:ext>
            </a:extLst>
          </p:cNvPr>
          <p:cNvSpPr/>
          <p:nvPr userDrawn="1"/>
        </p:nvSpPr>
        <p:spPr>
          <a:xfrm rot="5400000">
            <a:off x="7846138" y="2176660"/>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92BC1FF-409C-4EB8-A726-BC78F7742041}"/>
              </a:ext>
            </a:extLst>
          </p:cNvPr>
          <p:cNvSpPr/>
          <p:nvPr userDrawn="1"/>
        </p:nvSpPr>
        <p:spPr>
          <a:xfrm rot="5400000">
            <a:off x="2346907" y="2176660"/>
            <a:ext cx="19842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838200" y="1828800"/>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6" name="Text Placeholder 9">
            <a:extLst>
              <a:ext uri="{FF2B5EF4-FFF2-40B4-BE49-F238E27FC236}">
                <a16:creationId xmlns:a16="http://schemas.microsoft.com/office/drawing/2014/main" id="{56BFF611-58D1-468C-BCF3-4219E56951E3}"/>
              </a:ext>
            </a:extLst>
          </p:cNvPr>
          <p:cNvSpPr>
            <a:spLocks noGrp="1"/>
          </p:cNvSpPr>
          <p:nvPr>
            <p:ph type="body" sz="quarter" idx="14"/>
          </p:nvPr>
        </p:nvSpPr>
        <p:spPr>
          <a:xfrm>
            <a:off x="838200" y="396591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7" name="Text Placeholder 9">
            <a:extLst>
              <a:ext uri="{FF2B5EF4-FFF2-40B4-BE49-F238E27FC236}">
                <a16:creationId xmlns:a16="http://schemas.microsoft.com/office/drawing/2014/main" id="{18E0A2F3-7F47-44F9-A58F-37BB38BDC885}"/>
              </a:ext>
            </a:extLst>
          </p:cNvPr>
          <p:cNvSpPr>
            <a:spLocks noGrp="1"/>
          </p:cNvSpPr>
          <p:nvPr>
            <p:ph type="body" sz="quarter" idx="15"/>
          </p:nvPr>
        </p:nvSpPr>
        <p:spPr>
          <a:xfrm>
            <a:off x="6324599" y="399595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8" name="Text Placeholder 9">
            <a:extLst>
              <a:ext uri="{FF2B5EF4-FFF2-40B4-BE49-F238E27FC236}">
                <a16:creationId xmlns:a16="http://schemas.microsoft.com/office/drawing/2014/main" id="{5496F690-9561-4106-AF80-3F5398A5E5D1}"/>
              </a:ext>
            </a:extLst>
          </p:cNvPr>
          <p:cNvSpPr>
            <a:spLocks noGrp="1"/>
          </p:cNvSpPr>
          <p:nvPr>
            <p:ph type="body" sz="quarter" idx="16"/>
          </p:nvPr>
        </p:nvSpPr>
        <p:spPr>
          <a:xfrm>
            <a:off x="6324599" y="1837126"/>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258694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Lead-ins">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B3A4719-902E-4BB0-A9FB-7D8C73E03048}"/>
              </a:ext>
            </a:extLst>
          </p:cNvPr>
          <p:cNvSpPr/>
          <p:nvPr userDrawn="1"/>
        </p:nvSpPr>
        <p:spPr>
          <a:xfrm>
            <a:off x="670022" y="1498213"/>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a:latin typeface="Arial" panose="020B0604020202020204" pitchFamily="34" charset="0"/>
                <a:cs typeface="Arial" panose="020B0604020202020204" pitchFamily="34" charset="0"/>
              </a:rPr>
              <a:t> </a:t>
            </a:r>
          </a:p>
        </p:txBody>
      </p:sp>
      <p:sp>
        <p:nvSpPr>
          <p:cNvPr id="15" name="Rectangle 11">
            <a:extLst>
              <a:ext uri="{FF2B5EF4-FFF2-40B4-BE49-F238E27FC236}">
                <a16:creationId xmlns:a16="http://schemas.microsoft.com/office/drawing/2014/main" id="{A27A5D05-338B-4CBB-9570-5F23C466F376}"/>
              </a:ext>
            </a:extLst>
          </p:cNvPr>
          <p:cNvSpPr/>
          <p:nvPr userDrawn="1"/>
        </p:nvSpPr>
        <p:spPr>
          <a:xfrm>
            <a:off x="670022" y="2989604"/>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a:latin typeface="Arial" panose="020B0604020202020204" pitchFamily="34" charset="0"/>
                <a:cs typeface="Arial" panose="020B0604020202020204" pitchFamily="34" charset="0"/>
              </a:rPr>
              <a:t> </a:t>
            </a:r>
          </a:p>
        </p:txBody>
      </p:sp>
      <p:sp>
        <p:nvSpPr>
          <p:cNvPr id="16" name="Rectangle 11">
            <a:extLst>
              <a:ext uri="{FF2B5EF4-FFF2-40B4-BE49-F238E27FC236}">
                <a16:creationId xmlns:a16="http://schemas.microsoft.com/office/drawing/2014/main" id="{9A6EA754-5C28-4CFB-9FE8-219667A11148}"/>
              </a:ext>
            </a:extLst>
          </p:cNvPr>
          <p:cNvSpPr/>
          <p:nvPr userDrawn="1"/>
        </p:nvSpPr>
        <p:spPr>
          <a:xfrm>
            <a:off x="670022" y="4480995"/>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r>
              <a:rPr lang="en-US" sz="2000" b="1">
                <a:solidFill>
                  <a:srgbClr val="FFFFFF"/>
                </a:solidFill>
                <a:latin typeface="Arial" panose="020B0604020202020204" pitchFamily="34" charset="0"/>
                <a:cs typeface="Arial" panose="020B0604020202020204" pitchFamily="34" charset="0"/>
              </a:rPr>
              <a:t> </a:t>
            </a:r>
            <a:endParaRPr lang="en-US" sz="2000" b="1">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054375" y="1497253"/>
            <a:ext cx="7467603"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838199" y="4558103"/>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679AF57-9502-4A54-B391-DC9D9E17C243}"/>
              </a:ext>
            </a:extLst>
          </p:cNvPr>
          <p:cNvSpPr>
            <a:spLocks noGrp="1"/>
          </p:cNvSpPr>
          <p:nvPr>
            <p:ph type="body" sz="quarter" idx="18"/>
          </p:nvPr>
        </p:nvSpPr>
        <p:spPr>
          <a:xfrm>
            <a:off x="838199" y="3066712"/>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E82971CB-C9A8-4D4E-B5A6-CF672D52BFBD}"/>
              </a:ext>
            </a:extLst>
          </p:cNvPr>
          <p:cNvSpPr>
            <a:spLocks noGrp="1"/>
          </p:cNvSpPr>
          <p:nvPr>
            <p:ph type="body" sz="quarter" idx="19"/>
          </p:nvPr>
        </p:nvSpPr>
        <p:spPr>
          <a:xfrm>
            <a:off x="838199" y="1575321"/>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18E7432E-2045-46C6-B4DD-1BC1D907AF75}"/>
              </a:ext>
            </a:extLst>
          </p:cNvPr>
          <p:cNvSpPr>
            <a:spLocks noGrp="1"/>
          </p:cNvSpPr>
          <p:nvPr>
            <p:ph type="body" sz="quarter" idx="20"/>
          </p:nvPr>
        </p:nvSpPr>
        <p:spPr>
          <a:xfrm>
            <a:off x="4054377" y="2989604"/>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B28542AA-E441-4FBD-9F21-22427585CBCF}"/>
              </a:ext>
            </a:extLst>
          </p:cNvPr>
          <p:cNvSpPr>
            <a:spLocks noGrp="1"/>
          </p:cNvSpPr>
          <p:nvPr>
            <p:ph type="body" sz="quarter" idx="21"/>
          </p:nvPr>
        </p:nvSpPr>
        <p:spPr>
          <a:xfrm>
            <a:off x="4054377" y="4480995"/>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66866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evron - 6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290734"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a:solidFill>
                <a:schemeClr val="tx1"/>
              </a:solidFill>
              <a:latin typeface="Helvetica Light"/>
            </a:endParaRPr>
          </a:p>
        </p:txBody>
      </p:sp>
      <p:graphicFrame>
        <p:nvGraphicFramePr>
          <p:cNvPr id="7" name="Diagram 6">
            <a:extLst>
              <a:ext uri="{FF2B5EF4-FFF2-40B4-BE49-F238E27FC236}">
                <a16:creationId xmlns:a16="http://schemas.microsoft.com/office/drawing/2014/main" id="{4D1142D5-3B56-4708-BDF3-3E09E1986488}"/>
              </a:ext>
            </a:extLst>
          </p:cNvPr>
          <p:cNvGraphicFramePr/>
          <p:nvPr userDrawn="1">
            <p:extLst>
              <p:ext uri="{D42A27DB-BD31-4B8C-83A1-F6EECF244321}">
                <p14:modId xmlns:p14="http://schemas.microsoft.com/office/powerpoint/2010/main" val="3622641651"/>
              </p:ext>
            </p:extLst>
          </p:nvPr>
        </p:nvGraphicFramePr>
        <p:xfrm>
          <a:off x="685800" y="999115"/>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1CA63D4-5B24-409D-B919-903F5A818DB1}"/>
              </a:ext>
            </a:extLst>
          </p:cNvPr>
          <p:cNvGraphicFramePr/>
          <p:nvPr userDrawn="1">
            <p:extLst>
              <p:ext uri="{D42A27DB-BD31-4B8C-83A1-F6EECF244321}">
                <p14:modId xmlns:p14="http://schemas.microsoft.com/office/powerpoint/2010/main" val="2713112651"/>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 Placeholder 9">
            <a:extLst>
              <a:ext uri="{FF2B5EF4-FFF2-40B4-BE49-F238E27FC236}">
                <a16:creationId xmlns:a16="http://schemas.microsoft.com/office/drawing/2014/main" id="{F3629B33-A392-4C1C-9D78-96F8488C9FD4}"/>
              </a:ext>
            </a:extLst>
          </p:cNvPr>
          <p:cNvSpPr>
            <a:spLocks noGrp="1"/>
          </p:cNvSpPr>
          <p:nvPr>
            <p:ph type="body" sz="quarter" idx="12"/>
          </p:nvPr>
        </p:nvSpPr>
        <p:spPr>
          <a:xfrm>
            <a:off x="914400" y="1828800"/>
            <a:ext cx="30480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800600" y="1828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2" name="Text Placeholder 9">
            <a:extLst>
              <a:ext uri="{FF2B5EF4-FFF2-40B4-BE49-F238E27FC236}">
                <a16:creationId xmlns:a16="http://schemas.microsoft.com/office/drawing/2014/main" id="{883F261E-8F9C-4F52-8F97-529827C662E5}"/>
              </a:ext>
            </a:extLst>
          </p:cNvPr>
          <p:cNvSpPr>
            <a:spLocks noGrp="1"/>
          </p:cNvSpPr>
          <p:nvPr>
            <p:ph type="body" sz="quarter" idx="14"/>
          </p:nvPr>
        </p:nvSpPr>
        <p:spPr>
          <a:xfrm>
            <a:off x="8153400" y="1828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29005D3A-C6EF-4B69-9509-E497FA2E7818}"/>
              </a:ext>
            </a:extLst>
          </p:cNvPr>
          <p:cNvSpPr>
            <a:spLocks noGrp="1"/>
          </p:cNvSpPr>
          <p:nvPr>
            <p:ph type="body" sz="quarter" idx="15"/>
          </p:nvPr>
        </p:nvSpPr>
        <p:spPr>
          <a:xfrm>
            <a:off x="48006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9" name="Text Placeholder 9">
            <a:extLst>
              <a:ext uri="{FF2B5EF4-FFF2-40B4-BE49-F238E27FC236}">
                <a16:creationId xmlns:a16="http://schemas.microsoft.com/office/drawing/2014/main" id="{B6C8FE1C-0385-4E0B-B5DB-DD200C547EB5}"/>
              </a:ext>
            </a:extLst>
          </p:cNvPr>
          <p:cNvSpPr>
            <a:spLocks noGrp="1"/>
          </p:cNvSpPr>
          <p:nvPr>
            <p:ph type="body" sz="quarter" idx="16"/>
          </p:nvPr>
        </p:nvSpPr>
        <p:spPr>
          <a:xfrm>
            <a:off x="8153400" y="4114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15240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63074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evron - 7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874411530"/>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28600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7680"/>
            <a:ext cx="2047876" cy="994137"/>
          </a:xfrm>
        </p:spPr>
        <p:txBody>
          <a:bodyPr anchor="ctr"/>
          <a:lstStyle>
            <a:lvl1pPr marL="182880" indent="0">
              <a:spcBef>
                <a:spcPts val="6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58544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evron - 8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a:t>Jackson Lewis P.C.</a:t>
            </a:r>
            <a:endParaRPr lang="en-US"/>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2946783425"/>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19456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19456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8952"/>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B24C5DB5-7118-4B36-AC13-18F2A9E539E1}"/>
              </a:ext>
            </a:extLst>
          </p:cNvPr>
          <p:cNvSpPr>
            <a:spLocks noGrp="1"/>
          </p:cNvSpPr>
          <p:nvPr>
            <p:ph type="body" sz="quarter" idx="19"/>
          </p:nvPr>
        </p:nvSpPr>
        <p:spPr>
          <a:xfrm>
            <a:off x="8924924"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9036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a:t>Section divider</a:t>
            </a:r>
          </a:p>
        </p:txBody>
      </p:sp>
    </p:spTree>
    <p:extLst>
      <p:ext uri="{BB962C8B-B14F-4D97-AF65-F5344CB8AC3E}">
        <p14:creationId xmlns:p14="http://schemas.microsoft.com/office/powerpoint/2010/main" val="2994666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io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hasCustomPrompt="1"/>
          </p:nvPr>
        </p:nvSpPr>
        <p:spPr>
          <a:xfrm>
            <a:off x="4873752" y="1828800"/>
            <a:ext cx="6629400" cy="3797300"/>
          </a:xfrm>
          <a:prstGeom prst="rect">
            <a:avLst/>
          </a:prstGeom>
        </p:spPr>
        <p:txBody>
          <a:bodyP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hasCustomPrompt="1"/>
          </p:nvPr>
        </p:nvSpPr>
        <p:spPr>
          <a:xfrm>
            <a:off x="0" y="4343400"/>
            <a:ext cx="4381500" cy="457200"/>
          </a:xfrm>
          <a:prstGeom prst="rect">
            <a:avLst/>
          </a:prstGeom>
        </p:spPr>
        <p:txBody>
          <a:bodyPr anchor="t"/>
          <a:lstStyle>
            <a:lvl1pPr algn="ctr">
              <a:defRPr sz="1800"/>
            </a:lvl1pPr>
          </a:lstStyle>
          <a:p>
            <a:r>
              <a:rPr lang="en-US"/>
              <a:t>First </a:t>
            </a:r>
            <a:r>
              <a:rPr lang="en-US" err="1"/>
              <a:t>Lastname</a:t>
            </a:r>
            <a:endParaRPr lang="en-US"/>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717550" y="1143000"/>
            <a:ext cx="2946400" cy="2946400"/>
          </a:xfrm>
          <a:prstGeom prst="ellipse">
            <a:avLst/>
          </a:prstGeo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16" name="Content Placeholder 2">
            <a:extLst>
              <a:ext uri="{FF2B5EF4-FFF2-40B4-BE49-F238E27FC236}">
                <a16:creationId xmlns:a16="http://schemas.microsoft.com/office/drawing/2014/main" id="{67BEE762-F108-5C4A-BC2A-607CCCAB3939}"/>
              </a:ext>
            </a:extLst>
          </p:cNvPr>
          <p:cNvSpPr>
            <a:spLocks noGrp="1"/>
          </p:cNvSpPr>
          <p:nvPr>
            <p:ph idx="16" hasCustomPrompt="1"/>
          </p:nvPr>
        </p:nvSpPr>
        <p:spPr>
          <a:xfrm>
            <a:off x="0" y="4876800"/>
            <a:ext cx="4366260" cy="350520"/>
          </a:xfrm>
          <a:prstGeom prst="rect">
            <a:avLst/>
          </a:prstGeom>
        </p:spPr>
        <p:txBody>
          <a:bodyPr/>
          <a:lstStyle>
            <a:lvl1pPr marL="0" indent="0" algn="ctr">
              <a:buClr>
                <a:schemeClr val="accent2"/>
              </a:buClr>
              <a:buNone/>
              <a:defRPr sz="16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8" name="Content Placeholder 2">
            <a:extLst>
              <a:ext uri="{FF2B5EF4-FFF2-40B4-BE49-F238E27FC236}">
                <a16:creationId xmlns:a16="http://schemas.microsoft.com/office/drawing/2014/main" id="{1EF086B1-5855-C240-8292-A3F3BA6D9E48}"/>
              </a:ext>
            </a:extLst>
          </p:cNvPr>
          <p:cNvSpPr>
            <a:spLocks noGrp="1"/>
          </p:cNvSpPr>
          <p:nvPr>
            <p:ph idx="17" hasCustomPrompt="1"/>
          </p:nvPr>
        </p:nvSpPr>
        <p:spPr>
          <a:xfrm>
            <a:off x="0" y="5308600"/>
            <a:ext cx="4381500" cy="1549400"/>
          </a:xfrm>
          <a:prstGeom prst="rect">
            <a:avLst/>
          </a:prstGeom>
        </p:spPr>
        <p:txBody>
          <a:bodyPr/>
          <a:lstStyle>
            <a:lvl1pPr marL="0" indent="0" algn="ctr">
              <a:buClr>
                <a:schemeClr val="accent2"/>
              </a:buClr>
              <a:buNone/>
              <a:defRPr sz="1600">
                <a:solidFill>
                  <a:schemeClr val="bg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19" name="Content Placeholder 2">
            <a:extLst>
              <a:ext uri="{FF2B5EF4-FFF2-40B4-BE49-F238E27FC236}">
                <a16:creationId xmlns:a16="http://schemas.microsoft.com/office/drawing/2014/main" id="{E290991F-59DB-1046-9FD3-B22924ED010D}"/>
              </a:ext>
            </a:extLst>
          </p:cNvPr>
          <p:cNvSpPr>
            <a:spLocks noGrp="1"/>
          </p:cNvSpPr>
          <p:nvPr>
            <p:ph idx="18" hasCustomPrompt="1"/>
          </p:nvPr>
        </p:nvSpPr>
        <p:spPr>
          <a:xfrm>
            <a:off x="4844796" y="1099820"/>
            <a:ext cx="6687312" cy="58166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r>
              <a:rPr lang="en-US" b="1">
                <a:solidFill>
                  <a:schemeClr val="accent1"/>
                </a:solidFill>
                <a:latin typeface="Arial" panose="020B0604020202020204" pitchFamily="34" charset="0"/>
                <a:cs typeface="Arial" panose="020B0604020202020204" pitchFamily="34" charset="0"/>
              </a:rPr>
              <a:t>Biography</a:t>
            </a: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24159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6096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5219700" y="45415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2575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762000"/>
            <a:ext cx="4381500" cy="457200"/>
          </a:xfrm>
          <a:prstGeom prst="rect">
            <a:avLst/>
          </a:prstGeom>
        </p:spPr>
        <p:txBody>
          <a:bodyPr anchor="t"/>
          <a:lstStyle>
            <a:lvl1pPr algn="l">
              <a:defRPr sz="1800">
                <a:solidFill>
                  <a:schemeClr val="accent2"/>
                </a:solidFill>
              </a:defRPr>
            </a:lvl1pPr>
          </a:lstStyle>
          <a:p>
            <a:r>
              <a:rPr lang="en-US"/>
              <a:t>First </a:t>
            </a:r>
            <a:r>
              <a:rPr lang="en-US" err="1"/>
              <a:t>Lastname</a:t>
            </a:r>
            <a:endParaRPr lang="en-US"/>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22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1605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3129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3510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19" name="Content Placeholder 2">
            <a:extLst>
              <a:ext uri="{FF2B5EF4-FFF2-40B4-BE49-F238E27FC236}">
                <a16:creationId xmlns:a16="http://schemas.microsoft.com/office/drawing/2014/main" id="{92F30653-EA59-6C41-82F4-666E5A5172E8}"/>
              </a:ext>
            </a:extLst>
          </p:cNvPr>
          <p:cNvSpPr>
            <a:spLocks noGrp="1"/>
          </p:cNvSpPr>
          <p:nvPr>
            <p:ph idx="22" hasCustomPrompt="1"/>
          </p:nvPr>
        </p:nvSpPr>
        <p:spPr>
          <a:xfrm>
            <a:off x="7136892" y="503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20" name="Content Placeholder 2">
            <a:extLst>
              <a:ext uri="{FF2B5EF4-FFF2-40B4-BE49-F238E27FC236}">
                <a16:creationId xmlns:a16="http://schemas.microsoft.com/office/drawing/2014/main" id="{28D04834-5171-6641-BCB6-334C515A8B65}"/>
              </a:ext>
            </a:extLst>
          </p:cNvPr>
          <p:cNvSpPr>
            <a:spLocks noGrp="1"/>
          </p:cNvSpPr>
          <p:nvPr>
            <p:ph idx="23" hasCustomPrompt="1"/>
          </p:nvPr>
        </p:nvSpPr>
        <p:spPr>
          <a:xfrm>
            <a:off x="7136892" y="5415280"/>
            <a:ext cx="4381500" cy="711200"/>
          </a:xfrm>
          <a:prstGeom prst="rect">
            <a:avLst/>
          </a:prstGeom>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a:p>
            <a:pPr lvl="0"/>
            <a:endParaRPr lang="en-US"/>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2715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24" name="Content Placeholder 2">
            <a:extLst>
              <a:ext uri="{FF2B5EF4-FFF2-40B4-BE49-F238E27FC236}">
                <a16:creationId xmlns:a16="http://schemas.microsoft.com/office/drawing/2014/main" id="{EB6A2219-7D00-6C4F-A9F7-0F0DDF11A1E4}"/>
              </a:ext>
            </a:extLst>
          </p:cNvPr>
          <p:cNvSpPr>
            <a:spLocks noGrp="1"/>
          </p:cNvSpPr>
          <p:nvPr>
            <p:ph idx="25" hasCustomPrompt="1"/>
          </p:nvPr>
        </p:nvSpPr>
        <p:spPr>
          <a:xfrm>
            <a:off x="7152132" y="4648200"/>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Tree>
    <p:extLst>
      <p:ext uri="{BB962C8B-B14F-4D97-AF65-F5344CB8AC3E}">
        <p14:creationId xmlns:p14="http://schemas.microsoft.com/office/powerpoint/2010/main" val="230117278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1295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3718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1401620"/>
            <a:ext cx="4381500" cy="457200"/>
          </a:xfrm>
          <a:prstGeom prst="rect">
            <a:avLst/>
          </a:prstGeom>
        </p:spPr>
        <p:txBody>
          <a:bodyPr anchor="t"/>
          <a:lstStyle>
            <a:lvl1pPr algn="l">
              <a:defRPr sz="1800">
                <a:solidFill>
                  <a:schemeClr val="accent2"/>
                </a:solidFill>
              </a:defRPr>
            </a:lvl1pPr>
          </a:lstStyle>
          <a:p>
            <a:r>
              <a:rPr lang="en-US"/>
              <a:t>First </a:t>
            </a:r>
            <a:r>
              <a:rPr lang="en-US" err="1"/>
              <a:t>Lastname</a:t>
            </a:r>
            <a:endParaRPr lang="en-US"/>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9100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22910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4272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4653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3858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Tree>
    <p:extLst>
      <p:ext uri="{BB962C8B-B14F-4D97-AF65-F5344CB8AC3E}">
        <p14:creationId xmlns:p14="http://schemas.microsoft.com/office/powerpoint/2010/main" val="5083543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headshot and na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a:t>Presenter</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181600" y="1968917"/>
            <a:ext cx="2286000" cy="22860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810500" y="2209800"/>
            <a:ext cx="3692652" cy="457200"/>
          </a:xfrm>
          <a:prstGeom prst="rect">
            <a:avLst/>
          </a:prstGeom>
        </p:spPr>
        <p:txBody>
          <a:bodyPr anchor="t"/>
          <a:lstStyle>
            <a:lvl1pPr algn="l">
              <a:defRPr sz="1800">
                <a:solidFill>
                  <a:schemeClr val="accent2"/>
                </a:solidFill>
              </a:defRPr>
            </a:lvl1pPr>
          </a:lstStyle>
          <a:p>
            <a:r>
              <a:rPr lang="en-US"/>
              <a:t>First </a:t>
            </a:r>
            <a:r>
              <a:rPr lang="en-US" err="1"/>
              <a:t>Lastname</a:t>
            </a:r>
            <a:endParaRPr lang="en-US"/>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810500" y="2743200"/>
            <a:ext cx="3679808"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810500" y="3251200"/>
            <a:ext cx="3692652"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Tree>
    <p:extLst>
      <p:ext uri="{BB962C8B-B14F-4D97-AF65-F5344CB8AC3E}">
        <p14:creationId xmlns:p14="http://schemas.microsoft.com/office/powerpoint/2010/main" val="21107147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headshots and nam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63246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63246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63246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34" name="Picture Placeholder 2">
            <a:extLst>
              <a:ext uri="{FF2B5EF4-FFF2-40B4-BE49-F238E27FC236}">
                <a16:creationId xmlns:a16="http://schemas.microsoft.com/office/drawing/2014/main" id="{F80CD6C6-89E0-9A4F-953F-8A7B25A79ECF}"/>
              </a:ext>
            </a:extLst>
          </p:cNvPr>
          <p:cNvSpPr>
            <a:spLocks noGrp="1"/>
          </p:cNvSpPr>
          <p:nvPr>
            <p:ph type="pic" idx="26" hasCustomPrompt="1"/>
          </p:nvPr>
        </p:nvSpPr>
        <p:spPr>
          <a:xfrm>
            <a:off x="6858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35" name="Picture Placeholder 2">
            <a:extLst>
              <a:ext uri="{FF2B5EF4-FFF2-40B4-BE49-F238E27FC236}">
                <a16:creationId xmlns:a16="http://schemas.microsoft.com/office/drawing/2014/main" id="{A2EB6D0F-7B0C-D94D-B9C4-5915659934BA}"/>
              </a:ext>
            </a:extLst>
          </p:cNvPr>
          <p:cNvSpPr>
            <a:spLocks noGrp="1"/>
          </p:cNvSpPr>
          <p:nvPr>
            <p:ph type="pic" idx="27" hasCustomPrompt="1"/>
          </p:nvPr>
        </p:nvSpPr>
        <p:spPr>
          <a:xfrm>
            <a:off x="6858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36" name="Picture Placeholder 2">
            <a:extLst>
              <a:ext uri="{FF2B5EF4-FFF2-40B4-BE49-F238E27FC236}">
                <a16:creationId xmlns:a16="http://schemas.microsoft.com/office/drawing/2014/main" id="{8CAC9634-B31D-2548-81F5-609A6BD43B58}"/>
              </a:ext>
            </a:extLst>
          </p:cNvPr>
          <p:cNvSpPr>
            <a:spLocks noGrp="1"/>
          </p:cNvSpPr>
          <p:nvPr>
            <p:ph type="pic" idx="28" hasCustomPrompt="1"/>
          </p:nvPr>
        </p:nvSpPr>
        <p:spPr>
          <a:xfrm>
            <a:off x="6858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38" name="Content Placeholder 2">
            <a:extLst>
              <a:ext uri="{FF2B5EF4-FFF2-40B4-BE49-F238E27FC236}">
                <a16:creationId xmlns:a16="http://schemas.microsoft.com/office/drawing/2014/main" id="{89577FB4-0AA4-0949-AAF3-DCEDC8726679}"/>
              </a:ext>
            </a:extLst>
          </p:cNvPr>
          <p:cNvSpPr>
            <a:spLocks noGrp="1"/>
          </p:cNvSpPr>
          <p:nvPr>
            <p:ph idx="29" hasCustomPrompt="1"/>
          </p:nvPr>
        </p:nvSpPr>
        <p:spPr>
          <a:xfrm>
            <a:off x="2587752" y="992723"/>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39" name="Content Placeholder 2">
            <a:extLst>
              <a:ext uri="{FF2B5EF4-FFF2-40B4-BE49-F238E27FC236}">
                <a16:creationId xmlns:a16="http://schemas.microsoft.com/office/drawing/2014/main" id="{2CEA99DC-CB86-9542-9271-0F93E979CC05}"/>
              </a:ext>
            </a:extLst>
          </p:cNvPr>
          <p:cNvSpPr>
            <a:spLocks noGrp="1"/>
          </p:cNvSpPr>
          <p:nvPr>
            <p:ph idx="30" hasCustomPrompt="1"/>
          </p:nvPr>
        </p:nvSpPr>
        <p:spPr>
          <a:xfrm>
            <a:off x="2587752" y="1373723"/>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46" name="Footer Placeholder 2">
            <a:extLst>
              <a:ext uri="{FF2B5EF4-FFF2-40B4-BE49-F238E27FC236}">
                <a16:creationId xmlns:a16="http://schemas.microsoft.com/office/drawing/2014/main" id="{5283E134-CA8F-A94E-AB22-D960AADB05F2}"/>
              </a:ext>
            </a:extLst>
          </p:cNvPr>
          <p:cNvSpPr>
            <a:spLocks noGrp="1"/>
          </p:cNvSpPr>
          <p:nvPr>
            <p:ph type="ftr" sz="quarter" idx="12"/>
          </p:nvPr>
        </p:nvSpPr>
        <p:spPr>
          <a:xfrm>
            <a:off x="685800" y="6356350"/>
            <a:ext cx="4114800" cy="365125"/>
          </a:xfrm>
        </p:spPr>
        <p:txBody>
          <a:bodyPr/>
          <a:lstStyle/>
          <a:p>
            <a:r>
              <a:rPr lang="en-US" b="1"/>
              <a:t>Jackson Lewis P.C.  </a:t>
            </a:r>
            <a:endParaRPr lang="en-US"/>
          </a:p>
        </p:txBody>
      </p:sp>
      <p:sp>
        <p:nvSpPr>
          <p:cNvPr id="47" name="Content Placeholder 2">
            <a:extLst>
              <a:ext uri="{FF2B5EF4-FFF2-40B4-BE49-F238E27FC236}">
                <a16:creationId xmlns:a16="http://schemas.microsoft.com/office/drawing/2014/main" id="{3F18FD42-1CC7-F444-A247-E5ADF28CE8CC}"/>
              </a:ext>
            </a:extLst>
          </p:cNvPr>
          <p:cNvSpPr>
            <a:spLocks noGrp="1"/>
          </p:cNvSpPr>
          <p:nvPr>
            <p:ph idx="37" hasCustomPrompt="1"/>
          </p:nvPr>
        </p:nvSpPr>
        <p:spPr>
          <a:xfrm>
            <a:off x="2587752" y="609600"/>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28" name="Content Placeholder 2">
            <a:extLst>
              <a:ext uri="{FF2B5EF4-FFF2-40B4-BE49-F238E27FC236}">
                <a16:creationId xmlns:a16="http://schemas.microsoft.com/office/drawing/2014/main" id="{8B1815E2-2057-441A-AC80-A39EE31DF881}"/>
              </a:ext>
            </a:extLst>
          </p:cNvPr>
          <p:cNvSpPr>
            <a:spLocks noGrp="1"/>
          </p:cNvSpPr>
          <p:nvPr>
            <p:ph idx="38" hasCustomPrompt="1"/>
          </p:nvPr>
        </p:nvSpPr>
        <p:spPr>
          <a:xfrm>
            <a:off x="2587752" y="297180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29" name="Content Placeholder 2">
            <a:extLst>
              <a:ext uri="{FF2B5EF4-FFF2-40B4-BE49-F238E27FC236}">
                <a16:creationId xmlns:a16="http://schemas.microsoft.com/office/drawing/2014/main" id="{33A29225-6E80-4299-9226-2C6EFE40BEC7}"/>
              </a:ext>
            </a:extLst>
          </p:cNvPr>
          <p:cNvSpPr>
            <a:spLocks noGrp="1"/>
          </p:cNvSpPr>
          <p:nvPr>
            <p:ph idx="39" hasCustomPrompt="1"/>
          </p:nvPr>
        </p:nvSpPr>
        <p:spPr>
          <a:xfrm>
            <a:off x="2587752" y="335280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30" name="Content Placeholder 2">
            <a:extLst>
              <a:ext uri="{FF2B5EF4-FFF2-40B4-BE49-F238E27FC236}">
                <a16:creationId xmlns:a16="http://schemas.microsoft.com/office/drawing/2014/main" id="{EB9C1436-FA95-4B64-90DD-D516AAB663C8}"/>
              </a:ext>
            </a:extLst>
          </p:cNvPr>
          <p:cNvSpPr>
            <a:spLocks noGrp="1"/>
          </p:cNvSpPr>
          <p:nvPr>
            <p:ph idx="40" hasCustomPrompt="1"/>
          </p:nvPr>
        </p:nvSpPr>
        <p:spPr>
          <a:xfrm>
            <a:off x="2587752" y="258867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1" name="Content Placeholder 2">
            <a:extLst>
              <a:ext uri="{FF2B5EF4-FFF2-40B4-BE49-F238E27FC236}">
                <a16:creationId xmlns:a16="http://schemas.microsoft.com/office/drawing/2014/main" id="{54DFC742-11F2-483F-ACF2-EA9AB62E0D10}"/>
              </a:ext>
            </a:extLst>
          </p:cNvPr>
          <p:cNvSpPr>
            <a:spLocks noGrp="1"/>
          </p:cNvSpPr>
          <p:nvPr>
            <p:ph idx="41" hasCustomPrompt="1"/>
          </p:nvPr>
        </p:nvSpPr>
        <p:spPr>
          <a:xfrm>
            <a:off x="2587752" y="4950877"/>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32" name="Content Placeholder 2">
            <a:extLst>
              <a:ext uri="{FF2B5EF4-FFF2-40B4-BE49-F238E27FC236}">
                <a16:creationId xmlns:a16="http://schemas.microsoft.com/office/drawing/2014/main" id="{68B52478-57B7-4B4F-A5C3-F913FDC56411}"/>
              </a:ext>
            </a:extLst>
          </p:cNvPr>
          <p:cNvSpPr>
            <a:spLocks noGrp="1"/>
          </p:cNvSpPr>
          <p:nvPr>
            <p:ph idx="42" hasCustomPrompt="1"/>
          </p:nvPr>
        </p:nvSpPr>
        <p:spPr>
          <a:xfrm>
            <a:off x="2587752" y="5331877"/>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33" name="Content Placeholder 2">
            <a:extLst>
              <a:ext uri="{FF2B5EF4-FFF2-40B4-BE49-F238E27FC236}">
                <a16:creationId xmlns:a16="http://schemas.microsoft.com/office/drawing/2014/main" id="{8842D3D4-FC95-4912-8AAE-91B1A8906260}"/>
              </a:ext>
            </a:extLst>
          </p:cNvPr>
          <p:cNvSpPr>
            <a:spLocks noGrp="1"/>
          </p:cNvSpPr>
          <p:nvPr>
            <p:ph idx="43" hasCustomPrompt="1"/>
          </p:nvPr>
        </p:nvSpPr>
        <p:spPr>
          <a:xfrm>
            <a:off x="2587752" y="4567754"/>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7" name="Content Placeholder 2">
            <a:extLst>
              <a:ext uri="{FF2B5EF4-FFF2-40B4-BE49-F238E27FC236}">
                <a16:creationId xmlns:a16="http://schemas.microsoft.com/office/drawing/2014/main" id="{E92137E6-95FC-4889-B1A0-2D7F1791BFCC}"/>
              </a:ext>
            </a:extLst>
          </p:cNvPr>
          <p:cNvSpPr>
            <a:spLocks noGrp="1"/>
          </p:cNvSpPr>
          <p:nvPr>
            <p:ph idx="44" hasCustomPrompt="1"/>
          </p:nvPr>
        </p:nvSpPr>
        <p:spPr>
          <a:xfrm>
            <a:off x="8299704" y="98561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48" name="Content Placeholder 2">
            <a:extLst>
              <a:ext uri="{FF2B5EF4-FFF2-40B4-BE49-F238E27FC236}">
                <a16:creationId xmlns:a16="http://schemas.microsoft.com/office/drawing/2014/main" id="{C771F762-6EC5-48A7-A03D-39E786424B4C}"/>
              </a:ext>
            </a:extLst>
          </p:cNvPr>
          <p:cNvSpPr>
            <a:spLocks noGrp="1"/>
          </p:cNvSpPr>
          <p:nvPr>
            <p:ph idx="45" hasCustomPrompt="1"/>
          </p:nvPr>
        </p:nvSpPr>
        <p:spPr>
          <a:xfrm>
            <a:off x="8299704" y="136661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49" name="Content Placeholder 2">
            <a:extLst>
              <a:ext uri="{FF2B5EF4-FFF2-40B4-BE49-F238E27FC236}">
                <a16:creationId xmlns:a16="http://schemas.microsoft.com/office/drawing/2014/main" id="{5A555BD3-F6C4-4ACD-B7F3-D775146D68A9}"/>
              </a:ext>
            </a:extLst>
          </p:cNvPr>
          <p:cNvSpPr>
            <a:spLocks noGrp="1"/>
          </p:cNvSpPr>
          <p:nvPr>
            <p:ph idx="46" hasCustomPrompt="1"/>
          </p:nvPr>
        </p:nvSpPr>
        <p:spPr>
          <a:xfrm>
            <a:off x="8299704" y="60248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50" name="Content Placeholder 2">
            <a:extLst>
              <a:ext uri="{FF2B5EF4-FFF2-40B4-BE49-F238E27FC236}">
                <a16:creationId xmlns:a16="http://schemas.microsoft.com/office/drawing/2014/main" id="{2F15F73B-D951-4E0E-8AE4-550ACB872247}"/>
              </a:ext>
            </a:extLst>
          </p:cNvPr>
          <p:cNvSpPr>
            <a:spLocks noGrp="1"/>
          </p:cNvSpPr>
          <p:nvPr>
            <p:ph idx="47" hasCustomPrompt="1"/>
          </p:nvPr>
        </p:nvSpPr>
        <p:spPr>
          <a:xfrm>
            <a:off x="8299704" y="2964687"/>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51" name="Content Placeholder 2">
            <a:extLst>
              <a:ext uri="{FF2B5EF4-FFF2-40B4-BE49-F238E27FC236}">
                <a16:creationId xmlns:a16="http://schemas.microsoft.com/office/drawing/2014/main" id="{ECA04DAF-D183-42BE-BC5F-17403F66C816}"/>
              </a:ext>
            </a:extLst>
          </p:cNvPr>
          <p:cNvSpPr>
            <a:spLocks noGrp="1"/>
          </p:cNvSpPr>
          <p:nvPr>
            <p:ph idx="48" hasCustomPrompt="1"/>
          </p:nvPr>
        </p:nvSpPr>
        <p:spPr>
          <a:xfrm>
            <a:off x="8299704" y="3345687"/>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52" name="Content Placeholder 2">
            <a:extLst>
              <a:ext uri="{FF2B5EF4-FFF2-40B4-BE49-F238E27FC236}">
                <a16:creationId xmlns:a16="http://schemas.microsoft.com/office/drawing/2014/main" id="{354D37A9-FCC9-469B-8C26-030CF5349DE0}"/>
              </a:ext>
            </a:extLst>
          </p:cNvPr>
          <p:cNvSpPr>
            <a:spLocks noGrp="1"/>
          </p:cNvSpPr>
          <p:nvPr>
            <p:ph idx="49" hasCustomPrompt="1"/>
          </p:nvPr>
        </p:nvSpPr>
        <p:spPr>
          <a:xfrm>
            <a:off x="8299704" y="2581564"/>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53" name="Content Placeholder 2">
            <a:extLst>
              <a:ext uri="{FF2B5EF4-FFF2-40B4-BE49-F238E27FC236}">
                <a16:creationId xmlns:a16="http://schemas.microsoft.com/office/drawing/2014/main" id="{F4675462-10F0-491D-B157-392C24A0896A}"/>
              </a:ext>
            </a:extLst>
          </p:cNvPr>
          <p:cNvSpPr>
            <a:spLocks noGrp="1"/>
          </p:cNvSpPr>
          <p:nvPr>
            <p:ph idx="50" hasCustomPrompt="1"/>
          </p:nvPr>
        </p:nvSpPr>
        <p:spPr>
          <a:xfrm>
            <a:off x="8299704" y="4943764"/>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54" name="Content Placeholder 2">
            <a:extLst>
              <a:ext uri="{FF2B5EF4-FFF2-40B4-BE49-F238E27FC236}">
                <a16:creationId xmlns:a16="http://schemas.microsoft.com/office/drawing/2014/main" id="{C2B941BA-4B6D-430E-BCCF-88CE28A51A49}"/>
              </a:ext>
            </a:extLst>
          </p:cNvPr>
          <p:cNvSpPr>
            <a:spLocks noGrp="1"/>
          </p:cNvSpPr>
          <p:nvPr>
            <p:ph idx="51" hasCustomPrompt="1"/>
          </p:nvPr>
        </p:nvSpPr>
        <p:spPr>
          <a:xfrm>
            <a:off x="8299704" y="5324764"/>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55" name="Content Placeholder 2">
            <a:extLst>
              <a:ext uri="{FF2B5EF4-FFF2-40B4-BE49-F238E27FC236}">
                <a16:creationId xmlns:a16="http://schemas.microsoft.com/office/drawing/2014/main" id="{A04C3FDA-FAEB-4D9D-B89C-9C30D2834D8D}"/>
              </a:ext>
            </a:extLst>
          </p:cNvPr>
          <p:cNvSpPr>
            <a:spLocks noGrp="1"/>
          </p:cNvSpPr>
          <p:nvPr>
            <p:ph idx="52" hasCustomPrompt="1"/>
          </p:nvPr>
        </p:nvSpPr>
        <p:spPr>
          <a:xfrm>
            <a:off x="8299704" y="4560641"/>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Tree>
    <p:extLst>
      <p:ext uri="{BB962C8B-B14F-4D97-AF65-F5344CB8AC3E}">
        <p14:creationId xmlns:p14="http://schemas.microsoft.com/office/powerpoint/2010/main" val="295318645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Headshot gri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a:t>
            </a: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
        <p:nvSpPr>
          <p:cNvPr id="6" name="Rectangle 5">
            <a:extLst>
              <a:ext uri="{FF2B5EF4-FFF2-40B4-BE49-F238E27FC236}">
                <a16:creationId xmlns:a16="http://schemas.microsoft.com/office/drawing/2014/main" id="{8AA3EA9C-025E-1442-BE85-58F4D29CB42C}"/>
              </a:ext>
            </a:extLst>
          </p:cNvPr>
          <p:cNvSpPr/>
          <p:nvPr userDrawn="1"/>
        </p:nvSpPr>
        <p:spPr>
          <a:xfrm>
            <a:off x="685800" y="452628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0FD384-71E7-9647-84D2-5CA9B322BD24}"/>
              </a:ext>
            </a:extLst>
          </p:cNvPr>
          <p:cNvSpPr/>
          <p:nvPr userDrawn="1"/>
        </p:nvSpPr>
        <p:spPr>
          <a:xfrm>
            <a:off x="4323207" y="4526280"/>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683CE9-E97F-704C-800E-5124B9178517}"/>
              </a:ext>
            </a:extLst>
          </p:cNvPr>
          <p:cNvSpPr/>
          <p:nvPr userDrawn="1"/>
        </p:nvSpPr>
        <p:spPr>
          <a:xfrm>
            <a:off x="7960614" y="4526280"/>
            <a:ext cx="3566160" cy="1645920"/>
          </a:xfrm>
          <a:prstGeom prst="rect">
            <a:avLst/>
          </a:prstGeom>
          <a:solidFill>
            <a:schemeClr val="bg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3CDDC1-5D63-B042-84A5-102EE1FAF963}"/>
              </a:ext>
            </a:extLst>
          </p:cNvPr>
          <p:cNvSpPr/>
          <p:nvPr userDrawn="1"/>
        </p:nvSpPr>
        <p:spPr>
          <a:xfrm>
            <a:off x="685800" y="2804160"/>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6A7174-628C-B34F-B7EE-85C371CE3D70}"/>
              </a:ext>
            </a:extLst>
          </p:cNvPr>
          <p:cNvSpPr/>
          <p:nvPr userDrawn="1"/>
        </p:nvSpPr>
        <p:spPr>
          <a:xfrm>
            <a:off x="4323207" y="280416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A5E89C-9843-E34B-953D-F747A7125C4E}"/>
              </a:ext>
            </a:extLst>
          </p:cNvPr>
          <p:cNvSpPr/>
          <p:nvPr userDrawn="1"/>
        </p:nvSpPr>
        <p:spPr>
          <a:xfrm>
            <a:off x="7960614" y="2804160"/>
            <a:ext cx="3566160" cy="1645920"/>
          </a:xfrm>
          <a:prstGeom prst="rect">
            <a:avLst/>
          </a:prstGeom>
          <a:solidFill>
            <a:srgbClr val="3B136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07B7B6-CBCE-B646-9485-9FBF1B2C65B8}"/>
              </a:ext>
            </a:extLst>
          </p:cNvPr>
          <p:cNvSpPr/>
          <p:nvPr userDrawn="1"/>
        </p:nvSpPr>
        <p:spPr>
          <a:xfrm>
            <a:off x="685800" y="108204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5297607-2CFA-664A-8EDB-8C56CDECEBAF}"/>
              </a:ext>
            </a:extLst>
          </p:cNvPr>
          <p:cNvSpPr/>
          <p:nvPr userDrawn="1"/>
        </p:nvSpPr>
        <p:spPr>
          <a:xfrm>
            <a:off x="4323207" y="1082040"/>
            <a:ext cx="3566160" cy="164592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02AB4F-201C-B448-86F6-3DEA0E497682}"/>
              </a:ext>
            </a:extLst>
          </p:cNvPr>
          <p:cNvSpPr/>
          <p:nvPr userDrawn="1"/>
        </p:nvSpPr>
        <p:spPr>
          <a:xfrm>
            <a:off x="7960614" y="1082040"/>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
            <a:extLst>
              <a:ext uri="{FF2B5EF4-FFF2-40B4-BE49-F238E27FC236}">
                <a16:creationId xmlns:a16="http://schemas.microsoft.com/office/drawing/2014/main" id="{99F6C1FE-98E2-5C41-AA95-765BBFEB2EB3}"/>
              </a:ext>
            </a:extLst>
          </p:cNvPr>
          <p:cNvSpPr>
            <a:spLocks noGrp="1"/>
          </p:cNvSpPr>
          <p:nvPr>
            <p:ph type="pic" idx="26" hasCustomPrompt="1"/>
          </p:nvPr>
        </p:nvSpPr>
        <p:spPr>
          <a:xfrm>
            <a:off x="86068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25" name="Content Placeholder 2">
            <a:extLst>
              <a:ext uri="{FF2B5EF4-FFF2-40B4-BE49-F238E27FC236}">
                <a16:creationId xmlns:a16="http://schemas.microsoft.com/office/drawing/2014/main" id="{5D59E1D5-9B03-9B4C-8D95-0561E24FB5B1}"/>
              </a:ext>
            </a:extLst>
          </p:cNvPr>
          <p:cNvSpPr>
            <a:spLocks noGrp="1"/>
          </p:cNvSpPr>
          <p:nvPr>
            <p:ph idx="37" hasCustomPrompt="1"/>
          </p:nvPr>
        </p:nvSpPr>
        <p:spPr>
          <a:xfrm>
            <a:off x="2292241" y="144780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26" name="Picture Placeholder 2">
            <a:extLst>
              <a:ext uri="{FF2B5EF4-FFF2-40B4-BE49-F238E27FC236}">
                <a16:creationId xmlns:a16="http://schemas.microsoft.com/office/drawing/2014/main" id="{40F2EA6B-8E43-5F4A-B1B7-A7D7A45B8767}"/>
              </a:ext>
            </a:extLst>
          </p:cNvPr>
          <p:cNvSpPr>
            <a:spLocks noGrp="1"/>
          </p:cNvSpPr>
          <p:nvPr>
            <p:ph type="pic" idx="38" hasCustomPrompt="1"/>
          </p:nvPr>
        </p:nvSpPr>
        <p:spPr>
          <a:xfrm>
            <a:off x="86068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27" name="Content Placeholder 2">
            <a:extLst>
              <a:ext uri="{FF2B5EF4-FFF2-40B4-BE49-F238E27FC236}">
                <a16:creationId xmlns:a16="http://schemas.microsoft.com/office/drawing/2014/main" id="{E712768E-63CA-EC4E-A1C7-09CD8F8698F2}"/>
              </a:ext>
            </a:extLst>
          </p:cNvPr>
          <p:cNvSpPr>
            <a:spLocks noGrp="1"/>
          </p:cNvSpPr>
          <p:nvPr>
            <p:ph idx="39" hasCustomPrompt="1"/>
          </p:nvPr>
        </p:nvSpPr>
        <p:spPr>
          <a:xfrm>
            <a:off x="229224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1" name="Picture Placeholder 2">
            <a:extLst>
              <a:ext uri="{FF2B5EF4-FFF2-40B4-BE49-F238E27FC236}">
                <a16:creationId xmlns:a16="http://schemas.microsoft.com/office/drawing/2014/main" id="{915B29CA-BB06-B64E-B292-AA11806ABEBF}"/>
              </a:ext>
            </a:extLst>
          </p:cNvPr>
          <p:cNvSpPr>
            <a:spLocks noGrp="1"/>
          </p:cNvSpPr>
          <p:nvPr>
            <p:ph type="pic" idx="40" hasCustomPrompt="1"/>
          </p:nvPr>
        </p:nvSpPr>
        <p:spPr>
          <a:xfrm>
            <a:off x="860680" y="47209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32" name="Content Placeholder 2">
            <a:extLst>
              <a:ext uri="{FF2B5EF4-FFF2-40B4-BE49-F238E27FC236}">
                <a16:creationId xmlns:a16="http://schemas.microsoft.com/office/drawing/2014/main" id="{B59BB06D-967C-634B-9B9B-EFC6174C9905}"/>
              </a:ext>
            </a:extLst>
          </p:cNvPr>
          <p:cNvSpPr>
            <a:spLocks noGrp="1"/>
          </p:cNvSpPr>
          <p:nvPr>
            <p:ph idx="41" hasCustomPrompt="1"/>
          </p:nvPr>
        </p:nvSpPr>
        <p:spPr>
          <a:xfrm>
            <a:off x="2292241" y="48920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3" name="Picture Placeholder 2">
            <a:extLst>
              <a:ext uri="{FF2B5EF4-FFF2-40B4-BE49-F238E27FC236}">
                <a16:creationId xmlns:a16="http://schemas.microsoft.com/office/drawing/2014/main" id="{028B0595-D9F4-8045-9FA1-B42ECAA33C89}"/>
              </a:ext>
            </a:extLst>
          </p:cNvPr>
          <p:cNvSpPr>
            <a:spLocks noGrp="1"/>
          </p:cNvSpPr>
          <p:nvPr>
            <p:ph type="pic" idx="42" hasCustomPrompt="1"/>
          </p:nvPr>
        </p:nvSpPr>
        <p:spPr>
          <a:xfrm>
            <a:off x="450304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34" name="Content Placeholder 2">
            <a:extLst>
              <a:ext uri="{FF2B5EF4-FFF2-40B4-BE49-F238E27FC236}">
                <a16:creationId xmlns:a16="http://schemas.microsoft.com/office/drawing/2014/main" id="{26A342C0-CF5D-AA48-874C-5B3DD61EC4ED}"/>
              </a:ext>
            </a:extLst>
          </p:cNvPr>
          <p:cNvSpPr>
            <a:spLocks noGrp="1"/>
          </p:cNvSpPr>
          <p:nvPr>
            <p:ph idx="43" hasCustomPrompt="1"/>
          </p:nvPr>
        </p:nvSpPr>
        <p:spPr>
          <a:xfrm>
            <a:off x="5934601" y="144780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5" name="Picture Placeholder 2">
            <a:extLst>
              <a:ext uri="{FF2B5EF4-FFF2-40B4-BE49-F238E27FC236}">
                <a16:creationId xmlns:a16="http://schemas.microsoft.com/office/drawing/2014/main" id="{5F419E52-901B-DC4B-AA62-228C26FEC3B2}"/>
              </a:ext>
            </a:extLst>
          </p:cNvPr>
          <p:cNvSpPr>
            <a:spLocks noGrp="1"/>
          </p:cNvSpPr>
          <p:nvPr>
            <p:ph type="pic" idx="44" hasCustomPrompt="1"/>
          </p:nvPr>
        </p:nvSpPr>
        <p:spPr>
          <a:xfrm>
            <a:off x="450304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36" name="Content Placeholder 2">
            <a:extLst>
              <a:ext uri="{FF2B5EF4-FFF2-40B4-BE49-F238E27FC236}">
                <a16:creationId xmlns:a16="http://schemas.microsoft.com/office/drawing/2014/main" id="{D3C86151-855F-D841-BB30-3794149D4FDE}"/>
              </a:ext>
            </a:extLst>
          </p:cNvPr>
          <p:cNvSpPr>
            <a:spLocks noGrp="1"/>
          </p:cNvSpPr>
          <p:nvPr>
            <p:ph idx="45" hasCustomPrompt="1"/>
          </p:nvPr>
        </p:nvSpPr>
        <p:spPr>
          <a:xfrm>
            <a:off x="593460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7" name="Picture Placeholder 2">
            <a:extLst>
              <a:ext uri="{FF2B5EF4-FFF2-40B4-BE49-F238E27FC236}">
                <a16:creationId xmlns:a16="http://schemas.microsoft.com/office/drawing/2014/main" id="{C253F6C4-ECA1-654C-BC57-1293F8D74252}"/>
              </a:ext>
            </a:extLst>
          </p:cNvPr>
          <p:cNvSpPr>
            <a:spLocks noGrp="1"/>
          </p:cNvSpPr>
          <p:nvPr>
            <p:ph type="pic" idx="46" hasCustomPrompt="1"/>
          </p:nvPr>
        </p:nvSpPr>
        <p:spPr>
          <a:xfrm>
            <a:off x="4503040" y="47209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38" name="Content Placeholder 2">
            <a:extLst>
              <a:ext uri="{FF2B5EF4-FFF2-40B4-BE49-F238E27FC236}">
                <a16:creationId xmlns:a16="http://schemas.microsoft.com/office/drawing/2014/main" id="{0569BFB9-3EB5-7A48-A422-EAB3F59D86DB}"/>
              </a:ext>
            </a:extLst>
          </p:cNvPr>
          <p:cNvSpPr>
            <a:spLocks noGrp="1"/>
          </p:cNvSpPr>
          <p:nvPr>
            <p:ph idx="47" hasCustomPrompt="1"/>
          </p:nvPr>
        </p:nvSpPr>
        <p:spPr>
          <a:xfrm>
            <a:off x="5934601" y="48920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9" name="Picture Placeholder 2">
            <a:extLst>
              <a:ext uri="{FF2B5EF4-FFF2-40B4-BE49-F238E27FC236}">
                <a16:creationId xmlns:a16="http://schemas.microsoft.com/office/drawing/2014/main" id="{8C0B4E44-F83C-C94B-841E-DC9800798CD0}"/>
              </a:ext>
            </a:extLst>
          </p:cNvPr>
          <p:cNvSpPr>
            <a:spLocks noGrp="1"/>
          </p:cNvSpPr>
          <p:nvPr>
            <p:ph type="pic" idx="48" hasCustomPrompt="1"/>
          </p:nvPr>
        </p:nvSpPr>
        <p:spPr>
          <a:xfrm>
            <a:off x="811492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40" name="Content Placeholder 2">
            <a:extLst>
              <a:ext uri="{FF2B5EF4-FFF2-40B4-BE49-F238E27FC236}">
                <a16:creationId xmlns:a16="http://schemas.microsoft.com/office/drawing/2014/main" id="{6265B4E0-B657-934E-BBD8-36BA946B15D3}"/>
              </a:ext>
            </a:extLst>
          </p:cNvPr>
          <p:cNvSpPr>
            <a:spLocks noGrp="1"/>
          </p:cNvSpPr>
          <p:nvPr>
            <p:ph idx="49" hasCustomPrompt="1"/>
          </p:nvPr>
        </p:nvSpPr>
        <p:spPr>
          <a:xfrm>
            <a:off x="9546481" y="14173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41" name="Picture Placeholder 2">
            <a:extLst>
              <a:ext uri="{FF2B5EF4-FFF2-40B4-BE49-F238E27FC236}">
                <a16:creationId xmlns:a16="http://schemas.microsoft.com/office/drawing/2014/main" id="{85698BD1-31DC-874E-9635-F3C190EE62EB}"/>
              </a:ext>
            </a:extLst>
          </p:cNvPr>
          <p:cNvSpPr>
            <a:spLocks noGrp="1"/>
          </p:cNvSpPr>
          <p:nvPr>
            <p:ph type="pic" idx="50" hasCustomPrompt="1"/>
          </p:nvPr>
        </p:nvSpPr>
        <p:spPr>
          <a:xfrm>
            <a:off x="811492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headshot</a:t>
            </a:r>
          </a:p>
        </p:txBody>
      </p:sp>
      <p:sp>
        <p:nvSpPr>
          <p:cNvPr id="42" name="Content Placeholder 2">
            <a:extLst>
              <a:ext uri="{FF2B5EF4-FFF2-40B4-BE49-F238E27FC236}">
                <a16:creationId xmlns:a16="http://schemas.microsoft.com/office/drawing/2014/main" id="{58DECA99-F1D9-CD42-A91B-710C1AC37F2B}"/>
              </a:ext>
            </a:extLst>
          </p:cNvPr>
          <p:cNvSpPr>
            <a:spLocks noGrp="1"/>
          </p:cNvSpPr>
          <p:nvPr>
            <p:ph idx="51" hasCustomPrompt="1"/>
          </p:nvPr>
        </p:nvSpPr>
        <p:spPr>
          <a:xfrm>
            <a:off x="954648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43" name="Content Placeholder 2">
            <a:extLst>
              <a:ext uri="{FF2B5EF4-FFF2-40B4-BE49-F238E27FC236}">
                <a16:creationId xmlns:a16="http://schemas.microsoft.com/office/drawing/2014/main" id="{56F4672A-45AD-8841-8A1D-985F978787DA}"/>
              </a:ext>
            </a:extLst>
          </p:cNvPr>
          <p:cNvSpPr>
            <a:spLocks noGrp="1"/>
          </p:cNvSpPr>
          <p:nvPr>
            <p:ph idx="10" hasCustomPrompt="1"/>
          </p:nvPr>
        </p:nvSpPr>
        <p:spPr>
          <a:xfrm>
            <a:off x="8064247" y="4682800"/>
            <a:ext cx="3304794" cy="1332881"/>
          </a:xfrm>
          <a:prstGeom prst="rect">
            <a:avLst/>
          </a:prstGeom>
        </p:spPr>
        <p:txBody>
          <a:bodyPr anchor="ct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Click to edit Master text styles</a:t>
            </a:r>
          </a:p>
        </p:txBody>
      </p:sp>
    </p:spTree>
    <p:extLst>
      <p:ext uri="{BB962C8B-B14F-4D97-AF65-F5344CB8AC3E}">
        <p14:creationId xmlns:p14="http://schemas.microsoft.com/office/powerpoint/2010/main" val="1386907183"/>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a:solidFill>
                  <a:schemeClr val="bg1"/>
                </a:solidFill>
                <a:latin typeface="Arial" panose="020B0604020202020204" pitchFamily="34" charset="0"/>
                <a:cs typeface="Arial" panose="020B0604020202020204" pitchFamily="34" charset="0"/>
              </a:rPr>
              <a:t>Questions</a:t>
            </a:r>
            <a:r>
              <a:rPr lang="en-US" sz="6000" b="1">
                <a:solidFill>
                  <a:schemeClr val="accent2"/>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3583840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bout JL">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1A65AC-F11E-45B0-8B74-212016F36A47}"/>
              </a:ext>
            </a:extLst>
          </p:cNvPr>
          <p:cNvSpPr txBox="1"/>
          <p:nvPr userDrawn="1"/>
        </p:nvSpPr>
        <p:spPr>
          <a:xfrm>
            <a:off x="685800" y="2993624"/>
            <a:ext cx="7778861" cy="830997"/>
          </a:xfrm>
          <a:prstGeom prst="rect">
            <a:avLst/>
          </a:prstGeom>
          <a:noFill/>
        </p:spPr>
        <p:txBody>
          <a:bodyPr wrap="none" rtlCol="0">
            <a:spAutoFit/>
          </a:bodyPr>
          <a:lstStyle/>
          <a:p>
            <a:r>
              <a:rPr kumimoji="0" lang="en-US" sz="4800" b="1" i="0" u="none" strike="noStrike" kern="1200" cap="none" spc="0" normalizeH="0" baseline="0" noProof="0">
                <a:ln>
                  <a:noFill/>
                </a:ln>
                <a:solidFill>
                  <a:srgbClr val="FF5750"/>
                </a:solidFill>
                <a:effectLst/>
                <a:uLnTx/>
                <a:uFillTx/>
                <a:latin typeface="Arial" panose="020B0604020202020204" pitchFamily="34" charset="0"/>
                <a:ea typeface="+mj-ea"/>
                <a:cs typeface="Arial" panose="020B0604020202020204" pitchFamily="34" charset="0"/>
              </a:rPr>
              <a:t>About Jackson Lewis P.C.</a:t>
            </a:r>
            <a:endParaRPr lang="en-US" sz="3200"/>
          </a:p>
        </p:txBody>
      </p:sp>
    </p:spTree>
    <p:extLst>
      <p:ext uri="{BB962C8B-B14F-4D97-AF65-F5344CB8AC3E}">
        <p14:creationId xmlns:p14="http://schemas.microsoft.com/office/powerpoint/2010/main" val="1244572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e get wo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91E27-8B3A-4F16-83AA-ECB9BB79736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ackground pattern&#10;&#10;Description automatically generated">
            <a:extLst>
              <a:ext uri="{FF2B5EF4-FFF2-40B4-BE49-F238E27FC236}">
                <a16:creationId xmlns:a16="http://schemas.microsoft.com/office/drawing/2014/main" id="{1437E4D1-BD93-4E81-8A2D-2A20DA89B1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48" y="0"/>
            <a:ext cx="12188952" cy="6858000"/>
          </a:xfrm>
          <a:prstGeom prst="rect">
            <a:avLst/>
          </a:prstGeom>
        </p:spPr>
      </p:pic>
      <p:pic>
        <p:nvPicPr>
          <p:cNvPr id="7" name="Picture 6" descr="Logo&#10;&#10;Description automatically generated">
            <a:extLst>
              <a:ext uri="{FF2B5EF4-FFF2-40B4-BE49-F238E27FC236}">
                <a16:creationId xmlns:a16="http://schemas.microsoft.com/office/drawing/2014/main" id="{BEAEB174-39DE-4E86-8702-7014957FAC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772" y="1676400"/>
            <a:ext cx="6400800" cy="1600200"/>
          </a:xfrm>
          <a:prstGeom prst="rect">
            <a:avLst/>
          </a:prstGeom>
        </p:spPr>
      </p:pic>
      <p:pic>
        <p:nvPicPr>
          <p:cNvPr id="9" name="Picture 8" descr="Logo&#10;&#10;Description automatically generated">
            <a:extLst>
              <a:ext uri="{FF2B5EF4-FFF2-40B4-BE49-F238E27FC236}">
                <a16:creationId xmlns:a16="http://schemas.microsoft.com/office/drawing/2014/main" id="{FF43045E-B964-4E02-BB44-E559A7366E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18399" y="575172"/>
            <a:ext cx="4114800" cy="635781"/>
          </a:xfrm>
          <a:prstGeom prst="rect">
            <a:avLst/>
          </a:prstGeom>
        </p:spPr>
      </p:pic>
      <p:sp>
        <p:nvSpPr>
          <p:cNvPr id="12" name="TextBox 11">
            <a:extLst>
              <a:ext uri="{FF2B5EF4-FFF2-40B4-BE49-F238E27FC236}">
                <a16:creationId xmlns:a16="http://schemas.microsoft.com/office/drawing/2014/main" id="{7F08AFE3-EA3C-4F5A-B706-A5D1469C0A9D}"/>
              </a:ext>
            </a:extLst>
          </p:cNvPr>
          <p:cNvSpPr txBox="1"/>
          <p:nvPr userDrawn="1"/>
        </p:nvSpPr>
        <p:spPr>
          <a:xfrm>
            <a:off x="874486" y="3733800"/>
            <a:ext cx="10744199" cy="2308324"/>
          </a:xfrm>
          <a:prstGeom prst="rect">
            <a:avLst/>
          </a:prstGeom>
          <a:noFill/>
        </p:spPr>
        <p:txBody>
          <a:bodyPr wrap="square" rtlCol="0">
            <a:spAutoFit/>
          </a:bodyPr>
          <a:lstStyle/>
          <a:p>
            <a:r>
              <a:rPr lang="en-US" sz="3600">
                <a:solidFill>
                  <a:schemeClr val="bg1"/>
                </a:solidFill>
                <a:latin typeface="Arial" panose="020B0604020202020204" pitchFamily="34" charset="0"/>
                <a:cs typeface="Arial" panose="020B0604020202020204" pitchFamily="34" charset="0"/>
              </a:rPr>
              <a:t>Employers need proactive strategies and business solutions that reduce workplace law risk. At</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Jackson Lewis, we don’t just tell you what’s legal – we tell you what’s </a:t>
            </a:r>
            <a:r>
              <a:rPr lang="en-US" sz="3600" b="1">
                <a:solidFill>
                  <a:schemeClr val="accent2"/>
                </a:solidFill>
                <a:latin typeface="Arial" panose="020B0604020202020204" pitchFamily="34" charset="0"/>
                <a:cs typeface="Arial" panose="020B0604020202020204" pitchFamily="34" charset="0"/>
              </a:rPr>
              <a:t>effective</a:t>
            </a:r>
            <a:r>
              <a:rPr lang="en-US" sz="36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05358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irm Overvi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2" name="TextBox 1">
            <a:extLst>
              <a:ext uri="{FF2B5EF4-FFF2-40B4-BE49-F238E27FC236}">
                <a16:creationId xmlns:a16="http://schemas.microsoft.com/office/drawing/2014/main" id="{AB9015B8-7191-4D30-9BAA-FB30B5612E33}"/>
              </a:ext>
            </a:extLst>
          </p:cNvPr>
          <p:cNvSpPr txBox="1"/>
          <p:nvPr userDrawn="1"/>
        </p:nvSpPr>
        <p:spPr>
          <a:xfrm>
            <a:off x="4876800" y="586800"/>
            <a:ext cx="6611838" cy="550920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 represent management exclusively in every aspect of employment, benefits, labor, and immigration law and related litigation.</a:t>
            </a:r>
          </a:p>
          <a:p>
            <a:pPr marL="342900" marR="0" lvl="0" indent="-34290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 leaders in </a:t>
            </a:r>
            <a:r>
              <a:rPr kumimoji="0" lang="en-US" sz="2400" b="0" i="0" u="none" strike="noStrike" kern="1200" cap="none" spc="0" normalizeH="0" baseline="0" noProof="0">
                <a:ln>
                  <a:noFill/>
                </a:ln>
                <a:solidFill>
                  <a:srgbClr val="000000"/>
                </a:solidFill>
                <a:effectLst/>
                <a:uLnTx/>
                <a:uFillTx/>
                <a:latin typeface="Arial"/>
                <a:ea typeface="+mn-ea"/>
                <a:cs typeface="Arial"/>
              </a:rPr>
              <a:t>educating employers about the laws of equal opportunity, we understand the importance of having a workforce that reflects the various communities we serve.</a:t>
            </a:r>
          </a:p>
          <a:p>
            <a:pPr marL="285750" marR="0" lvl="0" indent="-28575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a:ea typeface="+mn-ea"/>
                <a:cs typeface="Arial"/>
              </a:rPr>
              <a:t>With 61 locations and more than 950 attorneys, we offer local knowledge backed by the support of a national firm.</a:t>
            </a:r>
          </a:p>
          <a:p>
            <a:pPr marL="285750" marR="0" lvl="0" indent="-28575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a:ea typeface="+mn-ea"/>
                <a:cs typeface="Arial"/>
              </a:rPr>
              <a:t>We are founding members of L&amp;E Global, a global alliance of premier employer’s counsel firms.</a:t>
            </a:r>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685369" y="2971800"/>
            <a:ext cx="3010761" cy="584775"/>
          </a:xfrm>
          <a:prstGeom prst="rect">
            <a:avLst/>
          </a:prstGeom>
          <a:noFill/>
        </p:spPr>
        <p:txBody>
          <a:bodyPr wrap="none" rtlCol="0">
            <a:spAutoFit/>
          </a:bodyPr>
          <a:lstStyle/>
          <a:p>
            <a:r>
              <a:rPr lang="en-US" sz="3200" b="1">
                <a:solidFill>
                  <a:schemeClr val="bg1"/>
                </a:solidFill>
                <a:latin typeface="Arial" panose="020B0604020202020204" pitchFamily="34" charset="0"/>
                <a:cs typeface="Arial" panose="020B0604020202020204" pitchFamily="34" charset="0"/>
              </a:rPr>
              <a:t>Firm Overview</a:t>
            </a:r>
          </a:p>
        </p:txBody>
      </p:sp>
      <p:pic>
        <p:nvPicPr>
          <p:cNvPr id="7" name="Picture 6" descr="A picture containing web, outdoor object&#10;&#10;Description automatically generated">
            <a:extLst>
              <a:ext uri="{FF2B5EF4-FFF2-40B4-BE49-F238E27FC236}">
                <a16:creationId xmlns:a16="http://schemas.microsoft.com/office/drawing/2014/main" id="{1BD1E782-C3AC-4D82-8EF2-FE0B08B1C7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9525"/>
            <a:ext cx="4381500" cy="6858000"/>
          </a:xfrm>
          <a:prstGeom prst="rect">
            <a:avLst/>
          </a:prstGeom>
        </p:spPr>
      </p:pic>
    </p:spTree>
    <p:extLst>
      <p:ext uri="{BB962C8B-B14F-4D97-AF65-F5344CB8AC3E}">
        <p14:creationId xmlns:p14="http://schemas.microsoft.com/office/powerpoint/2010/main" val="420980372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White 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3054096"/>
            <a:ext cx="10820400" cy="777240"/>
          </a:xfrm>
        </p:spPr>
        <p:txBody>
          <a:bodyPr anchor="ctr"/>
          <a:lstStyle>
            <a:lvl1pPr>
              <a:defRPr sz="4800">
                <a:solidFill>
                  <a:schemeClr val="accent2"/>
                </a:solidFill>
              </a:defRPr>
            </a:lvl1pPr>
          </a:lstStyle>
          <a:p>
            <a:r>
              <a:rPr lang="en-US"/>
              <a:t>Section Divider</a:t>
            </a:r>
          </a:p>
        </p:txBody>
      </p:sp>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1287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JL Map">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37751-8450-40D2-AFE0-9B2FF3A5BF0C}"/>
              </a:ext>
            </a:extLst>
          </p:cNvPr>
          <p:cNvSpPr>
            <a:spLocks noGrp="1"/>
          </p:cNvSpPr>
          <p:nvPr>
            <p:ph type="ftr" sz="quarter" idx="10"/>
          </p:nvPr>
        </p:nvSpPr>
        <p:spPr/>
        <p:txBody>
          <a:bodyPr/>
          <a:lstStyle/>
          <a:p>
            <a:r>
              <a:rPr lang="en-US" b="1"/>
              <a:t>Jackson Lewis P.C.</a:t>
            </a:r>
            <a:endParaRPr lang="en-US"/>
          </a:p>
        </p:txBody>
      </p:sp>
      <p:sp>
        <p:nvSpPr>
          <p:cNvPr id="4" name="Slide Number Placeholder 3">
            <a:extLst>
              <a:ext uri="{FF2B5EF4-FFF2-40B4-BE49-F238E27FC236}">
                <a16:creationId xmlns:a16="http://schemas.microsoft.com/office/drawing/2014/main" id="{6771F650-BB53-4397-B030-0FB49DE20EDA}"/>
              </a:ext>
            </a:extLst>
          </p:cNvPr>
          <p:cNvSpPr>
            <a:spLocks noGrp="1"/>
          </p:cNvSpPr>
          <p:nvPr>
            <p:ph type="sldNum" sz="quarter" idx="11"/>
          </p:nvPr>
        </p:nvSpPr>
        <p:spPr/>
        <p:txBody>
          <a:bodyPr/>
          <a:lstStyle/>
          <a:p>
            <a:fld id="{407F7647-6CBB-4945-B48A-22BF8575EA14}" type="slidenum">
              <a:rPr lang="en-US" smtClean="0"/>
              <a:pPr/>
              <a:t>‹#›</a:t>
            </a:fld>
            <a:endParaRPr lang="en-US"/>
          </a:p>
        </p:txBody>
      </p:sp>
      <p:grpSp>
        <p:nvGrpSpPr>
          <p:cNvPr id="5" name="Group 4">
            <a:extLst>
              <a:ext uri="{FF2B5EF4-FFF2-40B4-BE49-F238E27FC236}">
                <a16:creationId xmlns:a16="http://schemas.microsoft.com/office/drawing/2014/main" id="{7F302506-C3A5-42DC-89D2-AA08D94073C3}"/>
              </a:ext>
            </a:extLst>
          </p:cNvPr>
          <p:cNvGrpSpPr/>
          <p:nvPr userDrawn="1"/>
        </p:nvGrpSpPr>
        <p:grpSpPr>
          <a:xfrm>
            <a:off x="722850" y="1371600"/>
            <a:ext cx="2487967" cy="1262976"/>
            <a:chOff x="681255" y="2301684"/>
            <a:chExt cx="2487967" cy="1262976"/>
          </a:xfrm>
        </p:grpSpPr>
        <p:sp>
          <p:nvSpPr>
            <p:cNvPr id="6" name="TextBox 5">
              <a:extLst>
                <a:ext uri="{FF2B5EF4-FFF2-40B4-BE49-F238E27FC236}">
                  <a16:creationId xmlns:a16="http://schemas.microsoft.com/office/drawing/2014/main" id="{FF05B3AB-8FF4-430C-87F0-FAA70961C0EB}"/>
                </a:ext>
              </a:extLst>
            </p:cNvPr>
            <p:cNvSpPr txBox="1"/>
            <p:nvPr/>
          </p:nvSpPr>
          <p:spPr>
            <a:xfrm>
              <a:off x="681255" y="2301684"/>
              <a:ext cx="1783611" cy="1015663"/>
            </a:xfrm>
            <a:prstGeom prst="rect">
              <a:avLst/>
            </a:prstGeom>
            <a:noFill/>
          </p:spPr>
          <p:txBody>
            <a:bodyPr wrap="square" lIns="0" rtlCol="0">
              <a:spAutoFit/>
            </a:bodyPr>
            <a:lstStyle/>
            <a:p>
              <a:r>
                <a:rPr lang="en-US" sz="6000">
                  <a:solidFill>
                    <a:schemeClr val="accent2"/>
                  </a:solidFill>
                  <a:latin typeface="Georgia" panose="02040502050405020303" pitchFamily="18" charset="0"/>
                </a:rPr>
                <a:t>61</a:t>
              </a:r>
              <a:endParaRPr lang="en-US" sz="6000" b="1">
                <a:solidFill>
                  <a:schemeClr val="accent2"/>
                </a:solidFill>
                <a:latin typeface="Georgia" panose="02040502050405020303" pitchFamily="18" charset="0"/>
                <a:ea typeface="Arial" charset="0"/>
                <a:cs typeface="Arial" charset="0"/>
              </a:endParaRPr>
            </a:p>
          </p:txBody>
        </p:sp>
        <p:sp>
          <p:nvSpPr>
            <p:cNvPr id="7" name="TextBox 6">
              <a:extLst>
                <a:ext uri="{FF2B5EF4-FFF2-40B4-BE49-F238E27FC236}">
                  <a16:creationId xmlns:a16="http://schemas.microsoft.com/office/drawing/2014/main" id="{DDD7D558-E1B3-4A0F-8AD0-BF2322CD7BA5}"/>
                </a:ext>
              </a:extLst>
            </p:cNvPr>
            <p:cNvSpPr txBox="1"/>
            <p:nvPr/>
          </p:nvSpPr>
          <p:spPr>
            <a:xfrm>
              <a:off x="704699" y="3300549"/>
              <a:ext cx="2464523" cy="264111"/>
            </a:xfrm>
            <a:prstGeom prst="rect">
              <a:avLst/>
            </a:prstGeom>
            <a:noFill/>
          </p:spPr>
          <p:txBody>
            <a:bodyPr wrap="square" lIns="0" tIns="0" rIns="0" bIns="0" rtlCol="0">
              <a:spAutoFit/>
            </a:bodyPr>
            <a:lstStyle/>
            <a:p>
              <a:pPr>
                <a:lnSpc>
                  <a:spcPts val="2200"/>
                </a:lnSpc>
              </a:pPr>
              <a:r>
                <a:rPr lang="en-US" sz="1600">
                  <a:solidFill>
                    <a:schemeClr val="tx1">
                      <a:lumMod val="65000"/>
                      <a:lumOff val="35000"/>
                    </a:schemeClr>
                  </a:solidFill>
                  <a:latin typeface="Arial" panose="020B0604020202020204" pitchFamily="34" charset="0"/>
                  <a:cs typeface="Arial" panose="020B0604020202020204" pitchFamily="34" charset="0"/>
                </a:rPr>
                <a:t>Locations Nationwide</a:t>
              </a:r>
              <a:endParaRPr lang="en-US" sz="1600">
                <a:solidFill>
                  <a:schemeClr val="tx1">
                    <a:lumMod val="65000"/>
                    <a:lumOff val="35000"/>
                  </a:schemeClr>
                </a:solidFill>
              </a:endParaRPr>
            </a:p>
          </p:txBody>
        </p:sp>
      </p:grpSp>
      <p:grpSp>
        <p:nvGrpSpPr>
          <p:cNvPr id="8" name="Group 7">
            <a:extLst>
              <a:ext uri="{FF2B5EF4-FFF2-40B4-BE49-F238E27FC236}">
                <a16:creationId xmlns:a16="http://schemas.microsoft.com/office/drawing/2014/main" id="{3033F54D-D46B-470C-BC0C-F2F1F538EF24}"/>
              </a:ext>
            </a:extLst>
          </p:cNvPr>
          <p:cNvGrpSpPr/>
          <p:nvPr userDrawn="1"/>
        </p:nvGrpSpPr>
        <p:grpSpPr>
          <a:xfrm>
            <a:off x="743422" y="3032075"/>
            <a:ext cx="1783611" cy="1216098"/>
            <a:chOff x="669532" y="1286737"/>
            <a:chExt cx="1783611" cy="1216098"/>
          </a:xfrm>
        </p:grpSpPr>
        <p:sp>
          <p:nvSpPr>
            <p:cNvPr id="9" name="TextBox 8">
              <a:extLst>
                <a:ext uri="{FF2B5EF4-FFF2-40B4-BE49-F238E27FC236}">
                  <a16:creationId xmlns:a16="http://schemas.microsoft.com/office/drawing/2014/main" id="{23054863-389B-425F-BF3A-59FE900871FA}"/>
                </a:ext>
              </a:extLst>
            </p:cNvPr>
            <p:cNvSpPr txBox="1"/>
            <p:nvPr/>
          </p:nvSpPr>
          <p:spPr>
            <a:xfrm>
              <a:off x="669532" y="1286737"/>
              <a:ext cx="1783611" cy="1015663"/>
            </a:xfrm>
            <a:prstGeom prst="rect">
              <a:avLst/>
            </a:prstGeom>
            <a:noFill/>
          </p:spPr>
          <p:txBody>
            <a:bodyPr wrap="square" lIns="0" rtlCol="0">
              <a:spAutoFit/>
            </a:bodyPr>
            <a:lstStyle/>
            <a:p>
              <a:r>
                <a:rPr lang="en-US" sz="6000">
                  <a:solidFill>
                    <a:schemeClr val="accent2"/>
                  </a:solidFill>
                  <a:latin typeface="Georgia" panose="02040502050405020303" pitchFamily="18" charset="0"/>
                </a:rPr>
                <a:t>950</a:t>
              </a:r>
              <a:endParaRPr lang="en-US" sz="6000" b="1">
                <a:solidFill>
                  <a:schemeClr val="accent2"/>
                </a:solidFill>
                <a:latin typeface="Georgia" panose="02040502050405020303" pitchFamily="18" charset="0"/>
                <a:ea typeface="Arial" charset="0"/>
                <a:cs typeface="Arial" charset="0"/>
              </a:endParaRPr>
            </a:p>
          </p:txBody>
        </p:sp>
        <p:sp>
          <p:nvSpPr>
            <p:cNvPr id="10" name="TextBox 9">
              <a:extLst>
                <a:ext uri="{FF2B5EF4-FFF2-40B4-BE49-F238E27FC236}">
                  <a16:creationId xmlns:a16="http://schemas.microsoft.com/office/drawing/2014/main" id="{0A430333-F044-494C-82B3-1987723ADD32}"/>
                </a:ext>
              </a:extLst>
            </p:cNvPr>
            <p:cNvSpPr txBox="1"/>
            <p:nvPr/>
          </p:nvSpPr>
          <p:spPr>
            <a:xfrm>
              <a:off x="704701" y="2238724"/>
              <a:ext cx="1220538" cy="264111"/>
            </a:xfrm>
            <a:prstGeom prst="rect">
              <a:avLst/>
            </a:prstGeom>
            <a:noFill/>
          </p:spPr>
          <p:txBody>
            <a:bodyPr wrap="square" lIns="0" tIns="0" rIns="0" bIns="0" rtlCol="0">
              <a:spAutoFit/>
            </a:bodyPr>
            <a:lstStyle/>
            <a:p>
              <a:pPr>
                <a:lnSpc>
                  <a:spcPts val="2200"/>
                </a:lnSpc>
              </a:pPr>
              <a:r>
                <a:rPr lang="en-US" sz="1600">
                  <a:solidFill>
                    <a:schemeClr val="tx1">
                      <a:lumMod val="65000"/>
                      <a:lumOff val="35000"/>
                    </a:schemeClr>
                  </a:solidFill>
                  <a:latin typeface="Arial" panose="020B0604020202020204" pitchFamily="34" charset="0"/>
                  <a:cs typeface="Arial" panose="020B0604020202020204" pitchFamily="34" charset="0"/>
                </a:rPr>
                <a:t>Attorneys</a:t>
              </a:r>
              <a:endParaRPr lang="en-US" sz="1600">
                <a:solidFill>
                  <a:schemeClr val="tx1">
                    <a:lumMod val="65000"/>
                    <a:lumOff val="35000"/>
                  </a:schemeClr>
                </a:solidFill>
              </a:endParaRPr>
            </a:p>
          </p:txBody>
        </p:sp>
        <p:sp>
          <p:nvSpPr>
            <p:cNvPr id="11" name="TextBox 10">
              <a:extLst>
                <a:ext uri="{FF2B5EF4-FFF2-40B4-BE49-F238E27FC236}">
                  <a16:creationId xmlns:a16="http://schemas.microsoft.com/office/drawing/2014/main" id="{B5BC5ECB-E296-4EF2-83DE-E6C32B03BB8A}"/>
                </a:ext>
              </a:extLst>
            </p:cNvPr>
            <p:cNvSpPr txBox="1"/>
            <p:nvPr/>
          </p:nvSpPr>
          <p:spPr>
            <a:xfrm>
              <a:off x="2007300" y="1764209"/>
              <a:ext cx="266976" cy="282129"/>
            </a:xfrm>
            <a:prstGeom prst="rect">
              <a:avLst/>
            </a:prstGeom>
            <a:noFill/>
          </p:spPr>
          <p:txBody>
            <a:bodyPr wrap="square" lIns="0" tIns="0" rIns="0" bIns="0" rtlCol="0">
              <a:spAutoFit/>
            </a:bodyPr>
            <a:lstStyle/>
            <a:p>
              <a:pPr>
                <a:lnSpc>
                  <a:spcPts val="2200"/>
                </a:lnSpc>
              </a:pPr>
              <a:r>
                <a:rPr lang="en-US" sz="2000">
                  <a:solidFill>
                    <a:schemeClr val="accent2"/>
                  </a:solidFill>
                  <a:latin typeface="Arial" panose="020B0604020202020204" pitchFamily="34" charset="0"/>
                  <a:cs typeface="Arial" panose="020B0604020202020204" pitchFamily="34" charset="0"/>
                </a:rPr>
                <a:t>+</a:t>
              </a:r>
              <a:endParaRPr lang="en-US" sz="2000">
                <a:solidFill>
                  <a:schemeClr val="accent2"/>
                </a:solidFill>
              </a:endParaRPr>
            </a:p>
          </p:txBody>
        </p:sp>
      </p:grpSp>
      <p:sp>
        <p:nvSpPr>
          <p:cNvPr id="12" name="TextBox 11">
            <a:extLst>
              <a:ext uri="{FF2B5EF4-FFF2-40B4-BE49-F238E27FC236}">
                <a16:creationId xmlns:a16="http://schemas.microsoft.com/office/drawing/2014/main" id="{B613A346-CECA-403B-9C7F-25219CDBB9D0}"/>
              </a:ext>
            </a:extLst>
          </p:cNvPr>
          <p:cNvSpPr txBox="1"/>
          <p:nvPr userDrawn="1"/>
        </p:nvSpPr>
        <p:spPr>
          <a:xfrm>
            <a:off x="685800" y="457200"/>
            <a:ext cx="9404947" cy="584775"/>
          </a:xfrm>
          <a:prstGeom prst="rect">
            <a:avLst/>
          </a:prstGeom>
          <a:noFill/>
        </p:spPr>
        <p:txBody>
          <a:bodyPr wrap="none" rtlCol="0">
            <a:spAutoFit/>
          </a:bodyPr>
          <a:lstStyle/>
          <a:p>
            <a:r>
              <a:rPr kumimoji="0" lang="en-US" sz="3200" b="1" i="0" u="none" strike="noStrike" kern="1200" cap="none" spc="0" normalizeH="0" baseline="0" noProof="0">
                <a:ln>
                  <a:noFill/>
                </a:ln>
                <a:solidFill>
                  <a:srgbClr val="FF5750"/>
                </a:solidFill>
                <a:effectLst/>
                <a:uLnTx/>
                <a:uFillTx/>
                <a:latin typeface="Arial" panose="020B0604020202020204" pitchFamily="34" charset="0"/>
                <a:ea typeface="+mj-ea"/>
                <a:cs typeface="Arial" panose="020B0604020202020204" pitchFamily="34" charset="0"/>
              </a:rPr>
              <a:t>Strategically located to serve employers’ needs</a:t>
            </a:r>
            <a:endParaRPr lang="en-US"/>
          </a:p>
        </p:txBody>
      </p:sp>
      <p:pic>
        <p:nvPicPr>
          <p:cNvPr id="14" name="Picture 13">
            <a:extLst>
              <a:ext uri="{FF2B5EF4-FFF2-40B4-BE49-F238E27FC236}">
                <a16:creationId xmlns:a16="http://schemas.microsoft.com/office/drawing/2014/main" id="{7ABBF613-5933-4AC1-BA33-6E523E487C79}"/>
              </a:ext>
            </a:extLst>
          </p:cNvPr>
          <p:cNvPicPr>
            <a:picLocks noChangeAspect="1"/>
          </p:cNvPicPr>
          <p:nvPr userDrawn="1"/>
        </p:nvPicPr>
        <p:blipFill>
          <a:blip r:embed="rId2"/>
          <a:srcRect/>
          <a:stretch/>
        </p:blipFill>
        <p:spPr>
          <a:xfrm>
            <a:off x="2983079" y="1057026"/>
            <a:ext cx="8445435" cy="5269790"/>
          </a:xfrm>
          <a:prstGeom prst="rect">
            <a:avLst/>
          </a:prstGeom>
        </p:spPr>
      </p:pic>
    </p:spTree>
    <p:extLst>
      <p:ext uri="{BB962C8B-B14F-4D97-AF65-F5344CB8AC3E}">
        <p14:creationId xmlns:p14="http://schemas.microsoft.com/office/powerpoint/2010/main" val="9111591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Description automatically generated">
            <a:extLst>
              <a:ext uri="{FF2B5EF4-FFF2-40B4-BE49-F238E27FC236}">
                <a16:creationId xmlns:a16="http://schemas.microsoft.com/office/drawing/2014/main" id="{EDD9C413-2026-480F-8C3A-0F656F56B0DF}"/>
              </a:ext>
            </a:extLst>
          </p:cNvPr>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1"/>
            <a:ext cx="12188952" cy="6858000"/>
          </a:xfrm>
          <a:prstGeom prst="rect">
            <a:avLst/>
          </a:prstGeom>
        </p:spPr>
      </p:pic>
      <p:sp>
        <p:nvSpPr>
          <p:cNvPr id="2" name="TextBox 1">
            <a:extLst>
              <a:ext uri="{FF2B5EF4-FFF2-40B4-BE49-F238E27FC236}">
                <a16:creationId xmlns:a16="http://schemas.microsoft.com/office/drawing/2014/main" id="{AB9015B8-7191-4D30-9BAA-FB30B5612E33}"/>
              </a:ext>
            </a:extLst>
          </p:cNvPr>
          <p:cNvSpPr txBox="1"/>
          <p:nvPr userDrawn="1"/>
        </p:nvSpPr>
        <p:spPr>
          <a:xfrm>
            <a:off x="685368" y="1219200"/>
            <a:ext cx="10972800" cy="5486400"/>
          </a:xfrm>
          <a:prstGeom prst="rect">
            <a:avLst/>
          </a:prstGeom>
          <a:noFill/>
        </p:spPr>
        <p:txBody>
          <a:bodyPr wrap="square" numCol="3" spcCol="457200" rtlCol="0">
            <a:spAutoFit/>
          </a:bodyPr>
          <a:lstStyle/>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Advice and Counsel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Affirmative Action, OFCCP and Government Compliance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California Advice and Counsel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Class Actions and Complex 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Construction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Corporate Diversity Counseling</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Corporate Governance and Internal Investigations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Disability, Leave and Health Management</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Employee Benefits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Environmental, Social and Governance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ERISA Complex 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Financial Services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Healthcare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Higher Education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Hospitality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Immigration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International Employment</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Labor Relations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Life Sciences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Manufacturing</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Pay Equity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Privacy, Data and Cybersecurity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Real Estate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Restrictive Covenants, Trade Secrets and Unfair Competition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Retail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Sports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Technology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Transactional Services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Trials and Appeals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Wage and Hour</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Workplace Safety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a:ln>
                  <a:noFill/>
                </a:ln>
                <a:solidFill>
                  <a:schemeClr val="bg1"/>
                </a:solidFill>
                <a:effectLst/>
                <a:uLnTx/>
                <a:uFillTx/>
                <a:latin typeface="Arial"/>
                <a:ea typeface="+mn-ea"/>
                <a:cs typeface="Arial"/>
              </a:rPr>
              <a:t>Workplace Training</a:t>
            </a:r>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685369" y="457200"/>
            <a:ext cx="10211231" cy="584775"/>
          </a:xfrm>
          <a:prstGeom prst="rect">
            <a:avLst/>
          </a:prstGeom>
          <a:noFill/>
        </p:spPr>
        <p:txBody>
          <a:bodyPr wrap="square" rtlCol="0">
            <a:spAutoFit/>
          </a:bodyPr>
          <a:lstStyle/>
          <a:p>
            <a:r>
              <a:rPr lang="en-US" sz="3200" b="1">
                <a:solidFill>
                  <a:schemeClr val="accent1"/>
                </a:solidFill>
                <a:latin typeface="Arial" panose="020B0604020202020204" pitchFamily="34" charset="0"/>
                <a:cs typeface="Arial" panose="020B0604020202020204" pitchFamily="34" charset="0"/>
              </a:rPr>
              <a:t>Practice &amp; Industry Groups</a:t>
            </a:r>
          </a:p>
        </p:txBody>
      </p:sp>
    </p:spTree>
    <p:extLst>
      <p:ext uri="{BB962C8B-B14F-4D97-AF65-F5344CB8AC3E}">
        <p14:creationId xmlns:p14="http://schemas.microsoft.com/office/powerpoint/2010/main" val="205260198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I at J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2DF58E-552E-40DE-A493-B5900CFC7CE9}"/>
              </a:ext>
            </a:extLst>
          </p:cNvPr>
          <p:cNvSpPr>
            <a:spLocks noGrp="1"/>
          </p:cNvSpPr>
          <p:nvPr>
            <p:ph type="sldNum" sz="quarter" idx="11"/>
          </p:nvPr>
        </p:nvSpPr>
        <p:spPr/>
        <p:txBody>
          <a:bodyPr/>
          <a:lstStyle/>
          <a:p>
            <a:fld id="{407F7647-6CBB-4945-B48A-22BF8575EA14}" type="slidenum">
              <a:rPr lang="en-US" smtClean="0"/>
              <a:pPr/>
              <a:t>‹#›</a:t>
            </a:fld>
            <a:endParaRPr lang="en-US"/>
          </a:p>
        </p:txBody>
      </p:sp>
      <p:sp>
        <p:nvSpPr>
          <p:cNvPr id="5" name="TextBox 4">
            <a:extLst>
              <a:ext uri="{FF2B5EF4-FFF2-40B4-BE49-F238E27FC236}">
                <a16:creationId xmlns:a16="http://schemas.microsoft.com/office/drawing/2014/main" id="{4E6AFA7A-BF0F-4D7D-A97D-8CE20347E26D}"/>
              </a:ext>
            </a:extLst>
          </p:cNvPr>
          <p:cNvSpPr txBox="1"/>
          <p:nvPr userDrawn="1"/>
        </p:nvSpPr>
        <p:spPr>
          <a:xfrm>
            <a:off x="685800" y="457200"/>
            <a:ext cx="10817352" cy="584775"/>
          </a:xfrm>
          <a:prstGeom prst="rect">
            <a:avLst/>
          </a:prstGeom>
          <a:noFill/>
        </p:spPr>
        <p:txBody>
          <a:bodyPr wrap="square" rtlCol="0">
            <a:spAutoFit/>
          </a:bodyPr>
          <a:lstStyle/>
          <a:p>
            <a:r>
              <a:rPr kumimoji="0" lang="en-US" sz="3200" b="1" i="0" u="none" strike="noStrike" kern="1200" cap="none" spc="0" normalizeH="0" baseline="0" noProof="0">
                <a:ln>
                  <a:noFill/>
                </a:ln>
                <a:solidFill>
                  <a:srgbClr val="FF5750"/>
                </a:solidFill>
                <a:effectLst/>
                <a:uLnTx/>
                <a:uFillTx/>
                <a:latin typeface="Arial" panose="020B0604020202020204" pitchFamily="34" charset="0"/>
                <a:ea typeface="+mj-ea"/>
                <a:cs typeface="Arial" panose="020B0604020202020204" pitchFamily="34" charset="0"/>
              </a:rPr>
              <a:t>Diversity, Equity &amp; Inclusion at JL</a:t>
            </a:r>
            <a:endParaRPr lang="en-US"/>
          </a:p>
        </p:txBody>
      </p:sp>
      <p:pic>
        <p:nvPicPr>
          <p:cNvPr id="7" name="Picture 6" descr="Graphical user interface, application&#10;&#10;Description automatically generated">
            <a:extLst>
              <a:ext uri="{FF2B5EF4-FFF2-40B4-BE49-F238E27FC236}">
                <a16:creationId xmlns:a16="http://schemas.microsoft.com/office/drawing/2014/main" id="{1B7BF826-0268-4EB5-8D14-A6EA352E8B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562"/>
          <a:stretch/>
        </p:blipFill>
        <p:spPr>
          <a:xfrm>
            <a:off x="685800" y="1295400"/>
            <a:ext cx="11053006" cy="4776458"/>
          </a:xfrm>
          <a:prstGeom prst="rect">
            <a:avLst/>
          </a:prstGeom>
        </p:spPr>
      </p:pic>
      <p:sp>
        <p:nvSpPr>
          <p:cNvPr id="8" name="TextBox 7">
            <a:extLst>
              <a:ext uri="{FF2B5EF4-FFF2-40B4-BE49-F238E27FC236}">
                <a16:creationId xmlns:a16="http://schemas.microsoft.com/office/drawing/2014/main" id="{4F6ACB27-4092-4FC0-BE63-E93EBFB0C541}"/>
              </a:ext>
            </a:extLst>
          </p:cNvPr>
          <p:cNvSpPr txBox="1"/>
          <p:nvPr userDrawn="1"/>
        </p:nvSpPr>
        <p:spPr>
          <a:xfrm>
            <a:off x="609600" y="6246911"/>
            <a:ext cx="1843774" cy="307777"/>
          </a:xfrm>
          <a:prstGeom prst="rect">
            <a:avLst/>
          </a:prstGeom>
          <a:noFill/>
        </p:spPr>
        <p:txBody>
          <a:bodyPr wrap="none" rtlCol="0">
            <a:spAutoFit/>
          </a:bodyPr>
          <a:lstStyle/>
          <a:p>
            <a:r>
              <a:rPr lang="en-US" sz="1400" b="1">
                <a:solidFill>
                  <a:schemeClr val="accent1"/>
                </a:solidFill>
                <a:latin typeface="Arial" panose="020B0604020202020204" pitchFamily="34" charset="0"/>
                <a:cs typeface="Arial" panose="020B0604020202020204" pitchFamily="34" charset="0"/>
              </a:rPr>
              <a:t>As of June 30, 2022</a:t>
            </a:r>
          </a:p>
        </p:txBody>
      </p:sp>
    </p:spTree>
    <p:extLst>
      <p:ext uri="{BB962C8B-B14F-4D97-AF65-F5344CB8AC3E}">
        <p14:creationId xmlns:p14="http://schemas.microsoft.com/office/powerpoint/2010/main" val="12420904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National Recogn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8B605A-C0C0-4379-A275-B5C6D484F4C9}"/>
              </a:ext>
            </a:extLst>
          </p:cNvPr>
          <p:cNvSpPr/>
          <p:nvPr userDrawn="1"/>
        </p:nvSpPr>
        <p:spPr>
          <a:xfrm>
            <a:off x="4855752"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7250EF-1665-4534-A686-4B659B1E5051}"/>
              </a:ext>
            </a:extLst>
          </p:cNvPr>
          <p:cNvSpPr/>
          <p:nvPr userDrawn="1"/>
        </p:nvSpPr>
        <p:spPr>
          <a:xfrm>
            <a:off x="7282073"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E57676-3187-4E3E-9076-FED4B7157ABE}"/>
              </a:ext>
            </a:extLst>
          </p:cNvPr>
          <p:cNvSpPr/>
          <p:nvPr userDrawn="1"/>
        </p:nvSpPr>
        <p:spPr>
          <a:xfrm>
            <a:off x="9708394"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5DD07E-C13A-4EF7-AD0E-9F8B5CAB5985}"/>
              </a:ext>
            </a:extLst>
          </p:cNvPr>
          <p:cNvSpPr/>
          <p:nvPr userDrawn="1"/>
        </p:nvSpPr>
        <p:spPr>
          <a:xfrm>
            <a:off x="4828176"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A500D8-828D-4076-BE46-40B05A0E683F}"/>
              </a:ext>
            </a:extLst>
          </p:cNvPr>
          <p:cNvSpPr/>
          <p:nvPr userDrawn="1"/>
        </p:nvSpPr>
        <p:spPr>
          <a:xfrm>
            <a:off x="7254497"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59081EC-B4AC-4B19-B2C2-F092A1D53612}"/>
              </a:ext>
            </a:extLst>
          </p:cNvPr>
          <p:cNvSpPr/>
          <p:nvPr userDrawn="1"/>
        </p:nvSpPr>
        <p:spPr>
          <a:xfrm>
            <a:off x="9680818"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33D245-A9AA-4F84-91F6-83B84430CAEF}"/>
              </a:ext>
            </a:extLst>
          </p:cNvPr>
          <p:cNvSpPr/>
          <p:nvPr userDrawn="1"/>
        </p:nvSpPr>
        <p:spPr>
          <a:xfrm>
            <a:off x="4800600"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BBD14DA-0BA8-48FF-87B3-602DEBF1C486}"/>
              </a:ext>
            </a:extLst>
          </p:cNvPr>
          <p:cNvSpPr/>
          <p:nvPr userDrawn="1"/>
        </p:nvSpPr>
        <p:spPr>
          <a:xfrm>
            <a:off x="7226921"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BDA8DF-5F62-4A46-A054-0A549E126CE1}"/>
              </a:ext>
            </a:extLst>
          </p:cNvPr>
          <p:cNvSpPr/>
          <p:nvPr userDrawn="1"/>
        </p:nvSpPr>
        <p:spPr>
          <a:xfrm>
            <a:off x="9653242"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76200" y="2743200"/>
            <a:ext cx="4229099" cy="1323439"/>
          </a:xfrm>
          <a:prstGeom prst="rect">
            <a:avLst/>
          </a:prstGeom>
          <a:noFill/>
        </p:spPr>
        <p:txBody>
          <a:bodyPr wrap="square" rtlCol="0">
            <a:spAutoFit/>
          </a:bodyPr>
          <a:lstStyle/>
          <a:p>
            <a:pPr algn="ctr"/>
            <a:r>
              <a:rPr lang="en-US" sz="4000" b="1">
                <a:solidFill>
                  <a:schemeClr val="bg1"/>
                </a:solidFill>
                <a:latin typeface="Arial" panose="020B0604020202020204" pitchFamily="34" charset="0"/>
                <a:cs typeface="Arial" panose="020B0604020202020204" pitchFamily="34" charset="0"/>
              </a:rPr>
              <a:t>National Recognition</a:t>
            </a:r>
          </a:p>
        </p:txBody>
      </p:sp>
      <p:pic>
        <p:nvPicPr>
          <p:cNvPr id="7" name="Picture 6" descr="A picture containing web, outdoor object&#10;&#10;Description automatically generated">
            <a:extLst>
              <a:ext uri="{FF2B5EF4-FFF2-40B4-BE49-F238E27FC236}">
                <a16:creationId xmlns:a16="http://schemas.microsoft.com/office/drawing/2014/main" id="{1BD1E782-C3AC-4D82-8EF2-FE0B08B1C7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838"/>
            <a:ext cx="4381500" cy="6858000"/>
          </a:xfrm>
          <a:prstGeom prst="rect">
            <a:avLst/>
          </a:prstGeom>
        </p:spPr>
      </p:pic>
      <p:pic>
        <p:nvPicPr>
          <p:cNvPr id="9" name="Picture 2" descr="AM Law 100 - Jackson Lewis PC">
            <a:extLst>
              <a:ext uri="{FF2B5EF4-FFF2-40B4-BE49-F238E27FC236}">
                <a16:creationId xmlns:a16="http://schemas.microsoft.com/office/drawing/2014/main" id="{14258FB9-BBA4-4591-8B3B-5E98A6D754CF}"/>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70727" y="375637"/>
            <a:ext cx="1828800" cy="1509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undefined">
            <a:extLst>
              <a:ext uri="{FF2B5EF4-FFF2-40B4-BE49-F238E27FC236}">
                <a16:creationId xmlns:a16="http://schemas.microsoft.com/office/drawing/2014/main" id="{AA8AFB09-14EE-48CA-A6FE-383786E31A03}"/>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396373" y="391933"/>
            <a:ext cx="1828800" cy="1534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itigation Powerhouse 2022 - Jackson Lewis PC">
            <a:extLst>
              <a:ext uri="{FF2B5EF4-FFF2-40B4-BE49-F238E27FC236}">
                <a16:creationId xmlns:a16="http://schemas.microsoft.com/office/drawing/2014/main" id="{67CBDDE3-C799-42DB-9A1C-DB80F898E324}"/>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821321" y="2545061"/>
            <a:ext cx="1828800" cy="17091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Working Mother Names Jackson Lewis Among the 'Best Law Firms for Women'">
            <a:extLst>
              <a:ext uri="{FF2B5EF4-FFF2-40B4-BE49-F238E27FC236}">
                <a16:creationId xmlns:a16="http://schemas.microsoft.com/office/drawing/2014/main" id="{2BA54E52-057C-4CB7-837D-E3CE9B46CB7F}"/>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927600" y="4965031"/>
            <a:ext cx="1828800" cy="15881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LM Diversity Scorecard - Jackson Lewis PC earns #16 Spot">
            <a:extLst>
              <a:ext uri="{FF2B5EF4-FFF2-40B4-BE49-F238E27FC236}">
                <a16:creationId xmlns:a16="http://schemas.microsoft.com/office/drawing/2014/main" id="{FA2BB4A6-E89E-4891-8B8B-84C4FACEE857}"/>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980886" y="2743200"/>
            <a:ext cx="1828800" cy="13960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est Lawyers Award Badge">
            <a:extLst>
              <a:ext uri="{FF2B5EF4-FFF2-40B4-BE49-F238E27FC236}">
                <a16:creationId xmlns:a16="http://schemas.microsoft.com/office/drawing/2014/main" id="{5D3ED809-4568-49C6-B491-4FBDE36B777D}"/>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821321" y="852932"/>
            <a:ext cx="1828800" cy="55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849FC80-AF40-4C2B-99F7-6613D20D1FB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396373" y="2545061"/>
            <a:ext cx="1828800" cy="1802384"/>
          </a:xfrm>
          <a:prstGeom prst="rect">
            <a:avLst/>
          </a:prstGeom>
        </p:spPr>
      </p:pic>
      <p:pic>
        <p:nvPicPr>
          <p:cNvPr id="3076" name="Picture 4" descr="The Legal 500 – The Clients Guide to Law Firms">
            <a:extLst>
              <a:ext uri="{FF2B5EF4-FFF2-40B4-BE49-F238E27FC236}">
                <a16:creationId xmlns:a16="http://schemas.microsoft.com/office/drawing/2014/main" id="{D22F6414-7851-444A-92C0-EFC14C545B10}"/>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0049553" y="4884000"/>
            <a:ext cx="126477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ackson Lewis Achieves Gold Standard Certification From The Women In Law Empowerment Forum (WILEF)">
            <a:extLst>
              <a:ext uri="{FF2B5EF4-FFF2-40B4-BE49-F238E27FC236}">
                <a16:creationId xmlns:a16="http://schemas.microsoft.com/office/drawing/2014/main" id="{9CA05D30-02C7-4342-B7FF-BFE43CD3A724}"/>
              </a:ext>
            </a:extLst>
          </p:cNvPr>
          <p:cNvPicPr>
            <a:picLocks noChangeAspect="1" noChangeArrowheads="1"/>
          </p:cNvPicPr>
          <p:nvPr userDrawn="1"/>
        </p:nvPicPr>
        <p:blipFill>
          <a:blip r:embed="rId11">
            <a:extLst>
              <a:ext uri="{28A0092B-C50C-407E-A947-70E740481C1C}">
                <a14:useLocalDpi xmlns:a14="http://schemas.microsoft.com/office/drawing/2010/main"/>
              </a:ext>
            </a:extLst>
          </a:blip>
          <a:srcRect/>
          <a:stretch>
            <a:fillRect/>
          </a:stretch>
        </p:blipFill>
        <p:spPr bwMode="auto">
          <a:xfrm>
            <a:off x="7346194" y="4876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8027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lient Service Standard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6D64764-7CB4-47A3-9446-BF1CF08AFB6C}"/>
              </a:ext>
            </a:extLst>
          </p:cNvPr>
          <p:cNvSpPr>
            <a:spLocks noGrp="1"/>
          </p:cNvSpPr>
          <p:nvPr>
            <p:ph type="ftr" sz="quarter" idx="10"/>
          </p:nvPr>
        </p:nvSpPr>
        <p:spPr/>
        <p:txBody>
          <a:bodyPr/>
          <a:lstStyle/>
          <a:p>
            <a:r>
              <a:rPr lang="en-US" b="1"/>
              <a:t>Jackson Lewis P.C.</a:t>
            </a:r>
            <a:endParaRPr lang="en-US"/>
          </a:p>
        </p:txBody>
      </p:sp>
      <p:sp>
        <p:nvSpPr>
          <p:cNvPr id="4" name="Slide Number Placeholder 3">
            <a:extLst>
              <a:ext uri="{FF2B5EF4-FFF2-40B4-BE49-F238E27FC236}">
                <a16:creationId xmlns:a16="http://schemas.microsoft.com/office/drawing/2014/main" id="{8DC2B00A-6D09-4FF6-BC0D-AE2007E16381}"/>
              </a:ext>
            </a:extLst>
          </p:cNvPr>
          <p:cNvSpPr>
            <a:spLocks noGrp="1"/>
          </p:cNvSpPr>
          <p:nvPr>
            <p:ph type="sldNum" sz="quarter" idx="11"/>
          </p:nvPr>
        </p:nvSpPr>
        <p:spPr/>
        <p:txBody>
          <a:bodyPr/>
          <a:lstStyle/>
          <a:p>
            <a:fld id="{407F7647-6CBB-4945-B48A-22BF8575EA14}" type="slidenum">
              <a:rPr lang="en-US" smtClean="0"/>
              <a:pPr/>
              <a:t>‹#›</a:t>
            </a:fld>
            <a:endParaRPr lang="en-US"/>
          </a:p>
        </p:txBody>
      </p:sp>
      <p:pic>
        <p:nvPicPr>
          <p:cNvPr id="5" name="Picture 4">
            <a:extLst>
              <a:ext uri="{FF2B5EF4-FFF2-40B4-BE49-F238E27FC236}">
                <a16:creationId xmlns:a16="http://schemas.microsoft.com/office/drawing/2014/main" id="{3EFE0913-A15B-4840-B86A-74C669491E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 y="2689941"/>
            <a:ext cx="850900" cy="850900"/>
          </a:xfrm>
          <a:prstGeom prst="rect">
            <a:avLst/>
          </a:prstGeom>
        </p:spPr>
      </p:pic>
      <p:sp>
        <p:nvSpPr>
          <p:cNvPr id="6" name="Rectangle 5">
            <a:extLst>
              <a:ext uri="{FF2B5EF4-FFF2-40B4-BE49-F238E27FC236}">
                <a16:creationId xmlns:a16="http://schemas.microsoft.com/office/drawing/2014/main" id="{80347AC8-9F51-4A61-8DBA-AAE5CDAD396A}"/>
              </a:ext>
            </a:extLst>
          </p:cNvPr>
          <p:cNvSpPr/>
          <p:nvPr userDrawn="1"/>
        </p:nvSpPr>
        <p:spPr>
          <a:xfrm>
            <a:off x="1740877" y="2821338"/>
            <a:ext cx="4200398" cy="584775"/>
          </a:xfrm>
          <a:prstGeom prst="rect">
            <a:avLst/>
          </a:prstGeom>
        </p:spPr>
        <p:txBody>
          <a:bodyPr wrap="square">
            <a:spAutoFit/>
          </a:bodyPr>
          <a:lstStyle/>
          <a:p>
            <a:r>
              <a:rPr lang="en-US" sz="1600">
                <a:latin typeface="Arial" panose="020B0604020202020204" pitchFamily="34" charset="0"/>
                <a:cs typeface="Arial" panose="020B0604020202020204" pitchFamily="34" charset="0"/>
              </a:rPr>
              <a:t>Demonstrate an Unmatched Understanding of Your Needs and Expectations</a:t>
            </a:r>
          </a:p>
        </p:txBody>
      </p:sp>
      <p:pic>
        <p:nvPicPr>
          <p:cNvPr id="7" name="Picture 6">
            <a:extLst>
              <a:ext uri="{FF2B5EF4-FFF2-40B4-BE49-F238E27FC236}">
                <a16:creationId xmlns:a16="http://schemas.microsoft.com/office/drawing/2014/main" id="{C79BDBE2-01A3-49ED-8EB3-74720E18AD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02130" y="2666495"/>
            <a:ext cx="914400" cy="914400"/>
          </a:xfrm>
          <a:prstGeom prst="rect">
            <a:avLst/>
          </a:prstGeom>
        </p:spPr>
      </p:pic>
      <p:sp>
        <p:nvSpPr>
          <p:cNvPr id="8" name="Rectangle 7">
            <a:extLst>
              <a:ext uri="{FF2B5EF4-FFF2-40B4-BE49-F238E27FC236}">
                <a16:creationId xmlns:a16="http://schemas.microsoft.com/office/drawing/2014/main" id="{15C42CE3-C25D-4252-93B5-FB2B3463FBBE}"/>
              </a:ext>
            </a:extLst>
          </p:cNvPr>
          <p:cNvSpPr/>
          <p:nvPr userDrawn="1"/>
        </p:nvSpPr>
        <p:spPr>
          <a:xfrm>
            <a:off x="7331202" y="2821338"/>
            <a:ext cx="4686300" cy="584775"/>
          </a:xfrm>
          <a:prstGeom prst="rect">
            <a:avLst/>
          </a:prstGeom>
        </p:spPr>
        <p:txBody>
          <a:bodyPr wrap="square">
            <a:spAutoFit/>
          </a:bodyPr>
          <a:lstStyle/>
          <a:p>
            <a:r>
              <a:rPr lang="en-US" sz="1600">
                <a:latin typeface="Arial" panose="020B0604020202020204" pitchFamily="34" charset="0"/>
                <a:cs typeface="Arial" panose="020B0604020202020204" pitchFamily="34" charset="0"/>
              </a:rPr>
              <a:t>Commit to Fostering Diverse Teams and the Creative Ideas They Generate</a:t>
            </a:r>
          </a:p>
        </p:txBody>
      </p:sp>
      <p:pic>
        <p:nvPicPr>
          <p:cNvPr id="9" name="Picture 8">
            <a:extLst>
              <a:ext uri="{FF2B5EF4-FFF2-40B4-BE49-F238E27FC236}">
                <a16:creationId xmlns:a16="http://schemas.microsoft.com/office/drawing/2014/main" id="{7EE57079-685F-4DE8-9250-D5B4680DF63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5800" y="3972141"/>
            <a:ext cx="876300" cy="762000"/>
          </a:xfrm>
          <a:prstGeom prst="rect">
            <a:avLst/>
          </a:prstGeom>
        </p:spPr>
      </p:pic>
      <p:sp>
        <p:nvSpPr>
          <p:cNvPr id="10" name="Rectangle 9">
            <a:extLst>
              <a:ext uri="{FF2B5EF4-FFF2-40B4-BE49-F238E27FC236}">
                <a16:creationId xmlns:a16="http://schemas.microsoft.com/office/drawing/2014/main" id="{48915AAB-08BB-4A93-95AB-ABB06F631908}"/>
              </a:ext>
            </a:extLst>
          </p:cNvPr>
          <p:cNvSpPr/>
          <p:nvPr userDrawn="1"/>
        </p:nvSpPr>
        <p:spPr>
          <a:xfrm>
            <a:off x="1740876" y="4032313"/>
            <a:ext cx="3745523" cy="584775"/>
          </a:xfrm>
          <a:prstGeom prst="rect">
            <a:avLst/>
          </a:prstGeom>
        </p:spPr>
        <p:txBody>
          <a:bodyPr wrap="square">
            <a:spAutoFit/>
          </a:bodyPr>
          <a:lstStyle/>
          <a:p>
            <a:r>
              <a:rPr lang="en-US" sz="1600">
                <a:latin typeface="Arial" panose="020B0604020202020204" pitchFamily="34" charset="0"/>
                <a:cs typeface="Arial" panose="020B0604020202020204" pitchFamily="34" charset="0"/>
              </a:rPr>
              <a:t>Embrace Proactive Communication and Collaboration as a Way of Life</a:t>
            </a:r>
          </a:p>
        </p:txBody>
      </p:sp>
      <p:pic>
        <p:nvPicPr>
          <p:cNvPr id="11" name="Picture 10">
            <a:extLst>
              <a:ext uri="{FF2B5EF4-FFF2-40B4-BE49-F238E27FC236}">
                <a16:creationId xmlns:a16="http://schemas.microsoft.com/office/drawing/2014/main" id="{EB6A1DE5-5B5D-4737-8599-021E5053F1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35480" y="3946342"/>
            <a:ext cx="647700" cy="736600"/>
          </a:xfrm>
          <a:prstGeom prst="rect">
            <a:avLst/>
          </a:prstGeom>
        </p:spPr>
      </p:pic>
      <p:sp>
        <p:nvSpPr>
          <p:cNvPr id="12" name="Rectangle 11">
            <a:extLst>
              <a:ext uri="{FF2B5EF4-FFF2-40B4-BE49-F238E27FC236}">
                <a16:creationId xmlns:a16="http://schemas.microsoft.com/office/drawing/2014/main" id="{D79BA55D-265C-4356-A6EA-4FED0583227C}"/>
              </a:ext>
            </a:extLst>
          </p:cNvPr>
          <p:cNvSpPr/>
          <p:nvPr userDrawn="1"/>
        </p:nvSpPr>
        <p:spPr>
          <a:xfrm>
            <a:off x="7331202" y="4032313"/>
            <a:ext cx="4686300" cy="584775"/>
          </a:xfrm>
          <a:prstGeom prst="rect">
            <a:avLst/>
          </a:prstGeom>
        </p:spPr>
        <p:txBody>
          <a:bodyPr wrap="square">
            <a:spAutoFit/>
          </a:bodyPr>
          <a:lstStyle/>
          <a:p>
            <a:r>
              <a:rPr lang="en-US" sz="1600">
                <a:latin typeface="Arial" panose="020B0604020202020204" pitchFamily="34" charset="0"/>
                <a:cs typeface="Arial" panose="020B0604020202020204" pitchFamily="34" charset="0"/>
              </a:rPr>
              <a:t>Provide Regular Opportunities for Formal and Informal Feedback and Act Upon the Results</a:t>
            </a:r>
          </a:p>
        </p:txBody>
      </p:sp>
      <p:pic>
        <p:nvPicPr>
          <p:cNvPr id="13" name="Picture 12">
            <a:extLst>
              <a:ext uri="{FF2B5EF4-FFF2-40B4-BE49-F238E27FC236}">
                <a16:creationId xmlns:a16="http://schemas.microsoft.com/office/drawing/2014/main" id="{BB72BB38-DB5D-439F-AB9C-94FD7E61214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8500" y="5158514"/>
            <a:ext cx="850900" cy="647700"/>
          </a:xfrm>
          <a:prstGeom prst="rect">
            <a:avLst/>
          </a:prstGeom>
        </p:spPr>
      </p:pic>
      <p:sp>
        <p:nvSpPr>
          <p:cNvPr id="14" name="Rectangle 13">
            <a:extLst>
              <a:ext uri="{FF2B5EF4-FFF2-40B4-BE49-F238E27FC236}">
                <a16:creationId xmlns:a16="http://schemas.microsoft.com/office/drawing/2014/main" id="{AA918765-12DB-41C7-BB4E-B1D845386715}"/>
              </a:ext>
            </a:extLst>
          </p:cNvPr>
          <p:cNvSpPr/>
          <p:nvPr userDrawn="1"/>
        </p:nvSpPr>
        <p:spPr>
          <a:xfrm>
            <a:off x="1740877" y="5209111"/>
            <a:ext cx="3745522" cy="584775"/>
          </a:xfrm>
          <a:prstGeom prst="rect">
            <a:avLst/>
          </a:prstGeom>
        </p:spPr>
        <p:txBody>
          <a:bodyPr wrap="square">
            <a:spAutoFit/>
          </a:bodyPr>
          <a:lstStyle/>
          <a:p>
            <a:r>
              <a:rPr lang="en-US" sz="1600">
                <a:latin typeface="Arial" panose="020B0604020202020204" pitchFamily="34" charset="0"/>
                <a:cs typeface="Arial" panose="020B0604020202020204" pitchFamily="34" charset="0"/>
              </a:rPr>
              <a:t>Build a True Partnership Where Goals are Shared and Success is Mutual</a:t>
            </a:r>
          </a:p>
        </p:txBody>
      </p:sp>
      <p:sp>
        <p:nvSpPr>
          <p:cNvPr id="15" name="TextBox 14">
            <a:extLst>
              <a:ext uri="{FF2B5EF4-FFF2-40B4-BE49-F238E27FC236}">
                <a16:creationId xmlns:a16="http://schemas.microsoft.com/office/drawing/2014/main" id="{B38261EA-6259-41EC-A635-FD48A749F524}"/>
              </a:ext>
            </a:extLst>
          </p:cNvPr>
          <p:cNvSpPr txBox="1"/>
          <p:nvPr userDrawn="1"/>
        </p:nvSpPr>
        <p:spPr>
          <a:xfrm>
            <a:off x="685800" y="1327340"/>
            <a:ext cx="10817352" cy="958660"/>
          </a:xfrm>
          <a:prstGeom prst="rect">
            <a:avLst/>
          </a:prstGeom>
          <a:noFill/>
        </p:spPr>
        <p:txBody>
          <a:bodyPr wrap="square" rtlCol="0">
            <a:spAutoFit/>
          </a:bodyPr>
          <a:lstStyle/>
          <a:p>
            <a:pPr>
              <a:lnSpc>
                <a:spcPct val="150000"/>
              </a:lnSpc>
            </a:pPr>
            <a:r>
              <a:rPr lang="en-US" sz="2000" b="1">
                <a:solidFill>
                  <a:schemeClr val="accent1"/>
                </a:solidFill>
                <a:latin typeface="Arial" panose="020B0604020202020204" pitchFamily="34" charset="0"/>
                <a:cs typeface="Arial" panose="020B0604020202020204" pitchFamily="34" charset="0"/>
              </a:rPr>
              <a:t>Jackson Lewis is committed to providing every client with the highest level of service. We promise our clients that Jackson Lewis will:</a:t>
            </a:r>
          </a:p>
        </p:txBody>
      </p:sp>
      <p:sp>
        <p:nvSpPr>
          <p:cNvPr id="17" name="TextBox 16">
            <a:extLst>
              <a:ext uri="{FF2B5EF4-FFF2-40B4-BE49-F238E27FC236}">
                <a16:creationId xmlns:a16="http://schemas.microsoft.com/office/drawing/2014/main" id="{362F3ADB-9660-4F33-A545-D5D5349B11D9}"/>
              </a:ext>
            </a:extLst>
          </p:cNvPr>
          <p:cNvSpPr txBox="1"/>
          <p:nvPr userDrawn="1"/>
        </p:nvSpPr>
        <p:spPr>
          <a:xfrm>
            <a:off x="685800" y="457200"/>
            <a:ext cx="10817352" cy="584775"/>
          </a:xfrm>
          <a:prstGeom prst="rect">
            <a:avLst/>
          </a:prstGeom>
          <a:noFill/>
        </p:spPr>
        <p:txBody>
          <a:bodyPr wrap="square" rtlCol="0">
            <a:spAutoFit/>
          </a:bodyPr>
          <a:lstStyle/>
          <a:p>
            <a:r>
              <a:rPr kumimoji="0" lang="en-US" sz="3200" b="1" i="0" u="none" strike="noStrike" kern="1200" cap="none" spc="0" normalizeH="0" baseline="0" noProof="0">
                <a:ln>
                  <a:noFill/>
                </a:ln>
                <a:solidFill>
                  <a:srgbClr val="FF5750"/>
                </a:solidFill>
                <a:effectLst/>
                <a:uLnTx/>
                <a:uFillTx/>
                <a:latin typeface="Arial" panose="020B0604020202020204" pitchFamily="34" charset="0"/>
                <a:ea typeface="+mj-ea"/>
                <a:cs typeface="Arial" panose="020B0604020202020204" pitchFamily="34" charset="0"/>
              </a:rPr>
              <a:t>Client Service Standards</a:t>
            </a:r>
            <a:endParaRPr lang="en-US"/>
          </a:p>
        </p:txBody>
      </p:sp>
    </p:spTree>
    <p:extLst>
      <p:ext uri="{BB962C8B-B14F-4D97-AF65-F5344CB8AC3E}">
        <p14:creationId xmlns:p14="http://schemas.microsoft.com/office/powerpoint/2010/main" val="34342406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JL Mission Statem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extBox 1">
            <a:extLst>
              <a:ext uri="{FF2B5EF4-FFF2-40B4-BE49-F238E27FC236}">
                <a16:creationId xmlns:a16="http://schemas.microsoft.com/office/drawing/2014/main" id="{44CF2159-0968-4AEF-B84E-5F24C8CE7729}"/>
              </a:ext>
            </a:extLst>
          </p:cNvPr>
          <p:cNvSpPr txBox="1"/>
          <p:nvPr userDrawn="1"/>
        </p:nvSpPr>
        <p:spPr>
          <a:xfrm>
            <a:off x="685800" y="2228854"/>
            <a:ext cx="10720388" cy="36112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As legal professionals </a:t>
            </a:r>
            <a:r>
              <a:rPr kumimoji="0" lang="en-US" sz="32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focused on the workplace</a:t>
            </a:r>
            <a:r>
              <a:rPr kumimoji="0" lang="en-US"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we have a unique vantage point into the human condition.</a:t>
            </a:r>
          </a:p>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It is our </a:t>
            </a:r>
            <a:r>
              <a:rPr kumimoji="0" lang="en-US" sz="32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privilege</a:t>
            </a:r>
            <a:r>
              <a:rPr kumimoji="0" lang="en-US"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to do work that affects </a:t>
            </a:r>
            <a:r>
              <a:rPr kumimoji="0" lang="en-US" sz="32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people</a:t>
            </a:r>
            <a:r>
              <a:rPr kumimoji="0" lang="en-US"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It is our </a:t>
            </a:r>
            <a:r>
              <a:rPr kumimoji="0" lang="en-US" sz="32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calling</a:t>
            </a:r>
            <a:r>
              <a:rPr kumimoji="0" lang="en-US"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to craft policies that achieve the delicate balance between </a:t>
            </a:r>
            <a:r>
              <a:rPr kumimoji="0" lang="en-US" sz="32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supporting diverse workers</a:t>
            </a:r>
            <a:r>
              <a:rPr kumimoji="0" lang="en-US"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and the </a:t>
            </a:r>
            <a:r>
              <a:rPr kumimoji="0" lang="en-US" sz="32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businesses that employ them</a:t>
            </a:r>
            <a:r>
              <a:rPr kumimoji="0" lang="en-US"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p>
        </p:txBody>
      </p:sp>
      <p:pic>
        <p:nvPicPr>
          <p:cNvPr id="11" name="Picture 10" descr="Logo&#10;&#10;Description automatically generated">
            <a:extLst>
              <a:ext uri="{FF2B5EF4-FFF2-40B4-BE49-F238E27FC236}">
                <a16:creationId xmlns:a16="http://schemas.microsoft.com/office/drawing/2014/main" id="{AF80570F-BAFE-414F-8F05-09FBB1469C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8399" y="575172"/>
            <a:ext cx="4114800" cy="635781"/>
          </a:xfrm>
          <a:prstGeom prst="rect">
            <a:avLst/>
          </a:prstGeom>
        </p:spPr>
      </p:pic>
    </p:spTree>
    <p:extLst>
      <p:ext uri="{BB962C8B-B14F-4D97-AF65-F5344CB8AC3E}">
        <p14:creationId xmlns:p14="http://schemas.microsoft.com/office/powerpoint/2010/main" val="1408314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losing 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a:solidFill>
                  <a:schemeClr val="bg1"/>
                </a:solidFill>
                <a:latin typeface="Arial" panose="020B0604020202020204" pitchFamily="34" charset="0"/>
                <a:cs typeface="Arial" panose="020B0604020202020204" pitchFamily="34" charset="0"/>
              </a:rPr>
              <a:t>Thank</a:t>
            </a:r>
            <a:r>
              <a:rPr lang="en-US" sz="6000" b="1">
                <a:solidFill>
                  <a:schemeClr val="accent1"/>
                </a:solidFill>
                <a:latin typeface="Arial" panose="020B0604020202020204" pitchFamily="34" charset="0"/>
                <a:cs typeface="Arial" panose="020B0604020202020204" pitchFamily="34" charset="0"/>
              </a:rPr>
              <a:t> you</a:t>
            </a:r>
            <a:r>
              <a:rPr lang="en-US" sz="6000" b="1">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1503527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9"/>
        <p:cNvGrpSpPr/>
        <p:nvPr/>
      </p:nvGrpSpPr>
      <p:grpSpPr>
        <a:xfrm>
          <a:off x="0" y="0"/>
          <a:ext cx="0" cy="0"/>
          <a:chOff x="0" y="0"/>
          <a:chExt cx="0" cy="0"/>
        </a:xfrm>
      </p:grpSpPr>
      <p:pic>
        <p:nvPicPr>
          <p:cNvPr id="40" name="Google Shape;40;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57934" y="5707064"/>
            <a:ext cx="1536700" cy="1150937"/>
          </a:xfrm>
          <a:prstGeom prst="rect">
            <a:avLst/>
          </a:prstGeom>
          <a:noFill/>
          <a:ln>
            <a:noFill/>
          </a:ln>
        </p:spPr>
      </p:pic>
      <p:sp>
        <p:nvSpPr>
          <p:cNvPr id="41" name="Google Shape;41;p23"/>
          <p:cNvSpPr txBox="1">
            <a:spLocks noGrp="1"/>
          </p:cNvSpPr>
          <p:nvPr>
            <p:ph type="title"/>
          </p:nvPr>
        </p:nvSpPr>
        <p:spPr>
          <a:xfrm>
            <a:off x="657226"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43" name="Google Shape;43;p2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8721591" y="5829749"/>
            <a:ext cx="2926080" cy="1397039"/>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9000" b="0">
                <a:solidFill>
                  <a:schemeClr val="accent1"/>
                </a:solidFill>
                <a:latin typeface="Gill Sans"/>
                <a:ea typeface="Gill Sans"/>
                <a:cs typeface="Gill Sans"/>
                <a:sym typeface="Gill Sans"/>
              </a:defRPr>
            </a:lvl1pPr>
            <a:lvl2pPr marL="0" marR="0" lvl="1" indent="0" algn="r">
              <a:spcBef>
                <a:spcPts val="0"/>
              </a:spcBef>
              <a:buNone/>
              <a:defRPr sz="9000" b="0">
                <a:solidFill>
                  <a:schemeClr val="accent1"/>
                </a:solidFill>
                <a:latin typeface="Gill Sans"/>
                <a:ea typeface="Gill Sans"/>
                <a:cs typeface="Gill Sans"/>
                <a:sym typeface="Gill Sans"/>
              </a:defRPr>
            </a:lvl2pPr>
            <a:lvl3pPr marL="0" marR="0" lvl="2" indent="0" algn="r">
              <a:spcBef>
                <a:spcPts val="0"/>
              </a:spcBef>
              <a:buNone/>
              <a:defRPr sz="9000" b="0">
                <a:solidFill>
                  <a:schemeClr val="accent1"/>
                </a:solidFill>
                <a:latin typeface="Gill Sans"/>
                <a:ea typeface="Gill Sans"/>
                <a:cs typeface="Gill Sans"/>
                <a:sym typeface="Gill Sans"/>
              </a:defRPr>
            </a:lvl3pPr>
            <a:lvl4pPr marL="0" marR="0" lvl="3" indent="0" algn="r">
              <a:spcBef>
                <a:spcPts val="0"/>
              </a:spcBef>
              <a:buNone/>
              <a:defRPr sz="9000" b="0">
                <a:solidFill>
                  <a:schemeClr val="accent1"/>
                </a:solidFill>
                <a:latin typeface="Gill Sans"/>
                <a:ea typeface="Gill Sans"/>
                <a:cs typeface="Gill Sans"/>
                <a:sym typeface="Gill Sans"/>
              </a:defRPr>
            </a:lvl4pPr>
            <a:lvl5pPr marL="0" marR="0" lvl="4" indent="0" algn="r">
              <a:spcBef>
                <a:spcPts val="0"/>
              </a:spcBef>
              <a:buNone/>
              <a:defRPr sz="9000" b="0">
                <a:solidFill>
                  <a:schemeClr val="accent1"/>
                </a:solidFill>
                <a:latin typeface="Gill Sans"/>
                <a:ea typeface="Gill Sans"/>
                <a:cs typeface="Gill Sans"/>
                <a:sym typeface="Gill Sans"/>
              </a:defRPr>
            </a:lvl5pPr>
            <a:lvl6pPr marL="0" marR="0" lvl="5" indent="0" algn="r">
              <a:spcBef>
                <a:spcPts val="0"/>
              </a:spcBef>
              <a:buNone/>
              <a:defRPr sz="9000" b="0">
                <a:solidFill>
                  <a:schemeClr val="accent1"/>
                </a:solidFill>
                <a:latin typeface="Gill Sans"/>
                <a:ea typeface="Gill Sans"/>
                <a:cs typeface="Gill Sans"/>
                <a:sym typeface="Gill Sans"/>
              </a:defRPr>
            </a:lvl6pPr>
            <a:lvl7pPr marL="0" marR="0" lvl="6" indent="0" algn="r">
              <a:spcBef>
                <a:spcPts val="0"/>
              </a:spcBef>
              <a:buNone/>
              <a:defRPr sz="9000" b="0">
                <a:solidFill>
                  <a:schemeClr val="accent1"/>
                </a:solidFill>
                <a:latin typeface="Gill Sans"/>
                <a:ea typeface="Gill Sans"/>
                <a:cs typeface="Gill Sans"/>
                <a:sym typeface="Gill Sans"/>
              </a:defRPr>
            </a:lvl7pPr>
            <a:lvl8pPr marL="0" marR="0" lvl="7" indent="0" algn="r">
              <a:spcBef>
                <a:spcPts val="0"/>
              </a:spcBef>
              <a:buNone/>
              <a:defRPr sz="9000" b="0">
                <a:solidFill>
                  <a:schemeClr val="accent1"/>
                </a:solidFill>
                <a:latin typeface="Gill Sans"/>
                <a:ea typeface="Gill Sans"/>
                <a:cs typeface="Gill Sans"/>
                <a:sym typeface="Gill Sans"/>
              </a:defRPr>
            </a:lvl8pPr>
            <a:lvl9pPr marL="0" marR="0" lvl="8" indent="0" algn="r">
              <a:spcBef>
                <a:spcPts val="0"/>
              </a:spcBef>
              <a:buNone/>
              <a:defRPr sz="9000" b="0">
                <a:solidFill>
                  <a:schemeClr val="accent1"/>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45516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a:t>
            </a: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9D221292-55F7-8F49-B4C9-A825ABDB6DD8}"/>
              </a:ext>
            </a:extLst>
          </p:cNvPr>
          <p:cNvSpPr>
            <a:spLocks noGrp="1"/>
          </p:cNvSpPr>
          <p:nvPr>
            <p:ph sz="half" idx="13"/>
          </p:nvPr>
        </p:nvSpPr>
        <p:spPr>
          <a:xfrm>
            <a:off x="4800600" y="2235287"/>
            <a:ext cx="6705600" cy="3936913"/>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a:extLst>
              <a:ext uri="{FF2B5EF4-FFF2-40B4-BE49-F238E27FC236}">
                <a16:creationId xmlns:a16="http://schemas.microsoft.com/office/drawing/2014/main" id="{10A7F144-C76C-3841-926E-E871948F1368}"/>
              </a:ext>
            </a:extLst>
          </p:cNvPr>
          <p:cNvSpPr>
            <a:spLocks noGrp="1"/>
          </p:cNvSpPr>
          <p:nvPr>
            <p:ph type="body" idx="14"/>
          </p:nvPr>
        </p:nvSpPr>
        <p:spPr>
          <a:xfrm>
            <a:off x="4800600" y="1709195"/>
            <a:ext cx="6702552"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5F68901E-1185-244C-BEBE-71B02EDFFAC5}"/>
              </a:ext>
            </a:extLst>
          </p:cNvPr>
          <p:cNvSpPr>
            <a:spLocks noGrp="1"/>
          </p:cNvSpPr>
          <p:nvPr>
            <p:ph type="pic" idx="1"/>
          </p:nvPr>
        </p:nvSpPr>
        <p:spPr>
          <a:xfrm>
            <a:off x="685801" y="1747295"/>
            <a:ext cx="3733800" cy="4424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Placeholder 1">
            <a:extLst>
              <a:ext uri="{FF2B5EF4-FFF2-40B4-BE49-F238E27FC236}">
                <a16:creationId xmlns:a16="http://schemas.microsoft.com/office/drawing/2014/main" id="{8CDB27EC-7655-4249-B59F-FD85A707BB85}"/>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027071150"/>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a:t>
            </a: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9D221292-55F7-8F49-B4C9-A825ABDB6DD8}"/>
              </a:ext>
            </a:extLst>
          </p:cNvPr>
          <p:cNvSpPr>
            <a:spLocks noGrp="1"/>
          </p:cNvSpPr>
          <p:nvPr>
            <p:ph sz="half" idx="13"/>
          </p:nvPr>
        </p:nvSpPr>
        <p:spPr>
          <a:xfrm>
            <a:off x="694480" y="2231521"/>
            <a:ext cx="6705600" cy="3936913"/>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a:extLst>
              <a:ext uri="{FF2B5EF4-FFF2-40B4-BE49-F238E27FC236}">
                <a16:creationId xmlns:a16="http://schemas.microsoft.com/office/drawing/2014/main" id="{10A7F144-C76C-3841-926E-E871948F1368}"/>
              </a:ext>
            </a:extLst>
          </p:cNvPr>
          <p:cNvSpPr>
            <a:spLocks noGrp="1"/>
          </p:cNvSpPr>
          <p:nvPr>
            <p:ph type="body" idx="14"/>
          </p:nvPr>
        </p:nvSpPr>
        <p:spPr>
          <a:xfrm>
            <a:off x="694480" y="1705429"/>
            <a:ext cx="6702552"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5F68901E-1185-244C-BEBE-71B02EDFFAC5}"/>
              </a:ext>
            </a:extLst>
          </p:cNvPr>
          <p:cNvSpPr>
            <a:spLocks noGrp="1"/>
          </p:cNvSpPr>
          <p:nvPr>
            <p:ph type="pic" idx="1"/>
          </p:nvPr>
        </p:nvSpPr>
        <p:spPr>
          <a:xfrm>
            <a:off x="7761635" y="1705429"/>
            <a:ext cx="3733800" cy="4424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Placeholder 1">
            <a:extLst>
              <a:ext uri="{FF2B5EF4-FFF2-40B4-BE49-F238E27FC236}">
                <a16:creationId xmlns:a16="http://schemas.microsoft.com/office/drawing/2014/main" id="{6CA6CE15-EEC3-C24A-B197-95513DF5C9A7}"/>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626346080"/>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Whitre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2752344"/>
            <a:ext cx="8878824" cy="1444752"/>
          </a:xfrm>
        </p:spPr>
        <p:txBody>
          <a:bodyPr anchor="ctr"/>
          <a:lstStyle>
            <a:lvl1pPr>
              <a:defRPr sz="4800">
                <a:solidFill>
                  <a:schemeClr val="accent2"/>
                </a:solidFill>
              </a:defRPr>
            </a:lvl1pPr>
          </a:lstStyle>
          <a:p>
            <a:r>
              <a:rPr lang="en-US"/>
              <a:t>Section Divider:</a:t>
            </a:r>
            <a:br>
              <a:rPr lang="en-US"/>
            </a:br>
            <a:r>
              <a:rPr lang="en-US"/>
              <a:t>Two Lines</a:t>
            </a:r>
          </a:p>
        </p:txBody>
      </p:sp>
      <p:cxnSp>
        <p:nvCxnSpPr>
          <p:cNvPr id="7" name="Straight Connector 6">
            <a:extLst>
              <a:ext uri="{FF2B5EF4-FFF2-40B4-BE49-F238E27FC236}">
                <a16:creationId xmlns:a16="http://schemas.microsoft.com/office/drawing/2014/main" id="{B0F7EB9C-7D39-4B23-9B6D-90342B6E8F10}"/>
              </a:ext>
            </a:extLst>
          </p:cNvPr>
          <p:cNvCxnSpPr>
            <a:cxnSpLocks/>
          </p:cNvCxnSpPr>
          <p:nvPr userDrawn="1"/>
        </p:nvCxnSpPr>
        <p:spPr>
          <a:xfrm>
            <a:off x="685800" y="2438400"/>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a:cxnSpLocks/>
          </p:cNvCxnSpPr>
          <p:nvPr userDrawn="1"/>
        </p:nvCxnSpPr>
        <p:spPr>
          <a:xfrm>
            <a:off x="685800" y="4425696"/>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124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a:solidFill>
                  <a:schemeClr val="bg1"/>
                </a:solidFill>
                <a:latin typeface="Arial" panose="020B0604020202020204" pitchFamily="34" charset="0"/>
                <a:cs typeface="Arial" panose="020B0604020202020204" pitchFamily="34" charset="0"/>
              </a:rPr>
              <a:t>Thank </a:t>
            </a:r>
            <a:r>
              <a:rPr lang="en-US" sz="6000" b="1">
                <a:solidFill>
                  <a:schemeClr val="accent2"/>
                </a:solidFill>
                <a:latin typeface="Arial" panose="020B0604020202020204" pitchFamily="34" charset="0"/>
                <a:cs typeface="Arial" panose="020B0604020202020204" pitchFamily="34" charset="0"/>
              </a:rPr>
              <a:t>you</a:t>
            </a:r>
            <a:r>
              <a:rPr lang="en-US" sz="6000" b="1">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9C2CAC87-7752-4274-8537-B916C8EA400C}"/>
              </a:ext>
            </a:extLst>
          </p:cNvPr>
          <p:cNvPicPr>
            <a:picLocks noChangeAspect="1"/>
          </p:cNvPicPr>
          <p:nvPr userDrawn="1"/>
        </p:nvPicPr>
        <p:blipFill>
          <a:blip r:embed="rId2"/>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3424691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826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87321"/>
            <a:ext cx="3449205" cy="302236"/>
          </a:xfrm>
        </p:spPr>
        <p:txBody>
          <a:bodyPr/>
          <a:lstStyle>
            <a:lvl1pPr marL="0" indent="0">
              <a:buNone/>
              <a:defRPr sz="1200" b="1">
                <a:solidFill>
                  <a:schemeClr val="bg1"/>
                </a:solidFill>
              </a:defRPr>
            </a:lvl1pPr>
          </a:lstStyle>
          <a:p>
            <a:pPr lvl="0"/>
            <a:r>
              <a:rPr lang="en-US" dirty="0"/>
              <a:t>00.00.2023</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2023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250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833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(000) 000-0000 • [Email]</a:t>
            </a:r>
          </a:p>
        </p:txBody>
      </p:sp>
    </p:spTree>
    <p:extLst>
      <p:ext uri="{BB962C8B-B14F-4D97-AF65-F5344CB8AC3E}">
        <p14:creationId xmlns:p14="http://schemas.microsoft.com/office/powerpoint/2010/main" val="3925356397"/>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676400"/>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291535"/>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710932"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2023 Jackson Lewis P.C.</a:t>
            </a:r>
          </a:p>
        </p:txBody>
      </p:sp>
      <p:sp>
        <p:nvSpPr>
          <p:cNvPr id="11" name="Picture Placeholder 2">
            <a:extLst>
              <a:ext uri="{FF2B5EF4-FFF2-40B4-BE49-F238E27FC236}">
                <a16:creationId xmlns:a16="http://schemas.microsoft.com/office/drawing/2014/main" id="{28E38777-298B-1444-8725-56CC2CB6EAB3}"/>
              </a:ext>
            </a:extLst>
          </p:cNvPr>
          <p:cNvSpPr>
            <a:spLocks noGrp="1"/>
          </p:cNvSpPr>
          <p:nvPr>
            <p:ph type="pic" idx="15"/>
          </p:nvPr>
        </p:nvSpPr>
        <p:spPr>
          <a:xfrm>
            <a:off x="151926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5">
            <a:extLst>
              <a:ext uri="{FF2B5EF4-FFF2-40B4-BE49-F238E27FC236}">
                <a16:creationId xmlns:a16="http://schemas.microsoft.com/office/drawing/2014/main" id="{DF317CAA-BFCA-6445-BA8E-81E873874CFA}"/>
              </a:ext>
            </a:extLst>
          </p:cNvPr>
          <p:cNvSpPr>
            <a:spLocks noGrp="1"/>
          </p:cNvSpPr>
          <p:nvPr>
            <p:ph type="body" sz="quarter" idx="16" hasCustomPrompt="1"/>
          </p:nvPr>
        </p:nvSpPr>
        <p:spPr>
          <a:xfrm>
            <a:off x="3799727"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14" name="Picture Placeholder 2">
            <a:extLst>
              <a:ext uri="{FF2B5EF4-FFF2-40B4-BE49-F238E27FC236}">
                <a16:creationId xmlns:a16="http://schemas.microsoft.com/office/drawing/2014/main" id="{992F91BD-FBAE-D243-A4D1-B94C9A116904}"/>
              </a:ext>
            </a:extLst>
          </p:cNvPr>
          <p:cNvSpPr>
            <a:spLocks noGrp="1"/>
          </p:cNvSpPr>
          <p:nvPr>
            <p:ph type="pic" idx="17"/>
          </p:nvPr>
        </p:nvSpPr>
        <p:spPr>
          <a:xfrm>
            <a:off x="4608064"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Text Placeholder 5">
            <a:extLst>
              <a:ext uri="{FF2B5EF4-FFF2-40B4-BE49-F238E27FC236}">
                <a16:creationId xmlns:a16="http://schemas.microsoft.com/office/drawing/2014/main" id="{FF905EEE-93B8-F043-B699-6F12AFBB989E}"/>
              </a:ext>
            </a:extLst>
          </p:cNvPr>
          <p:cNvSpPr>
            <a:spLocks noGrp="1"/>
          </p:cNvSpPr>
          <p:nvPr>
            <p:ph type="body" sz="quarter" idx="18" hasCustomPrompt="1"/>
          </p:nvPr>
        </p:nvSpPr>
        <p:spPr>
          <a:xfrm>
            <a:off x="6888522"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17" name="Picture Placeholder 2">
            <a:extLst>
              <a:ext uri="{FF2B5EF4-FFF2-40B4-BE49-F238E27FC236}">
                <a16:creationId xmlns:a16="http://schemas.microsoft.com/office/drawing/2014/main" id="{C938B343-2084-E744-B977-15D7B11486B5}"/>
              </a:ext>
            </a:extLst>
          </p:cNvPr>
          <p:cNvSpPr>
            <a:spLocks noGrp="1"/>
          </p:cNvSpPr>
          <p:nvPr>
            <p:ph type="pic" idx="19"/>
          </p:nvPr>
        </p:nvSpPr>
        <p:spPr>
          <a:xfrm>
            <a:off x="769685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154585929"/>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_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0029B6F-4637-7243-835C-F446FFD2A17D}"/>
              </a:ext>
            </a:extLst>
          </p:cNvPr>
          <p:cNvSpPr>
            <a:spLocks noGrp="1"/>
          </p:cNvSpPr>
          <p:nvPr>
            <p:ph type="ctrTitle" hasCustomPrompt="1"/>
          </p:nvPr>
        </p:nvSpPr>
        <p:spPr>
          <a:xfrm>
            <a:off x="685893" y="1983604"/>
            <a:ext cx="10820307" cy="1559719"/>
          </a:xfrm>
          <a:prstGeom prst="rect">
            <a:avLst/>
          </a:prstGeom>
        </p:spPr>
        <p:txBody>
          <a:bodyPr anchor="b"/>
          <a:lstStyle>
            <a:lvl1pPr algn="l">
              <a:defRPr sz="4800">
                <a:solidFill>
                  <a:schemeClr val="accent2"/>
                </a:solidFill>
              </a:defRPr>
            </a:lvl1pPr>
          </a:lstStyle>
          <a:p>
            <a:r>
              <a:rPr lang="en-US" dirty="0"/>
              <a:t>Title Goes Here</a:t>
            </a:r>
          </a:p>
        </p:txBody>
      </p:sp>
      <p:sp>
        <p:nvSpPr>
          <p:cNvPr id="12" name="Subtitle 2">
            <a:extLst>
              <a:ext uri="{FF2B5EF4-FFF2-40B4-BE49-F238E27FC236}">
                <a16:creationId xmlns:a16="http://schemas.microsoft.com/office/drawing/2014/main" id="{16FE893E-7295-DF44-BD96-F3EA8E2356C9}"/>
              </a:ext>
            </a:extLst>
          </p:cNvPr>
          <p:cNvSpPr>
            <a:spLocks noGrp="1"/>
          </p:cNvSpPr>
          <p:nvPr>
            <p:ph type="subTitle" idx="1" hasCustomPrompt="1"/>
          </p:nvPr>
        </p:nvSpPr>
        <p:spPr>
          <a:xfrm>
            <a:off x="685893" y="3534087"/>
            <a:ext cx="10816739" cy="1068652"/>
          </a:xfrm>
          <a:prstGeom prst="rect">
            <a:avLst/>
          </a:prstGeom>
        </p:spPr>
        <p:txBody>
          <a:bodyPr/>
          <a:lstStyle>
            <a:lvl1pPr marL="0" indent="0" algn="l">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pic>
        <p:nvPicPr>
          <p:cNvPr id="13" name="Picture 12">
            <a:extLst>
              <a:ext uri="{FF2B5EF4-FFF2-40B4-BE49-F238E27FC236}">
                <a16:creationId xmlns:a16="http://schemas.microsoft.com/office/drawing/2014/main" id="{561BAA6C-1F9A-CD4B-B4E0-296A4AA94A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80225" y="661719"/>
            <a:ext cx="2667000" cy="317884"/>
          </a:xfrm>
          <a:prstGeom prst="rect">
            <a:avLst/>
          </a:prstGeom>
        </p:spPr>
      </p:pic>
      <p:sp>
        <p:nvSpPr>
          <p:cNvPr id="8" name="TextBox 7">
            <a:extLst>
              <a:ext uri="{FF2B5EF4-FFF2-40B4-BE49-F238E27FC236}">
                <a16:creationId xmlns:a16="http://schemas.microsoft.com/office/drawing/2014/main" id="{D800AAD6-9CB9-7E43-9CCE-1865BE30189A}"/>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accent1"/>
                </a:solidFill>
                <a:latin typeface="Arial" panose="020B0604020202020204" pitchFamily="34" charset="0"/>
                <a:cs typeface="Arial" panose="020B0604020202020204" pitchFamily="34" charset="0"/>
              </a:rPr>
              <a:t>© 2023 Jackson Lewis P.C.</a:t>
            </a:r>
          </a:p>
        </p:txBody>
      </p:sp>
      <p:sp>
        <p:nvSpPr>
          <p:cNvPr id="9" name="Text Placeholder 5">
            <a:extLst>
              <a:ext uri="{FF2B5EF4-FFF2-40B4-BE49-F238E27FC236}">
                <a16:creationId xmlns:a16="http://schemas.microsoft.com/office/drawing/2014/main" id="{BA6DA71A-43EC-4C48-85B5-02712BDDB062}"/>
              </a:ext>
            </a:extLst>
          </p:cNvPr>
          <p:cNvSpPr>
            <a:spLocks noGrp="1"/>
          </p:cNvSpPr>
          <p:nvPr>
            <p:ph type="body" sz="quarter" idx="10" hasCustomPrompt="1"/>
          </p:nvPr>
        </p:nvSpPr>
        <p:spPr>
          <a:xfrm>
            <a:off x="685893" y="51699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D6458247-5F40-7946-8F11-052C52DD1753}"/>
              </a:ext>
            </a:extLst>
          </p:cNvPr>
          <p:cNvSpPr>
            <a:spLocks noGrp="1"/>
          </p:cNvSpPr>
          <p:nvPr>
            <p:ph type="body" sz="quarter" idx="11" hasCustomPrompt="1"/>
          </p:nvPr>
        </p:nvSpPr>
        <p:spPr>
          <a:xfrm>
            <a:off x="685893" y="5474621"/>
            <a:ext cx="3449205" cy="302236"/>
          </a:xfrm>
        </p:spPr>
        <p:txBody>
          <a:bodyPr/>
          <a:lstStyle>
            <a:lvl1pPr marL="0" indent="0">
              <a:buNone/>
              <a:defRPr sz="1200" b="1">
                <a:solidFill>
                  <a:schemeClr val="accent1"/>
                </a:solidFill>
              </a:defRPr>
            </a:lvl1pPr>
          </a:lstStyle>
          <a:p>
            <a:pPr lvl="0"/>
            <a:r>
              <a:rPr lang="en-US" dirty="0"/>
              <a:t>[00.00.2023]</a:t>
            </a:r>
          </a:p>
        </p:txBody>
      </p:sp>
      <p:sp>
        <p:nvSpPr>
          <p:cNvPr id="14" name="Text Placeholder 9">
            <a:extLst>
              <a:ext uri="{FF2B5EF4-FFF2-40B4-BE49-F238E27FC236}">
                <a16:creationId xmlns:a16="http://schemas.microsoft.com/office/drawing/2014/main" id="{A6A7C23F-55FF-F84D-A4AE-1804B91A3AF5}"/>
              </a:ext>
            </a:extLst>
          </p:cNvPr>
          <p:cNvSpPr>
            <a:spLocks noGrp="1"/>
          </p:cNvSpPr>
          <p:nvPr>
            <p:ph type="body" sz="quarter" idx="12" hasCustomPrompt="1"/>
          </p:nvPr>
        </p:nvSpPr>
        <p:spPr>
          <a:xfrm>
            <a:off x="685893"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p>
        </p:txBody>
      </p:sp>
      <p:sp>
        <p:nvSpPr>
          <p:cNvPr id="18" name="Text Placeholder 9">
            <a:extLst>
              <a:ext uri="{FF2B5EF4-FFF2-40B4-BE49-F238E27FC236}">
                <a16:creationId xmlns:a16="http://schemas.microsoft.com/office/drawing/2014/main" id="{D5D854F3-1D3A-B744-BB4B-98370675756B}"/>
              </a:ext>
            </a:extLst>
          </p:cNvPr>
          <p:cNvSpPr>
            <a:spLocks noGrp="1"/>
          </p:cNvSpPr>
          <p:nvPr>
            <p:ph type="body" sz="quarter" idx="13" hasCustomPrompt="1"/>
          </p:nvPr>
        </p:nvSpPr>
        <p:spPr>
          <a:xfrm>
            <a:off x="685893"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(000) 000-0000 • [Email] </a:t>
            </a:r>
          </a:p>
        </p:txBody>
      </p:sp>
    </p:spTree>
    <p:extLst>
      <p:ext uri="{BB962C8B-B14F-4D97-AF65-F5344CB8AC3E}">
        <p14:creationId xmlns:p14="http://schemas.microsoft.com/office/powerpoint/2010/main" val="2169658235"/>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JL Academy_Title Topaz">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3358307" y="2048256"/>
            <a:ext cx="8511308" cy="1559719"/>
          </a:xfrm>
          <a:prstGeom prst="rect">
            <a:avLst/>
          </a:prstGeom>
        </p:spPr>
        <p:txBody>
          <a:bodyPr anchor="b"/>
          <a:lstStyle>
            <a:lvl1pPr algn="l">
              <a:defRPr sz="4800">
                <a:solidFill>
                  <a:schemeClr val="accent1"/>
                </a:solidFill>
              </a:defRPr>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3361876" y="3607975"/>
            <a:ext cx="8511308" cy="1068652"/>
          </a:xfrm>
          <a:prstGeom prst="rect">
            <a:avLst/>
          </a:prstGeom>
        </p:spPr>
        <p:txBody>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3358307" y="4824663"/>
            <a:ext cx="1972672" cy="490538"/>
          </a:xfrm>
        </p:spPr>
        <p:txBody>
          <a:bodyPr/>
          <a:lstStyle>
            <a:lvl1pPr marL="0" indent="0">
              <a:buNone/>
              <a:defRPr b="1">
                <a:solidFill>
                  <a:schemeClr val="bg1"/>
                </a:solidFill>
              </a:defRPr>
            </a:lvl1pPr>
          </a:lstStyle>
          <a:p>
            <a:pPr lvl="0"/>
            <a:r>
              <a:rPr lang="en-US" dirty="0"/>
              <a:t>11.11.1111</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3361101" y="5474621"/>
            <a:ext cx="6927607" cy="302236"/>
          </a:xfrm>
        </p:spPr>
        <p:txBody>
          <a:bodyPr/>
          <a:lstStyle>
            <a:lvl1pPr marL="0" indent="0">
              <a:buNone/>
              <a:defRPr sz="1200" b="1">
                <a:solidFill>
                  <a:schemeClr val="bg1"/>
                </a:solidFill>
              </a:defRPr>
            </a:lvl1pPr>
          </a:lstStyle>
          <a:p>
            <a:pPr lvl="0"/>
            <a:r>
              <a:rPr lang="en-US" dirty="0"/>
              <a:t>[Presenter Name]</a:t>
            </a:r>
          </a:p>
        </p:txBody>
      </p:sp>
      <p:sp>
        <p:nvSpPr>
          <p:cNvPr id="14" name="Text Placeholder 9">
            <a:extLst>
              <a:ext uri="{FF2B5EF4-FFF2-40B4-BE49-F238E27FC236}">
                <a16:creationId xmlns:a16="http://schemas.microsoft.com/office/drawing/2014/main" id="{96E6F75C-FBA8-48EC-B3C4-0D011F48C953}"/>
              </a:ext>
            </a:extLst>
          </p:cNvPr>
          <p:cNvSpPr>
            <a:spLocks noGrp="1"/>
          </p:cNvSpPr>
          <p:nvPr>
            <p:ph type="body" sz="quarter" idx="12" hasCustomPrompt="1"/>
          </p:nvPr>
        </p:nvSpPr>
        <p:spPr>
          <a:xfrm>
            <a:off x="3358307" y="5812378"/>
            <a:ext cx="6927607" cy="407987"/>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br>
              <a:rPr lang="en-US" dirty="0"/>
            </a:br>
            <a:r>
              <a:rPr lang="en-US" dirty="0"/>
              <a:t>[Email] ● [Phone]</a:t>
            </a:r>
          </a:p>
        </p:txBody>
      </p:sp>
      <p:sp>
        <p:nvSpPr>
          <p:cNvPr id="5" name="Oval 4">
            <a:extLst>
              <a:ext uri="{FF2B5EF4-FFF2-40B4-BE49-F238E27FC236}">
                <a16:creationId xmlns:a16="http://schemas.microsoft.com/office/drawing/2014/main" id="{DDE9F09F-5A3C-46CD-8FDE-9917ACE10AA5}"/>
              </a:ext>
            </a:extLst>
          </p:cNvPr>
          <p:cNvSpPr/>
          <p:nvPr userDrawn="1"/>
        </p:nvSpPr>
        <p:spPr>
          <a:xfrm>
            <a:off x="952787" y="2352680"/>
            <a:ext cx="1781621" cy="17816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E1E4356-92E2-4104-8400-F2FDB29570EE}"/>
              </a:ext>
            </a:extLst>
          </p:cNvPr>
          <p:cNvPicPr>
            <a:picLocks noChangeAspect="1"/>
          </p:cNvPicPr>
          <p:nvPr userDrawn="1"/>
        </p:nvPicPr>
        <p:blipFill>
          <a:blip r:embed="rId2"/>
          <a:srcRect/>
          <a:stretch/>
        </p:blipFill>
        <p:spPr>
          <a:xfrm>
            <a:off x="680225" y="2090826"/>
            <a:ext cx="2362835" cy="2362835"/>
          </a:xfrm>
          <a:prstGeom prst="rect">
            <a:avLst/>
          </a:prstGeom>
        </p:spPr>
      </p:pic>
      <p:pic>
        <p:nvPicPr>
          <p:cNvPr id="15" name="Picture 14">
            <a:extLst>
              <a:ext uri="{FF2B5EF4-FFF2-40B4-BE49-F238E27FC236}">
                <a16:creationId xmlns:a16="http://schemas.microsoft.com/office/drawing/2014/main" id="{9A6C76FA-F400-4FC9-9559-5FC4B61750FA}"/>
              </a:ext>
            </a:extLst>
          </p:cNvPr>
          <p:cNvPicPr>
            <a:picLocks noChangeAspect="1"/>
          </p:cNvPicPr>
          <p:nvPr userDrawn="1"/>
        </p:nvPicPr>
        <p:blipFill rotWithShape="1">
          <a:blip r:embed="rId3"/>
          <a:srcRect l="25492" r="26124"/>
          <a:stretch/>
        </p:blipFill>
        <p:spPr>
          <a:xfrm>
            <a:off x="459867" y="184206"/>
            <a:ext cx="3042666" cy="1572164"/>
          </a:xfrm>
          <a:prstGeom prst="rect">
            <a:avLst/>
          </a:prstGeom>
        </p:spPr>
      </p:pic>
    </p:spTree>
    <p:extLst>
      <p:ext uri="{BB962C8B-B14F-4D97-AF65-F5344CB8AC3E}">
        <p14:creationId xmlns:p14="http://schemas.microsoft.com/office/powerpoint/2010/main" val="1756907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JL Academy_Title Amethyst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a:solidFill>
            <a:srgbClr val="D7CBE4"/>
          </a:solidFill>
          <a:ln>
            <a:solidFill>
              <a:srgbClr val="D7C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3358307" y="2048256"/>
            <a:ext cx="8511308" cy="1559719"/>
          </a:xfrm>
          <a:prstGeom prst="rect">
            <a:avLst/>
          </a:prstGeom>
        </p:spPr>
        <p:txBody>
          <a:bodyPr anchor="b"/>
          <a:lstStyle>
            <a:lvl1pPr algn="l">
              <a:defRPr sz="4800">
                <a:solidFill>
                  <a:schemeClr val="accent1"/>
                </a:solidFill>
              </a:defRPr>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3361876" y="3607975"/>
            <a:ext cx="8511308" cy="1068652"/>
          </a:xfrm>
          <a:prstGeom prst="rect">
            <a:avLst/>
          </a:prstGeom>
        </p:spPr>
        <p:txBody>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3358307" y="4824663"/>
            <a:ext cx="1972672" cy="490538"/>
          </a:xfrm>
        </p:spPr>
        <p:txBody>
          <a:bodyPr/>
          <a:lstStyle>
            <a:lvl1pPr marL="0" indent="0">
              <a:buNone/>
              <a:defRPr b="1">
                <a:solidFill>
                  <a:schemeClr val="bg1"/>
                </a:solidFill>
              </a:defRPr>
            </a:lvl1pPr>
          </a:lstStyle>
          <a:p>
            <a:pPr lvl="0"/>
            <a:r>
              <a:rPr lang="en-US" dirty="0"/>
              <a:t>11.11.1111</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3361101" y="5474621"/>
            <a:ext cx="6927607" cy="302236"/>
          </a:xfrm>
        </p:spPr>
        <p:txBody>
          <a:bodyPr/>
          <a:lstStyle>
            <a:lvl1pPr marL="0" indent="0">
              <a:buNone/>
              <a:defRPr sz="1200" b="1">
                <a:solidFill>
                  <a:schemeClr val="bg1"/>
                </a:solidFill>
              </a:defRPr>
            </a:lvl1pPr>
          </a:lstStyle>
          <a:p>
            <a:pPr lvl="0"/>
            <a:r>
              <a:rPr lang="en-US" dirty="0"/>
              <a:t>[Presenter Name]</a:t>
            </a:r>
          </a:p>
        </p:txBody>
      </p:sp>
      <p:sp>
        <p:nvSpPr>
          <p:cNvPr id="14" name="Text Placeholder 9">
            <a:extLst>
              <a:ext uri="{FF2B5EF4-FFF2-40B4-BE49-F238E27FC236}">
                <a16:creationId xmlns:a16="http://schemas.microsoft.com/office/drawing/2014/main" id="{96E6F75C-FBA8-48EC-B3C4-0D011F48C953}"/>
              </a:ext>
            </a:extLst>
          </p:cNvPr>
          <p:cNvSpPr>
            <a:spLocks noGrp="1"/>
          </p:cNvSpPr>
          <p:nvPr>
            <p:ph type="body" sz="quarter" idx="12" hasCustomPrompt="1"/>
          </p:nvPr>
        </p:nvSpPr>
        <p:spPr>
          <a:xfrm>
            <a:off x="3358307" y="5812378"/>
            <a:ext cx="6927607" cy="407987"/>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br>
              <a:rPr lang="en-US" dirty="0"/>
            </a:br>
            <a:r>
              <a:rPr lang="en-US" dirty="0"/>
              <a:t>[Email] ● [Phone]</a:t>
            </a:r>
          </a:p>
        </p:txBody>
      </p:sp>
      <p:sp>
        <p:nvSpPr>
          <p:cNvPr id="5" name="Oval 4">
            <a:extLst>
              <a:ext uri="{FF2B5EF4-FFF2-40B4-BE49-F238E27FC236}">
                <a16:creationId xmlns:a16="http://schemas.microsoft.com/office/drawing/2014/main" id="{DDE9F09F-5A3C-46CD-8FDE-9917ACE10AA5}"/>
              </a:ext>
            </a:extLst>
          </p:cNvPr>
          <p:cNvSpPr/>
          <p:nvPr userDrawn="1"/>
        </p:nvSpPr>
        <p:spPr>
          <a:xfrm>
            <a:off x="952787" y="2352680"/>
            <a:ext cx="1781621" cy="17816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E1E4356-92E2-4104-8400-F2FDB29570EE}"/>
              </a:ext>
            </a:extLst>
          </p:cNvPr>
          <p:cNvPicPr>
            <a:picLocks noChangeAspect="1"/>
          </p:cNvPicPr>
          <p:nvPr userDrawn="1"/>
        </p:nvPicPr>
        <p:blipFill>
          <a:blip r:embed="rId2"/>
          <a:srcRect/>
          <a:stretch/>
        </p:blipFill>
        <p:spPr>
          <a:xfrm>
            <a:off x="680225" y="2090826"/>
            <a:ext cx="2362835" cy="2362835"/>
          </a:xfrm>
          <a:prstGeom prst="rect">
            <a:avLst/>
          </a:prstGeom>
        </p:spPr>
      </p:pic>
      <p:pic>
        <p:nvPicPr>
          <p:cNvPr id="11" name="Picture 10">
            <a:extLst>
              <a:ext uri="{FF2B5EF4-FFF2-40B4-BE49-F238E27FC236}">
                <a16:creationId xmlns:a16="http://schemas.microsoft.com/office/drawing/2014/main" id="{AC3938F1-291B-4730-92B4-FF8E453668AD}"/>
              </a:ext>
            </a:extLst>
          </p:cNvPr>
          <p:cNvPicPr>
            <a:picLocks noChangeAspect="1"/>
          </p:cNvPicPr>
          <p:nvPr userDrawn="1"/>
        </p:nvPicPr>
        <p:blipFill rotWithShape="1">
          <a:blip r:embed="rId3"/>
          <a:srcRect l="23396" r="25175"/>
          <a:stretch/>
        </p:blipFill>
        <p:spPr>
          <a:xfrm>
            <a:off x="381000" y="249739"/>
            <a:ext cx="3197785" cy="1554480"/>
          </a:xfrm>
          <a:prstGeom prst="rect">
            <a:avLst/>
          </a:prstGeom>
        </p:spPr>
      </p:pic>
    </p:spTree>
    <p:extLst>
      <p:ext uri="{BB962C8B-B14F-4D97-AF65-F5344CB8AC3E}">
        <p14:creationId xmlns:p14="http://schemas.microsoft.com/office/powerpoint/2010/main" val="2612692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JL Academy - Tit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3358307" y="2048256"/>
            <a:ext cx="8511308" cy="1559719"/>
          </a:xfrm>
          <a:prstGeom prst="rect">
            <a:avLst/>
          </a:prstGeom>
        </p:spPr>
        <p:txBody>
          <a:bodyPr anchor="b"/>
          <a:lstStyle>
            <a:lvl1pPr algn="l">
              <a:defRPr sz="4800">
                <a:solidFill>
                  <a:schemeClr val="accent1"/>
                </a:solidFill>
              </a:defRPr>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3361876" y="3607975"/>
            <a:ext cx="8511308" cy="1068652"/>
          </a:xfrm>
          <a:prstGeom prst="rect">
            <a:avLst/>
          </a:prstGeom>
        </p:spPr>
        <p:txBody>
          <a:bodyPr/>
          <a:lstStyle>
            <a:lvl1pPr marL="0" indent="0" algn="l">
              <a:buNone/>
              <a:defRPr sz="400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3358307" y="4824663"/>
            <a:ext cx="1972672" cy="490538"/>
          </a:xfrm>
        </p:spPr>
        <p:txBody>
          <a:bodyPr/>
          <a:lstStyle>
            <a:lvl1pPr marL="0" indent="0">
              <a:buNone/>
              <a:defRPr b="1">
                <a:solidFill>
                  <a:schemeClr val="accent1"/>
                </a:solidFill>
              </a:defRPr>
            </a:lvl1pPr>
          </a:lstStyle>
          <a:p>
            <a:pPr lvl="0"/>
            <a:r>
              <a:rPr lang="en-US" dirty="0"/>
              <a:t>11.11.1111</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3361101" y="5474621"/>
            <a:ext cx="6927607" cy="302236"/>
          </a:xfrm>
        </p:spPr>
        <p:txBody>
          <a:bodyPr/>
          <a:lstStyle>
            <a:lvl1pPr marL="0" indent="0">
              <a:buNone/>
              <a:defRPr sz="1200" b="1">
                <a:solidFill>
                  <a:schemeClr val="accent1"/>
                </a:solidFill>
              </a:defRPr>
            </a:lvl1pPr>
          </a:lstStyle>
          <a:p>
            <a:pPr lvl="0"/>
            <a:r>
              <a:rPr lang="en-US" dirty="0"/>
              <a:t>[Presenter Name]</a:t>
            </a:r>
          </a:p>
        </p:txBody>
      </p:sp>
      <p:sp>
        <p:nvSpPr>
          <p:cNvPr id="14" name="Text Placeholder 9">
            <a:extLst>
              <a:ext uri="{FF2B5EF4-FFF2-40B4-BE49-F238E27FC236}">
                <a16:creationId xmlns:a16="http://schemas.microsoft.com/office/drawing/2014/main" id="{96E6F75C-FBA8-48EC-B3C4-0D011F48C953}"/>
              </a:ext>
            </a:extLst>
          </p:cNvPr>
          <p:cNvSpPr>
            <a:spLocks noGrp="1"/>
          </p:cNvSpPr>
          <p:nvPr>
            <p:ph type="body" sz="quarter" idx="12" hasCustomPrompt="1"/>
          </p:nvPr>
        </p:nvSpPr>
        <p:spPr>
          <a:xfrm>
            <a:off x="3358307" y="5812378"/>
            <a:ext cx="6927607" cy="407987"/>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br>
              <a:rPr lang="en-US" dirty="0"/>
            </a:br>
            <a:r>
              <a:rPr lang="en-US" dirty="0"/>
              <a:t>[Email] ● [Phone]</a:t>
            </a:r>
          </a:p>
        </p:txBody>
      </p:sp>
      <p:sp>
        <p:nvSpPr>
          <p:cNvPr id="5" name="Oval 4">
            <a:extLst>
              <a:ext uri="{FF2B5EF4-FFF2-40B4-BE49-F238E27FC236}">
                <a16:creationId xmlns:a16="http://schemas.microsoft.com/office/drawing/2014/main" id="{DDE9F09F-5A3C-46CD-8FDE-9917ACE10AA5}"/>
              </a:ext>
            </a:extLst>
          </p:cNvPr>
          <p:cNvSpPr/>
          <p:nvPr userDrawn="1"/>
        </p:nvSpPr>
        <p:spPr>
          <a:xfrm>
            <a:off x="952787" y="2352680"/>
            <a:ext cx="1781621" cy="17816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54EF73-ECEC-4ECE-968F-3AA39A7A35FB}"/>
              </a:ext>
            </a:extLst>
          </p:cNvPr>
          <p:cNvPicPr>
            <a:picLocks noChangeAspect="1"/>
          </p:cNvPicPr>
          <p:nvPr userDrawn="1"/>
        </p:nvPicPr>
        <p:blipFill>
          <a:blip r:embed="rId2"/>
          <a:srcRect/>
          <a:stretch/>
        </p:blipFill>
        <p:spPr>
          <a:xfrm>
            <a:off x="680225" y="2090826"/>
            <a:ext cx="2362835" cy="2362835"/>
          </a:xfrm>
          <a:prstGeom prst="rect">
            <a:avLst/>
          </a:prstGeom>
        </p:spPr>
      </p:pic>
      <p:pic>
        <p:nvPicPr>
          <p:cNvPr id="7" name="Picture 6">
            <a:extLst>
              <a:ext uri="{FF2B5EF4-FFF2-40B4-BE49-F238E27FC236}">
                <a16:creationId xmlns:a16="http://schemas.microsoft.com/office/drawing/2014/main" id="{1740BA1B-AD7B-4FF6-A3A8-447A57B4AD01}"/>
              </a:ext>
            </a:extLst>
          </p:cNvPr>
          <p:cNvPicPr>
            <a:picLocks noChangeAspect="1"/>
          </p:cNvPicPr>
          <p:nvPr userDrawn="1"/>
        </p:nvPicPr>
        <p:blipFill rotWithShape="1">
          <a:blip r:embed="rId3"/>
          <a:srcRect l="23396" r="25175"/>
          <a:stretch/>
        </p:blipFill>
        <p:spPr>
          <a:xfrm>
            <a:off x="381000" y="249739"/>
            <a:ext cx="3197785" cy="1554480"/>
          </a:xfrm>
          <a:prstGeom prst="rect">
            <a:avLst/>
          </a:prstGeom>
        </p:spPr>
      </p:pic>
    </p:spTree>
    <p:extLst>
      <p:ext uri="{BB962C8B-B14F-4D97-AF65-F5344CB8AC3E}">
        <p14:creationId xmlns:p14="http://schemas.microsoft.com/office/powerpoint/2010/main" val="2668388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Agenda_Monogr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E0AB7-1788-5F4A-A5C6-9266A58950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6" y="0"/>
            <a:ext cx="7390874" cy="6858000"/>
          </a:xfrm>
          <a:prstGeom prst="rect">
            <a:avLst/>
          </a:prstGeom>
        </p:spPr>
      </p:pic>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10448652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BBD71-F897-F148-A250-C0FAAF84E203}"/>
              </a:ext>
            </a:extLst>
          </p:cNvPr>
          <p:cNvSpPr/>
          <p:nvPr userDrawn="1"/>
        </p:nvSpPr>
        <p:spPr>
          <a:xfrm>
            <a:off x="0" y="0"/>
            <a:ext cx="7391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32185582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C0CAD7-6AB3-4979-8A03-CED5B349279F}"/>
              </a:ext>
            </a:extLst>
          </p:cNvPr>
          <p:cNvSpPr>
            <a:spLocks noGrp="1"/>
          </p:cNvSpPr>
          <p:nvPr>
            <p:ph type="ftr" sz="quarter" idx="10"/>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8A092031-9AE9-4F2D-AB0D-02D395772E5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8677A55-CF3D-4996-B1B2-DC15AF5F6955}"/>
              </a:ext>
            </a:extLst>
          </p:cNvPr>
          <p:cNvSpPr>
            <a:spLocks noGrp="1"/>
          </p:cNvSpPr>
          <p:nvPr>
            <p:ph type="title" hasCustomPrompt="1"/>
          </p:nvPr>
        </p:nvSpPr>
        <p:spPr>
          <a:xfrm>
            <a:off x="694392" y="1673352"/>
            <a:ext cx="4462272" cy="813816"/>
          </a:xfrm>
        </p:spPr>
        <p:txBody>
          <a:bodyPr/>
          <a:lstStyle>
            <a:lvl1pPr>
              <a:defRPr sz="4000">
                <a:solidFill>
                  <a:schemeClr val="accent2"/>
                </a:solidFill>
              </a:defRPr>
            </a:lvl1pPr>
          </a:lstStyle>
          <a:p>
            <a:r>
              <a:rPr lang="en-US" dirty="0"/>
              <a:t>Contents</a:t>
            </a:r>
          </a:p>
        </p:txBody>
      </p:sp>
      <p:sp>
        <p:nvSpPr>
          <p:cNvPr id="6" name="Text Placeholder 7">
            <a:extLst>
              <a:ext uri="{FF2B5EF4-FFF2-40B4-BE49-F238E27FC236}">
                <a16:creationId xmlns:a16="http://schemas.microsoft.com/office/drawing/2014/main" id="{9C8727FB-7D30-4FE8-A216-8349F5E26ABB}"/>
              </a:ext>
            </a:extLst>
          </p:cNvPr>
          <p:cNvSpPr>
            <a:spLocks noGrp="1"/>
          </p:cNvSpPr>
          <p:nvPr>
            <p:ph type="body" sz="quarter" idx="10" hasCustomPrompt="1"/>
          </p:nvPr>
        </p:nvSpPr>
        <p:spPr>
          <a:xfrm>
            <a:off x="5971032" y="1673352"/>
            <a:ext cx="5535168" cy="3630168"/>
          </a:xfrm>
        </p:spPr>
        <p:txBody>
          <a:bodyPr/>
          <a:lstStyle>
            <a:lvl1pPr marL="457200" indent="-457200">
              <a:buClr>
                <a:schemeClr val="accent2"/>
              </a:buClr>
              <a:buFont typeface="Arial" panose="020B0604020202020204" pitchFamily="34" charset="0"/>
              <a:buChar char="•"/>
              <a:defRPr sz="1800" b="0">
                <a:solidFill>
                  <a:schemeClr val="accent1"/>
                </a:solidFill>
              </a:defRPr>
            </a:lvl1pPr>
            <a:lvl2pPr marL="914400" indent="-457200">
              <a:buFont typeface="+mj-lt"/>
              <a:buAutoNum type="arabicPeriod"/>
              <a:defRPr sz="1800" b="1">
                <a:solidFill>
                  <a:schemeClr val="bg1"/>
                </a:solidFill>
              </a:defRPr>
            </a:lvl2pPr>
            <a:lvl3pPr marL="1257300" indent="-342900">
              <a:buFont typeface="+mj-lt"/>
              <a:buAutoNum type="arabicPeriod"/>
              <a:defRPr sz="1800" b="1">
                <a:solidFill>
                  <a:schemeClr val="bg1"/>
                </a:solidFill>
              </a:defRPr>
            </a:lvl3pPr>
            <a:lvl4pPr marL="1714500" indent="-342900">
              <a:buFont typeface="+mj-lt"/>
              <a:buAutoNum type="arabicPeriod"/>
              <a:defRPr sz="1800" b="1">
                <a:solidFill>
                  <a:schemeClr val="bg1"/>
                </a:solidFill>
              </a:defRPr>
            </a:lvl4pPr>
            <a:lvl5pPr marL="2171700" indent="-342900">
              <a:buFont typeface="+mj-lt"/>
              <a:buAutoNum type="arabicPeriod"/>
              <a:defRPr sz="1800" b="1">
                <a:solidFill>
                  <a:schemeClr val="bg1"/>
                </a:solidFill>
              </a:defRPr>
            </a:lvl5pPr>
          </a:lstStyle>
          <a:p>
            <a:pPr lvl="0"/>
            <a:r>
              <a:rPr lang="en-US" dirty="0"/>
              <a:t>Item</a:t>
            </a:r>
          </a:p>
          <a:p>
            <a:pPr lvl="0"/>
            <a:r>
              <a:rPr lang="en-US" dirty="0"/>
              <a:t>Item</a:t>
            </a:r>
          </a:p>
          <a:p>
            <a:pPr lvl="0"/>
            <a:r>
              <a:rPr lang="en-US" dirty="0"/>
              <a:t>Item</a:t>
            </a:r>
          </a:p>
          <a:p>
            <a:pPr lvl="0"/>
            <a:r>
              <a:rPr lang="en-US" dirty="0"/>
              <a:t>Item</a:t>
            </a:r>
          </a:p>
          <a:p>
            <a:pPr lvl="0"/>
            <a:r>
              <a:rPr lang="en-US" dirty="0"/>
              <a:t>Item</a:t>
            </a:r>
          </a:p>
          <a:p>
            <a:pPr lvl="0"/>
            <a:r>
              <a:rPr lang="en-US" dirty="0"/>
              <a:t>Item</a:t>
            </a:r>
          </a:p>
        </p:txBody>
      </p:sp>
    </p:spTree>
    <p:extLst>
      <p:ext uri="{BB962C8B-B14F-4D97-AF65-F5344CB8AC3E}">
        <p14:creationId xmlns:p14="http://schemas.microsoft.com/office/powerpoint/2010/main" val="422871450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16.xml"/><Relationship Id="rId21" Type="http://schemas.openxmlformats.org/officeDocument/2006/relationships/slideLayout" Target="../slideLayouts/slideLayout111.xml"/><Relationship Id="rId42" Type="http://schemas.openxmlformats.org/officeDocument/2006/relationships/slideLayout" Target="../slideLayouts/slideLayout132.xml"/><Relationship Id="rId47" Type="http://schemas.openxmlformats.org/officeDocument/2006/relationships/slideLayout" Target="../slideLayouts/slideLayout137.xml"/><Relationship Id="rId63" Type="http://schemas.openxmlformats.org/officeDocument/2006/relationships/slideLayout" Target="../slideLayouts/slideLayout153.xml"/><Relationship Id="rId68" Type="http://schemas.openxmlformats.org/officeDocument/2006/relationships/slideLayout" Target="../slideLayouts/slideLayout158.xml"/><Relationship Id="rId84" Type="http://schemas.openxmlformats.org/officeDocument/2006/relationships/slideLayout" Target="../slideLayouts/slideLayout174.xml"/><Relationship Id="rId89" Type="http://schemas.openxmlformats.org/officeDocument/2006/relationships/slideLayout" Target="../slideLayouts/slideLayout179.xml"/><Relationship Id="rId16" Type="http://schemas.openxmlformats.org/officeDocument/2006/relationships/slideLayout" Target="../slideLayouts/slideLayout106.xml"/><Relationship Id="rId107" Type="http://schemas.openxmlformats.org/officeDocument/2006/relationships/slideLayout" Target="../slideLayouts/slideLayout197.xml"/><Relationship Id="rId11" Type="http://schemas.openxmlformats.org/officeDocument/2006/relationships/slideLayout" Target="../slideLayouts/slideLayout101.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53" Type="http://schemas.openxmlformats.org/officeDocument/2006/relationships/slideLayout" Target="../slideLayouts/slideLayout143.xml"/><Relationship Id="rId58" Type="http://schemas.openxmlformats.org/officeDocument/2006/relationships/slideLayout" Target="../slideLayouts/slideLayout148.xml"/><Relationship Id="rId74" Type="http://schemas.openxmlformats.org/officeDocument/2006/relationships/slideLayout" Target="../slideLayouts/slideLayout164.xml"/><Relationship Id="rId79" Type="http://schemas.openxmlformats.org/officeDocument/2006/relationships/slideLayout" Target="../slideLayouts/slideLayout169.xml"/><Relationship Id="rId102" Type="http://schemas.openxmlformats.org/officeDocument/2006/relationships/slideLayout" Target="../slideLayouts/slideLayout192.xml"/><Relationship Id="rId5" Type="http://schemas.openxmlformats.org/officeDocument/2006/relationships/slideLayout" Target="../slideLayouts/slideLayout95.xml"/><Relationship Id="rId90" Type="http://schemas.openxmlformats.org/officeDocument/2006/relationships/slideLayout" Target="../slideLayouts/slideLayout180.xml"/><Relationship Id="rId95" Type="http://schemas.openxmlformats.org/officeDocument/2006/relationships/slideLayout" Target="../slideLayouts/slideLayout185.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43" Type="http://schemas.openxmlformats.org/officeDocument/2006/relationships/slideLayout" Target="../slideLayouts/slideLayout133.xml"/><Relationship Id="rId48" Type="http://schemas.openxmlformats.org/officeDocument/2006/relationships/slideLayout" Target="../slideLayouts/slideLayout138.xml"/><Relationship Id="rId64" Type="http://schemas.openxmlformats.org/officeDocument/2006/relationships/slideLayout" Target="../slideLayouts/slideLayout154.xml"/><Relationship Id="rId69" Type="http://schemas.openxmlformats.org/officeDocument/2006/relationships/slideLayout" Target="../slideLayouts/slideLayout159.xml"/><Relationship Id="rId80" Type="http://schemas.openxmlformats.org/officeDocument/2006/relationships/slideLayout" Target="../slideLayouts/slideLayout170.xml"/><Relationship Id="rId85" Type="http://schemas.openxmlformats.org/officeDocument/2006/relationships/slideLayout" Target="../slideLayouts/slideLayout175.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59" Type="http://schemas.openxmlformats.org/officeDocument/2006/relationships/slideLayout" Target="../slideLayouts/slideLayout149.xml"/><Relationship Id="rId103" Type="http://schemas.openxmlformats.org/officeDocument/2006/relationships/slideLayout" Target="../slideLayouts/slideLayout193.xml"/><Relationship Id="rId108" Type="http://schemas.openxmlformats.org/officeDocument/2006/relationships/slideLayout" Target="../slideLayouts/slideLayout198.xml"/><Relationship Id="rId54" Type="http://schemas.openxmlformats.org/officeDocument/2006/relationships/slideLayout" Target="../slideLayouts/slideLayout144.xml"/><Relationship Id="rId70" Type="http://schemas.openxmlformats.org/officeDocument/2006/relationships/slideLayout" Target="../slideLayouts/slideLayout160.xml"/><Relationship Id="rId75" Type="http://schemas.openxmlformats.org/officeDocument/2006/relationships/slideLayout" Target="../slideLayouts/slideLayout165.xml"/><Relationship Id="rId91" Type="http://schemas.openxmlformats.org/officeDocument/2006/relationships/slideLayout" Target="../slideLayouts/slideLayout181.xml"/><Relationship Id="rId96" Type="http://schemas.openxmlformats.org/officeDocument/2006/relationships/slideLayout" Target="../slideLayouts/slideLayout18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49" Type="http://schemas.openxmlformats.org/officeDocument/2006/relationships/slideLayout" Target="../slideLayouts/slideLayout139.xml"/><Relationship Id="rId57" Type="http://schemas.openxmlformats.org/officeDocument/2006/relationships/slideLayout" Target="../slideLayouts/slideLayout147.xml"/><Relationship Id="rId106" Type="http://schemas.openxmlformats.org/officeDocument/2006/relationships/slideLayout" Target="../slideLayouts/slideLayout196.xml"/><Relationship Id="rId10" Type="http://schemas.openxmlformats.org/officeDocument/2006/relationships/slideLayout" Target="../slideLayouts/slideLayout100.xml"/><Relationship Id="rId31" Type="http://schemas.openxmlformats.org/officeDocument/2006/relationships/slideLayout" Target="../slideLayouts/slideLayout121.xml"/><Relationship Id="rId44" Type="http://schemas.openxmlformats.org/officeDocument/2006/relationships/slideLayout" Target="../slideLayouts/slideLayout134.xml"/><Relationship Id="rId52" Type="http://schemas.openxmlformats.org/officeDocument/2006/relationships/slideLayout" Target="../slideLayouts/slideLayout142.xml"/><Relationship Id="rId60" Type="http://schemas.openxmlformats.org/officeDocument/2006/relationships/slideLayout" Target="../slideLayouts/slideLayout150.xml"/><Relationship Id="rId65" Type="http://schemas.openxmlformats.org/officeDocument/2006/relationships/slideLayout" Target="../slideLayouts/slideLayout155.xml"/><Relationship Id="rId73" Type="http://schemas.openxmlformats.org/officeDocument/2006/relationships/slideLayout" Target="../slideLayouts/slideLayout163.xml"/><Relationship Id="rId78" Type="http://schemas.openxmlformats.org/officeDocument/2006/relationships/slideLayout" Target="../slideLayouts/slideLayout168.xml"/><Relationship Id="rId81" Type="http://schemas.openxmlformats.org/officeDocument/2006/relationships/slideLayout" Target="../slideLayouts/slideLayout171.xml"/><Relationship Id="rId86" Type="http://schemas.openxmlformats.org/officeDocument/2006/relationships/slideLayout" Target="../slideLayouts/slideLayout176.xml"/><Relationship Id="rId94" Type="http://schemas.openxmlformats.org/officeDocument/2006/relationships/slideLayout" Target="../slideLayouts/slideLayout184.xml"/><Relationship Id="rId99" Type="http://schemas.openxmlformats.org/officeDocument/2006/relationships/slideLayout" Target="../slideLayouts/slideLayout189.xml"/><Relationship Id="rId101" Type="http://schemas.openxmlformats.org/officeDocument/2006/relationships/slideLayout" Target="../slideLayouts/slideLayout19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9" Type="http://schemas.openxmlformats.org/officeDocument/2006/relationships/slideLayout" Target="../slideLayouts/slideLayout129.xml"/><Relationship Id="rId109" Type="http://schemas.openxmlformats.org/officeDocument/2006/relationships/slideLayout" Target="../slideLayouts/slideLayout199.xml"/><Relationship Id="rId34" Type="http://schemas.openxmlformats.org/officeDocument/2006/relationships/slideLayout" Target="../slideLayouts/slideLayout124.xml"/><Relationship Id="rId50" Type="http://schemas.openxmlformats.org/officeDocument/2006/relationships/slideLayout" Target="../slideLayouts/slideLayout140.xml"/><Relationship Id="rId55" Type="http://schemas.openxmlformats.org/officeDocument/2006/relationships/slideLayout" Target="../slideLayouts/slideLayout145.xml"/><Relationship Id="rId76" Type="http://schemas.openxmlformats.org/officeDocument/2006/relationships/slideLayout" Target="../slideLayouts/slideLayout166.xml"/><Relationship Id="rId97" Type="http://schemas.openxmlformats.org/officeDocument/2006/relationships/slideLayout" Target="../slideLayouts/slideLayout187.xml"/><Relationship Id="rId104" Type="http://schemas.openxmlformats.org/officeDocument/2006/relationships/slideLayout" Target="../slideLayouts/slideLayout194.xml"/><Relationship Id="rId7" Type="http://schemas.openxmlformats.org/officeDocument/2006/relationships/slideLayout" Target="../slideLayouts/slideLayout97.xml"/><Relationship Id="rId71" Type="http://schemas.openxmlformats.org/officeDocument/2006/relationships/slideLayout" Target="../slideLayouts/slideLayout161.xml"/><Relationship Id="rId92" Type="http://schemas.openxmlformats.org/officeDocument/2006/relationships/slideLayout" Target="../slideLayouts/slideLayout182.xml"/><Relationship Id="rId2" Type="http://schemas.openxmlformats.org/officeDocument/2006/relationships/slideLayout" Target="../slideLayouts/slideLayout92.xml"/><Relationship Id="rId29" Type="http://schemas.openxmlformats.org/officeDocument/2006/relationships/slideLayout" Target="../slideLayouts/slideLayout119.xml"/><Relationship Id="rId24" Type="http://schemas.openxmlformats.org/officeDocument/2006/relationships/slideLayout" Target="../slideLayouts/slideLayout114.xml"/><Relationship Id="rId40" Type="http://schemas.openxmlformats.org/officeDocument/2006/relationships/slideLayout" Target="../slideLayouts/slideLayout130.xml"/><Relationship Id="rId45" Type="http://schemas.openxmlformats.org/officeDocument/2006/relationships/slideLayout" Target="../slideLayouts/slideLayout135.xml"/><Relationship Id="rId66" Type="http://schemas.openxmlformats.org/officeDocument/2006/relationships/slideLayout" Target="../slideLayouts/slideLayout156.xml"/><Relationship Id="rId87" Type="http://schemas.openxmlformats.org/officeDocument/2006/relationships/slideLayout" Target="../slideLayouts/slideLayout177.xml"/><Relationship Id="rId110" Type="http://schemas.openxmlformats.org/officeDocument/2006/relationships/theme" Target="../theme/theme2.xml"/><Relationship Id="rId61" Type="http://schemas.openxmlformats.org/officeDocument/2006/relationships/slideLayout" Target="../slideLayouts/slideLayout151.xml"/><Relationship Id="rId82" Type="http://schemas.openxmlformats.org/officeDocument/2006/relationships/slideLayout" Target="../slideLayouts/slideLayout172.xml"/><Relationship Id="rId19" Type="http://schemas.openxmlformats.org/officeDocument/2006/relationships/slideLayout" Target="../slideLayouts/slideLayout109.xml"/><Relationship Id="rId14" Type="http://schemas.openxmlformats.org/officeDocument/2006/relationships/slideLayout" Target="../slideLayouts/slideLayout104.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56" Type="http://schemas.openxmlformats.org/officeDocument/2006/relationships/slideLayout" Target="../slideLayouts/slideLayout146.xml"/><Relationship Id="rId77" Type="http://schemas.openxmlformats.org/officeDocument/2006/relationships/slideLayout" Target="../slideLayouts/slideLayout167.xml"/><Relationship Id="rId100" Type="http://schemas.openxmlformats.org/officeDocument/2006/relationships/slideLayout" Target="../slideLayouts/slideLayout190.xml"/><Relationship Id="rId105" Type="http://schemas.openxmlformats.org/officeDocument/2006/relationships/slideLayout" Target="../slideLayouts/slideLayout195.xml"/><Relationship Id="rId8" Type="http://schemas.openxmlformats.org/officeDocument/2006/relationships/slideLayout" Target="../slideLayouts/slideLayout98.xml"/><Relationship Id="rId51" Type="http://schemas.openxmlformats.org/officeDocument/2006/relationships/slideLayout" Target="../slideLayouts/slideLayout141.xml"/><Relationship Id="rId72" Type="http://schemas.openxmlformats.org/officeDocument/2006/relationships/slideLayout" Target="../slideLayouts/slideLayout162.xml"/><Relationship Id="rId93" Type="http://schemas.openxmlformats.org/officeDocument/2006/relationships/slideLayout" Target="../slideLayouts/slideLayout183.xml"/><Relationship Id="rId98" Type="http://schemas.openxmlformats.org/officeDocument/2006/relationships/slideLayout" Target="../slideLayouts/slideLayout188.xml"/><Relationship Id="rId3" Type="http://schemas.openxmlformats.org/officeDocument/2006/relationships/slideLayout" Target="../slideLayouts/slideLayout93.xml"/><Relationship Id="rId25" Type="http://schemas.openxmlformats.org/officeDocument/2006/relationships/slideLayout" Target="../slideLayouts/slideLayout115.xml"/><Relationship Id="rId46" Type="http://schemas.openxmlformats.org/officeDocument/2006/relationships/slideLayout" Target="../slideLayouts/slideLayout136.xml"/><Relationship Id="rId67" Type="http://schemas.openxmlformats.org/officeDocument/2006/relationships/slideLayout" Target="../slideLayouts/slideLayout157.xml"/><Relationship Id="rId20" Type="http://schemas.openxmlformats.org/officeDocument/2006/relationships/slideLayout" Target="../slideLayouts/slideLayout110.xml"/><Relationship Id="rId41" Type="http://schemas.openxmlformats.org/officeDocument/2006/relationships/slideLayout" Target="../slideLayouts/slideLayout131.xml"/><Relationship Id="rId62" Type="http://schemas.openxmlformats.org/officeDocument/2006/relationships/slideLayout" Target="../slideLayouts/slideLayout152.xml"/><Relationship Id="rId83" Type="http://schemas.openxmlformats.org/officeDocument/2006/relationships/slideLayout" Target="../slideLayouts/slideLayout173.xml"/><Relationship Id="rId88" Type="http://schemas.openxmlformats.org/officeDocument/2006/relationships/slideLayout" Target="../slideLayouts/slideLayout17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5" Type="http://schemas.openxmlformats.org/officeDocument/2006/relationships/slideLayout" Target="../slideLayouts/slideLayout204.xml"/><Relationship Id="rId4" Type="http://schemas.openxmlformats.org/officeDocument/2006/relationships/slideLayout" Target="../slideLayouts/slideLayout20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1.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5" Type="http://schemas.openxmlformats.org/officeDocument/2006/relationships/theme" Target="../theme/theme6.xml"/><Relationship Id="rId4" Type="http://schemas.openxmlformats.org/officeDocument/2006/relationships/slideLayout" Target="../slideLayouts/slideLayout2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817352" cy="480951"/>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817352"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a:p>
        </p:txBody>
      </p:sp>
    </p:spTree>
    <p:extLst>
      <p:ext uri="{BB962C8B-B14F-4D97-AF65-F5344CB8AC3E}">
        <p14:creationId xmlns:p14="http://schemas.microsoft.com/office/powerpoint/2010/main" val="840500405"/>
      </p:ext>
    </p:extLst>
  </p:cSld>
  <p:clrMap bg1="lt1" tx1="dk1" bg2="lt2" tx2="dk2" accent1="accent1" accent2="accent2" accent3="accent3" accent4="accent4" accent5="accent5" accent6="accent6" hlink="hlink" folHlink="folHlink"/>
  <p:sldLayoutIdLst>
    <p:sldLayoutId id="2147483706" r:id="rId1"/>
    <p:sldLayoutId id="2147483745" r:id="rId2"/>
    <p:sldLayoutId id="2147483677" r:id="rId3"/>
    <p:sldLayoutId id="2147483722" r:id="rId4"/>
    <p:sldLayoutId id="2147483737" r:id="rId5"/>
    <p:sldLayoutId id="2147483775" r:id="rId6"/>
    <p:sldLayoutId id="2147483680" r:id="rId7"/>
    <p:sldLayoutId id="2147483915" r:id="rId8"/>
    <p:sldLayoutId id="2147483682" r:id="rId9"/>
    <p:sldLayoutId id="2147483690" r:id="rId10"/>
    <p:sldLayoutId id="2147483776" r:id="rId11"/>
    <p:sldLayoutId id="2147483738" r:id="rId12"/>
    <p:sldLayoutId id="2147483739" r:id="rId13"/>
    <p:sldLayoutId id="2147483740" r:id="rId14"/>
    <p:sldLayoutId id="2147483741" r:id="rId15"/>
    <p:sldLayoutId id="2147483742" r:id="rId16"/>
    <p:sldLayoutId id="2147483744" r:id="rId17"/>
    <p:sldLayoutId id="2147483743" r:id="rId18"/>
    <p:sldLayoutId id="2147483691" r:id="rId19"/>
    <p:sldLayoutId id="2147483702" r:id="rId20"/>
    <p:sldLayoutId id="2147483695" r:id="rId21"/>
    <p:sldLayoutId id="2147483696" r:id="rId22"/>
    <p:sldLayoutId id="2147483697" r:id="rId23"/>
    <p:sldLayoutId id="2147483698" r:id="rId24"/>
    <p:sldLayoutId id="2147483728" r:id="rId25"/>
    <p:sldLayoutId id="2147483928" r:id="rId26"/>
    <p:sldLayoutId id="2147483927" r:id="rId27"/>
    <p:sldLayoutId id="2147483731" r:id="rId28"/>
    <p:sldLayoutId id="2147483703" r:id="rId29"/>
    <p:sldLayoutId id="2147483704" r:id="rId30"/>
    <p:sldLayoutId id="2147483767" r:id="rId31"/>
    <p:sldLayoutId id="2147483911" r:id="rId32"/>
    <p:sldLayoutId id="2147483757" r:id="rId33"/>
    <p:sldLayoutId id="2147483732" r:id="rId34"/>
    <p:sldLayoutId id="2147483736" r:id="rId35"/>
    <p:sldLayoutId id="2147483777" r:id="rId36"/>
    <p:sldLayoutId id="2147483778" r:id="rId37"/>
    <p:sldLayoutId id="2147483912" r:id="rId38"/>
    <p:sldLayoutId id="2147483734" r:id="rId39"/>
    <p:sldLayoutId id="2147483735" r:id="rId40"/>
    <p:sldLayoutId id="2147483733" r:id="rId41"/>
    <p:sldLayoutId id="2147483709" r:id="rId42"/>
    <p:sldLayoutId id="2147483710" r:id="rId43"/>
    <p:sldLayoutId id="2147483711" r:id="rId44"/>
    <p:sldLayoutId id="2147483906" r:id="rId45"/>
    <p:sldLayoutId id="2147483713" r:id="rId46"/>
    <p:sldLayoutId id="2147483910" r:id="rId47"/>
    <p:sldLayoutId id="2147483715" r:id="rId48"/>
    <p:sldLayoutId id="2147483716" r:id="rId49"/>
    <p:sldLayoutId id="2147483717" r:id="rId50"/>
    <p:sldLayoutId id="2147483784" r:id="rId51"/>
    <p:sldLayoutId id="2147483721" r:id="rId52"/>
    <p:sldLayoutId id="2147483752" r:id="rId53"/>
    <p:sldLayoutId id="2147483759" r:id="rId54"/>
    <p:sldLayoutId id="2147483758" r:id="rId55"/>
    <p:sldLayoutId id="2147483726" r:id="rId56"/>
    <p:sldLayoutId id="2147483753" r:id="rId57"/>
    <p:sldLayoutId id="2147483718" r:id="rId58"/>
    <p:sldLayoutId id="2147483720" r:id="rId59"/>
    <p:sldLayoutId id="2147483719" r:id="rId60"/>
    <p:sldLayoutId id="2147483756" r:id="rId61"/>
    <p:sldLayoutId id="2147483754" r:id="rId62"/>
    <p:sldLayoutId id="2147483755" r:id="rId63"/>
    <p:sldLayoutId id="2147483766" r:id="rId64"/>
    <p:sldLayoutId id="2147483765" r:id="rId65"/>
    <p:sldLayoutId id="2147483763" r:id="rId66"/>
    <p:sldLayoutId id="2147483760" r:id="rId67"/>
    <p:sldLayoutId id="2147483761" r:id="rId68"/>
    <p:sldLayoutId id="2147483762" r:id="rId69"/>
    <p:sldLayoutId id="2147483746" r:id="rId70"/>
    <p:sldLayoutId id="2147483747" r:id="rId71"/>
    <p:sldLayoutId id="2147483748" r:id="rId72"/>
    <p:sldLayoutId id="2147483749" r:id="rId73"/>
    <p:sldLayoutId id="2147483750" r:id="rId74"/>
    <p:sldLayoutId id="2147483751" r:id="rId75"/>
    <p:sldLayoutId id="2147483764" r:id="rId76"/>
    <p:sldLayoutId id="2147483771" r:id="rId77"/>
    <p:sldLayoutId id="2147483781" r:id="rId78"/>
    <p:sldLayoutId id="2147483773" r:id="rId79"/>
    <p:sldLayoutId id="2147483768" r:id="rId80"/>
    <p:sldLayoutId id="2147483783" r:id="rId81"/>
    <p:sldLayoutId id="2147483774" r:id="rId82"/>
    <p:sldLayoutId id="2147483780" r:id="rId83"/>
    <p:sldLayoutId id="2147483770" r:id="rId84"/>
    <p:sldLayoutId id="2147483772" r:id="rId85"/>
    <p:sldLayoutId id="2147483694" r:id="rId86"/>
    <p:sldLayoutId id="2147483815" r:id="rId87"/>
    <p:sldLayoutId id="2147483902" r:id="rId88"/>
    <p:sldLayoutId id="2147483808" r:id="rId89"/>
    <p:sldLayoutId id="2147483810" r:id="rId90"/>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817352" cy="480951"/>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817352"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84050040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02" r:id="rId4"/>
    <p:sldLayoutId id="2147483804" r:id="rId5"/>
    <p:sldLayoutId id="2147483803" r:id="rId6"/>
    <p:sldLayoutId id="2147483817" r:id="rId7"/>
    <p:sldLayoutId id="2147483818" r:id="rId8"/>
    <p:sldLayoutId id="2147483819" r:id="rId9"/>
    <p:sldLayoutId id="2147483820" r:id="rId10"/>
    <p:sldLayoutId id="2147483821" r:id="rId11"/>
    <p:sldLayoutId id="2147483822" r:id="rId12"/>
    <p:sldLayoutId id="2147483798" r:id="rId13"/>
    <p:sldLayoutId id="2147483797"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 id="2147483846" r:id="rId38"/>
    <p:sldLayoutId id="2147483847" r:id="rId39"/>
    <p:sldLayoutId id="2147483848" r:id="rId40"/>
    <p:sldLayoutId id="2147483849" r:id="rId41"/>
    <p:sldLayoutId id="2147483850" r:id="rId42"/>
    <p:sldLayoutId id="2147483851" r:id="rId43"/>
    <p:sldLayoutId id="2147483852" r:id="rId44"/>
    <p:sldLayoutId id="2147483853" r:id="rId45"/>
    <p:sldLayoutId id="2147483854" r:id="rId46"/>
    <p:sldLayoutId id="2147483855" r:id="rId47"/>
    <p:sldLayoutId id="2147483856" r:id="rId48"/>
    <p:sldLayoutId id="2147483857" r:id="rId49"/>
    <p:sldLayoutId id="2147483858" r:id="rId50"/>
    <p:sldLayoutId id="2147483859" r:id="rId51"/>
    <p:sldLayoutId id="2147483860" r:id="rId52"/>
    <p:sldLayoutId id="2147483861" r:id="rId53"/>
    <p:sldLayoutId id="2147483862" r:id="rId54"/>
    <p:sldLayoutId id="2147483863" r:id="rId55"/>
    <p:sldLayoutId id="2147483795" r:id="rId56"/>
    <p:sldLayoutId id="2147483864" r:id="rId57"/>
    <p:sldLayoutId id="2147483865" r:id="rId58"/>
    <p:sldLayoutId id="2147483866" r:id="rId59"/>
    <p:sldLayoutId id="2147483867" r:id="rId60"/>
    <p:sldLayoutId id="2147483868" r:id="rId61"/>
    <p:sldLayoutId id="2147483869" r:id="rId62"/>
    <p:sldLayoutId id="2147483786" r:id="rId63"/>
    <p:sldLayoutId id="2147483870" r:id="rId64"/>
    <p:sldLayoutId id="2147483871" r:id="rId65"/>
    <p:sldLayoutId id="2147483872" r:id="rId66"/>
    <p:sldLayoutId id="2147483873" r:id="rId67"/>
    <p:sldLayoutId id="2147483874" r:id="rId68"/>
    <p:sldLayoutId id="2147483787" r:id="rId69"/>
    <p:sldLayoutId id="2147483875" r:id="rId70"/>
    <p:sldLayoutId id="2147483876" r:id="rId71"/>
    <p:sldLayoutId id="2147483877" r:id="rId72"/>
    <p:sldLayoutId id="2147483799" r:id="rId73"/>
    <p:sldLayoutId id="2147483789" r:id="rId74"/>
    <p:sldLayoutId id="2147483788" r:id="rId75"/>
    <p:sldLayoutId id="2147483878" r:id="rId76"/>
    <p:sldLayoutId id="2147483879" r:id="rId77"/>
    <p:sldLayoutId id="2147483785" r:id="rId78"/>
    <p:sldLayoutId id="2147483791" r:id="rId79"/>
    <p:sldLayoutId id="2147483794" r:id="rId80"/>
    <p:sldLayoutId id="2147483790" r:id="rId81"/>
    <p:sldLayoutId id="2147483793" r:id="rId82"/>
    <p:sldLayoutId id="2147483792" r:id="rId83"/>
    <p:sldLayoutId id="2147483796" r:id="rId84"/>
    <p:sldLayoutId id="2147483880" r:id="rId85"/>
    <p:sldLayoutId id="2147483881" r:id="rId86"/>
    <p:sldLayoutId id="2147483882" r:id="rId87"/>
    <p:sldLayoutId id="2147483883" r:id="rId88"/>
    <p:sldLayoutId id="2147483884" r:id="rId89"/>
    <p:sldLayoutId id="2147483885" r:id="rId90"/>
    <p:sldLayoutId id="2147483886" r:id="rId91"/>
    <p:sldLayoutId id="2147483887" r:id="rId92"/>
    <p:sldLayoutId id="2147483801" r:id="rId93"/>
    <p:sldLayoutId id="2147483800" r:id="rId94"/>
    <p:sldLayoutId id="2147483888" r:id="rId95"/>
    <p:sldLayoutId id="2147483889" r:id="rId96"/>
    <p:sldLayoutId id="2147483890" r:id="rId97"/>
    <p:sldLayoutId id="2147483891" r:id="rId98"/>
    <p:sldLayoutId id="2147483892" r:id="rId99"/>
    <p:sldLayoutId id="2147483893" r:id="rId100"/>
    <p:sldLayoutId id="2147483894" r:id="rId101"/>
    <p:sldLayoutId id="2147483895" r:id="rId102"/>
    <p:sldLayoutId id="2147483896" r:id="rId103"/>
    <p:sldLayoutId id="2147483897" r:id="rId104"/>
    <p:sldLayoutId id="2147483898" r:id="rId105"/>
    <p:sldLayoutId id="2147483899" r:id="rId106"/>
    <p:sldLayoutId id="2147483805" r:id="rId107"/>
    <p:sldLayoutId id="2147483806" r:id="rId108"/>
    <p:sldLayoutId id="2147483807" r:id="rId109"/>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787901010"/>
      </p:ext>
    </p:extLst>
  </p:cSld>
  <p:clrMap bg1="lt1" tx1="dk1" bg2="lt2" tx2="dk2" accent1="accent1" accent2="accent2" accent3="accent3" accent4="accent4" accent5="accent5" accent6="accent6" hlink="hlink" folHlink="folHlink"/>
  <p:sldLayoutIdLst>
    <p:sldLayoutId id="2147483650" r:id="rId1"/>
    <p:sldLayoutId id="2147483667" r:id="rId2"/>
    <p:sldLayoutId id="2147483923" r:id="rId3"/>
    <p:sldLayoutId id="2147483921" r:id="rId4"/>
    <p:sldLayoutId id="2147483670" r:id="rId5"/>
    <p:sldLayoutId id="2147483652" r:id="rId6"/>
    <p:sldLayoutId id="2147483676" r:id="rId7"/>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7248" userDrawn="1">
          <p15:clr>
            <a:srgbClr val="F26B43"/>
          </p15:clr>
        </p15:guide>
        <p15:guide id="3" orient="horz" pos="504" userDrawn="1">
          <p15:clr>
            <a:srgbClr val="F26B43"/>
          </p15:clr>
        </p15:guide>
        <p15:guide id="4" orient="horz" pos="4080" userDrawn="1">
          <p15:clr>
            <a:srgbClr val="F26B43"/>
          </p15:clr>
        </p15:guide>
        <p15:guide id="5" orient="horz" pos="3888" userDrawn="1">
          <p15:clr>
            <a:srgbClr val="F26B43"/>
          </p15:clr>
        </p15:guide>
        <p15:guide id="6" orient="horz" pos="9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F3A9D9-BA6C-4A30-88D5-61F82D0223C7}"/>
              </a:ext>
            </a:extLst>
          </p:cNvPr>
          <p:cNvSpPr/>
          <p:nvPr userDrawn="1"/>
        </p:nvSpPr>
        <p:spPr>
          <a:xfrm>
            <a:off x="0" y="2"/>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2"/>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©2022 Jackson Lewis P.C.  </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2"/>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8" name="Title Placeholder 1">
            <a:extLst>
              <a:ext uri="{FF2B5EF4-FFF2-40B4-BE49-F238E27FC236}">
                <a16:creationId xmlns:a16="http://schemas.microsoft.com/office/drawing/2014/main" id="{6773EA33-860F-4040-B707-189163E3C2C9}"/>
              </a:ext>
            </a:extLst>
          </p:cNvPr>
          <p:cNvSpPr txBox="1">
            <a:spLocks/>
          </p:cNvSpPr>
          <p:nvPr userDrawn="1"/>
        </p:nvSpPr>
        <p:spPr>
          <a:xfrm>
            <a:off x="685800" y="2"/>
            <a:ext cx="10817352" cy="124822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r>
              <a:rPr lang="en-US" sz="3200" dirty="0"/>
              <a:t>Click to edit Master title style</a:t>
            </a:r>
          </a:p>
        </p:txBody>
      </p:sp>
    </p:spTree>
    <p:extLst>
      <p:ext uri="{BB962C8B-B14F-4D97-AF65-F5344CB8AC3E}">
        <p14:creationId xmlns:p14="http://schemas.microsoft.com/office/powerpoint/2010/main" val="1787901010"/>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914377"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7248" userDrawn="1">
          <p15:clr>
            <a:srgbClr val="F26B43"/>
          </p15:clr>
        </p15:guide>
        <p15:guide id="3" orient="horz" pos="504" userDrawn="1">
          <p15:clr>
            <a:srgbClr val="F26B43"/>
          </p15:clr>
        </p15:guide>
        <p15:guide id="4" orient="horz" pos="4080" userDrawn="1">
          <p15:clr>
            <a:srgbClr val="F26B43"/>
          </p15:clr>
        </p15:guide>
        <p15:guide id="5" orient="horz" pos="3888" userDrawn="1">
          <p15:clr>
            <a:srgbClr val="F26B43"/>
          </p15:clr>
        </p15:guide>
        <p15:guide id="6" orient="horz" pos="98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3225875513"/>
      </p:ext>
    </p:extLst>
  </p:cSld>
  <p:clrMap bg1="lt1" tx1="dk1" bg2="lt2" tx2="dk2" accent1="accent1" accent2="accent2" accent3="accent3" accent4="accent4" accent5="accent5" accent6="accent6" hlink="hlink" folHlink="folHlink"/>
  <p:sldLayoutIdLst>
    <p:sldLayoutId id="2147483707" r:id="rId1"/>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2961835587"/>
      </p:ext>
    </p:extLst>
  </p:cSld>
  <p:clrMap bg1="lt1" tx1="dk1" bg2="lt2" tx2="dk2" accent1="accent1" accent2="accent2" accent3="accent3" accent4="accent4" accent5="accent5" accent6="accent6" hlink="hlink" folHlink="folHlink"/>
  <p:sldLayoutIdLst>
    <p:sldLayoutId id="2147483729" r:id="rId1"/>
    <p:sldLayoutId id="2147483727" r:id="rId2"/>
    <p:sldLayoutId id="2147483730" r:id="rId3"/>
    <p:sldLayoutId id="2147483679" r:id="rId4"/>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12.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0.xml.rels><?xml version="1.0" encoding="UTF-8" standalone="yes"?>
<Relationships xmlns="http://schemas.openxmlformats.org/package/2006/relationships"><Relationship Id="rId3" Type="http://schemas.openxmlformats.org/officeDocument/2006/relationships/hyperlink" Target="https://www.tasnimnews.com/en/news/2018/02/25/1665946/union-workers-rally-ahead-of-supreme-court-hearing-on-organized-labor-agency-fees" TargetMode="External"/><Relationship Id="rId2" Type="http://schemas.openxmlformats.org/officeDocument/2006/relationships/image" Target="../media/image47.jpg"/><Relationship Id="rId1" Type="http://schemas.openxmlformats.org/officeDocument/2006/relationships/slideLayout" Target="../slideLayouts/slideLayout23.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10.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06.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09.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11.xml"/><Relationship Id="rId4" Type="http://schemas.openxmlformats.org/officeDocument/2006/relationships/hyperlink" Target="http://www.nlrb.go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3.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0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8646-0183-4540-BE99-24C1D6ED2248}"/>
              </a:ext>
            </a:extLst>
          </p:cNvPr>
          <p:cNvSpPr>
            <a:spLocks noGrp="1"/>
          </p:cNvSpPr>
          <p:nvPr>
            <p:ph type="ctrTitle"/>
          </p:nvPr>
        </p:nvSpPr>
        <p:spPr/>
        <p:txBody>
          <a:bodyPr/>
          <a:lstStyle/>
          <a:p>
            <a:r>
              <a:rPr lang="en-US"/>
              <a:t>Protected Concerted Activity — Not Just a Labor Law Concern</a:t>
            </a:r>
            <a:endParaRPr lang="en-US" dirty="0"/>
          </a:p>
        </p:txBody>
      </p:sp>
      <p:sp>
        <p:nvSpPr>
          <p:cNvPr id="3" name="Subtitle 2">
            <a:extLst>
              <a:ext uri="{FF2B5EF4-FFF2-40B4-BE49-F238E27FC236}">
                <a16:creationId xmlns:a16="http://schemas.microsoft.com/office/drawing/2014/main" id="{F995B3D3-58A4-42AC-ACDB-21C421FD12B3}"/>
              </a:ext>
            </a:extLst>
          </p:cNvPr>
          <p:cNvSpPr>
            <a:spLocks noGrp="1"/>
          </p:cNvSpPr>
          <p:nvPr>
            <p:ph type="subTitle" idx="1"/>
          </p:nvPr>
        </p:nvSpPr>
        <p:spPr>
          <a:xfrm>
            <a:off x="699805" y="3688422"/>
            <a:ext cx="10825975" cy="1445966"/>
          </a:xfrm>
        </p:spPr>
        <p:txBody>
          <a:bodyPr/>
          <a:lstStyle/>
          <a:p>
            <a:r>
              <a:rPr lang="en-US" b="1" dirty="0"/>
              <a:t>UT-Battelle</a:t>
            </a:r>
          </a:p>
          <a:p>
            <a:r>
              <a:rPr lang="en-US" b="1" dirty="0"/>
              <a:t>August 2025</a:t>
            </a:r>
          </a:p>
        </p:txBody>
      </p:sp>
      <p:sp>
        <p:nvSpPr>
          <p:cNvPr id="13" name="Text Placeholder 3">
            <a:extLst>
              <a:ext uri="{FF2B5EF4-FFF2-40B4-BE49-F238E27FC236}">
                <a16:creationId xmlns:a16="http://schemas.microsoft.com/office/drawing/2014/main" id="{F85494D5-70A9-40F3-766C-6BC8135A3F23}"/>
              </a:ext>
            </a:extLst>
          </p:cNvPr>
          <p:cNvSpPr>
            <a:spLocks noGrp="1"/>
          </p:cNvSpPr>
          <p:nvPr>
            <p:ph type="body" sz="quarter" idx="10"/>
          </p:nvPr>
        </p:nvSpPr>
        <p:spPr>
          <a:xfrm>
            <a:off x="699806" y="5182609"/>
            <a:ext cx="3138770" cy="269192"/>
          </a:xfrm>
        </p:spPr>
        <p:txBody>
          <a:bodyPr/>
          <a:lstStyle/>
          <a:p>
            <a:r>
              <a:rPr lang="en-US" dirty="0"/>
              <a:t>EVAN M. ROSEN, Esq.</a:t>
            </a:r>
          </a:p>
        </p:txBody>
      </p:sp>
      <p:sp>
        <p:nvSpPr>
          <p:cNvPr id="14" name="Text Placeholder 5">
            <a:extLst>
              <a:ext uri="{FF2B5EF4-FFF2-40B4-BE49-F238E27FC236}">
                <a16:creationId xmlns:a16="http://schemas.microsoft.com/office/drawing/2014/main" id="{5B059F2A-0C4E-EAB3-3230-37EEF520394F}"/>
              </a:ext>
            </a:extLst>
          </p:cNvPr>
          <p:cNvSpPr txBox="1">
            <a:spLocks/>
          </p:cNvSpPr>
          <p:nvPr/>
        </p:nvSpPr>
        <p:spPr>
          <a:xfrm>
            <a:off x="699805" y="5452015"/>
            <a:ext cx="3731801" cy="193893"/>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Jackson Lewis P.C. </a:t>
            </a:r>
          </a:p>
          <a:p>
            <a:endParaRPr lang="en-US" dirty="0"/>
          </a:p>
        </p:txBody>
      </p:sp>
      <p:sp>
        <p:nvSpPr>
          <p:cNvPr id="15" name="Text Placeholder 12">
            <a:extLst>
              <a:ext uri="{FF2B5EF4-FFF2-40B4-BE49-F238E27FC236}">
                <a16:creationId xmlns:a16="http://schemas.microsoft.com/office/drawing/2014/main" id="{3382C91F-7C2B-1371-FF6F-3C1A1B14B0C7}"/>
              </a:ext>
            </a:extLst>
          </p:cNvPr>
          <p:cNvSpPr txBox="1">
            <a:spLocks/>
          </p:cNvSpPr>
          <p:nvPr/>
        </p:nvSpPr>
        <p:spPr>
          <a:xfrm>
            <a:off x="700088" y="5710237"/>
            <a:ext cx="3731614" cy="309563"/>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(404) 586-1837 • Evan.Rosen@jacksonlewis.com</a:t>
            </a:r>
          </a:p>
        </p:txBody>
      </p:sp>
    </p:spTree>
    <p:extLst>
      <p:ext uri="{BB962C8B-B14F-4D97-AF65-F5344CB8AC3E}">
        <p14:creationId xmlns:p14="http://schemas.microsoft.com/office/powerpoint/2010/main" val="39998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Protected Concerted Activity</a:t>
            </a:r>
            <a:endParaRPr lang="en-US" sz="3200" dirty="0"/>
          </a:p>
        </p:txBody>
      </p:sp>
      <p:sp>
        <p:nvSpPr>
          <p:cNvPr id="3" name="Content Placeholder 2"/>
          <p:cNvSpPr>
            <a:spLocks noGrp="1"/>
          </p:cNvSpPr>
          <p:nvPr>
            <p:ph idx="1"/>
          </p:nvPr>
        </p:nvSpPr>
        <p:spPr/>
        <p:txBody>
          <a:bodyPr/>
          <a:lstStyle/>
          <a:p>
            <a:pPr algn="ctr">
              <a:buNone/>
            </a:pPr>
            <a:r>
              <a:rPr lang="en-US" sz="2800" u="sng" dirty="0">
                <a:solidFill>
                  <a:srgbClr val="1F497D"/>
                </a:solidFill>
              </a:rPr>
              <a:t>National Labor Relations Act</a:t>
            </a:r>
          </a:p>
          <a:p>
            <a:pPr algn="ctr">
              <a:buNone/>
            </a:pPr>
            <a:r>
              <a:rPr lang="en-US" sz="2800" u="sng" dirty="0"/>
              <a:t>Section 7</a:t>
            </a:r>
          </a:p>
          <a:p>
            <a:pPr marL="0" indent="0">
              <a:buNone/>
            </a:pPr>
            <a:r>
              <a:rPr lang="en-US" dirty="0"/>
              <a:t>“</a:t>
            </a:r>
            <a:r>
              <a:rPr lang="en-US" sz="2800" u="sng" dirty="0"/>
              <a:t>Employees shall have the right </a:t>
            </a:r>
            <a:r>
              <a:rPr lang="en-US" sz="2800" dirty="0"/>
              <a:t>to self-organization, to form, join, or assist labor organizations, to bargain collectively through representatives of their own choosing, and </a:t>
            </a:r>
            <a:r>
              <a:rPr lang="en-US" sz="2800" u="sng" dirty="0"/>
              <a:t>to engage in other concerted activities</a:t>
            </a:r>
            <a:r>
              <a:rPr lang="en-US" sz="2800" dirty="0"/>
              <a:t> for the purpose of collective bargaining or other </a:t>
            </a:r>
            <a:r>
              <a:rPr lang="en-US" sz="2800" u="sng" dirty="0"/>
              <a:t>mutual aid or protection</a:t>
            </a:r>
            <a:r>
              <a:rPr lang="en-US" sz="2800" dirty="0"/>
              <a:t>”</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10</a:t>
            </a:fld>
            <a:endParaRPr lang="en-US"/>
          </a:p>
        </p:txBody>
      </p:sp>
    </p:spTree>
    <p:extLst>
      <p:ext uri="{BB962C8B-B14F-4D97-AF65-F5344CB8AC3E}">
        <p14:creationId xmlns:p14="http://schemas.microsoft.com/office/powerpoint/2010/main" val="13292401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sz="5400" kern="1200" dirty="0">
                <a:solidFill>
                  <a:schemeClr val="tx1"/>
                </a:solidFill>
                <a:latin typeface="+mj-lt"/>
                <a:ea typeface="+mj-ea"/>
                <a:cs typeface="+mj-cs"/>
              </a:rPr>
              <a:t>What is Protected Concerted Activity?</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ormAutofit/>
          </a:bodyPr>
          <a:lstStyle/>
          <a:p>
            <a:pPr indent="-228600" defTabSz="914400">
              <a:lnSpc>
                <a:spcPct val="90000"/>
              </a:lnSpc>
            </a:pPr>
            <a:r>
              <a:rPr lang="en-US" sz="2200" b="1" dirty="0">
                <a:latin typeface="+mn-lt"/>
                <a:cs typeface="+mn-cs"/>
              </a:rPr>
              <a:t>Protected concerted activity</a:t>
            </a:r>
            <a:r>
              <a:rPr lang="en-US" sz="2200" dirty="0">
                <a:latin typeface="+mn-lt"/>
                <a:cs typeface="+mn-cs"/>
              </a:rPr>
              <a:t>: Typically, </a:t>
            </a:r>
            <a:r>
              <a:rPr lang="en-US" sz="2200" u="sng" dirty="0">
                <a:latin typeface="+mn-lt"/>
                <a:cs typeface="+mn-cs"/>
              </a:rPr>
              <a:t>two or more </a:t>
            </a:r>
            <a:r>
              <a:rPr lang="en-US" sz="2200" dirty="0">
                <a:latin typeface="+mn-lt"/>
                <a:cs typeface="+mn-cs"/>
              </a:rPr>
              <a:t>employees acting together to attempt to improve their </a:t>
            </a:r>
            <a:r>
              <a:rPr lang="en-US" sz="2200" u="sng" dirty="0">
                <a:latin typeface="+mn-lt"/>
                <a:cs typeface="+mn-cs"/>
              </a:rPr>
              <a:t>terms and conditions</a:t>
            </a:r>
            <a:r>
              <a:rPr lang="en-US" sz="2200" dirty="0">
                <a:latin typeface="+mn-lt"/>
                <a:cs typeface="+mn-cs"/>
              </a:rPr>
              <a:t> of employment (</a:t>
            </a:r>
            <a:r>
              <a:rPr lang="en-US" sz="2200" i="1" dirty="0">
                <a:latin typeface="+mn-lt"/>
                <a:cs typeface="+mn-cs"/>
              </a:rPr>
              <a:t>i.e.</a:t>
            </a:r>
            <a:r>
              <a:rPr lang="en-US" sz="2200" dirty="0">
                <a:latin typeface="+mn-lt"/>
                <a:cs typeface="+mn-cs"/>
              </a:rPr>
              <a:t>, wages, hours, working conditions).</a:t>
            </a:r>
          </a:p>
          <a:p>
            <a:pPr indent="-228600" defTabSz="914400">
              <a:lnSpc>
                <a:spcPct val="90000"/>
              </a:lnSpc>
            </a:pPr>
            <a:r>
              <a:rPr lang="en-US" sz="2200" dirty="0">
                <a:latin typeface="+mn-lt"/>
                <a:cs typeface="+mn-cs"/>
              </a:rPr>
              <a:t>Employees are protected by the National Labor Relations Act (“NLRA”) against retaliation for concertedly discussing or complaining about terms and conditions of employment.</a:t>
            </a:r>
          </a:p>
          <a:p>
            <a:pPr indent="-228600" defTabSz="914400">
              <a:lnSpc>
                <a:spcPct val="90000"/>
              </a:lnSpc>
            </a:pPr>
            <a:r>
              <a:rPr lang="en-US" sz="2200" dirty="0">
                <a:latin typeface="+mn-lt"/>
                <a:cs typeface="+mn-cs"/>
              </a:rPr>
              <a:t>Section 7 of the NLRA covers protected concerted activity by employees only.</a:t>
            </a:r>
          </a:p>
          <a:p>
            <a:pPr indent="-228600" defTabSz="914400">
              <a:lnSpc>
                <a:spcPct val="90000"/>
              </a:lnSpc>
            </a:pPr>
            <a:r>
              <a:rPr lang="en-US" sz="2200" dirty="0">
                <a:latin typeface="+mn-lt"/>
                <a:cs typeface="+mn-cs"/>
              </a:rPr>
              <a:t>Applies equally to </a:t>
            </a:r>
            <a:r>
              <a:rPr lang="en-US" sz="2200" u="sng" dirty="0">
                <a:latin typeface="+mn-lt"/>
                <a:cs typeface="+mn-cs"/>
              </a:rPr>
              <a:t>unionized and union-free workplaces</a:t>
            </a:r>
            <a:r>
              <a:rPr lang="en-US" sz="2200" dirty="0">
                <a:latin typeface="+mn-lt"/>
                <a:cs typeface="+mn-cs"/>
              </a:rPr>
              <a:t>.</a:t>
            </a:r>
          </a:p>
          <a:p>
            <a:pPr indent="-228600" defTabSz="914400">
              <a:lnSpc>
                <a:spcPct val="90000"/>
              </a:lnSpc>
            </a:pPr>
            <a:r>
              <a:rPr lang="en-US" sz="2200" dirty="0">
                <a:latin typeface="+mn-lt"/>
                <a:cs typeface="+mn-cs"/>
              </a:rPr>
              <a:t>Applies in the workplace and online.</a:t>
            </a:r>
          </a:p>
          <a:p>
            <a:pPr indent="-228600" defTabSz="914400">
              <a:lnSpc>
                <a:spcPct val="90000"/>
              </a:lnSpc>
            </a:pPr>
            <a:r>
              <a:rPr lang="en-US" sz="2200" dirty="0">
                <a:latin typeface="+mn-lt"/>
                <a:cs typeface="+mn-cs"/>
              </a:rPr>
              <a:t>Further, the Board takes the position that </a:t>
            </a:r>
            <a:r>
              <a:rPr lang="en-US" sz="2200" u="sng" dirty="0">
                <a:latin typeface="+mn-lt"/>
                <a:cs typeface="+mn-cs"/>
              </a:rPr>
              <a:t>company rules </a:t>
            </a:r>
            <a:r>
              <a:rPr lang="en-US" sz="2200" dirty="0">
                <a:latin typeface="+mn-lt"/>
                <a:cs typeface="+mn-cs"/>
              </a:rPr>
              <a:t>that appear on their face, or that employees would reasonably construe to prohibit Section 7 activity, are unlawful.</a:t>
            </a:r>
          </a:p>
          <a:p>
            <a:pPr indent="-228600" defTabSz="914400">
              <a:lnSpc>
                <a:spcPct val="90000"/>
              </a:lnSpc>
            </a:pPr>
            <a:endParaRPr lang="en-US" sz="2200" dirty="0">
              <a:latin typeface="+mn-lt"/>
              <a:cs typeface="+mn-cs"/>
            </a:endParaRPr>
          </a:p>
        </p:txBody>
      </p:sp>
      <p:sp>
        <p:nvSpPr>
          <p:cNvPr id="11" name="Footer Placeholder 10">
            <a:extLst>
              <a:ext uri="{FF2B5EF4-FFF2-40B4-BE49-F238E27FC236}">
                <a16:creationId xmlns:a16="http://schemas.microsoft.com/office/drawing/2014/main" id="{A17971A6-0BCE-4EDF-8CF7-7A78AA210DC9}"/>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a:spcAft>
                <a:spcPts val="600"/>
              </a:spcAft>
            </a:pPr>
            <a:r>
              <a:rPr lang="en-US" sz="1200" b="1" kern="1200">
                <a:solidFill>
                  <a:schemeClr val="tx1">
                    <a:tint val="75000"/>
                  </a:schemeClr>
                </a:solidFill>
                <a:latin typeface="+mn-lt"/>
                <a:ea typeface="+mn-ea"/>
                <a:cs typeface="+mn-cs"/>
              </a:rPr>
              <a:t>©2022 Jackson Lewis P.C.  </a:t>
            </a:r>
            <a:endParaRPr lang="en-US" sz="1200" kern="1200">
              <a:solidFill>
                <a:schemeClr val="tx1">
                  <a:tint val="75000"/>
                </a:schemeClr>
              </a:solidFill>
              <a:latin typeface="+mn-lt"/>
              <a:ea typeface="+mn-ea"/>
              <a:cs typeface="+mn-cs"/>
            </a:endParaRPr>
          </a:p>
        </p:txBody>
      </p:sp>
      <p:sp>
        <p:nvSpPr>
          <p:cNvPr id="10" name="Slide Number Placeholder 9">
            <a:extLst>
              <a:ext uri="{FF2B5EF4-FFF2-40B4-BE49-F238E27FC236}">
                <a16:creationId xmlns:a16="http://schemas.microsoft.com/office/drawing/2014/main" id="{445ECA0A-129A-4B9D-8BB0-7C80FF92E119}"/>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407F7647-6CBB-4945-B48A-22BF8575EA14}" type="slidenum">
              <a:rPr lang="en-US" sz="1200" smtClean="0">
                <a:solidFill>
                  <a:schemeClr val="tx1">
                    <a:tint val="75000"/>
                  </a:schemeClr>
                </a:solidFill>
                <a:latin typeface="+mn-lt"/>
                <a:cs typeface="+mn-cs"/>
              </a:rPr>
              <a:pPr>
                <a:spcAft>
                  <a:spcPts val="600"/>
                </a:spcAft>
              </a:pPr>
              <a:t>11</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125581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83451" y="1396686"/>
            <a:ext cx="3240506" cy="4064628"/>
          </a:xfrm>
        </p:spPr>
        <p:txBody>
          <a:bodyPr vert="horz" lIns="91440" tIns="45720" rIns="91440" bIns="45720" rtlCol="0" anchor="ctr">
            <a:normAutofit/>
          </a:bodyPr>
          <a:lstStyle/>
          <a:p>
            <a:pPr defTabSz="914400"/>
            <a:r>
              <a:rPr lang="en-US" sz="4100" kern="1200" dirty="0">
                <a:solidFill>
                  <a:srgbClr val="FFFFFF"/>
                </a:solidFill>
                <a:latin typeface="+mj-lt"/>
                <a:ea typeface="+mj-ea"/>
                <a:cs typeface="+mj-cs"/>
              </a:rPr>
              <a:t>How Do We Know Whether An Employee Has </a:t>
            </a:r>
            <a:br>
              <a:rPr lang="en-US" sz="4100" kern="1200" dirty="0">
                <a:solidFill>
                  <a:srgbClr val="FFFFFF"/>
                </a:solidFill>
                <a:latin typeface="+mj-lt"/>
                <a:ea typeface="+mj-ea"/>
                <a:cs typeface="+mj-cs"/>
              </a:rPr>
            </a:br>
            <a:r>
              <a:rPr lang="en-US" sz="4100" kern="1200" dirty="0">
                <a:solidFill>
                  <a:srgbClr val="FFFFFF"/>
                </a:solidFill>
                <a:latin typeface="+mj-lt"/>
                <a:ea typeface="+mj-ea"/>
                <a:cs typeface="+mj-cs"/>
              </a:rPr>
              <a:t>Engaged </a:t>
            </a:r>
            <a:br>
              <a:rPr lang="en-US" sz="4100" kern="1200" dirty="0">
                <a:solidFill>
                  <a:srgbClr val="FFFFFF"/>
                </a:solidFill>
                <a:latin typeface="+mj-lt"/>
                <a:ea typeface="+mj-ea"/>
                <a:cs typeface="+mj-cs"/>
              </a:rPr>
            </a:br>
            <a:r>
              <a:rPr lang="en-US" sz="4100" kern="1200" dirty="0">
                <a:solidFill>
                  <a:srgbClr val="FFFFFF"/>
                </a:solidFill>
                <a:latin typeface="+mj-lt"/>
                <a:ea typeface="+mj-ea"/>
                <a:cs typeface="+mj-cs"/>
              </a:rPr>
              <a:t>In  PCA?	</a:t>
            </a: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281157" y="1768428"/>
            <a:ext cx="5911799" cy="4693792"/>
          </a:xfrm>
        </p:spPr>
        <p:txBody>
          <a:bodyPr vert="horz" lIns="91440" tIns="45720" rIns="91440" bIns="45720" rtlCol="0">
            <a:normAutofit/>
          </a:bodyPr>
          <a:lstStyle/>
          <a:p>
            <a:pPr indent="-228600" defTabSz="914400">
              <a:lnSpc>
                <a:spcPct val="90000"/>
              </a:lnSpc>
            </a:pPr>
            <a:r>
              <a:rPr lang="en-US" dirty="0">
                <a:latin typeface="+mn-lt"/>
                <a:cs typeface="+mn-cs"/>
              </a:rPr>
              <a:t>In determining whether employee activity is entitled to the protections of Section 7, the Board looks at the following:</a:t>
            </a:r>
          </a:p>
          <a:p>
            <a:pPr lvl="1" indent="-228600" defTabSz="914400">
              <a:lnSpc>
                <a:spcPct val="90000"/>
              </a:lnSpc>
            </a:pPr>
            <a:r>
              <a:rPr lang="en-US" sz="2200" dirty="0">
                <a:latin typeface="+mn-lt"/>
                <a:cs typeface="+mn-cs"/>
              </a:rPr>
              <a:t>Whether the activity is “</a:t>
            </a:r>
            <a:r>
              <a:rPr lang="en-US" sz="2200" b="1" u="sng" dirty="0">
                <a:latin typeface="+mn-lt"/>
                <a:cs typeface="+mn-cs"/>
              </a:rPr>
              <a:t>concerted</a:t>
            </a:r>
            <a:r>
              <a:rPr lang="en-US" sz="2200" dirty="0">
                <a:latin typeface="+mn-lt"/>
                <a:cs typeface="+mn-cs"/>
              </a:rPr>
              <a:t>”;</a:t>
            </a:r>
          </a:p>
          <a:p>
            <a:pPr lvl="1" indent="-228600" defTabSz="914400">
              <a:lnSpc>
                <a:spcPct val="90000"/>
              </a:lnSpc>
            </a:pPr>
            <a:r>
              <a:rPr lang="en-US" sz="2200" dirty="0">
                <a:latin typeface="+mn-lt"/>
                <a:cs typeface="+mn-cs"/>
              </a:rPr>
              <a:t>Whether the activity is “for </a:t>
            </a:r>
            <a:r>
              <a:rPr lang="en-US" sz="2200" b="1" u="sng" dirty="0">
                <a:latin typeface="+mn-lt"/>
                <a:cs typeface="+mn-cs"/>
              </a:rPr>
              <a:t>mutual</a:t>
            </a:r>
            <a:r>
              <a:rPr lang="en-US" sz="2200" dirty="0">
                <a:latin typeface="+mn-lt"/>
                <a:cs typeface="+mn-cs"/>
              </a:rPr>
              <a:t> </a:t>
            </a:r>
            <a:r>
              <a:rPr lang="en-US" sz="2200" b="1" u="sng" dirty="0">
                <a:latin typeface="+mn-lt"/>
                <a:cs typeface="+mn-cs"/>
              </a:rPr>
              <a:t>aid</a:t>
            </a:r>
            <a:r>
              <a:rPr lang="en-US" sz="2200" dirty="0">
                <a:latin typeface="+mn-lt"/>
                <a:cs typeface="+mn-cs"/>
              </a:rPr>
              <a:t> or protection”; </a:t>
            </a:r>
          </a:p>
          <a:p>
            <a:pPr lvl="1" indent="-228600" defTabSz="914400">
              <a:lnSpc>
                <a:spcPct val="90000"/>
              </a:lnSpc>
            </a:pPr>
            <a:r>
              <a:rPr lang="en-US" sz="2200" dirty="0">
                <a:latin typeface="+mn-lt"/>
                <a:cs typeface="+mn-cs"/>
              </a:rPr>
              <a:t>Whether the activity is protected or has lost the protection of Section 7 by reasons of (1) its means or (2) its objectives.</a:t>
            </a:r>
          </a:p>
        </p:txBody>
      </p:sp>
      <p:sp>
        <p:nvSpPr>
          <p:cNvPr id="5" name="Footer Placeholder 4"/>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a:spcAft>
                <a:spcPts val="600"/>
              </a:spcAft>
            </a:pPr>
            <a:r>
              <a:rPr lang="en-US" sz="1200" kern="1200">
                <a:solidFill>
                  <a:schemeClr val="tx1">
                    <a:tint val="75000"/>
                  </a:schemeClr>
                </a:solidFill>
                <a:latin typeface="+mn-lt"/>
                <a:ea typeface="+mn-ea"/>
                <a:cs typeface="+mn-cs"/>
              </a:rPr>
              <a:t>©2022 Jackson Lewis P.C.  </a:t>
            </a:r>
          </a:p>
        </p:txBody>
      </p:sp>
      <p:sp>
        <p:nvSpPr>
          <p:cNvPr id="6" name="Slide Number Placeholder 5"/>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72EE7D79-36E9-3D41-96B0-913DC9CF5219}" type="slidenum">
              <a:rPr lang="en-US" sz="1200" smtClean="0">
                <a:solidFill>
                  <a:schemeClr val="tx1">
                    <a:tint val="75000"/>
                  </a:schemeClr>
                </a:solidFill>
                <a:latin typeface="+mn-lt"/>
                <a:cs typeface="+mn-cs"/>
              </a:rPr>
              <a:pPr>
                <a:spcAft>
                  <a:spcPts val="600"/>
                </a:spcAft>
              </a:pPr>
              <a:t>12</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194094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vert="horz" lIns="91440" tIns="45720" rIns="91440" bIns="45720" rtlCol="0" anchor="ctr">
            <a:normAutofit/>
          </a:bodyPr>
          <a:lstStyle/>
          <a:p>
            <a:pPr defTabSz="914400"/>
            <a:r>
              <a:rPr lang="en-US" sz="4400" kern="1200" dirty="0">
                <a:solidFill>
                  <a:srgbClr val="FFFFFF"/>
                </a:solidFill>
                <a:latin typeface="+mj-lt"/>
                <a:ea typeface="+mj-ea"/>
                <a:cs typeface="+mj-cs"/>
              </a:rPr>
              <a:t>Who are we talking about?</a:t>
            </a:r>
          </a:p>
        </p:txBody>
      </p:sp>
      <p:sp>
        <p:nvSpPr>
          <p:cNvPr id="14"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819908" y="1057656"/>
            <a:ext cx="5849578" cy="5230296"/>
          </a:xfrm>
        </p:spPr>
        <p:txBody>
          <a:bodyPr vert="horz" lIns="91440" tIns="45720" rIns="91440" bIns="45720" rtlCol="0" anchor="t">
            <a:normAutofit fontScale="25000" lnSpcReduction="20000"/>
          </a:bodyPr>
          <a:lstStyle/>
          <a:p>
            <a:pPr marL="0" indent="0" defTabSz="914400">
              <a:lnSpc>
                <a:spcPct val="120000"/>
              </a:lnSpc>
              <a:spcAft>
                <a:spcPts val="600"/>
              </a:spcAft>
              <a:buNone/>
            </a:pPr>
            <a:r>
              <a:rPr lang="en-US" sz="9600" u="sng" dirty="0">
                <a:latin typeface="+mn-lt"/>
                <a:cs typeface="+mn-cs"/>
              </a:rPr>
              <a:t>Who can engage in protected concerted activities “PCA”?</a:t>
            </a:r>
          </a:p>
          <a:p>
            <a:pPr indent="-228600" defTabSz="914400">
              <a:lnSpc>
                <a:spcPct val="90000"/>
              </a:lnSpc>
            </a:pPr>
            <a:r>
              <a:rPr lang="en-US" sz="9600" dirty="0">
                <a:latin typeface="+mn-lt"/>
                <a:cs typeface="+mn-cs"/>
              </a:rPr>
              <a:t>Supervisors, Managers and Executives?</a:t>
            </a:r>
          </a:p>
          <a:p>
            <a:pPr lvl="1" indent="-228600" defTabSz="914400">
              <a:lnSpc>
                <a:spcPct val="90000"/>
              </a:lnSpc>
            </a:pPr>
            <a:r>
              <a:rPr lang="en-US" sz="9600" dirty="0">
                <a:latin typeface="+mn-lt"/>
                <a:cs typeface="+mn-cs"/>
              </a:rPr>
              <a:t>No!</a:t>
            </a:r>
          </a:p>
          <a:p>
            <a:pPr indent="-228600" defTabSz="914400">
              <a:lnSpc>
                <a:spcPct val="90000"/>
              </a:lnSpc>
            </a:pPr>
            <a:r>
              <a:rPr lang="en-US" sz="9600" dirty="0">
                <a:latin typeface="+mn-lt"/>
                <a:cs typeface="+mn-cs"/>
              </a:rPr>
              <a:t>At least two or more employees.</a:t>
            </a:r>
          </a:p>
          <a:p>
            <a:pPr indent="-228600" defTabSz="914400">
              <a:lnSpc>
                <a:spcPct val="120000"/>
              </a:lnSpc>
              <a:spcAft>
                <a:spcPts val="600"/>
              </a:spcAft>
            </a:pPr>
            <a:r>
              <a:rPr lang="en-US" sz="9600" dirty="0">
                <a:latin typeface="+mn-lt"/>
                <a:cs typeface="+mn-cs"/>
              </a:rPr>
              <a:t>One Single Employee?</a:t>
            </a:r>
          </a:p>
          <a:p>
            <a:pPr lvl="1" indent="-228600" defTabSz="914400">
              <a:lnSpc>
                <a:spcPct val="120000"/>
              </a:lnSpc>
              <a:spcAft>
                <a:spcPts val="600"/>
              </a:spcAft>
            </a:pPr>
            <a:r>
              <a:rPr lang="en-US" sz="9600" dirty="0">
                <a:latin typeface="+mn-lt"/>
                <a:cs typeface="+mn-cs"/>
              </a:rPr>
              <a:t>Maybe?  If acting on behalf of others</a:t>
            </a:r>
          </a:p>
          <a:p>
            <a:pPr lvl="1" indent="-228600" defTabSz="914400">
              <a:lnSpc>
                <a:spcPct val="120000"/>
              </a:lnSpc>
              <a:spcAft>
                <a:spcPts val="600"/>
              </a:spcAft>
            </a:pPr>
            <a:r>
              <a:rPr lang="en-US" sz="9600" dirty="0">
                <a:latin typeface="+mn-lt"/>
                <a:cs typeface="+mn-cs"/>
              </a:rPr>
              <a:t>The Board has said that certain topics are inherently “concerted” even if only engaged in by one single employee.</a:t>
            </a:r>
          </a:p>
          <a:p>
            <a:pPr marL="914371" lvl="2" indent="0" defTabSz="914400">
              <a:lnSpc>
                <a:spcPct val="90000"/>
              </a:lnSpc>
              <a:buNone/>
            </a:pPr>
            <a:endParaRPr lang="en-US" sz="2200" dirty="0">
              <a:latin typeface="+mn-lt"/>
              <a:cs typeface="+mn-cs"/>
            </a:endParaRPr>
          </a:p>
          <a:p>
            <a:pPr lvl="1" indent="-228600" defTabSz="914400">
              <a:lnSpc>
                <a:spcPct val="90000"/>
              </a:lnSpc>
            </a:pPr>
            <a:endParaRPr lang="en-US" sz="2200" dirty="0">
              <a:latin typeface="+mn-lt"/>
              <a:cs typeface="+mn-cs"/>
            </a:endParaRPr>
          </a:p>
          <a:p>
            <a:pPr indent="-228600" defTabSz="914400">
              <a:lnSpc>
                <a:spcPct val="90000"/>
              </a:lnSpc>
            </a:pPr>
            <a:endParaRPr lang="en-US" sz="2200" dirty="0">
              <a:latin typeface="+mn-lt"/>
              <a:cs typeface="+mn-cs"/>
            </a:endParaRPr>
          </a:p>
          <a:p>
            <a:pPr indent="-228600" defTabSz="914400">
              <a:lnSpc>
                <a:spcPct val="90000"/>
              </a:lnSpc>
            </a:pPr>
            <a:endParaRPr lang="en-US" dirty="0">
              <a:latin typeface="+mn-lt"/>
              <a:cs typeface="+mn-cs"/>
            </a:endParaRPr>
          </a:p>
        </p:txBody>
      </p:sp>
      <p:sp>
        <p:nvSpPr>
          <p:cNvPr id="20"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p:cNvSpPr>
            <a:spLocks noGrp="1"/>
          </p:cNvSpPr>
          <p:nvPr>
            <p:ph type="ftr" sz="quarter" idx="3"/>
          </p:nvPr>
        </p:nvSpPr>
        <p:spPr>
          <a:xfrm>
            <a:off x="6095999" y="6356350"/>
            <a:ext cx="4306957"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©2022 Jackson Lewis P.C.  </a:t>
            </a:r>
          </a:p>
        </p:txBody>
      </p:sp>
      <p:sp>
        <p:nvSpPr>
          <p:cNvPr id="5" name="Slide Number Placeholder 4"/>
          <p:cNvSpPr>
            <a:spLocks noGrp="1"/>
          </p:cNvSpPr>
          <p:nvPr>
            <p:ph type="sldNum" sz="quarter" idx="4"/>
          </p:nvPr>
        </p:nvSpPr>
        <p:spPr>
          <a:xfrm>
            <a:off x="10506330" y="6356350"/>
            <a:ext cx="847470" cy="365125"/>
          </a:xfrm>
        </p:spPr>
        <p:txBody>
          <a:bodyPr vert="horz" lIns="91440" tIns="45720" rIns="91440" bIns="45720" rtlCol="0" anchor="ctr">
            <a:normAutofit/>
          </a:bodyPr>
          <a:lstStyle/>
          <a:p>
            <a:pPr>
              <a:spcAft>
                <a:spcPts val="600"/>
              </a:spcAft>
            </a:pPr>
            <a:fld id="{72EE7D79-36E9-3D41-96B0-913DC9CF5219}" type="slidenum">
              <a:rPr lang="en-US" sz="1200" smtClean="0">
                <a:solidFill>
                  <a:schemeClr val="tx1">
                    <a:tint val="75000"/>
                  </a:schemeClr>
                </a:solidFill>
                <a:latin typeface="+mn-lt"/>
                <a:cs typeface="+mn-cs"/>
              </a:rPr>
              <a:pPr>
                <a:spcAft>
                  <a:spcPts val="600"/>
                </a:spcAft>
              </a:pPr>
              <a:t>13</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234455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680534-A6FA-5941-4D01-F65592420088}"/>
              </a:ext>
            </a:extLst>
          </p:cNvPr>
          <p:cNvSpPr>
            <a:spLocks noGrp="1"/>
          </p:cNvSpPr>
          <p:nvPr>
            <p:ph type="ftr" sz="quarter" idx="10"/>
          </p:nvPr>
        </p:nvSpPr>
        <p:spPr/>
        <p:txBody>
          <a:bodyPr/>
          <a:lstStyle/>
          <a:p>
            <a:r>
              <a:rPr lang="en-US" b="1"/>
              <a:t>Jackson Lewis P.C.</a:t>
            </a:r>
            <a:endParaRPr lang="en-US"/>
          </a:p>
        </p:txBody>
      </p:sp>
      <p:sp>
        <p:nvSpPr>
          <p:cNvPr id="3" name="Slide Number Placeholder 2">
            <a:extLst>
              <a:ext uri="{FF2B5EF4-FFF2-40B4-BE49-F238E27FC236}">
                <a16:creationId xmlns:a16="http://schemas.microsoft.com/office/drawing/2014/main" id="{850653DB-ABEF-1D1B-DA01-E1B77BB71EEB}"/>
              </a:ext>
            </a:extLst>
          </p:cNvPr>
          <p:cNvSpPr>
            <a:spLocks noGrp="1"/>
          </p:cNvSpPr>
          <p:nvPr>
            <p:ph type="sldNum" sz="quarter" idx="11"/>
          </p:nvPr>
        </p:nvSpPr>
        <p:spPr/>
        <p:txBody>
          <a:bodyPr/>
          <a:lstStyle/>
          <a:p>
            <a:fld id="{407F7647-6CBB-4945-B48A-22BF8575EA14}" type="slidenum">
              <a:rPr lang="en-US" smtClean="0"/>
              <a:pPr/>
              <a:t>14</a:t>
            </a:fld>
            <a:endParaRPr lang="en-US"/>
          </a:p>
        </p:txBody>
      </p:sp>
      <p:sp>
        <p:nvSpPr>
          <p:cNvPr id="4" name="Content Placeholder 3">
            <a:extLst>
              <a:ext uri="{FF2B5EF4-FFF2-40B4-BE49-F238E27FC236}">
                <a16:creationId xmlns:a16="http://schemas.microsoft.com/office/drawing/2014/main" id="{16DB740A-FF2C-2D43-7A5D-ABBB50816FB4}"/>
              </a:ext>
            </a:extLst>
          </p:cNvPr>
          <p:cNvSpPr>
            <a:spLocks noGrp="1"/>
          </p:cNvSpPr>
          <p:nvPr>
            <p:ph sz="quarter" idx="12"/>
          </p:nvPr>
        </p:nvSpPr>
        <p:spPr/>
        <p:txBody>
          <a:bodyPr/>
          <a:lstStyle/>
          <a:p>
            <a:r>
              <a:rPr lang="en-US" dirty="0"/>
              <a:t>Union Organizing</a:t>
            </a:r>
          </a:p>
          <a:p>
            <a:r>
              <a:rPr lang="en-US" dirty="0"/>
              <a:t>Strikes</a:t>
            </a:r>
          </a:p>
          <a:p>
            <a:r>
              <a:rPr lang="en-US" dirty="0"/>
              <a:t>Picketing and other group protests</a:t>
            </a:r>
          </a:p>
          <a:p>
            <a:r>
              <a:rPr lang="en-US" dirty="0"/>
              <a:t>Social Media Posts</a:t>
            </a:r>
          </a:p>
          <a:p>
            <a:r>
              <a:rPr lang="en-US" dirty="0"/>
              <a:t>Complaining about working conditions, wages, hours, benefits, etc.</a:t>
            </a:r>
          </a:p>
          <a:p>
            <a:r>
              <a:rPr lang="en-US" dirty="0"/>
              <a:t>“Day Without Immigrants”</a:t>
            </a:r>
          </a:p>
          <a:p>
            <a:r>
              <a:rPr lang="en-US" dirty="0"/>
              <a:t>Filing a lawsuit.  </a:t>
            </a:r>
          </a:p>
          <a:p>
            <a:pPr lvl="1"/>
            <a:r>
              <a:rPr lang="en-US" i="1" dirty="0"/>
              <a:t>See Krin Transportation</a:t>
            </a:r>
            <a:r>
              <a:rPr lang="en-US" dirty="0"/>
              <a:t>, 374 NLRB No. 4 (Dec 2024) – ULP for threatening, interrogating, and discharging employees for filing an FLSA lawsuit.  </a:t>
            </a:r>
          </a:p>
          <a:p>
            <a:pPr lvl="1"/>
            <a:r>
              <a:rPr lang="en-US" dirty="0"/>
              <a:t>Cannot take adverse action against employee(s) for engaging in PCA and/or supporting a labor union</a:t>
            </a:r>
          </a:p>
        </p:txBody>
      </p:sp>
      <p:sp>
        <p:nvSpPr>
          <p:cNvPr id="5" name="Title 4">
            <a:extLst>
              <a:ext uri="{FF2B5EF4-FFF2-40B4-BE49-F238E27FC236}">
                <a16:creationId xmlns:a16="http://schemas.microsoft.com/office/drawing/2014/main" id="{BF715F08-875B-FD4C-86DC-1531902B1095}"/>
              </a:ext>
            </a:extLst>
          </p:cNvPr>
          <p:cNvSpPr>
            <a:spLocks noGrp="1"/>
          </p:cNvSpPr>
          <p:nvPr>
            <p:ph type="title"/>
          </p:nvPr>
        </p:nvSpPr>
        <p:spPr/>
        <p:txBody>
          <a:bodyPr/>
          <a:lstStyle/>
          <a:p>
            <a:r>
              <a:rPr lang="en-US" dirty="0"/>
              <a:t>Examples of PCA</a:t>
            </a:r>
          </a:p>
        </p:txBody>
      </p:sp>
    </p:spTree>
    <p:extLst>
      <p:ext uri="{BB962C8B-B14F-4D97-AF65-F5344CB8AC3E}">
        <p14:creationId xmlns:p14="http://schemas.microsoft.com/office/powerpoint/2010/main" val="402776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059CE4-85E2-25DC-3783-CCB739F5E828}"/>
              </a:ext>
            </a:extLst>
          </p:cNvPr>
          <p:cNvSpPr>
            <a:spLocks noGrp="1"/>
          </p:cNvSpPr>
          <p:nvPr>
            <p:ph type="ftr" sz="quarter" idx="10"/>
          </p:nvPr>
        </p:nvSpPr>
        <p:spPr/>
        <p:txBody>
          <a:bodyPr/>
          <a:lstStyle/>
          <a:p>
            <a:r>
              <a:rPr lang="en-US" b="1"/>
              <a:t>Jackson Lewis P.C.</a:t>
            </a:r>
            <a:endParaRPr lang="en-US"/>
          </a:p>
        </p:txBody>
      </p:sp>
      <p:sp>
        <p:nvSpPr>
          <p:cNvPr id="3" name="Slide Number Placeholder 2">
            <a:extLst>
              <a:ext uri="{FF2B5EF4-FFF2-40B4-BE49-F238E27FC236}">
                <a16:creationId xmlns:a16="http://schemas.microsoft.com/office/drawing/2014/main" id="{9653ABEE-FA90-5587-CC28-37353FD4C363}"/>
              </a:ext>
            </a:extLst>
          </p:cNvPr>
          <p:cNvSpPr>
            <a:spLocks noGrp="1"/>
          </p:cNvSpPr>
          <p:nvPr>
            <p:ph type="sldNum" sz="quarter" idx="11"/>
          </p:nvPr>
        </p:nvSpPr>
        <p:spPr/>
        <p:txBody>
          <a:bodyPr/>
          <a:lstStyle/>
          <a:p>
            <a:fld id="{407F7647-6CBB-4945-B48A-22BF8575EA14}" type="slidenum">
              <a:rPr lang="en-US" smtClean="0"/>
              <a:pPr/>
              <a:t>15</a:t>
            </a:fld>
            <a:endParaRPr lang="en-US"/>
          </a:p>
        </p:txBody>
      </p:sp>
      <p:sp>
        <p:nvSpPr>
          <p:cNvPr id="4" name="Content Placeholder 3">
            <a:extLst>
              <a:ext uri="{FF2B5EF4-FFF2-40B4-BE49-F238E27FC236}">
                <a16:creationId xmlns:a16="http://schemas.microsoft.com/office/drawing/2014/main" id="{1BB44D00-4D81-71E3-9D33-C0C6B2676B79}"/>
              </a:ext>
            </a:extLst>
          </p:cNvPr>
          <p:cNvSpPr>
            <a:spLocks noGrp="1"/>
          </p:cNvSpPr>
          <p:nvPr>
            <p:ph sz="quarter" idx="12"/>
          </p:nvPr>
        </p:nvSpPr>
        <p:spPr>
          <a:xfrm>
            <a:off x="685800" y="990600"/>
            <a:ext cx="10817352" cy="4876800"/>
          </a:xfrm>
        </p:spPr>
        <p:txBody>
          <a:bodyPr/>
          <a:lstStyle/>
          <a:p>
            <a:r>
              <a:rPr lang="en-US" i="1" dirty="0"/>
              <a:t>Miller Plastic Products Inc. v. NLRB</a:t>
            </a:r>
            <a:r>
              <a:rPr lang="en-US" dirty="0"/>
              <a:t>, 23-2689 (3d Circ. 2025)</a:t>
            </a:r>
          </a:p>
          <a:p>
            <a:pPr lvl="1"/>
            <a:r>
              <a:rPr lang="en-US" dirty="0"/>
              <a:t>On March 16, 2020, During a town hall-style meting, Miller Plastic Products announced they were staying open as an essential business</a:t>
            </a:r>
          </a:p>
          <a:p>
            <a:pPr lvl="1"/>
            <a:r>
              <a:rPr lang="en-US" dirty="0"/>
              <a:t>Several employees, including Ronald Vincer, questioned whether they truly were an essential business.   Vincer stated that the company’s safety protocols were not sufficient and employees should not be working.  </a:t>
            </a:r>
          </a:p>
          <a:p>
            <a:pPr lvl="1"/>
            <a:r>
              <a:rPr lang="en-US" dirty="0"/>
              <a:t>On March 23, Vincer questioned the COO about protocols for returning to work after a Covid-19 exposure, and whether the company should remain open.  </a:t>
            </a:r>
          </a:p>
          <a:p>
            <a:pPr lvl="1"/>
            <a:r>
              <a:rPr lang="en-US" dirty="0"/>
              <a:t>March 24, Vincer was fired after Plant Manager saw him speaking on his cell phone on the plant floor.  A “poor attitude” was one of the reasons given for termination.</a:t>
            </a:r>
          </a:p>
          <a:p>
            <a:pPr lvl="1"/>
            <a:r>
              <a:rPr lang="en-US" dirty="0"/>
              <a:t>Holding: substantial evidence that Vincer’s protected activity was a motivating factor in the termination.  But remanded to NLRB to assess employer’s affirmative defense</a:t>
            </a:r>
          </a:p>
          <a:p>
            <a:pPr lvl="1"/>
            <a:r>
              <a:rPr lang="en-US" dirty="0"/>
              <a:t>PCA Lesson: individual concerns that affect all employees could be PCA, especially when other employees make similar complaints. “Totality of Evidence” test adopted by 3d Cir.</a:t>
            </a:r>
          </a:p>
        </p:txBody>
      </p:sp>
      <p:sp>
        <p:nvSpPr>
          <p:cNvPr id="5" name="Title 4">
            <a:extLst>
              <a:ext uri="{FF2B5EF4-FFF2-40B4-BE49-F238E27FC236}">
                <a16:creationId xmlns:a16="http://schemas.microsoft.com/office/drawing/2014/main" id="{64946CD4-74BF-478E-7111-86643B545136}"/>
              </a:ext>
            </a:extLst>
          </p:cNvPr>
          <p:cNvSpPr>
            <a:spLocks noGrp="1"/>
          </p:cNvSpPr>
          <p:nvPr>
            <p:ph type="title"/>
          </p:nvPr>
        </p:nvSpPr>
        <p:spPr/>
        <p:txBody>
          <a:bodyPr/>
          <a:lstStyle/>
          <a:p>
            <a:r>
              <a:rPr lang="en-US" dirty="0"/>
              <a:t>Can a lone employee engage in PCA?</a:t>
            </a:r>
          </a:p>
        </p:txBody>
      </p:sp>
    </p:spTree>
    <p:extLst>
      <p:ext uri="{BB962C8B-B14F-4D97-AF65-F5344CB8AC3E}">
        <p14:creationId xmlns:p14="http://schemas.microsoft.com/office/powerpoint/2010/main" val="974471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DE1369-B5A2-3698-09E0-F573AF9F338D}"/>
              </a:ext>
            </a:extLst>
          </p:cNvPr>
          <p:cNvSpPr>
            <a:spLocks noGrp="1"/>
          </p:cNvSpPr>
          <p:nvPr>
            <p:ph type="ftr" sz="quarter" idx="10"/>
          </p:nvPr>
        </p:nvSpPr>
        <p:spPr/>
        <p:txBody>
          <a:bodyPr/>
          <a:lstStyle/>
          <a:p>
            <a:r>
              <a:rPr lang="en-US" b="1"/>
              <a:t>Jackson Lewis P.C.</a:t>
            </a:r>
            <a:endParaRPr lang="en-US"/>
          </a:p>
        </p:txBody>
      </p:sp>
      <p:sp>
        <p:nvSpPr>
          <p:cNvPr id="3" name="Slide Number Placeholder 2">
            <a:extLst>
              <a:ext uri="{FF2B5EF4-FFF2-40B4-BE49-F238E27FC236}">
                <a16:creationId xmlns:a16="http://schemas.microsoft.com/office/drawing/2014/main" id="{533058D7-1F9B-3D01-2C40-BFB8CE9A7731}"/>
              </a:ext>
            </a:extLst>
          </p:cNvPr>
          <p:cNvSpPr>
            <a:spLocks noGrp="1"/>
          </p:cNvSpPr>
          <p:nvPr>
            <p:ph type="sldNum" sz="quarter" idx="11"/>
          </p:nvPr>
        </p:nvSpPr>
        <p:spPr/>
        <p:txBody>
          <a:bodyPr/>
          <a:lstStyle/>
          <a:p>
            <a:fld id="{407F7647-6CBB-4945-B48A-22BF8575EA14}" type="slidenum">
              <a:rPr lang="en-US" smtClean="0"/>
              <a:pPr/>
              <a:t>16</a:t>
            </a:fld>
            <a:endParaRPr lang="en-US"/>
          </a:p>
        </p:txBody>
      </p:sp>
      <p:sp>
        <p:nvSpPr>
          <p:cNvPr id="4" name="Content Placeholder 3">
            <a:extLst>
              <a:ext uri="{FF2B5EF4-FFF2-40B4-BE49-F238E27FC236}">
                <a16:creationId xmlns:a16="http://schemas.microsoft.com/office/drawing/2014/main" id="{18DA2ED0-4C45-BFF1-1B10-E13E606B5EF1}"/>
              </a:ext>
            </a:extLst>
          </p:cNvPr>
          <p:cNvSpPr>
            <a:spLocks noGrp="1"/>
          </p:cNvSpPr>
          <p:nvPr>
            <p:ph sz="quarter" idx="12"/>
          </p:nvPr>
        </p:nvSpPr>
        <p:spPr/>
        <p:txBody>
          <a:bodyPr/>
          <a:lstStyle/>
          <a:p>
            <a:r>
              <a:rPr lang="en-US" dirty="0"/>
              <a:t>GC Memo 25-5 rescinds dozens of prior Board memos/guidance:</a:t>
            </a:r>
          </a:p>
          <a:p>
            <a:pPr lvl="1"/>
            <a:r>
              <a:rPr lang="en-US" dirty="0"/>
              <a:t>Severance Agreements</a:t>
            </a:r>
          </a:p>
          <a:p>
            <a:pPr lvl="1"/>
            <a:r>
              <a:rPr lang="en-US" dirty="0"/>
              <a:t>“Stay or Pay” provisions</a:t>
            </a:r>
          </a:p>
          <a:p>
            <a:pPr lvl="1"/>
            <a:r>
              <a:rPr lang="en-US" dirty="0"/>
              <a:t>Non-Compete agreements. </a:t>
            </a:r>
          </a:p>
          <a:p>
            <a:pPr lvl="1"/>
            <a:r>
              <a:rPr lang="en-US" dirty="0"/>
              <a:t>Onerous remedies</a:t>
            </a:r>
          </a:p>
          <a:p>
            <a:pPr lvl="1"/>
            <a:r>
              <a:rPr lang="en-US" dirty="0"/>
              <a:t>Electronic Monitoring</a:t>
            </a:r>
          </a:p>
          <a:p>
            <a:pPr lvl="1"/>
            <a:r>
              <a:rPr lang="en-US" i="1" dirty="0"/>
              <a:t>Cemex</a:t>
            </a:r>
          </a:p>
          <a:p>
            <a:pPr lvl="1"/>
            <a:r>
              <a:rPr lang="en-US" dirty="0"/>
              <a:t>Private settlement agreements</a:t>
            </a:r>
          </a:p>
        </p:txBody>
      </p:sp>
      <p:sp>
        <p:nvSpPr>
          <p:cNvPr id="5" name="Title 4">
            <a:extLst>
              <a:ext uri="{FF2B5EF4-FFF2-40B4-BE49-F238E27FC236}">
                <a16:creationId xmlns:a16="http://schemas.microsoft.com/office/drawing/2014/main" id="{539A6424-1AD7-3E25-7F01-D9F1D3C4FF05}"/>
              </a:ext>
            </a:extLst>
          </p:cNvPr>
          <p:cNvSpPr>
            <a:spLocks noGrp="1"/>
          </p:cNvSpPr>
          <p:nvPr>
            <p:ph type="title"/>
          </p:nvPr>
        </p:nvSpPr>
        <p:spPr/>
        <p:txBody>
          <a:bodyPr/>
          <a:lstStyle/>
          <a:p>
            <a:r>
              <a:rPr lang="en-US" dirty="0"/>
              <a:t>Changes from last year as result of the new Administration</a:t>
            </a:r>
          </a:p>
        </p:txBody>
      </p:sp>
    </p:spTree>
    <p:extLst>
      <p:ext uri="{BB962C8B-B14F-4D97-AF65-F5344CB8AC3E}">
        <p14:creationId xmlns:p14="http://schemas.microsoft.com/office/powerpoint/2010/main" val="274920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B00D-1642-665A-F858-0DFAD56447E4}"/>
              </a:ext>
            </a:extLst>
          </p:cNvPr>
          <p:cNvSpPr>
            <a:spLocks noGrp="1"/>
          </p:cNvSpPr>
          <p:nvPr>
            <p:ph type="title"/>
          </p:nvPr>
        </p:nvSpPr>
        <p:spPr>
          <a:xfrm>
            <a:off x="685800" y="457200"/>
            <a:ext cx="10515600" cy="480951"/>
          </a:xfrm>
        </p:spPr>
        <p:txBody>
          <a:bodyPr vert="horz" lIns="0" tIns="0" rIns="0" bIns="0" rtlCol="0" anchor="t" anchorCtr="0">
            <a:noAutofit/>
          </a:bodyPr>
          <a:lstStyle/>
          <a:p>
            <a:r>
              <a:rPr lang="en-US" sz="4000" b="1" i="0" kern="1200" dirty="0">
                <a:latin typeface="Baskerville Old Face" panose="02020602080505020303" pitchFamily="18" charset="0"/>
                <a:ea typeface="+mj-ea"/>
                <a:cs typeface="Arial" panose="020B0604020202020204" pitchFamily="34" charset="0"/>
              </a:rPr>
              <a:t>Protected Concerted Activity: Strikes</a:t>
            </a:r>
          </a:p>
        </p:txBody>
      </p:sp>
      <p:pic>
        <p:nvPicPr>
          <p:cNvPr id="7" name="Content Placeholder 6">
            <a:extLst>
              <a:ext uri="{FF2B5EF4-FFF2-40B4-BE49-F238E27FC236}">
                <a16:creationId xmlns:a16="http://schemas.microsoft.com/office/drawing/2014/main" id="{710A27B7-18F8-7000-ADEE-1C9A63B1CA36}"/>
              </a:ext>
            </a:extLst>
          </p:cNvPr>
          <p:cNvPicPr>
            <a:picLocks noGrp="1" noChangeAspect="1"/>
          </p:cNvPicPr>
          <p:nvPr>
            <p:ph sz="half" idx="1"/>
          </p:nvPr>
        </p:nvPicPr>
        <p:blipFill>
          <a:blip r:embed="rId3"/>
          <a:stretch>
            <a:fillRect/>
          </a:stretch>
        </p:blipFill>
        <p:spPr>
          <a:xfrm>
            <a:off x="457201" y="1600295"/>
            <a:ext cx="4447308" cy="3657409"/>
          </a:xfrm>
          <a:noFill/>
        </p:spPr>
      </p:pic>
      <p:sp>
        <p:nvSpPr>
          <p:cNvPr id="8" name="TextBox 7">
            <a:extLst>
              <a:ext uri="{FF2B5EF4-FFF2-40B4-BE49-F238E27FC236}">
                <a16:creationId xmlns:a16="http://schemas.microsoft.com/office/drawing/2014/main" id="{7CE2A57A-F008-58AD-AE67-83496990E8B9}"/>
              </a:ext>
            </a:extLst>
          </p:cNvPr>
          <p:cNvSpPr txBox="1"/>
          <p:nvPr/>
        </p:nvSpPr>
        <p:spPr>
          <a:xfrm>
            <a:off x="5340927" y="1600200"/>
            <a:ext cx="6393873" cy="4648200"/>
          </a:xfrm>
          <a:prstGeom prst="rect">
            <a:avLst/>
          </a:prstGeom>
        </p:spPr>
        <p:txBody>
          <a:bodyPr vert="horz" lIns="0" tIns="0" rIns="0" bIns="0" rtlCol="0">
            <a:normAutofit lnSpcReduction="10000"/>
          </a:bodyPr>
          <a:lstStyle/>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Labor unions in the US initiated more workplace strikes in 2023 than they have in any single year since 2002.</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Over half a million workers were involved in those strikes—more than in the previous three years combined. </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labor-management landscape was dominated by strikes that were high-profile, high-volume, or both.</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Strikes remained high in 2024 and into 205.  </a:t>
            </a:r>
          </a:p>
          <a:p>
            <a:pPr marL="685800" lvl="1"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359 total work stoppages, 31 major work stoppages</a:t>
            </a:r>
          </a:p>
          <a:p>
            <a:pPr marL="685800" lvl="1"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271,500 workers involved</a:t>
            </a:r>
          </a:p>
        </p:txBody>
      </p:sp>
      <p:sp>
        <p:nvSpPr>
          <p:cNvPr id="5" name="Slide Number Placeholder 4">
            <a:extLst>
              <a:ext uri="{FF2B5EF4-FFF2-40B4-BE49-F238E27FC236}">
                <a16:creationId xmlns:a16="http://schemas.microsoft.com/office/drawing/2014/main" id="{C9E3ED3E-BAFE-EFD9-B9A1-C568560687B7}"/>
              </a:ext>
            </a:extLst>
          </p:cNvPr>
          <p:cNvSpPr>
            <a:spLocks noGrp="1"/>
          </p:cNvSpPr>
          <p:nvPr>
            <p:ph type="sldNum" sz="quarter" idx="12"/>
          </p:nvPr>
        </p:nvSpPr>
        <p:spPr>
          <a:xfrm>
            <a:off x="8759952" y="6355080"/>
            <a:ext cx="2743200" cy="365125"/>
          </a:xfrm>
        </p:spPr>
        <p:txBody>
          <a:bodyPr vert="horz" lIns="0" tIns="0" rIns="0" bIns="0" rtlCol="0" anchor="t" anchorCtr="0">
            <a:normAutofit/>
          </a:bodyPr>
          <a:lstStyle/>
          <a:p>
            <a:pPr>
              <a:spcAft>
                <a:spcPts val="600"/>
              </a:spcAft>
            </a:pPr>
            <a:fld id="{383F3514-756C-46CF-9BAC-E3A35702E0A5}" type="slidenum">
              <a:rPr lang="en-US" smtClean="0"/>
              <a:pPr>
                <a:spcAft>
                  <a:spcPts val="600"/>
                </a:spcAft>
              </a:pPr>
              <a:t>17</a:t>
            </a:fld>
            <a:endParaRPr lang="en-US"/>
          </a:p>
        </p:txBody>
      </p:sp>
      <p:sp>
        <p:nvSpPr>
          <p:cNvPr id="11" name="Footer Placeholder 3">
            <a:extLst>
              <a:ext uri="{FF2B5EF4-FFF2-40B4-BE49-F238E27FC236}">
                <a16:creationId xmlns:a16="http://schemas.microsoft.com/office/drawing/2014/main" id="{D8FD2181-8282-9FF0-5455-0E514B8C9C99}"/>
              </a:ext>
            </a:extLst>
          </p:cNvPr>
          <p:cNvSpPr>
            <a:spLocks noGrp="1"/>
          </p:cNvSpPr>
          <p:nvPr>
            <p:ph type="ftr" sz="quarter" idx="11"/>
          </p:nvPr>
        </p:nvSpPr>
        <p:spPr>
          <a:xfrm>
            <a:off x="6858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B1466"/>
                </a:solidFill>
                <a:effectLst/>
                <a:uLnTx/>
                <a:uFillTx/>
                <a:latin typeface="Visuelt Medium"/>
                <a:ea typeface="+mn-ea"/>
                <a:cs typeface="+mn-cs"/>
              </a:rPr>
              <a:t>Jackson Lewis P.C.</a:t>
            </a:r>
          </a:p>
        </p:txBody>
      </p:sp>
    </p:spTree>
    <p:extLst>
      <p:ext uri="{BB962C8B-B14F-4D97-AF65-F5344CB8AC3E}">
        <p14:creationId xmlns:p14="http://schemas.microsoft.com/office/powerpoint/2010/main" val="680500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8772-2CC3-11AB-3117-22B757DC788D}"/>
              </a:ext>
            </a:extLst>
          </p:cNvPr>
          <p:cNvSpPr>
            <a:spLocks noGrp="1"/>
          </p:cNvSpPr>
          <p:nvPr>
            <p:ph type="title"/>
          </p:nvPr>
        </p:nvSpPr>
        <p:spPr/>
        <p:txBody>
          <a:bodyPr/>
          <a:lstStyle/>
          <a:p>
            <a:r>
              <a:rPr lang="en-US" sz="4000" dirty="0"/>
              <a:t>Largest Strikes in 2023</a:t>
            </a:r>
          </a:p>
        </p:txBody>
      </p:sp>
      <p:pic>
        <p:nvPicPr>
          <p:cNvPr id="7" name="Content Placeholder 6">
            <a:extLst>
              <a:ext uri="{FF2B5EF4-FFF2-40B4-BE49-F238E27FC236}">
                <a16:creationId xmlns:a16="http://schemas.microsoft.com/office/drawing/2014/main" id="{DA54369D-8A0F-EC32-B1F7-0C4A774A25EA}"/>
              </a:ext>
            </a:extLst>
          </p:cNvPr>
          <p:cNvPicPr>
            <a:picLocks noGrp="1" noChangeAspect="1"/>
          </p:cNvPicPr>
          <p:nvPr>
            <p:ph idx="1"/>
          </p:nvPr>
        </p:nvPicPr>
        <p:blipFill>
          <a:blip r:embed="rId2"/>
          <a:stretch>
            <a:fillRect/>
          </a:stretch>
        </p:blipFill>
        <p:spPr>
          <a:xfrm>
            <a:off x="2360612" y="1167316"/>
            <a:ext cx="7470775" cy="4523367"/>
          </a:xfrm>
        </p:spPr>
      </p:pic>
      <p:sp>
        <p:nvSpPr>
          <p:cNvPr id="5" name="Slide Number Placeholder 4">
            <a:extLst>
              <a:ext uri="{FF2B5EF4-FFF2-40B4-BE49-F238E27FC236}">
                <a16:creationId xmlns:a16="http://schemas.microsoft.com/office/drawing/2014/main" id="{016B15B1-A00C-B611-5358-0143816A30B2}"/>
              </a:ext>
            </a:extLst>
          </p:cNvPr>
          <p:cNvSpPr>
            <a:spLocks noGrp="1"/>
          </p:cNvSpPr>
          <p:nvPr>
            <p:ph type="sldNum" sz="quarter" idx="12"/>
          </p:nvPr>
        </p:nvSpPr>
        <p:spPr/>
        <p:txBody>
          <a:bodyPr/>
          <a:lstStyle/>
          <a:p>
            <a:fld id="{383F3514-756C-46CF-9BAC-E3A35702E0A5}" type="slidenum">
              <a:rPr lang="en-US" smtClean="0"/>
              <a:t>18</a:t>
            </a:fld>
            <a:endParaRPr lang="en-US"/>
          </a:p>
        </p:txBody>
      </p:sp>
      <p:sp>
        <p:nvSpPr>
          <p:cNvPr id="8" name="Footer Placeholder 3">
            <a:extLst>
              <a:ext uri="{FF2B5EF4-FFF2-40B4-BE49-F238E27FC236}">
                <a16:creationId xmlns:a16="http://schemas.microsoft.com/office/drawing/2014/main" id="{2B648538-D377-4033-16B8-460B74FD699B}"/>
              </a:ext>
            </a:extLst>
          </p:cNvPr>
          <p:cNvSpPr>
            <a:spLocks noGrp="1"/>
          </p:cNvSpPr>
          <p:nvPr>
            <p:ph type="ftr" sz="quarter" idx="11"/>
          </p:nvPr>
        </p:nvSpPr>
        <p:spPr>
          <a:xfrm>
            <a:off x="6858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B1466"/>
                </a:solidFill>
                <a:effectLst/>
                <a:uLnTx/>
                <a:uFillTx/>
                <a:latin typeface="Visuelt Medium"/>
                <a:ea typeface="+mn-ea"/>
                <a:cs typeface="+mn-cs"/>
              </a:rPr>
              <a:t>Jackson Lewis P.C.</a:t>
            </a:r>
          </a:p>
        </p:txBody>
      </p:sp>
    </p:spTree>
    <p:extLst>
      <p:ext uri="{BB962C8B-B14F-4D97-AF65-F5344CB8AC3E}">
        <p14:creationId xmlns:p14="http://schemas.microsoft.com/office/powerpoint/2010/main" val="3210336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D40D-21DC-2F6F-BDEC-C7A1359F3CB9}"/>
              </a:ext>
            </a:extLst>
          </p:cNvPr>
          <p:cNvSpPr>
            <a:spLocks noGrp="1"/>
          </p:cNvSpPr>
          <p:nvPr>
            <p:ph type="title"/>
          </p:nvPr>
        </p:nvSpPr>
        <p:spPr/>
        <p:txBody>
          <a:bodyPr/>
          <a:lstStyle/>
          <a:p>
            <a:r>
              <a:rPr lang="en-US" dirty="0"/>
              <a:t>Examples of Strikes in 2024</a:t>
            </a:r>
          </a:p>
        </p:txBody>
      </p:sp>
      <p:sp>
        <p:nvSpPr>
          <p:cNvPr id="3" name="Content Placeholder 2">
            <a:extLst>
              <a:ext uri="{FF2B5EF4-FFF2-40B4-BE49-F238E27FC236}">
                <a16:creationId xmlns:a16="http://schemas.microsoft.com/office/drawing/2014/main" id="{DD6EFE08-D04C-6508-92FB-A0EDBFCE5701}"/>
              </a:ext>
            </a:extLst>
          </p:cNvPr>
          <p:cNvSpPr>
            <a:spLocks noGrp="1"/>
          </p:cNvSpPr>
          <p:nvPr>
            <p:ph idx="1"/>
          </p:nvPr>
        </p:nvSpPr>
        <p:spPr/>
        <p:txBody>
          <a:bodyPr/>
          <a:lstStyle/>
          <a:p>
            <a:r>
              <a:rPr lang="en-US" dirty="0"/>
              <a:t>AT&amp;T (Aug. 2024) – 17,000 workers in AL, FL, GA, KY, LA, MS, NC, SC and TN for 30 days</a:t>
            </a:r>
          </a:p>
          <a:p>
            <a:r>
              <a:rPr lang="en-US" dirty="0"/>
              <a:t>Boeing (Sept. 2024) – 33,000 workers in WA, OR and CA for 36 days.</a:t>
            </a:r>
          </a:p>
          <a:p>
            <a:r>
              <a:rPr lang="en-US" dirty="0"/>
              <a:t>North Shore Teachers (Nov. 2024) – 2,000 public school teachers in MA for 15 days</a:t>
            </a:r>
          </a:p>
          <a:p>
            <a:r>
              <a:rPr lang="en-US" dirty="0"/>
              <a:t>Boston University Graduate Students (Mar. 2024) – 3,000 workers for seven months.</a:t>
            </a:r>
          </a:p>
          <a:p>
            <a:r>
              <a:rPr lang="en-US" dirty="0"/>
              <a:t>US Dockworkers (Oct. 2024) – 47,000 workers in 36 ports for two days.</a:t>
            </a:r>
          </a:p>
          <a:p>
            <a:r>
              <a:rPr lang="en-US" dirty="0"/>
              <a:t>Forbes Magazine Editors (Dec. 2024)</a:t>
            </a:r>
          </a:p>
          <a:p>
            <a:endParaRPr lang="en-US" dirty="0"/>
          </a:p>
          <a:p>
            <a:endParaRPr lang="en-US" dirty="0"/>
          </a:p>
        </p:txBody>
      </p:sp>
      <p:sp>
        <p:nvSpPr>
          <p:cNvPr id="4" name="Footer Placeholder 3">
            <a:extLst>
              <a:ext uri="{FF2B5EF4-FFF2-40B4-BE49-F238E27FC236}">
                <a16:creationId xmlns:a16="http://schemas.microsoft.com/office/drawing/2014/main" id="{A4D2D30E-9E28-6397-B9B0-9B6CBF168B52}"/>
              </a:ext>
            </a:extLst>
          </p:cNvPr>
          <p:cNvSpPr>
            <a:spLocks noGrp="1"/>
          </p:cNvSpPr>
          <p:nvPr>
            <p:ph type="ftr" sz="quarter" idx="11"/>
          </p:nvPr>
        </p:nvSpPr>
        <p:spPr/>
        <p:txBody>
          <a:bodyPr/>
          <a:lstStyle/>
          <a:p>
            <a:r>
              <a:rPr lang="en-US"/>
              <a:t>Jackson Lewis P.C.</a:t>
            </a:r>
          </a:p>
        </p:txBody>
      </p:sp>
      <p:sp>
        <p:nvSpPr>
          <p:cNvPr id="5" name="Slide Number Placeholder 4">
            <a:extLst>
              <a:ext uri="{FF2B5EF4-FFF2-40B4-BE49-F238E27FC236}">
                <a16:creationId xmlns:a16="http://schemas.microsoft.com/office/drawing/2014/main" id="{E1F04FB2-2C10-E58E-B92D-5B8899AFBE6D}"/>
              </a:ext>
            </a:extLst>
          </p:cNvPr>
          <p:cNvSpPr>
            <a:spLocks noGrp="1"/>
          </p:cNvSpPr>
          <p:nvPr>
            <p:ph type="sldNum" sz="quarter" idx="12"/>
          </p:nvPr>
        </p:nvSpPr>
        <p:spPr/>
        <p:txBody>
          <a:bodyPr/>
          <a:lstStyle/>
          <a:p>
            <a:fld id="{383F3514-756C-46CF-9BAC-E3A35702E0A5}" type="slidenum">
              <a:rPr lang="en-US" smtClean="0"/>
              <a:t>19</a:t>
            </a:fld>
            <a:endParaRPr lang="en-US"/>
          </a:p>
        </p:txBody>
      </p:sp>
    </p:spTree>
    <p:extLst>
      <p:ext uri="{BB962C8B-B14F-4D97-AF65-F5344CB8AC3E}">
        <p14:creationId xmlns:p14="http://schemas.microsoft.com/office/powerpoint/2010/main" val="340050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F5F8-551B-4355-B8CC-A00F9C9FD2B6}"/>
              </a:ext>
            </a:extLst>
          </p:cNvPr>
          <p:cNvSpPr>
            <a:spLocks noGrp="1"/>
          </p:cNvSpPr>
          <p:nvPr>
            <p:ph type="title"/>
          </p:nvPr>
        </p:nvSpPr>
        <p:spPr/>
        <p:txBody>
          <a:bodyPr/>
          <a:lstStyle/>
          <a:p>
            <a:r>
              <a:rPr lang="en-US" dirty="0"/>
              <a:t>About Jackson Lewis P.C.</a:t>
            </a:r>
          </a:p>
        </p:txBody>
      </p:sp>
    </p:spTree>
    <p:extLst>
      <p:ext uri="{BB962C8B-B14F-4D97-AF65-F5344CB8AC3E}">
        <p14:creationId xmlns:p14="http://schemas.microsoft.com/office/powerpoint/2010/main" val="182444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3415E9-D5BC-027B-6844-901077A220C2}"/>
              </a:ext>
            </a:extLst>
          </p:cNvPr>
          <p:cNvSpPr>
            <a:spLocks noGrp="1"/>
          </p:cNvSpPr>
          <p:nvPr>
            <p:ph type="sldNum" sz="quarter" idx="4"/>
          </p:nvPr>
        </p:nvSpPr>
        <p:spPr>
          <a:xfrm>
            <a:off x="8759952" y="6355080"/>
            <a:ext cx="2743200" cy="365125"/>
          </a:xfrm>
        </p:spPr>
        <p:txBody>
          <a:bodyPr anchor="t">
            <a:normAutofit/>
          </a:bodyPr>
          <a:lstStyle/>
          <a:p>
            <a:pPr>
              <a:spcAft>
                <a:spcPts val="600"/>
              </a:spcAft>
            </a:pPr>
            <a:fld id="{407F7647-6CBB-4945-B48A-22BF8575EA14}" type="slidenum">
              <a:rPr lang="en-US" smtClean="0"/>
              <a:pPr>
                <a:spcAft>
                  <a:spcPts val="600"/>
                </a:spcAft>
              </a:pPr>
              <a:t>20</a:t>
            </a:fld>
            <a:endParaRPr lang="en-US"/>
          </a:p>
        </p:txBody>
      </p:sp>
      <p:sp>
        <p:nvSpPr>
          <p:cNvPr id="4" name="Content Placeholder 3">
            <a:extLst>
              <a:ext uri="{FF2B5EF4-FFF2-40B4-BE49-F238E27FC236}">
                <a16:creationId xmlns:a16="http://schemas.microsoft.com/office/drawing/2014/main" id="{BF3A8305-2489-562F-8BFA-598B27F7CD72}"/>
              </a:ext>
            </a:extLst>
          </p:cNvPr>
          <p:cNvSpPr>
            <a:spLocks noGrp="1"/>
          </p:cNvSpPr>
          <p:nvPr>
            <p:ph idx="10"/>
          </p:nvPr>
        </p:nvSpPr>
        <p:spPr>
          <a:xfrm>
            <a:off x="4659087" y="1143000"/>
            <a:ext cx="7271656" cy="5399314"/>
          </a:xfrm>
        </p:spPr>
        <p:txBody>
          <a:bodyPr>
            <a:normAutofit lnSpcReduction="10000"/>
          </a:bodyPr>
          <a:lstStyle/>
          <a:p>
            <a:r>
              <a:rPr lang="en-US" dirty="0">
                <a:solidFill>
                  <a:srgbClr val="000000"/>
                </a:solidFill>
              </a:rPr>
              <a:t>A labor union is (typically) a </a:t>
            </a:r>
            <a:r>
              <a:rPr lang="en-US" u="sng" dirty="0">
                <a:solidFill>
                  <a:srgbClr val="000000"/>
                </a:solidFill>
              </a:rPr>
              <a:t>for-profit</a:t>
            </a:r>
            <a:r>
              <a:rPr lang="en-US" dirty="0">
                <a:solidFill>
                  <a:srgbClr val="000000"/>
                </a:solidFill>
              </a:rPr>
              <a:t> organization that makes money by obtaining members who pay dues</a:t>
            </a:r>
          </a:p>
          <a:p>
            <a:r>
              <a:rPr lang="en-US" dirty="0">
                <a:solidFill>
                  <a:srgbClr val="000000"/>
                </a:solidFill>
              </a:rPr>
              <a:t>Following a legal process, labor unions serve as the </a:t>
            </a:r>
            <a:r>
              <a:rPr lang="en-US" u="sng" dirty="0">
                <a:solidFill>
                  <a:srgbClr val="000000"/>
                </a:solidFill>
              </a:rPr>
              <a:t>exclusive bargaining representative </a:t>
            </a:r>
            <a:r>
              <a:rPr lang="en-US" dirty="0">
                <a:solidFill>
                  <a:srgbClr val="000000"/>
                </a:solidFill>
              </a:rPr>
              <a:t>of employees with respect to wages, hours and working conditions.</a:t>
            </a:r>
          </a:p>
          <a:p>
            <a:r>
              <a:rPr lang="en-US" dirty="0">
                <a:solidFill>
                  <a:srgbClr val="000000"/>
                </a:solidFill>
              </a:rPr>
              <a:t>If a Union gets in, the employer is required to negotiate a contract in good faith and cannot make “</a:t>
            </a:r>
            <a:r>
              <a:rPr lang="en-US" u="sng" dirty="0">
                <a:solidFill>
                  <a:srgbClr val="000000"/>
                </a:solidFill>
              </a:rPr>
              <a:t>unilateral changes</a:t>
            </a:r>
            <a:r>
              <a:rPr lang="en-US" dirty="0">
                <a:solidFill>
                  <a:srgbClr val="000000"/>
                </a:solidFill>
              </a:rPr>
              <a:t>” to “mandatory subjects of bargaining.”</a:t>
            </a:r>
          </a:p>
          <a:p>
            <a:r>
              <a:rPr lang="en-US" dirty="0">
                <a:solidFill>
                  <a:srgbClr val="000000"/>
                </a:solidFill>
              </a:rPr>
              <a:t>The process of how unions can organize employees is governed by the National Labor Relations Act and the five-member National Labor Relations Board.</a:t>
            </a:r>
          </a:p>
          <a:p>
            <a:endParaRPr lang="en-US" dirty="0">
              <a:solidFill>
                <a:srgbClr val="000000"/>
              </a:solidFill>
            </a:endParaRPr>
          </a:p>
        </p:txBody>
      </p:sp>
      <p:pic>
        <p:nvPicPr>
          <p:cNvPr id="7" name="Picture 6" descr="A group of people holding signs&#10;&#10;Description automatically generated">
            <a:extLst>
              <a:ext uri="{FF2B5EF4-FFF2-40B4-BE49-F238E27FC236}">
                <a16:creationId xmlns:a16="http://schemas.microsoft.com/office/drawing/2014/main" id="{F09774A5-2216-E40C-B79A-EFF2A84527F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599" r="42840" b="2"/>
          <a:stretch/>
        </p:blipFill>
        <p:spPr>
          <a:xfrm>
            <a:off x="20" y="10"/>
            <a:ext cx="4381480" cy="6857990"/>
          </a:xfrm>
          <a:prstGeom prst="rect">
            <a:avLst/>
          </a:prstGeom>
          <a:noFill/>
        </p:spPr>
      </p:pic>
      <p:sp>
        <p:nvSpPr>
          <p:cNvPr id="5" name="Title 4">
            <a:extLst>
              <a:ext uri="{FF2B5EF4-FFF2-40B4-BE49-F238E27FC236}">
                <a16:creationId xmlns:a16="http://schemas.microsoft.com/office/drawing/2014/main" id="{573202B6-34C8-C6E2-763B-F2FB311C90E0}"/>
              </a:ext>
            </a:extLst>
          </p:cNvPr>
          <p:cNvSpPr>
            <a:spLocks noGrp="1"/>
          </p:cNvSpPr>
          <p:nvPr>
            <p:ph type="title"/>
          </p:nvPr>
        </p:nvSpPr>
        <p:spPr>
          <a:xfrm>
            <a:off x="4876800" y="57396"/>
            <a:ext cx="6664452" cy="1085604"/>
          </a:xfrm>
        </p:spPr>
        <p:txBody>
          <a:bodyPr anchor="ctr">
            <a:normAutofit/>
          </a:bodyPr>
          <a:lstStyle/>
          <a:p>
            <a:r>
              <a:rPr lang="en-US" dirty="0"/>
              <a:t>Union Organizing.</a:t>
            </a:r>
            <a:br>
              <a:rPr lang="en-US" dirty="0"/>
            </a:br>
            <a:r>
              <a:rPr lang="en-US" dirty="0"/>
              <a:t>What is a Labor Union?</a:t>
            </a:r>
          </a:p>
        </p:txBody>
      </p:sp>
      <p:sp>
        <p:nvSpPr>
          <p:cNvPr id="2" name="Footer Placeholder 1">
            <a:extLst>
              <a:ext uri="{FF2B5EF4-FFF2-40B4-BE49-F238E27FC236}">
                <a16:creationId xmlns:a16="http://schemas.microsoft.com/office/drawing/2014/main" id="{97C49B64-7FDE-A520-458A-EB566D366A83}"/>
              </a:ext>
            </a:extLst>
          </p:cNvPr>
          <p:cNvSpPr>
            <a:spLocks noGrp="1"/>
          </p:cNvSpPr>
          <p:nvPr>
            <p:ph type="ftr" sz="quarter" idx="4294967295"/>
          </p:nvPr>
        </p:nvSpPr>
        <p:spPr>
          <a:xfrm>
            <a:off x="685800" y="6356350"/>
            <a:ext cx="4114800" cy="365125"/>
          </a:xfrm>
        </p:spPr>
        <p:txBody>
          <a:bodyPr/>
          <a:lstStyle/>
          <a:p>
            <a:pPr>
              <a:spcAft>
                <a:spcPts val="600"/>
              </a:spcAft>
            </a:pPr>
            <a:r>
              <a:rPr lang="en-US" b="1"/>
              <a:t>Jackson Lewis P.C.</a:t>
            </a:r>
            <a:endParaRPr lang="en-US"/>
          </a:p>
        </p:txBody>
      </p:sp>
      <p:sp>
        <p:nvSpPr>
          <p:cNvPr id="8" name="TextBox 7">
            <a:extLst>
              <a:ext uri="{FF2B5EF4-FFF2-40B4-BE49-F238E27FC236}">
                <a16:creationId xmlns:a16="http://schemas.microsoft.com/office/drawing/2014/main" id="{A8668EEB-16C8-8E2B-81CD-434809C0CE52}"/>
              </a:ext>
            </a:extLst>
          </p:cNvPr>
          <p:cNvSpPr txBox="1"/>
          <p:nvPr/>
        </p:nvSpPr>
        <p:spPr>
          <a:xfrm>
            <a:off x="21946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asnimnews.com/en/news/2018/02/25/1665946/union-workers-rally-ahead-of-supreme-court-hearing-on-organized-labor-agency-fe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050610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CF8B-0DD3-6D3F-7F06-6719F6298F66}"/>
              </a:ext>
            </a:extLst>
          </p:cNvPr>
          <p:cNvSpPr>
            <a:spLocks noGrp="1"/>
          </p:cNvSpPr>
          <p:nvPr>
            <p:ph type="title"/>
          </p:nvPr>
        </p:nvSpPr>
        <p:spPr>
          <a:xfrm>
            <a:off x="314794" y="598294"/>
            <a:ext cx="7467600" cy="742071"/>
          </a:xfrm>
        </p:spPr>
        <p:txBody>
          <a:bodyPr/>
          <a:lstStyle/>
          <a:p>
            <a:r>
              <a:rPr lang="en-US" sz="4000" dirty="0"/>
              <a:t>Protected Concerted Act: Organizing</a:t>
            </a:r>
          </a:p>
        </p:txBody>
      </p:sp>
      <p:sp>
        <p:nvSpPr>
          <p:cNvPr id="4" name="Content Placeholder 3">
            <a:extLst>
              <a:ext uri="{FF2B5EF4-FFF2-40B4-BE49-F238E27FC236}">
                <a16:creationId xmlns:a16="http://schemas.microsoft.com/office/drawing/2014/main" id="{74C44112-BD74-F690-B856-9EBDB6E5AE9F}"/>
              </a:ext>
            </a:extLst>
          </p:cNvPr>
          <p:cNvSpPr>
            <a:spLocks noGrp="1"/>
          </p:cNvSpPr>
          <p:nvPr>
            <p:ph idx="1"/>
          </p:nvPr>
        </p:nvSpPr>
        <p:spPr/>
        <p:txBody>
          <a:bodyPr/>
          <a:lstStyle/>
          <a:p>
            <a:pPr marL="285750" indent="-285750">
              <a:buFont typeface="Arial" panose="020B0604020202020204" pitchFamily="34" charset="0"/>
              <a:buChar char="•"/>
            </a:pPr>
            <a:r>
              <a:rPr lang="en-US" dirty="0"/>
              <a:t>Over </a:t>
            </a:r>
            <a:r>
              <a:rPr lang="en-US" b="1" dirty="0"/>
              <a:t>3,286</a:t>
            </a:r>
            <a:r>
              <a:rPr lang="en-US" dirty="0"/>
              <a:t> petitions filed during FY 2024</a:t>
            </a:r>
          </a:p>
          <a:p>
            <a:pPr marL="285750" indent="-285750">
              <a:buFont typeface="Arial" panose="020B0604020202020204" pitchFamily="34" charset="0"/>
              <a:buChar char="•"/>
            </a:pPr>
            <a:r>
              <a:rPr lang="en-US" dirty="0"/>
              <a:t>27% increase from FY 2023</a:t>
            </a:r>
          </a:p>
          <a:p>
            <a:pPr marL="285750" indent="-285750">
              <a:buFont typeface="Arial" panose="020B0604020202020204" pitchFamily="34" charset="0"/>
              <a:buChar char="•"/>
            </a:pPr>
            <a:r>
              <a:rPr lang="en-US" dirty="0"/>
              <a:t>Dramatic increase in Employer-filed “RM” petitions after being asked to voluntarily recognize a union </a:t>
            </a:r>
          </a:p>
          <a:p>
            <a:pPr marL="401638" lvl="1" indent="-285750">
              <a:buFont typeface="Arial" panose="020B0604020202020204" pitchFamily="34" charset="0"/>
              <a:buChar char="•"/>
            </a:pPr>
            <a:r>
              <a:rPr lang="en-US" sz="2400" dirty="0"/>
              <a:t>Stems from </a:t>
            </a:r>
            <a:r>
              <a:rPr lang="en-US" sz="2400" i="1" dirty="0"/>
              <a:t>Cemex</a:t>
            </a:r>
            <a:r>
              <a:rPr lang="en-US" sz="2400" dirty="0"/>
              <a:t> Board decision altering the framework for when employers must recognize a union without an election</a:t>
            </a:r>
          </a:p>
          <a:p>
            <a:pPr marL="401638" lvl="1" indent="-285750">
              <a:buFont typeface="Arial" panose="020B0604020202020204" pitchFamily="34" charset="0"/>
              <a:buChar char="•"/>
            </a:pPr>
            <a:r>
              <a:rPr lang="en-US" sz="2400" dirty="0"/>
              <a:t>Many historically non-union companies were the target, including Starbucks, Amazon, Trader Joe’s, Volkswagen, Delta, etc.</a:t>
            </a:r>
          </a:p>
        </p:txBody>
      </p:sp>
      <p:sp>
        <p:nvSpPr>
          <p:cNvPr id="5" name="Footer Placeholder 4">
            <a:extLst>
              <a:ext uri="{FF2B5EF4-FFF2-40B4-BE49-F238E27FC236}">
                <a16:creationId xmlns:a16="http://schemas.microsoft.com/office/drawing/2014/main" id="{581D49F3-F672-58CA-1034-C02FB945C0E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B1466"/>
                </a:solidFill>
                <a:effectLst/>
                <a:uLnTx/>
                <a:uFillTx/>
                <a:latin typeface="Visuelt Medium"/>
                <a:ea typeface="+mn-ea"/>
                <a:cs typeface="+mn-cs"/>
              </a:rPr>
              <a:t>Jackson Lewis P.C.</a:t>
            </a:r>
          </a:p>
        </p:txBody>
      </p:sp>
      <p:pic>
        <p:nvPicPr>
          <p:cNvPr id="12" name="Picture Placeholder 11" descr="A close-up of a toy&#10;&#10;Description automatically generated">
            <a:extLst>
              <a:ext uri="{FF2B5EF4-FFF2-40B4-BE49-F238E27FC236}">
                <a16:creationId xmlns:a16="http://schemas.microsoft.com/office/drawing/2014/main" id="{C758C8B1-F4D8-1898-E7B0-DE3060ECE78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92" r="5592"/>
          <a:stretch>
            <a:fillRect/>
          </a:stretch>
        </p:blipFill>
        <p:spPr/>
      </p:pic>
      <p:sp>
        <p:nvSpPr>
          <p:cNvPr id="6" name="Slide Number Placeholder 5">
            <a:extLst>
              <a:ext uri="{FF2B5EF4-FFF2-40B4-BE49-F238E27FC236}">
                <a16:creationId xmlns:a16="http://schemas.microsoft.com/office/drawing/2014/main" id="{7F8D49F0-0B70-90E1-33E5-C6401676A3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F3514-756C-46CF-9BAC-E3A35702E0A5}" type="slidenum">
              <a:rPr kumimoji="0" lang="en-US" sz="900" b="0" i="0" u="none" strike="noStrike" kern="1200" cap="none" spc="0" normalizeH="0" baseline="0" noProof="0" smtClean="0">
                <a:ln>
                  <a:noFill/>
                </a:ln>
                <a:solidFill>
                  <a:srgbClr val="3B1466"/>
                </a:solidFill>
                <a:effectLst/>
                <a:uLnTx/>
                <a:uFillTx/>
                <a:latin typeface="Visuelt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3B1466"/>
              </a:solidFill>
              <a:effectLst/>
              <a:uLnTx/>
              <a:uFillTx/>
              <a:latin typeface="Visuelt Medium"/>
              <a:ea typeface="+mn-ea"/>
              <a:cs typeface="+mn-cs"/>
            </a:endParaRPr>
          </a:p>
        </p:txBody>
      </p:sp>
    </p:spTree>
    <p:extLst>
      <p:ext uri="{BB962C8B-B14F-4D97-AF65-F5344CB8AC3E}">
        <p14:creationId xmlns:p14="http://schemas.microsoft.com/office/powerpoint/2010/main" val="29223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solidFill>
                  <a:srgbClr val="002060"/>
                </a:solidFill>
              </a:rPr>
              <a:t>THE NEXT GENERATION OF UNION MEMBERS</a:t>
            </a:r>
          </a:p>
        </p:txBody>
      </p:sp>
      <p:sp>
        <p:nvSpPr>
          <p:cNvPr id="7" name="Slide Number Placeholder 6"/>
          <p:cNvSpPr>
            <a:spLocks noGrp="1"/>
          </p:cNvSpPr>
          <p:nvPr>
            <p:ph type="sldNum" sz="quarter" idx="12"/>
          </p:nvPr>
        </p:nvSpPr>
        <p:spPr/>
        <p:txBody>
          <a:bodyPr/>
          <a:lstStyle/>
          <a:p>
            <a:pPr>
              <a:defRPr/>
            </a:pPr>
            <a:fld id="{2C29DE99-2A89-4740-9E20-0B4E97D9D182}" type="slidenum">
              <a:rPr lang="en-US" b="0">
                <a:solidFill>
                  <a:srgbClr val="15EB85"/>
                </a:solidFill>
                <a:latin typeface="Gill Sans MT"/>
                <a:cs typeface="+mn-cs"/>
              </a:rPr>
              <a:pPr>
                <a:defRPr/>
              </a:pPr>
              <a:t>22</a:t>
            </a:fld>
            <a:endParaRPr lang="en-US" b="0" dirty="0">
              <a:solidFill>
                <a:srgbClr val="15EB85"/>
              </a:solidFill>
              <a:latin typeface="Gill Sans MT"/>
              <a:cs typeface="+mn-cs"/>
            </a:endParaRPr>
          </a:p>
        </p:txBody>
      </p:sp>
      <p:pic>
        <p:nvPicPr>
          <p:cNvPr id="6" name="Picture 5">
            <a:extLst>
              <a:ext uri="{FF2B5EF4-FFF2-40B4-BE49-F238E27FC236}">
                <a16:creationId xmlns:a16="http://schemas.microsoft.com/office/drawing/2014/main" id="{38B47B8F-8D08-447F-91E0-1439E150CFAD}"/>
              </a:ext>
            </a:extLst>
          </p:cNvPr>
          <p:cNvPicPr>
            <a:picLocks noChangeAspect="1"/>
          </p:cNvPicPr>
          <p:nvPr/>
        </p:nvPicPr>
        <p:blipFill>
          <a:blip r:embed="rId3"/>
          <a:stretch>
            <a:fillRect/>
          </a:stretch>
        </p:blipFill>
        <p:spPr>
          <a:xfrm>
            <a:off x="3395662" y="1970962"/>
            <a:ext cx="5690182" cy="521306"/>
          </a:xfrm>
          <a:prstGeom prst="rect">
            <a:avLst/>
          </a:prstGeom>
          <a:ln>
            <a:solidFill>
              <a:schemeClr val="tx1"/>
            </a:solidFill>
          </a:ln>
        </p:spPr>
      </p:pic>
      <p:pic>
        <p:nvPicPr>
          <p:cNvPr id="10" name="Picture 9">
            <a:extLst>
              <a:ext uri="{FF2B5EF4-FFF2-40B4-BE49-F238E27FC236}">
                <a16:creationId xmlns:a16="http://schemas.microsoft.com/office/drawing/2014/main" id="{D3A1601D-7DD5-48F8-885A-09AA35A70245}"/>
              </a:ext>
            </a:extLst>
          </p:cNvPr>
          <p:cNvPicPr>
            <a:picLocks noChangeAspect="1"/>
          </p:cNvPicPr>
          <p:nvPr/>
        </p:nvPicPr>
        <p:blipFill>
          <a:blip r:embed="rId4"/>
          <a:stretch>
            <a:fillRect/>
          </a:stretch>
        </p:blipFill>
        <p:spPr>
          <a:xfrm>
            <a:off x="3395663" y="2630769"/>
            <a:ext cx="5518735" cy="3233254"/>
          </a:xfrm>
          <a:prstGeom prst="rect">
            <a:avLst/>
          </a:prstGeom>
          <a:ln>
            <a:solidFill>
              <a:schemeClr val="tx1"/>
            </a:solidFill>
          </a:ln>
        </p:spPr>
      </p:pic>
      <p:sp>
        <p:nvSpPr>
          <p:cNvPr id="3" name="Content Placeholder 2">
            <a:extLst>
              <a:ext uri="{FF2B5EF4-FFF2-40B4-BE49-F238E27FC236}">
                <a16:creationId xmlns:a16="http://schemas.microsoft.com/office/drawing/2014/main" id="{9055DDC2-CC03-423B-AD9C-19D7E638842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9747519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D747-C542-1647-BD2D-474124A7D4E9}"/>
              </a:ext>
            </a:extLst>
          </p:cNvPr>
          <p:cNvSpPr>
            <a:spLocks noGrp="1"/>
          </p:cNvSpPr>
          <p:nvPr>
            <p:ph type="title"/>
          </p:nvPr>
        </p:nvSpPr>
        <p:spPr>
          <a:xfrm>
            <a:off x="4303638" y="598294"/>
            <a:ext cx="7467600" cy="742071"/>
          </a:xfrm>
        </p:spPr>
        <p:txBody>
          <a:bodyPr/>
          <a:lstStyle/>
          <a:p>
            <a:r>
              <a:rPr lang="en-US" sz="4000" dirty="0"/>
              <a:t>Support for Unions Remains High</a:t>
            </a:r>
          </a:p>
        </p:txBody>
      </p:sp>
      <p:sp>
        <p:nvSpPr>
          <p:cNvPr id="3" name="Content Placeholder 2">
            <a:extLst>
              <a:ext uri="{FF2B5EF4-FFF2-40B4-BE49-F238E27FC236}">
                <a16:creationId xmlns:a16="http://schemas.microsoft.com/office/drawing/2014/main" id="{20B1F13C-0E18-6152-8B2C-61791C5F5A07}"/>
              </a:ext>
            </a:extLst>
          </p:cNvPr>
          <p:cNvSpPr>
            <a:spLocks noGrp="1"/>
          </p:cNvSpPr>
          <p:nvPr>
            <p:ph idx="1"/>
          </p:nvPr>
        </p:nvSpPr>
        <p:spPr/>
        <p:txBody>
          <a:bodyPr/>
          <a:lstStyle/>
          <a:p>
            <a:pPr marL="285750" indent="-285750">
              <a:buFont typeface="Arial" panose="020B0604020202020204" pitchFamily="34" charset="0"/>
              <a:buChar char="•"/>
            </a:pPr>
            <a:r>
              <a:rPr lang="en-US" b="1" dirty="0"/>
              <a:t>Survey</a:t>
            </a:r>
            <a:r>
              <a:rPr lang="en-US" dirty="0"/>
              <a:t>: 67% of Americans approve of labor unions</a:t>
            </a:r>
          </a:p>
          <a:p>
            <a:pPr marL="401638" lvl="1" indent="-285750">
              <a:buFont typeface="Arial" panose="020B0604020202020204" pitchFamily="34" charset="0"/>
              <a:buChar char="•"/>
            </a:pPr>
            <a:r>
              <a:rPr lang="en-US" dirty="0"/>
              <a:t>Approval dipped 4% from last year, though it remains at a historically high level</a:t>
            </a:r>
          </a:p>
          <a:p>
            <a:pPr marL="401638" lvl="1" indent="-285750">
              <a:buFont typeface="Arial" panose="020B0604020202020204" pitchFamily="34" charset="0"/>
              <a:buChar char="•"/>
            </a:pPr>
            <a:r>
              <a:rPr lang="en-US" dirty="0"/>
              <a:t>Fifth straight year approval has exceeded long-term average of 62%</a:t>
            </a:r>
          </a:p>
          <a:p>
            <a:pPr marL="285750" indent="-285750">
              <a:buFont typeface="Arial" panose="020B0604020202020204" pitchFamily="34" charset="0"/>
              <a:buChar char="•"/>
            </a:pPr>
            <a:r>
              <a:rPr lang="en-US" b="1" dirty="0"/>
              <a:t>Survey</a:t>
            </a:r>
            <a:r>
              <a:rPr lang="en-US" dirty="0"/>
              <a:t>: 77% believe unions mostly help rather than hurt union members and 61% say unions help rather than hurt the U.S. economy</a:t>
            </a:r>
          </a:p>
          <a:p>
            <a:pPr marL="285750" indent="-285750">
              <a:buFont typeface="Arial" panose="020B0604020202020204" pitchFamily="34" charset="0"/>
              <a:buChar char="•"/>
            </a:pPr>
            <a:r>
              <a:rPr lang="en-US" dirty="0"/>
              <a:t>But overall union membership dropped from 10% in 2023 to 9.9% in 2024.  </a:t>
            </a:r>
          </a:p>
          <a:p>
            <a:pPr marL="285750" indent="-285750">
              <a:buFont typeface="Arial" panose="020B0604020202020204" pitchFamily="34" charset="0"/>
              <a:buChar char="•"/>
            </a:pPr>
            <a:r>
              <a:rPr lang="en-US" dirty="0"/>
              <a:t>Private sector membership dropped from 6% to 5.9%. Unions lost 184,000 members in the private sector.</a:t>
            </a:r>
          </a:p>
          <a:p>
            <a:endParaRPr lang="en-US" dirty="0"/>
          </a:p>
        </p:txBody>
      </p:sp>
      <p:pic>
        <p:nvPicPr>
          <p:cNvPr id="8" name="Picture Placeholder 7" descr="A close-up of a graph&#10;&#10;Description automatically generated">
            <a:extLst>
              <a:ext uri="{FF2B5EF4-FFF2-40B4-BE49-F238E27FC236}">
                <a16:creationId xmlns:a16="http://schemas.microsoft.com/office/drawing/2014/main" id="{42135C69-22D1-5472-8676-3C9C7B80326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967" r="29967"/>
          <a:stretch>
            <a:fillRect/>
          </a:stretch>
        </p:blipFill>
        <p:spPr/>
      </p:pic>
      <p:sp>
        <p:nvSpPr>
          <p:cNvPr id="5" name="Slide Number Placeholder 4">
            <a:extLst>
              <a:ext uri="{FF2B5EF4-FFF2-40B4-BE49-F238E27FC236}">
                <a16:creationId xmlns:a16="http://schemas.microsoft.com/office/drawing/2014/main" id="{C6680D93-9804-E65D-68DD-C56011BA30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F3514-756C-46CF-9BAC-E3A35702E0A5}" type="slidenum">
              <a:rPr kumimoji="0" lang="en-US" sz="900" b="0" i="0" u="none" strike="noStrike" kern="1200" cap="none" spc="0" normalizeH="0" baseline="0" noProof="0" smtClean="0">
                <a:ln>
                  <a:noFill/>
                </a:ln>
                <a:solidFill>
                  <a:srgbClr val="3B1466"/>
                </a:solidFill>
                <a:effectLst/>
                <a:uLnTx/>
                <a:uFillTx/>
                <a:latin typeface="Visuelt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3B1466"/>
              </a:solidFill>
              <a:effectLst/>
              <a:uLnTx/>
              <a:uFillTx/>
              <a:latin typeface="Visuelt Medium"/>
              <a:ea typeface="+mn-ea"/>
              <a:cs typeface="+mn-cs"/>
            </a:endParaRPr>
          </a:p>
        </p:txBody>
      </p:sp>
    </p:spTree>
    <p:extLst>
      <p:ext uri="{BB962C8B-B14F-4D97-AF65-F5344CB8AC3E}">
        <p14:creationId xmlns:p14="http://schemas.microsoft.com/office/powerpoint/2010/main" val="111247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74FC95-52AC-4B61-882D-19FE9A507751}"/>
              </a:ext>
            </a:extLst>
          </p:cNvPr>
          <p:cNvSpPr>
            <a:spLocks noGrp="1"/>
          </p:cNvSpPr>
          <p:nvPr>
            <p:ph type="title"/>
          </p:nvPr>
        </p:nvSpPr>
        <p:spPr/>
        <p:txBody>
          <a:bodyPr/>
          <a:lstStyle/>
          <a:p>
            <a:r>
              <a:rPr lang="en-US" sz="4000" dirty="0"/>
              <a:t>Unions are Winning</a:t>
            </a:r>
          </a:p>
        </p:txBody>
      </p:sp>
      <p:sp>
        <p:nvSpPr>
          <p:cNvPr id="3" name="Footer Placeholder 2">
            <a:extLst>
              <a:ext uri="{FF2B5EF4-FFF2-40B4-BE49-F238E27FC236}">
                <a16:creationId xmlns:a16="http://schemas.microsoft.com/office/drawing/2014/main" id="{65EEC725-71B8-4552-96C0-6E85FCF4241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B1466"/>
                </a:solidFill>
                <a:effectLst/>
                <a:uLnTx/>
                <a:uFillTx/>
                <a:latin typeface="Visuelt Medium"/>
                <a:ea typeface="+mn-ea"/>
                <a:cs typeface="+mn-cs"/>
              </a:rPr>
              <a:t>Jackson Lewis P.C.  </a:t>
            </a:r>
            <a:endParaRPr kumimoji="0" lang="en-US" sz="900" b="0" i="0" u="none" strike="noStrike" kern="1200" cap="none" spc="0" normalizeH="0" baseline="0" noProof="0">
              <a:ln>
                <a:noFill/>
              </a:ln>
              <a:solidFill>
                <a:srgbClr val="3B1466"/>
              </a:solidFill>
              <a:effectLst/>
              <a:uLnTx/>
              <a:uFillTx/>
              <a:latin typeface="Visuelt Medium"/>
              <a:ea typeface="+mn-ea"/>
              <a:cs typeface="+mn-cs"/>
            </a:endParaRPr>
          </a:p>
        </p:txBody>
      </p:sp>
      <p:sp>
        <p:nvSpPr>
          <p:cNvPr id="4" name="Slide Number Placeholder 3">
            <a:extLst>
              <a:ext uri="{FF2B5EF4-FFF2-40B4-BE49-F238E27FC236}">
                <a16:creationId xmlns:a16="http://schemas.microsoft.com/office/drawing/2014/main" id="{833A05FC-468B-4837-96C2-9A404013F0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F7647-6CBB-4945-B48A-22BF8575EA14}" type="slidenum">
              <a:rPr kumimoji="0" lang="en-US" sz="900" b="0" i="0" u="none" strike="noStrike" kern="1200" cap="none" spc="0" normalizeH="0" baseline="0" noProof="0" smtClean="0">
                <a:ln>
                  <a:noFill/>
                </a:ln>
                <a:solidFill>
                  <a:srgbClr val="3B1466"/>
                </a:solidFill>
                <a:effectLst/>
                <a:uLnTx/>
                <a:uFillTx/>
                <a:latin typeface="Visuelt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3B1466"/>
              </a:solidFill>
              <a:effectLst/>
              <a:uLnTx/>
              <a:uFillTx/>
              <a:latin typeface="Visuelt Medium"/>
              <a:ea typeface="+mn-ea"/>
              <a:cs typeface="+mn-cs"/>
            </a:endParaRPr>
          </a:p>
        </p:txBody>
      </p:sp>
      <p:sp>
        <p:nvSpPr>
          <p:cNvPr id="7" name="Content Placeholder 6">
            <a:extLst>
              <a:ext uri="{FF2B5EF4-FFF2-40B4-BE49-F238E27FC236}">
                <a16:creationId xmlns:a16="http://schemas.microsoft.com/office/drawing/2014/main" id="{6530C964-08D0-4474-8B49-1D9CC32BFBAF}"/>
              </a:ext>
            </a:extLst>
          </p:cNvPr>
          <p:cNvSpPr txBox="1">
            <a:spLocks/>
          </p:cNvSpPr>
          <p:nvPr/>
        </p:nvSpPr>
        <p:spPr>
          <a:xfrm>
            <a:off x="7556399" y="2517169"/>
            <a:ext cx="4371898" cy="33039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Unions prevailed in </a:t>
            </a:r>
            <a:r>
              <a:rPr kumimoji="0" lang="en-US" b="1" i="0" u="none" strike="noStrike" kern="1200" cap="none" spc="0" normalizeH="0" baseline="0" noProof="0" dirty="0">
                <a:ln>
                  <a:noFill/>
                </a:ln>
                <a:solidFill>
                  <a:srgbClr val="6527B7"/>
                </a:solidFill>
                <a:effectLst/>
                <a:uLnTx/>
                <a:uFillTx/>
              </a:rPr>
              <a:t>77%</a:t>
            </a:r>
            <a:r>
              <a:rPr kumimoji="0" lang="en-US" b="0" i="0" u="none" strike="noStrike" kern="1200" cap="none" spc="0" normalizeH="0" baseline="0" noProof="0" dirty="0">
                <a:ln>
                  <a:noFill/>
                </a:ln>
                <a:solidFill>
                  <a:srgbClr val="6527B7"/>
                </a:solidFill>
                <a:effectLst/>
                <a:uLnTx/>
                <a:uFillTx/>
              </a:rPr>
              <a:t> </a:t>
            </a:r>
            <a:r>
              <a:rPr kumimoji="0" lang="en-US" b="0" i="0" u="none" strike="noStrike" kern="1200" cap="none" spc="0" normalizeH="0" baseline="0" noProof="0" dirty="0">
                <a:ln>
                  <a:noFill/>
                </a:ln>
                <a:solidFill>
                  <a:prstClr val="black"/>
                </a:solidFill>
                <a:effectLst/>
                <a:uLnTx/>
                <a:uFillTx/>
              </a:rPr>
              <a:t>of elections in 2024.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Unions have won more than 7</a:t>
            </a:r>
            <a:r>
              <a:rPr kumimoji="0" lang="en-US" b="1" i="0" u="none" strike="noStrike" kern="1200" cap="none" spc="0" normalizeH="0" baseline="0" noProof="0" dirty="0">
                <a:ln>
                  <a:noFill/>
                </a:ln>
                <a:solidFill>
                  <a:srgbClr val="6527B7"/>
                </a:solidFill>
                <a:effectLst/>
                <a:uLnTx/>
                <a:uFillTx/>
              </a:rPr>
              <a:t>0% </a:t>
            </a:r>
            <a:r>
              <a:rPr kumimoji="0" lang="en-US" b="0" i="0" u="none" strike="noStrike" kern="1200" cap="none" spc="0" normalizeH="0" baseline="0" noProof="0" dirty="0">
                <a:ln>
                  <a:noFill/>
                </a:ln>
                <a:solidFill>
                  <a:prstClr val="black"/>
                </a:solidFill>
                <a:effectLst/>
                <a:uLnTx/>
                <a:uFillTx/>
              </a:rPr>
              <a:t>of all elections in each of the past 3 years.</a:t>
            </a:r>
          </a:p>
          <a:p>
            <a:pPr marL="0" marR="0" lvl="0" indent="0" algn="l" defTabSz="914400" rtl="0" eaLnBrk="1" fontAlgn="auto" latinLnBrk="0" hangingPunct="1">
              <a:lnSpc>
                <a:spcPct val="90000"/>
              </a:lnSpc>
              <a:spcBef>
                <a:spcPts val="1000"/>
              </a:spcBef>
              <a:spcAft>
                <a:spcPts val="0"/>
              </a:spcAft>
              <a:buClr>
                <a:srgbClr val="6527B7"/>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Visuelt Light"/>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6527B7"/>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Visuelt Light"/>
              <a:ea typeface="+mn-ea"/>
              <a:cs typeface="Arial" panose="020B0604020202020204" pitchFamily="34" charset="0"/>
            </a:endParaRPr>
          </a:p>
        </p:txBody>
      </p:sp>
      <p:graphicFrame>
        <p:nvGraphicFramePr>
          <p:cNvPr id="9" name="Chart 8">
            <a:extLst>
              <a:ext uri="{FF2B5EF4-FFF2-40B4-BE49-F238E27FC236}">
                <a16:creationId xmlns:a16="http://schemas.microsoft.com/office/drawing/2014/main" id="{F2A6E493-2913-4D9A-877E-4326E6A98B74}"/>
              </a:ext>
            </a:extLst>
          </p:cNvPr>
          <p:cNvGraphicFramePr/>
          <p:nvPr/>
        </p:nvGraphicFramePr>
        <p:xfrm>
          <a:off x="301802" y="1371600"/>
          <a:ext cx="6860997" cy="461433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7156B26-5482-46F0-8A02-6EA2458F2EF7}"/>
              </a:ext>
            </a:extLst>
          </p:cNvPr>
          <p:cNvSpPr txBox="1"/>
          <p:nvPr/>
        </p:nvSpPr>
        <p:spPr>
          <a:xfrm>
            <a:off x="3184137" y="5990166"/>
            <a:ext cx="1096326"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4"/>
              </a:rPr>
              <a:t>www.nlrb.gov</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isuelt Light"/>
              <a:ea typeface="+mn-ea"/>
              <a:cs typeface="+mn-cs"/>
            </a:endParaRPr>
          </a:p>
        </p:txBody>
      </p:sp>
    </p:spTree>
    <p:extLst>
      <p:ext uri="{BB962C8B-B14F-4D97-AF65-F5344CB8AC3E}">
        <p14:creationId xmlns:p14="http://schemas.microsoft.com/office/powerpoint/2010/main" val="151513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690D-A25A-0737-7555-0DA0C43CD9B7}"/>
              </a:ext>
            </a:extLst>
          </p:cNvPr>
          <p:cNvSpPr>
            <a:spLocks noGrp="1"/>
          </p:cNvSpPr>
          <p:nvPr>
            <p:ph type="title"/>
          </p:nvPr>
        </p:nvSpPr>
        <p:spPr>
          <a:xfrm>
            <a:off x="458724" y="400866"/>
            <a:ext cx="7467600" cy="742071"/>
          </a:xfrm>
        </p:spPr>
        <p:txBody>
          <a:bodyPr/>
          <a:lstStyle/>
          <a:p>
            <a:r>
              <a:rPr lang="en-US" sz="4000" dirty="0"/>
              <a:t>Caffeinated Organizing</a:t>
            </a:r>
          </a:p>
        </p:txBody>
      </p:sp>
      <p:sp>
        <p:nvSpPr>
          <p:cNvPr id="3" name="Content Placeholder 2">
            <a:extLst>
              <a:ext uri="{FF2B5EF4-FFF2-40B4-BE49-F238E27FC236}">
                <a16:creationId xmlns:a16="http://schemas.microsoft.com/office/drawing/2014/main" id="{246707B2-2917-40C7-9D91-4E23667D12B6}"/>
              </a:ext>
            </a:extLst>
          </p:cNvPr>
          <p:cNvSpPr>
            <a:spLocks noGrp="1"/>
          </p:cNvSpPr>
          <p:nvPr>
            <p:ph idx="1"/>
          </p:nvPr>
        </p:nvSpPr>
        <p:spPr>
          <a:xfrm>
            <a:off x="307848" y="1142938"/>
            <a:ext cx="7470648" cy="5212142"/>
          </a:xfrm>
        </p:spPr>
        <p:txBody>
          <a:bodyPr/>
          <a:lstStyle/>
          <a:p>
            <a:pPr marL="285750" indent="-285750">
              <a:buFont typeface="Arial" panose="020B0604020202020204" pitchFamily="34" charset="0"/>
              <a:buChar char="•"/>
            </a:pPr>
            <a:r>
              <a:rPr lang="en-US" dirty="0"/>
              <a:t>New corporate campaign tactic </a:t>
            </a:r>
          </a:p>
          <a:p>
            <a:pPr marL="285750" indent="-285750">
              <a:buFont typeface="Arial" panose="020B0604020202020204" pitchFamily="34" charset="0"/>
              <a:buChar char="•"/>
            </a:pPr>
            <a:r>
              <a:rPr lang="en-US" dirty="0"/>
              <a:t>Small stores nationally with coordinated union organizing</a:t>
            </a:r>
          </a:p>
          <a:p>
            <a:pPr marL="285750" indent="-285750">
              <a:buFont typeface="Arial" panose="020B0604020202020204" pitchFamily="34" charset="0"/>
              <a:buChar char="•"/>
            </a:pPr>
            <a:r>
              <a:rPr lang="en-US" dirty="0"/>
              <a:t>Social justice and Pay Equity issues</a:t>
            </a:r>
          </a:p>
          <a:p>
            <a:pPr marL="285750" indent="-285750">
              <a:buFont typeface="Arial" panose="020B0604020202020204" pitchFamily="34" charset="0"/>
              <a:buChar char="•"/>
            </a:pPr>
            <a:r>
              <a:rPr lang="en-US" dirty="0"/>
              <a:t>Social media campaigns</a:t>
            </a:r>
          </a:p>
          <a:p>
            <a:pPr marL="285750" indent="-285750">
              <a:buFont typeface="Arial" panose="020B0604020202020204" pitchFamily="34" charset="0"/>
              <a:buChar char="•"/>
            </a:pPr>
            <a:r>
              <a:rPr lang="en-US" dirty="0"/>
              <a:t>Voice in the workplace</a:t>
            </a:r>
          </a:p>
          <a:p>
            <a:pPr marL="285750" indent="-285750">
              <a:buFont typeface="Arial" panose="020B0604020202020204" pitchFamily="34" charset="0"/>
              <a:buChar char="•"/>
            </a:pPr>
            <a:r>
              <a:rPr lang="en-US" dirty="0"/>
              <a:t>Sick leave and safety stemming from COVID</a:t>
            </a:r>
          </a:p>
          <a:p>
            <a:pPr marL="285750" indent="-285750">
              <a:buFont typeface="Arial" panose="020B0604020202020204" pitchFamily="34" charset="0"/>
              <a:buChar char="•"/>
            </a:pPr>
            <a:r>
              <a:rPr lang="en-US" dirty="0"/>
              <a:t>Remote work opportunity</a:t>
            </a:r>
          </a:p>
          <a:p>
            <a:pPr marL="285750" indent="-285750">
              <a:buFont typeface="Arial" panose="020B0604020202020204" pitchFamily="34" charset="0"/>
              <a:buChar char="•"/>
            </a:pPr>
            <a:r>
              <a:rPr lang="en-US" dirty="0"/>
              <a:t>Appeal to Generation Z and Millennials </a:t>
            </a:r>
          </a:p>
          <a:p>
            <a:pPr marL="285750" indent="-285750">
              <a:buFont typeface="Arial" panose="020B0604020202020204" pitchFamily="34" charset="0"/>
              <a:buChar char="•"/>
            </a:pPr>
            <a:r>
              <a:rPr lang="en-US" dirty="0"/>
              <a:t>Pay (inflation)</a:t>
            </a:r>
          </a:p>
          <a:p>
            <a:pPr marL="285750" indent="-285750">
              <a:buFont typeface="Arial" panose="020B0604020202020204" pitchFamily="34" charset="0"/>
              <a:buChar char="•"/>
            </a:pPr>
            <a:r>
              <a:rPr lang="en-US" dirty="0"/>
              <a:t>Health Insurance costs</a:t>
            </a:r>
          </a:p>
          <a:p>
            <a:pPr marL="285750" indent="-285750">
              <a:buFont typeface="Arial" panose="020B0604020202020204" pitchFamily="34" charset="0"/>
              <a:buChar char="•"/>
            </a:pPr>
            <a:r>
              <a:rPr lang="en-US" dirty="0"/>
              <a:t>Predictive Scheduling</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CC856058-DCFD-8D89-6837-E6A367AE291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B1466"/>
                </a:solidFill>
                <a:effectLst/>
                <a:uLnTx/>
                <a:uFillTx/>
                <a:latin typeface="Visuelt Medium"/>
                <a:ea typeface="+mn-ea"/>
                <a:cs typeface="+mn-cs"/>
              </a:rPr>
              <a:t>Jackson Lewis P.C.</a:t>
            </a:r>
            <a:endParaRPr kumimoji="0" lang="en-US" sz="900" b="0" i="0" u="none" strike="noStrike" kern="1200" cap="none" spc="0" normalizeH="0" baseline="0" noProof="0" dirty="0">
              <a:ln>
                <a:noFill/>
              </a:ln>
              <a:solidFill>
                <a:srgbClr val="3B1466"/>
              </a:solidFill>
              <a:effectLst/>
              <a:uLnTx/>
              <a:uFillTx/>
              <a:latin typeface="Visuelt Medium"/>
              <a:ea typeface="+mn-ea"/>
              <a:cs typeface="+mn-cs"/>
            </a:endParaRPr>
          </a:p>
        </p:txBody>
      </p:sp>
      <p:pic>
        <p:nvPicPr>
          <p:cNvPr id="8" name="Picture Placeholder 7" descr="A group of coffee cups&#10;&#10;Description automatically generated">
            <a:extLst>
              <a:ext uri="{FF2B5EF4-FFF2-40B4-BE49-F238E27FC236}">
                <a16:creationId xmlns:a16="http://schemas.microsoft.com/office/drawing/2014/main" id="{BCB9F8FD-0382-DA1E-49D7-18DA8ECA54D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061" r="30061"/>
          <a:stretch>
            <a:fillRect/>
          </a:stretch>
        </p:blipFill>
        <p:spPr/>
      </p:pic>
      <p:sp>
        <p:nvSpPr>
          <p:cNvPr id="6" name="Slide Number Placeholder 5">
            <a:extLst>
              <a:ext uri="{FF2B5EF4-FFF2-40B4-BE49-F238E27FC236}">
                <a16:creationId xmlns:a16="http://schemas.microsoft.com/office/drawing/2014/main" id="{E7DD8F35-03F9-92A6-6FE1-D46162899C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F3514-756C-46CF-9BAC-E3A35702E0A5}" type="slidenum">
              <a:rPr kumimoji="0" lang="en-US" sz="900" b="0" i="0" u="none" strike="noStrike" kern="1200" cap="none" spc="0" normalizeH="0" baseline="0" noProof="0" smtClean="0">
                <a:ln>
                  <a:noFill/>
                </a:ln>
                <a:solidFill>
                  <a:srgbClr val="3B1466"/>
                </a:solidFill>
                <a:effectLst/>
                <a:uLnTx/>
                <a:uFillTx/>
                <a:latin typeface="Visuelt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3B1466"/>
              </a:solidFill>
              <a:effectLst/>
              <a:uLnTx/>
              <a:uFillTx/>
              <a:latin typeface="Visuelt Medium"/>
              <a:ea typeface="+mn-ea"/>
              <a:cs typeface="+mn-cs"/>
            </a:endParaRPr>
          </a:p>
        </p:txBody>
      </p:sp>
    </p:spTree>
    <p:extLst>
      <p:ext uri="{BB962C8B-B14F-4D97-AF65-F5344CB8AC3E}">
        <p14:creationId xmlns:p14="http://schemas.microsoft.com/office/powerpoint/2010/main" val="412627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841248" y="548640"/>
            <a:ext cx="3600860" cy="5431536"/>
          </a:xfrm>
        </p:spPr>
        <p:txBody>
          <a:bodyPr vert="horz" lIns="91440" tIns="45720" rIns="91440" bIns="45720" rtlCol="0" anchor="ctr">
            <a:normAutofit/>
          </a:bodyPr>
          <a:lstStyle/>
          <a:p>
            <a:r>
              <a:rPr lang="en-US" sz="4600" kern="1200">
                <a:solidFill>
                  <a:schemeClr val="tx1"/>
                </a:solidFill>
                <a:latin typeface="+mj-lt"/>
                <a:ea typeface="+mj-ea"/>
                <a:cs typeface="+mj-cs"/>
              </a:rPr>
              <a:t>A key cause of employee dissatisfaction</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idx="1"/>
          </p:nvPr>
        </p:nvSpPr>
        <p:spPr>
          <a:xfrm>
            <a:off x="4993059" y="713232"/>
            <a:ext cx="6847551" cy="5431536"/>
          </a:xfrm>
        </p:spPr>
        <p:txBody>
          <a:bodyPr vert="horz" lIns="91440" tIns="45720" rIns="91440" bIns="45720" rtlCol="0" anchor="ctr">
            <a:normAutofit/>
          </a:bodyPr>
          <a:lstStyle/>
          <a:p>
            <a:pPr marL="272654" lvl="2">
              <a:spcBef>
                <a:spcPts val="0"/>
              </a:spcBef>
              <a:spcAft>
                <a:spcPts val="900"/>
              </a:spcAft>
              <a:buClr>
                <a:schemeClr val="tx1"/>
              </a:buClr>
            </a:pPr>
            <a:r>
              <a:rPr lang="en-US" sz="2000" dirty="0">
                <a:latin typeface="+mn-lt"/>
                <a:cs typeface="+mn-cs"/>
              </a:rPr>
              <a:t>Employees expect to have a voice at work, but there is a gap between the amount of influence they expect and what they experience</a:t>
            </a:r>
          </a:p>
          <a:p>
            <a:pPr marL="729854" lvl="3">
              <a:spcBef>
                <a:spcPts val="0"/>
              </a:spcBef>
              <a:spcAft>
                <a:spcPts val="900"/>
              </a:spcAft>
              <a:buClr>
                <a:schemeClr val="tx1"/>
              </a:buClr>
            </a:pPr>
            <a:r>
              <a:rPr lang="en-US" sz="2000" dirty="0">
                <a:latin typeface="+mn-lt"/>
                <a:cs typeface="+mn-cs"/>
              </a:rPr>
              <a:t>“The workers we interviewed described a loss of control over their day-to-day work experience ... .” </a:t>
            </a:r>
          </a:p>
          <a:p>
            <a:pPr marL="729854" lvl="3">
              <a:spcBef>
                <a:spcPts val="0"/>
              </a:spcBef>
              <a:spcAft>
                <a:spcPts val="900"/>
              </a:spcAft>
              <a:buClr>
                <a:schemeClr val="tx1"/>
              </a:buClr>
            </a:pPr>
            <a:r>
              <a:rPr lang="en-US" sz="2000" b="1" dirty="0">
                <a:latin typeface="+mn-lt"/>
                <a:cs typeface="+mn-cs"/>
              </a:rPr>
              <a:t>“More than wage increases, they crave greater respect and a sense of being seen and heard by their increasingly distant employers.”</a:t>
            </a:r>
          </a:p>
          <a:p>
            <a:pPr marL="272654" lvl="2">
              <a:spcAft>
                <a:spcPts val="900"/>
              </a:spcAft>
              <a:buClr>
                <a:schemeClr val="tx1"/>
              </a:buClr>
            </a:pPr>
            <a:r>
              <a:rPr lang="en-US" sz="2000" dirty="0">
                <a:latin typeface="+mn-lt"/>
                <a:cs typeface="+mn-cs"/>
              </a:rPr>
              <a:t>This is even more relevant after COVID, when many workers had to return to jobs where they had little or no control over their pay and working conditions</a:t>
            </a:r>
          </a:p>
          <a:p>
            <a:pPr marL="729854" lvl="3">
              <a:spcBef>
                <a:spcPts val="0"/>
              </a:spcBef>
              <a:spcAft>
                <a:spcPts val="900"/>
              </a:spcAft>
              <a:buClr>
                <a:schemeClr val="tx1"/>
              </a:buClr>
            </a:pPr>
            <a:r>
              <a:rPr lang="en-US" sz="2000" dirty="0">
                <a:latin typeface="+mn-lt"/>
                <a:cs typeface="+mn-cs"/>
              </a:rPr>
              <a:t>The pandemic was described by some as “a crisis of worker voice”</a:t>
            </a:r>
          </a:p>
          <a:p>
            <a:pPr marL="0" lvl="2" indent="0">
              <a:spcBef>
                <a:spcPts val="0"/>
              </a:spcBef>
              <a:spcAft>
                <a:spcPts val="900"/>
              </a:spcAft>
              <a:buClr>
                <a:schemeClr val="tx1"/>
              </a:buClr>
              <a:buNone/>
            </a:pPr>
            <a:endParaRPr lang="en-US" sz="2000" dirty="0">
              <a:latin typeface="+mn-lt"/>
              <a:cs typeface="+mn-cs"/>
            </a:endParaRPr>
          </a:p>
          <a:p>
            <a:pPr marL="0" lvl="2" indent="0">
              <a:spcBef>
                <a:spcPts val="0"/>
              </a:spcBef>
              <a:spcAft>
                <a:spcPts val="900"/>
              </a:spcAft>
              <a:buClr>
                <a:schemeClr val="tx1"/>
              </a:buClr>
              <a:buNone/>
            </a:pPr>
            <a:r>
              <a:rPr lang="en-US" sz="2000" i="1" dirty="0">
                <a:latin typeface="+mn-lt"/>
                <a:cs typeface="+mn-cs"/>
              </a:rPr>
              <a:t>Study by Harvard Kennedy School of Government and MIT Sloan School of Management</a:t>
            </a:r>
          </a:p>
        </p:txBody>
      </p:sp>
      <p:sp>
        <p:nvSpPr>
          <p:cNvPr id="7" name="Slide Number Placeholder 6"/>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C29DE99-2A89-4740-9E20-0B4E97D9D182}" type="slidenum">
              <a:rPr lang="en-US" sz="1200" b="0">
                <a:solidFill>
                  <a:schemeClr val="tx1">
                    <a:tint val="75000"/>
                  </a:schemeClr>
                </a:solidFill>
                <a:latin typeface="+mn-lt"/>
                <a:cs typeface="+mn-cs"/>
              </a:rPr>
              <a:pPr>
                <a:spcAft>
                  <a:spcPts val="600"/>
                </a:spcAft>
                <a:defRPr/>
              </a:pPr>
              <a:t>26</a:t>
            </a:fld>
            <a:endParaRPr lang="en-US" sz="1200" b="0">
              <a:solidFill>
                <a:schemeClr val="tx1">
                  <a:tint val="75000"/>
                </a:schemeClr>
              </a:solidFill>
              <a:latin typeface="+mn-lt"/>
              <a:cs typeface="+mn-cs"/>
            </a:endParaRPr>
          </a:p>
        </p:txBody>
      </p:sp>
    </p:spTree>
    <p:extLst>
      <p:ext uri="{BB962C8B-B14F-4D97-AF65-F5344CB8AC3E}">
        <p14:creationId xmlns:p14="http://schemas.microsoft.com/office/powerpoint/2010/main" val="373076630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F904-38AD-54A9-4F81-9FB7E0D1550F}"/>
              </a:ext>
            </a:extLst>
          </p:cNvPr>
          <p:cNvSpPr>
            <a:spLocks noGrp="1"/>
          </p:cNvSpPr>
          <p:nvPr>
            <p:ph type="title"/>
          </p:nvPr>
        </p:nvSpPr>
        <p:spPr/>
        <p:txBody>
          <a:bodyPr/>
          <a:lstStyle/>
          <a:p>
            <a:r>
              <a:rPr lang="en-US" sz="4000" i="1" dirty="0"/>
              <a:t>Employee Handbooks &amp; Work Rules</a:t>
            </a:r>
          </a:p>
        </p:txBody>
      </p:sp>
      <p:sp>
        <p:nvSpPr>
          <p:cNvPr id="3" name="Content Placeholder 2">
            <a:extLst>
              <a:ext uri="{FF2B5EF4-FFF2-40B4-BE49-F238E27FC236}">
                <a16:creationId xmlns:a16="http://schemas.microsoft.com/office/drawing/2014/main" id="{E22A13CB-B8EF-9E68-31A6-0AF82B6E00F4}"/>
              </a:ext>
            </a:extLst>
          </p:cNvPr>
          <p:cNvSpPr>
            <a:spLocks noGrp="1"/>
          </p:cNvSpPr>
          <p:nvPr>
            <p:ph idx="1"/>
          </p:nvPr>
        </p:nvSpPr>
        <p:spPr>
          <a:xfrm>
            <a:off x="457199" y="1600200"/>
            <a:ext cx="11190157" cy="4659506"/>
          </a:xfrm>
        </p:spPr>
        <p:txBody>
          <a:bodyPr/>
          <a:lstStyle/>
          <a:p>
            <a:r>
              <a:rPr lang="en-US" sz="2400" dirty="0"/>
              <a:t>Stericycle - August 2, 2023 – reverts to </a:t>
            </a:r>
            <a:r>
              <a:rPr lang="en-US" sz="2400" i="1" dirty="0"/>
              <a:t>Obama </a:t>
            </a:r>
            <a:r>
              <a:rPr lang="en-US" sz="2400" dirty="0"/>
              <a:t>Board Standard</a:t>
            </a:r>
          </a:p>
          <a:p>
            <a:pPr lvl="1"/>
            <a:r>
              <a:rPr lang="en-US" dirty="0"/>
              <a:t>Rule is presumptively unlawful if it “could” be interpreted to limit employee rights, even if there are alternative interpretations that are consistent with employee rights. </a:t>
            </a:r>
          </a:p>
          <a:p>
            <a:pPr lvl="1"/>
            <a:r>
              <a:rPr lang="en-US" dirty="0"/>
              <a:t>The Board may invalidate the rule even if it was never interpreted or applied in an unlawful manner.</a:t>
            </a:r>
          </a:p>
          <a:p>
            <a:pPr lvl="1"/>
            <a:r>
              <a:rPr lang="en-US" dirty="0"/>
              <a:t>The Board views the rule from the perspective of someone “economically dependent” on the employer who considers engaging in activity protected by the Act, rather than a reasonable employee</a:t>
            </a:r>
          </a:p>
          <a:p>
            <a:pPr lvl="1"/>
            <a:r>
              <a:rPr lang="en-US" dirty="0"/>
              <a:t>Current status unclear in light of new administration and until a quorum exists.</a:t>
            </a:r>
          </a:p>
          <a:p>
            <a:pPr marL="0" indent="0">
              <a:buNone/>
            </a:pPr>
            <a:endParaRPr lang="en-US" dirty="0"/>
          </a:p>
          <a:p>
            <a:endParaRPr lang="en-US" dirty="0"/>
          </a:p>
          <a:p>
            <a:endParaRPr lang="en-US" sz="2400" dirty="0"/>
          </a:p>
          <a:p>
            <a:endParaRPr lang="en-US" dirty="0"/>
          </a:p>
        </p:txBody>
      </p:sp>
      <p:sp>
        <p:nvSpPr>
          <p:cNvPr id="5" name="Slide Number Placeholder 4">
            <a:extLst>
              <a:ext uri="{FF2B5EF4-FFF2-40B4-BE49-F238E27FC236}">
                <a16:creationId xmlns:a16="http://schemas.microsoft.com/office/drawing/2014/main" id="{7376BD3E-AF67-184B-7311-0E0AEAB98E5B}"/>
              </a:ext>
            </a:extLst>
          </p:cNvPr>
          <p:cNvSpPr>
            <a:spLocks noGrp="1"/>
          </p:cNvSpPr>
          <p:nvPr>
            <p:ph type="sldNum" sz="quarter" idx="12"/>
          </p:nvPr>
        </p:nvSpPr>
        <p:spPr/>
        <p:txBody>
          <a:bodyPr/>
          <a:lstStyle/>
          <a:p>
            <a:fld id="{383F3514-756C-46CF-9BAC-E3A35702E0A5}" type="slidenum">
              <a:rPr lang="en-US" smtClean="0"/>
              <a:t>27</a:t>
            </a:fld>
            <a:endParaRPr lang="en-US"/>
          </a:p>
        </p:txBody>
      </p:sp>
      <p:sp>
        <p:nvSpPr>
          <p:cNvPr id="8" name="Footer Placeholder 3">
            <a:extLst>
              <a:ext uri="{FF2B5EF4-FFF2-40B4-BE49-F238E27FC236}">
                <a16:creationId xmlns:a16="http://schemas.microsoft.com/office/drawing/2014/main" id="{FA4A04F1-88B2-20EF-85CF-B8706599C514}"/>
              </a:ext>
            </a:extLst>
          </p:cNvPr>
          <p:cNvSpPr>
            <a:spLocks noGrp="1"/>
          </p:cNvSpPr>
          <p:nvPr>
            <p:ph type="ftr" sz="quarter" idx="11"/>
          </p:nvPr>
        </p:nvSpPr>
        <p:spPr>
          <a:xfrm>
            <a:off x="6858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B1466"/>
                </a:solidFill>
                <a:effectLst/>
                <a:uLnTx/>
                <a:uFillTx/>
                <a:latin typeface="Visuelt Medium"/>
                <a:ea typeface="+mn-ea"/>
                <a:cs typeface="+mn-cs"/>
              </a:rPr>
              <a:t>Jackson Lewis P.C.</a:t>
            </a:r>
          </a:p>
        </p:txBody>
      </p:sp>
    </p:spTree>
    <p:extLst>
      <p:ext uri="{BB962C8B-B14F-4D97-AF65-F5344CB8AC3E}">
        <p14:creationId xmlns:p14="http://schemas.microsoft.com/office/powerpoint/2010/main" val="503141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1BDA-FEB3-8C99-6592-45611ECC0DA0}"/>
              </a:ext>
            </a:extLst>
          </p:cNvPr>
          <p:cNvSpPr>
            <a:spLocks noGrp="1"/>
          </p:cNvSpPr>
          <p:nvPr>
            <p:ph type="title"/>
          </p:nvPr>
        </p:nvSpPr>
        <p:spPr/>
        <p:txBody>
          <a:bodyPr/>
          <a:lstStyle/>
          <a:p>
            <a:r>
              <a:rPr lang="en-US" sz="4000" dirty="0"/>
              <a:t>Handbook Policies to Consider</a:t>
            </a:r>
          </a:p>
        </p:txBody>
      </p:sp>
      <p:sp>
        <p:nvSpPr>
          <p:cNvPr id="6" name="Content Placeholder 5">
            <a:extLst>
              <a:ext uri="{FF2B5EF4-FFF2-40B4-BE49-F238E27FC236}">
                <a16:creationId xmlns:a16="http://schemas.microsoft.com/office/drawing/2014/main" id="{38A8C3C8-5256-8AC4-8F65-39F8702E79A8}"/>
              </a:ext>
            </a:extLst>
          </p:cNvPr>
          <p:cNvSpPr>
            <a:spLocks noGrp="1"/>
          </p:cNvSpPr>
          <p:nvPr>
            <p:ph sz="half" idx="1"/>
          </p:nvPr>
        </p:nvSpPr>
        <p:spPr/>
        <p:txBody>
          <a:bodyPr/>
          <a:lstStyle/>
          <a:p>
            <a:r>
              <a:rPr lang="en-US" sz="2400" dirty="0"/>
              <a:t>At-will employment policies;</a:t>
            </a:r>
          </a:p>
          <a:p>
            <a:r>
              <a:rPr lang="en-US" sz="2400" dirty="0"/>
              <a:t>Access (Off-duty employees and third parties)</a:t>
            </a:r>
          </a:p>
          <a:p>
            <a:r>
              <a:rPr lang="en-US" sz="2400" dirty="0"/>
              <a:t>Confidentiality (wages, personnel info, etc.)</a:t>
            </a:r>
          </a:p>
          <a:p>
            <a:r>
              <a:rPr lang="en-US" sz="2400" dirty="0"/>
              <a:t>Communications</a:t>
            </a:r>
          </a:p>
          <a:p>
            <a:r>
              <a:rPr lang="en-US" sz="2400" dirty="0"/>
              <a:t>Corporate Code of Conduct (disparaging the company, boisterous conduct, disrespectful conduct, unprofessional behavior, etc.)</a:t>
            </a:r>
          </a:p>
          <a:p>
            <a:r>
              <a:rPr lang="en-US" sz="2400" dirty="0"/>
              <a:t>Dress Code (uniform, buttons, etc.)</a:t>
            </a:r>
          </a:p>
          <a:p>
            <a:endParaRPr lang="en-US" dirty="0"/>
          </a:p>
        </p:txBody>
      </p:sp>
      <p:sp>
        <p:nvSpPr>
          <p:cNvPr id="7" name="Content Placeholder 6">
            <a:extLst>
              <a:ext uri="{FF2B5EF4-FFF2-40B4-BE49-F238E27FC236}">
                <a16:creationId xmlns:a16="http://schemas.microsoft.com/office/drawing/2014/main" id="{C7CD555F-A427-1862-DE5F-FA184866125D}"/>
              </a:ext>
            </a:extLst>
          </p:cNvPr>
          <p:cNvSpPr>
            <a:spLocks noGrp="1"/>
          </p:cNvSpPr>
          <p:nvPr>
            <p:ph sz="half" idx="2"/>
          </p:nvPr>
        </p:nvSpPr>
        <p:spPr/>
        <p:txBody>
          <a:bodyPr/>
          <a:lstStyle/>
          <a:p>
            <a:r>
              <a:rPr lang="en-US" sz="2400" dirty="0"/>
              <a:t>Non-Harassment, Civility</a:t>
            </a:r>
          </a:p>
          <a:p>
            <a:r>
              <a:rPr lang="en-US" sz="2400" dirty="0"/>
              <a:t>Confidentiality of Investigations</a:t>
            </a:r>
          </a:p>
          <a:p>
            <a:r>
              <a:rPr lang="en-US" sz="2400" dirty="0"/>
              <a:t>Non-Disparagement &amp; Gossip</a:t>
            </a:r>
          </a:p>
          <a:p>
            <a:r>
              <a:rPr lang="en-US" sz="2400" dirty="0"/>
              <a:t>E-Communications &amp; Computers</a:t>
            </a:r>
          </a:p>
          <a:p>
            <a:r>
              <a:rPr lang="en-US" sz="2400" dirty="0"/>
              <a:t>No recordings</a:t>
            </a:r>
          </a:p>
          <a:p>
            <a:r>
              <a:rPr lang="en-US" sz="2400" dirty="0"/>
              <a:t>Social Media</a:t>
            </a:r>
          </a:p>
          <a:p>
            <a:r>
              <a:rPr lang="en-US" sz="2400" dirty="0"/>
              <a:t>Media Communications</a:t>
            </a:r>
          </a:p>
          <a:p>
            <a:r>
              <a:rPr lang="en-US"/>
              <a:t>Solicitation</a:t>
            </a:r>
            <a:endParaRPr lang="en-US" sz="2400" dirty="0"/>
          </a:p>
          <a:p>
            <a:r>
              <a:rPr lang="en-US" dirty="0"/>
              <a:t>Disclaimers – do they work?  Unclear.</a:t>
            </a:r>
            <a:endParaRPr lang="en-US" sz="2400" dirty="0"/>
          </a:p>
          <a:p>
            <a:endParaRPr lang="en-US" dirty="0"/>
          </a:p>
        </p:txBody>
      </p:sp>
      <p:sp>
        <p:nvSpPr>
          <p:cNvPr id="4" name="Footer Placeholder 3">
            <a:extLst>
              <a:ext uri="{FF2B5EF4-FFF2-40B4-BE49-F238E27FC236}">
                <a16:creationId xmlns:a16="http://schemas.microsoft.com/office/drawing/2014/main" id="{3BC735F6-43E9-CEB7-90B7-46687B24C3D4}"/>
              </a:ext>
            </a:extLst>
          </p:cNvPr>
          <p:cNvSpPr>
            <a:spLocks noGrp="1"/>
          </p:cNvSpPr>
          <p:nvPr>
            <p:ph type="ftr" sz="quarter" idx="11"/>
          </p:nvPr>
        </p:nvSpPr>
        <p:spPr/>
        <p:txBody>
          <a:bodyPr/>
          <a:lstStyle/>
          <a:p>
            <a:r>
              <a:rPr lang="en-US"/>
              <a:t>Jackson Lewis P.C.</a:t>
            </a:r>
          </a:p>
        </p:txBody>
      </p:sp>
      <p:sp>
        <p:nvSpPr>
          <p:cNvPr id="5" name="Slide Number Placeholder 4">
            <a:extLst>
              <a:ext uri="{FF2B5EF4-FFF2-40B4-BE49-F238E27FC236}">
                <a16:creationId xmlns:a16="http://schemas.microsoft.com/office/drawing/2014/main" id="{2CF1CFE5-BAF3-F8B5-35CF-BE7F017B0371}"/>
              </a:ext>
            </a:extLst>
          </p:cNvPr>
          <p:cNvSpPr>
            <a:spLocks noGrp="1"/>
          </p:cNvSpPr>
          <p:nvPr>
            <p:ph type="sldNum" sz="quarter" idx="12"/>
          </p:nvPr>
        </p:nvSpPr>
        <p:spPr/>
        <p:txBody>
          <a:bodyPr/>
          <a:lstStyle/>
          <a:p>
            <a:fld id="{383F3514-756C-46CF-9BAC-E3A35702E0A5}" type="slidenum">
              <a:rPr lang="en-US" smtClean="0"/>
              <a:t>28</a:t>
            </a:fld>
            <a:endParaRPr lang="en-US"/>
          </a:p>
        </p:txBody>
      </p:sp>
    </p:spTree>
    <p:extLst>
      <p:ext uri="{BB962C8B-B14F-4D97-AF65-F5344CB8AC3E}">
        <p14:creationId xmlns:p14="http://schemas.microsoft.com/office/powerpoint/2010/main" val="1792854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45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2689ABF-3A32-4839-A5A0-3E37D7011AAD}"/>
              </a:ext>
            </a:extLst>
          </p:cNvPr>
          <p:cNvSpPr>
            <a:spLocks noGrp="1"/>
          </p:cNvSpPr>
          <p:nvPr>
            <p:ph idx="1"/>
          </p:nvPr>
        </p:nvSpPr>
        <p:spPr/>
        <p:txBody>
          <a:bodyPr/>
          <a:lstStyle/>
          <a:p>
            <a:pPr>
              <a:lnSpc>
                <a:spcPct val="120000"/>
              </a:lnSpc>
              <a:spcAft>
                <a:spcPts val="338"/>
              </a:spcAft>
              <a:defRPr/>
            </a:pPr>
            <a:r>
              <a:rPr lang="en-US" dirty="0"/>
              <a:t>Represents management exclusively in every aspect of workplace law</a:t>
            </a:r>
          </a:p>
          <a:p>
            <a:pPr>
              <a:lnSpc>
                <a:spcPct val="120000"/>
              </a:lnSpc>
              <a:spcAft>
                <a:spcPts val="338"/>
              </a:spcAft>
              <a:defRPr/>
            </a:pPr>
            <a:r>
              <a:rPr lang="en-US" dirty="0"/>
              <a:t>1,000+ attorneys in 61 locations nationwide.</a:t>
            </a:r>
          </a:p>
          <a:p>
            <a:pPr>
              <a:lnSpc>
                <a:spcPct val="120000"/>
              </a:lnSpc>
              <a:spcAft>
                <a:spcPts val="338"/>
              </a:spcAft>
              <a:defRPr/>
            </a:pPr>
            <a:r>
              <a:rPr lang="en-US" dirty="0"/>
              <a:t>Wrote the book on responding to Union Campaigns</a:t>
            </a:r>
          </a:p>
          <a:p>
            <a:pPr>
              <a:lnSpc>
                <a:spcPct val="120000"/>
              </a:lnSpc>
              <a:spcAft>
                <a:spcPts val="338"/>
              </a:spcAft>
              <a:defRPr/>
            </a:pPr>
            <a:r>
              <a:rPr lang="en-US" dirty="0"/>
              <a:t>8,500 labor matters in past 5 years</a:t>
            </a:r>
          </a:p>
          <a:p>
            <a:pPr>
              <a:lnSpc>
                <a:spcPct val="120000"/>
              </a:lnSpc>
              <a:spcAft>
                <a:spcPts val="338"/>
              </a:spcAft>
              <a:defRPr/>
            </a:pPr>
            <a:r>
              <a:rPr lang="en-US" dirty="0"/>
              <a:t>1,700+ labor negotiations</a:t>
            </a:r>
          </a:p>
          <a:p>
            <a:pPr>
              <a:lnSpc>
                <a:spcPct val="120000"/>
              </a:lnSpc>
              <a:spcAft>
                <a:spcPts val="338"/>
              </a:spcAft>
              <a:defRPr/>
            </a:pPr>
            <a:r>
              <a:rPr lang="en-US" dirty="0"/>
              <a:t>1,900+ ULP charges</a:t>
            </a:r>
          </a:p>
          <a:p>
            <a:pPr>
              <a:lnSpc>
                <a:spcPct val="120000"/>
              </a:lnSpc>
              <a:spcAft>
                <a:spcPts val="338"/>
              </a:spcAft>
              <a:defRPr/>
            </a:pPr>
            <a:r>
              <a:rPr lang="en-US" dirty="0"/>
              <a:t>2,900+ labor arbitrations</a:t>
            </a:r>
          </a:p>
        </p:txBody>
      </p:sp>
      <p:sp>
        <p:nvSpPr>
          <p:cNvPr id="2" name="Footer Placeholder 1">
            <a:extLst>
              <a:ext uri="{FF2B5EF4-FFF2-40B4-BE49-F238E27FC236}">
                <a16:creationId xmlns:a16="http://schemas.microsoft.com/office/drawing/2014/main" id="{16F0510B-21BE-47A9-B195-F9ACC8269460}"/>
              </a:ext>
            </a:extLst>
          </p:cNvPr>
          <p:cNvSpPr>
            <a:spLocks noGrp="1"/>
          </p:cNvSpPr>
          <p:nvPr>
            <p:ph type="ftr" sz="quarter" idx="3"/>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55F0F528-D617-46FC-B88E-8FDFAFDD4198}"/>
              </a:ext>
            </a:extLst>
          </p:cNvPr>
          <p:cNvSpPr>
            <a:spLocks noGrp="1"/>
          </p:cNvSpPr>
          <p:nvPr>
            <p:ph type="sldNum" sz="quarter" idx="4"/>
          </p:nvPr>
        </p:nvSpPr>
        <p:spPr/>
        <p:txBody>
          <a:bodyPr/>
          <a:lstStyle/>
          <a:p>
            <a:fld id="{407F7647-6CBB-4945-B48A-22BF8575EA14}" type="slidenum">
              <a:rPr lang="en-US" smtClean="0"/>
              <a:pPr/>
              <a:t>3</a:t>
            </a:fld>
            <a:endParaRPr lang="en-US" dirty="0"/>
          </a:p>
        </p:txBody>
      </p:sp>
      <p:sp>
        <p:nvSpPr>
          <p:cNvPr id="4" name="Title 3">
            <a:extLst>
              <a:ext uri="{FF2B5EF4-FFF2-40B4-BE49-F238E27FC236}">
                <a16:creationId xmlns:a16="http://schemas.microsoft.com/office/drawing/2014/main" id="{DEDB52F5-F2BC-4272-9DE0-A9D10198BF9F}"/>
              </a:ext>
            </a:extLst>
          </p:cNvPr>
          <p:cNvSpPr>
            <a:spLocks noGrp="1"/>
          </p:cNvSpPr>
          <p:nvPr>
            <p:ph type="title"/>
          </p:nvPr>
        </p:nvSpPr>
        <p:spPr/>
        <p:txBody>
          <a:bodyPr/>
          <a:lstStyle/>
          <a:p>
            <a:r>
              <a:rPr lang="en-US" dirty="0"/>
              <a:t>Firm overview</a:t>
            </a:r>
          </a:p>
        </p:txBody>
      </p:sp>
    </p:spTree>
    <p:extLst>
      <p:ext uri="{BB962C8B-B14F-4D97-AF65-F5344CB8AC3E}">
        <p14:creationId xmlns:p14="http://schemas.microsoft.com/office/powerpoint/2010/main" val="90600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AAD2A9-2E8D-A44A-8573-51327878E0A2}"/>
              </a:ext>
            </a:extLst>
          </p:cNvPr>
          <p:cNvPicPr>
            <a:picLocks noChangeAspect="1"/>
          </p:cNvPicPr>
          <p:nvPr/>
        </p:nvPicPr>
        <p:blipFill>
          <a:blip r:embed="rId3"/>
          <a:stretch>
            <a:fillRect/>
          </a:stretch>
        </p:blipFill>
        <p:spPr>
          <a:xfrm>
            <a:off x="3383323" y="1396379"/>
            <a:ext cx="8443719" cy="5274335"/>
          </a:xfrm>
          <a:prstGeom prst="rect">
            <a:avLst/>
          </a:prstGeom>
        </p:spPr>
      </p:pic>
      <p:sp>
        <p:nvSpPr>
          <p:cNvPr id="6" name="Footer Placeholder 4">
            <a:extLst>
              <a:ext uri="{FF2B5EF4-FFF2-40B4-BE49-F238E27FC236}">
                <a16:creationId xmlns:a16="http://schemas.microsoft.com/office/drawing/2014/main" id="{145D52AD-ECC8-1246-933C-A4474FA8C9C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7" name="Slide Number Placeholder 5">
            <a:extLst>
              <a:ext uri="{FF2B5EF4-FFF2-40B4-BE49-F238E27FC236}">
                <a16:creationId xmlns:a16="http://schemas.microsoft.com/office/drawing/2014/main" id="{CD437F63-8B6F-0F41-B4D4-9642240FC1E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4</a:t>
            </a:fld>
            <a:endParaRPr lang="en-US" dirty="0"/>
          </a:p>
        </p:txBody>
      </p:sp>
      <p:sp>
        <p:nvSpPr>
          <p:cNvPr id="10" name="Title 1">
            <a:extLst>
              <a:ext uri="{FF2B5EF4-FFF2-40B4-BE49-F238E27FC236}">
                <a16:creationId xmlns:a16="http://schemas.microsoft.com/office/drawing/2014/main" id="{436B99FF-CC0B-4A4A-A343-0349812DED3C}"/>
              </a:ext>
            </a:extLst>
          </p:cNvPr>
          <p:cNvSpPr txBox="1">
            <a:spLocks/>
          </p:cNvSpPr>
          <p:nvPr/>
        </p:nvSpPr>
        <p:spPr>
          <a:xfrm>
            <a:off x="681255" y="408199"/>
            <a:ext cx="10515600" cy="55220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a:lstStyle>
          <a:p>
            <a:r>
              <a:rPr lang="en-US" dirty="0">
                <a:solidFill>
                  <a:schemeClr val="bg1"/>
                </a:solidFill>
              </a:rPr>
              <a:t>Strategically located to serve employers’ needs</a:t>
            </a:r>
          </a:p>
        </p:txBody>
      </p:sp>
      <p:grpSp>
        <p:nvGrpSpPr>
          <p:cNvPr id="20" name="Group 19">
            <a:extLst>
              <a:ext uri="{FF2B5EF4-FFF2-40B4-BE49-F238E27FC236}">
                <a16:creationId xmlns:a16="http://schemas.microsoft.com/office/drawing/2014/main" id="{A84C7E72-E1E2-4FB0-ADB1-AD39B4060D4D}"/>
              </a:ext>
            </a:extLst>
          </p:cNvPr>
          <p:cNvGrpSpPr/>
          <p:nvPr/>
        </p:nvGrpSpPr>
        <p:grpSpPr>
          <a:xfrm>
            <a:off x="722850" y="1519381"/>
            <a:ext cx="2487967" cy="1115195"/>
            <a:chOff x="681255" y="2449465"/>
            <a:chExt cx="2487967" cy="1115195"/>
          </a:xfrm>
        </p:grpSpPr>
        <p:sp>
          <p:nvSpPr>
            <p:cNvPr id="21" name="TextBox 20">
              <a:extLst>
                <a:ext uri="{FF2B5EF4-FFF2-40B4-BE49-F238E27FC236}">
                  <a16:creationId xmlns:a16="http://schemas.microsoft.com/office/drawing/2014/main" id="{81C1B1C9-9A0E-40FC-BECD-E638EAA1E949}"/>
                </a:ext>
              </a:extLst>
            </p:cNvPr>
            <p:cNvSpPr txBox="1"/>
            <p:nvPr/>
          </p:nvSpPr>
          <p:spPr>
            <a:xfrm>
              <a:off x="681255" y="2449465"/>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61</a:t>
              </a:r>
              <a:endParaRPr lang="en-US" sz="6000" b="1" dirty="0">
                <a:solidFill>
                  <a:schemeClr val="accent2"/>
                </a:solidFill>
                <a:latin typeface="Georgia" panose="02040502050405020303" pitchFamily="18" charset="0"/>
                <a:ea typeface="Arial" charset="0"/>
                <a:cs typeface="Arial" charset="0"/>
              </a:endParaRPr>
            </a:p>
          </p:txBody>
        </p:sp>
        <p:sp>
          <p:nvSpPr>
            <p:cNvPr id="22" name="TextBox 21">
              <a:extLst>
                <a:ext uri="{FF2B5EF4-FFF2-40B4-BE49-F238E27FC236}">
                  <a16:creationId xmlns:a16="http://schemas.microsoft.com/office/drawing/2014/main" id="{730A2A86-3C1D-433C-8206-210BBB9A4747}"/>
                </a:ext>
              </a:extLst>
            </p:cNvPr>
            <p:cNvSpPr txBox="1"/>
            <p:nvPr/>
          </p:nvSpPr>
          <p:spPr>
            <a:xfrm>
              <a:off x="704699" y="3300549"/>
              <a:ext cx="2464523"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Locations Nationwide</a:t>
              </a:r>
              <a:endParaRPr lang="en-US" sz="1600" dirty="0">
                <a:solidFill>
                  <a:schemeClr val="tx1">
                    <a:lumMod val="65000"/>
                    <a:lumOff val="35000"/>
                  </a:schemeClr>
                </a:solidFill>
              </a:endParaRPr>
            </a:p>
          </p:txBody>
        </p:sp>
      </p:grpSp>
      <p:grpSp>
        <p:nvGrpSpPr>
          <p:cNvPr id="2" name="Group 1">
            <a:extLst>
              <a:ext uri="{FF2B5EF4-FFF2-40B4-BE49-F238E27FC236}">
                <a16:creationId xmlns:a16="http://schemas.microsoft.com/office/drawing/2014/main" id="{73870076-C4AB-1E48-839B-68AE5555E20E}"/>
              </a:ext>
            </a:extLst>
          </p:cNvPr>
          <p:cNvGrpSpPr/>
          <p:nvPr/>
        </p:nvGrpSpPr>
        <p:grpSpPr>
          <a:xfrm>
            <a:off x="746294" y="3106859"/>
            <a:ext cx="2902162" cy="1216098"/>
            <a:chOff x="669532" y="1286737"/>
            <a:chExt cx="2902162" cy="1216098"/>
          </a:xfrm>
        </p:grpSpPr>
        <p:sp>
          <p:nvSpPr>
            <p:cNvPr id="13" name="TextBox 12">
              <a:extLst>
                <a:ext uri="{FF2B5EF4-FFF2-40B4-BE49-F238E27FC236}">
                  <a16:creationId xmlns:a16="http://schemas.microsoft.com/office/drawing/2014/main" id="{93646788-F7FA-4787-B308-65618D9C8FB4}"/>
                </a:ext>
              </a:extLst>
            </p:cNvPr>
            <p:cNvSpPr txBox="1"/>
            <p:nvPr/>
          </p:nvSpPr>
          <p:spPr>
            <a:xfrm>
              <a:off x="669532" y="1286737"/>
              <a:ext cx="2902162"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1,000+</a:t>
              </a:r>
              <a:endParaRPr lang="en-US" sz="6000" b="1" dirty="0">
                <a:solidFill>
                  <a:schemeClr val="accent2"/>
                </a:solidFill>
                <a:latin typeface="Georgia" panose="02040502050405020303" pitchFamily="18" charset="0"/>
                <a:ea typeface="Arial" charset="0"/>
                <a:cs typeface="Arial" charset="0"/>
              </a:endParaRPr>
            </a:p>
          </p:txBody>
        </p:sp>
        <p:sp>
          <p:nvSpPr>
            <p:cNvPr id="14" name="TextBox 13">
              <a:extLst>
                <a:ext uri="{FF2B5EF4-FFF2-40B4-BE49-F238E27FC236}">
                  <a16:creationId xmlns:a16="http://schemas.microsoft.com/office/drawing/2014/main" id="{77430EB8-86FA-4972-814D-A960774318D4}"/>
                </a:ext>
              </a:extLst>
            </p:cNvPr>
            <p:cNvSpPr txBox="1"/>
            <p:nvPr/>
          </p:nvSpPr>
          <p:spPr>
            <a:xfrm>
              <a:off x="704701" y="2238724"/>
              <a:ext cx="1220538"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Attorneys</a:t>
              </a:r>
              <a:endParaRPr lang="en-US" sz="1600" dirty="0">
                <a:solidFill>
                  <a:schemeClr val="tx1">
                    <a:lumMod val="65000"/>
                    <a:lumOff val="35000"/>
                  </a:schemeClr>
                </a:solidFill>
              </a:endParaRPr>
            </a:p>
          </p:txBody>
        </p:sp>
        <p:sp>
          <p:nvSpPr>
            <p:cNvPr id="23" name="TextBox 22">
              <a:extLst>
                <a:ext uri="{FF2B5EF4-FFF2-40B4-BE49-F238E27FC236}">
                  <a16:creationId xmlns:a16="http://schemas.microsoft.com/office/drawing/2014/main" id="{E4065982-1248-AD47-ACCE-3E6DBB382D1F}"/>
                </a:ext>
              </a:extLst>
            </p:cNvPr>
            <p:cNvSpPr txBox="1"/>
            <p:nvPr/>
          </p:nvSpPr>
          <p:spPr>
            <a:xfrm>
              <a:off x="2007300" y="1764209"/>
              <a:ext cx="266976" cy="282129"/>
            </a:xfrm>
            <a:prstGeom prst="rect">
              <a:avLst/>
            </a:prstGeom>
            <a:noFill/>
          </p:spPr>
          <p:txBody>
            <a:bodyPr wrap="square" lIns="0" tIns="0" rIns="0" bIns="0" rtlCol="0">
              <a:spAutoFit/>
            </a:bodyPr>
            <a:lstStyle/>
            <a:p>
              <a:pPr>
                <a:lnSpc>
                  <a:spcPts val="2200"/>
                </a:lnSpc>
              </a:pPr>
              <a:r>
                <a:rPr lang="en-US" sz="2000" dirty="0">
                  <a:solidFill>
                    <a:schemeClr val="accent2"/>
                  </a:solidFill>
                  <a:latin typeface="Arial" panose="020B0604020202020204" pitchFamily="34" charset="0"/>
                  <a:cs typeface="Arial" panose="020B0604020202020204" pitchFamily="34" charset="0"/>
                </a:rPr>
                <a:t>+</a:t>
              </a:r>
              <a:endParaRPr lang="en-US" sz="2000" dirty="0">
                <a:solidFill>
                  <a:schemeClr val="accent2"/>
                </a:solidFill>
              </a:endParaRPr>
            </a:p>
          </p:txBody>
        </p:sp>
      </p:grpSp>
    </p:spTree>
    <p:extLst>
      <p:ext uri="{BB962C8B-B14F-4D97-AF65-F5344CB8AC3E}">
        <p14:creationId xmlns:p14="http://schemas.microsoft.com/office/powerpoint/2010/main" val="237783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F74682-6FF9-9EC6-52F0-BF860237C8C2}"/>
              </a:ext>
            </a:extLst>
          </p:cNvPr>
          <p:cNvSpPr>
            <a:spLocks noGrp="1"/>
          </p:cNvSpPr>
          <p:nvPr>
            <p:ph type="ftr" sz="quarter" idx="11"/>
          </p:nvPr>
        </p:nvSpPr>
        <p:spPr/>
        <p:txBody>
          <a:bodyPr/>
          <a:lstStyle/>
          <a:p>
            <a:r>
              <a:rPr lang="en-US"/>
              <a:t>www.jacksonlewis.com</a:t>
            </a:r>
            <a:endParaRPr lang="en-US" dirty="0"/>
          </a:p>
        </p:txBody>
      </p:sp>
      <p:sp>
        <p:nvSpPr>
          <p:cNvPr id="3" name="Slide Number Placeholder 2">
            <a:extLst>
              <a:ext uri="{FF2B5EF4-FFF2-40B4-BE49-F238E27FC236}">
                <a16:creationId xmlns:a16="http://schemas.microsoft.com/office/drawing/2014/main" id="{9BC59D20-F600-601A-92AE-0FC4D63441B0}"/>
              </a:ext>
            </a:extLst>
          </p:cNvPr>
          <p:cNvSpPr>
            <a:spLocks noGrp="1"/>
          </p:cNvSpPr>
          <p:nvPr>
            <p:ph type="sldNum" sz="quarter" idx="12"/>
          </p:nvPr>
        </p:nvSpPr>
        <p:spPr/>
        <p:txBody>
          <a:bodyPr/>
          <a:lstStyle/>
          <a:p>
            <a:fld id="{72EE7D79-36E9-3D41-96B0-913DC9CF5219}" type="slidenum">
              <a:rPr lang="en-US" smtClean="0"/>
              <a:t>5</a:t>
            </a:fld>
            <a:endParaRPr lang="en-US"/>
          </a:p>
        </p:txBody>
      </p:sp>
      <p:sp>
        <p:nvSpPr>
          <p:cNvPr id="4" name="Content Placeholder 3">
            <a:extLst>
              <a:ext uri="{FF2B5EF4-FFF2-40B4-BE49-F238E27FC236}">
                <a16:creationId xmlns:a16="http://schemas.microsoft.com/office/drawing/2014/main" id="{8E887A7F-38EA-9289-6ADF-10CA44B7736A}"/>
              </a:ext>
            </a:extLst>
          </p:cNvPr>
          <p:cNvSpPr>
            <a:spLocks noGrp="1"/>
          </p:cNvSpPr>
          <p:nvPr>
            <p:ph idx="1"/>
          </p:nvPr>
        </p:nvSpPr>
        <p:spPr/>
        <p:txBody>
          <a:bodyPr/>
          <a:lstStyle/>
          <a:p>
            <a:r>
              <a:rPr lang="en-US" dirty="0">
                <a:solidFill>
                  <a:srgbClr val="00263A"/>
                </a:solidFill>
                <a:latin typeface="Calibri" panose="020F0502020204030204" pitchFamily="34" charset="0"/>
                <a:cs typeface="Calibri" panose="020F0502020204030204" pitchFamily="34" charset="0"/>
              </a:rPr>
              <a:t>This presentation has been prepared for informational purposes only. The material discussed during this presentation should not be construed as legal advice or a legal opinion on any specific facts or circumstances. The content is intended for general information purposes only, and you are urged to consult a lawyer concerning your own situation and any specific legal questions you might have.</a:t>
            </a:r>
          </a:p>
          <a:p>
            <a:endParaRPr lang="en-US" b="1" dirty="0"/>
          </a:p>
        </p:txBody>
      </p:sp>
      <p:sp>
        <p:nvSpPr>
          <p:cNvPr id="5" name="Title 4">
            <a:extLst>
              <a:ext uri="{FF2B5EF4-FFF2-40B4-BE49-F238E27FC236}">
                <a16:creationId xmlns:a16="http://schemas.microsoft.com/office/drawing/2014/main" id="{E050F377-76C6-2570-27D8-B2276F68FC76}"/>
              </a:ext>
            </a:extLst>
          </p:cNvPr>
          <p:cNvSpPr>
            <a:spLocks noGrp="1"/>
          </p:cNvSpPr>
          <p:nvPr>
            <p:ph type="title"/>
          </p:nvPr>
        </p:nvSpPr>
        <p:spPr/>
        <p:txBody>
          <a:bodyPr/>
          <a:lstStyle/>
          <a:p>
            <a:r>
              <a:rPr lang="en-US" dirty="0"/>
              <a:t>Legal Disclaimer</a:t>
            </a:r>
          </a:p>
        </p:txBody>
      </p:sp>
    </p:spTree>
    <p:extLst>
      <p:ext uri="{BB962C8B-B14F-4D97-AF65-F5344CB8AC3E}">
        <p14:creationId xmlns:p14="http://schemas.microsoft.com/office/powerpoint/2010/main" val="33863120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09C1AF-FF82-DBC8-C15D-11DC82DC97EA}"/>
              </a:ext>
            </a:extLst>
          </p:cNvPr>
          <p:cNvSpPr>
            <a:spLocks noGrp="1"/>
          </p:cNvSpPr>
          <p:nvPr>
            <p:ph type="ftr" sz="quarter" idx="10"/>
          </p:nvPr>
        </p:nvSpPr>
        <p:spPr/>
        <p:txBody>
          <a:bodyPr/>
          <a:lstStyle/>
          <a:p>
            <a:r>
              <a:rPr lang="en-US" b="1"/>
              <a:t>Jackson Lewis P.C.</a:t>
            </a:r>
            <a:endParaRPr lang="en-US"/>
          </a:p>
        </p:txBody>
      </p:sp>
      <p:sp>
        <p:nvSpPr>
          <p:cNvPr id="3" name="Slide Number Placeholder 2">
            <a:extLst>
              <a:ext uri="{FF2B5EF4-FFF2-40B4-BE49-F238E27FC236}">
                <a16:creationId xmlns:a16="http://schemas.microsoft.com/office/drawing/2014/main" id="{B3D61616-617F-852B-1464-C16F989B967E}"/>
              </a:ext>
            </a:extLst>
          </p:cNvPr>
          <p:cNvSpPr>
            <a:spLocks noGrp="1"/>
          </p:cNvSpPr>
          <p:nvPr>
            <p:ph type="sldNum" sz="quarter" idx="11"/>
          </p:nvPr>
        </p:nvSpPr>
        <p:spPr/>
        <p:txBody>
          <a:bodyPr/>
          <a:lstStyle/>
          <a:p>
            <a:fld id="{407F7647-6CBB-4945-B48A-22BF8575EA14}" type="slidenum">
              <a:rPr lang="en-US" smtClean="0"/>
              <a:pPr/>
              <a:t>6</a:t>
            </a:fld>
            <a:endParaRPr lang="en-US"/>
          </a:p>
        </p:txBody>
      </p:sp>
      <p:sp>
        <p:nvSpPr>
          <p:cNvPr id="4" name="Content Placeholder 3">
            <a:extLst>
              <a:ext uri="{FF2B5EF4-FFF2-40B4-BE49-F238E27FC236}">
                <a16:creationId xmlns:a16="http://schemas.microsoft.com/office/drawing/2014/main" id="{1456EF50-22DD-5B9A-D89F-D139B81EC9D9}"/>
              </a:ext>
            </a:extLst>
          </p:cNvPr>
          <p:cNvSpPr>
            <a:spLocks noGrp="1"/>
          </p:cNvSpPr>
          <p:nvPr>
            <p:ph sz="quarter" idx="12"/>
          </p:nvPr>
        </p:nvSpPr>
        <p:spPr/>
        <p:txBody>
          <a:bodyPr/>
          <a:lstStyle/>
          <a:p>
            <a:pPr>
              <a:spcBef>
                <a:spcPts val="1800"/>
              </a:spcBef>
            </a:pPr>
            <a:r>
              <a:rPr lang="en-US" dirty="0"/>
              <a:t>Federal agency created by the National Labor Relations Act (NLRA)</a:t>
            </a:r>
          </a:p>
          <a:p>
            <a:pPr>
              <a:spcBef>
                <a:spcPts val="1800"/>
              </a:spcBef>
            </a:pPr>
            <a:r>
              <a:rPr lang="en-US" dirty="0"/>
              <a:t>Has exclusive jurisdiction over private sector labor relations</a:t>
            </a:r>
          </a:p>
          <a:p>
            <a:pPr>
              <a:spcBef>
                <a:spcPts val="1800"/>
              </a:spcBef>
            </a:pPr>
            <a:r>
              <a:rPr lang="en-US" dirty="0"/>
              <a:t>Processes election petitions and resolves unfair labor practice (ULP) charges </a:t>
            </a:r>
          </a:p>
          <a:p>
            <a:pPr>
              <a:spcBef>
                <a:spcPts val="1800"/>
              </a:spcBef>
            </a:pPr>
            <a:r>
              <a:rPr lang="en-US" dirty="0"/>
              <a:t>HQ in D.C. with 26 regional offices (and several sub-regional offices) across the country, each headed by a Regional Director</a:t>
            </a:r>
          </a:p>
          <a:p>
            <a:pPr>
              <a:spcBef>
                <a:spcPts val="1800"/>
              </a:spcBef>
            </a:pPr>
            <a:r>
              <a:rPr lang="en-US" dirty="0"/>
              <a:t>5 members (currently three vacancies); appointed by the President, with the advice and consent of the Senate, to 5-year terms</a:t>
            </a:r>
          </a:p>
          <a:p>
            <a:pPr>
              <a:spcBef>
                <a:spcPts val="1800"/>
              </a:spcBef>
            </a:pPr>
            <a:r>
              <a:rPr lang="en-US" dirty="0"/>
              <a:t>NLRB “prosecutor” is its General Counsel, appointed by the President, with the advice and consent of the Senate</a:t>
            </a:r>
          </a:p>
          <a:p>
            <a:endParaRPr lang="en-US" dirty="0"/>
          </a:p>
        </p:txBody>
      </p:sp>
      <p:sp>
        <p:nvSpPr>
          <p:cNvPr id="5" name="Title 4">
            <a:extLst>
              <a:ext uri="{FF2B5EF4-FFF2-40B4-BE49-F238E27FC236}">
                <a16:creationId xmlns:a16="http://schemas.microsoft.com/office/drawing/2014/main" id="{B2D7ADFF-F61D-F8BC-F172-A1D8B4F24878}"/>
              </a:ext>
            </a:extLst>
          </p:cNvPr>
          <p:cNvSpPr>
            <a:spLocks noGrp="1"/>
          </p:cNvSpPr>
          <p:nvPr>
            <p:ph type="title"/>
          </p:nvPr>
        </p:nvSpPr>
        <p:spPr/>
        <p:txBody>
          <a:bodyPr/>
          <a:lstStyle/>
          <a:p>
            <a:r>
              <a:rPr lang="en-US" dirty="0"/>
              <a:t>National Labor Relations Board</a:t>
            </a:r>
          </a:p>
        </p:txBody>
      </p:sp>
    </p:spTree>
    <p:extLst>
      <p:ext uri="{BB962C8B-B14F-4D97-AF65-F5344CB8AC3E}">
        <p14:creationId xmlns:p14="http://schemas.microsoft.com/office/powerpoint/2010/main" val="214561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859A0B-7F81-99BD-2C3A-6E7E6F43E581}"/>
              </a:ext>
            </a:extLst>
          </p:cNvPr>
          <p:cNvSpPr>
            <a:spLocks noGrp="1"/>
          </p:cNvSpPr>
          <p:nvPr>
            <p:ph type="ftr" sz="quarter" idx="10"/>
          </p:nvPr>
        </p:nvSpPr>
        <p:spPr/>
        <p:txBody>
          <a:bodyPr/>
          <a:lstStyle/>
          <a:p>
            <a:r>
              <a:rPr lang="en-US" b="1"/>
              <a:t>Jackson Lewis P.C.</a:t>
            </a:r>
            <a:endParaRPr lang="en-US"/>
          </a:p>
        </p:txBody>
      </p:sp>
      <p:sp>
        <p:nvSpPr>
          <p:cNvPr id="3" name="Slide Number Placeholder 2">
            <a:extLst>
              <a:ext uri="{FF2B5EF4-FFF2-40B4-BE49-F238E27FC236}">
                <a16:creationId xmlns:a16="http://schemas.microsoft.com/office/drawing/2014/main" id="{58606254-5B12-6F13-81AD-49EE7C1C207E}"/>
              </a:ext>
            </a:extLst>
          </p:cNvPr>
          <p:cNvSpPr>
            <a:spLocks noGrp="1"/>
          </p:cNvSpPr>
          <p:nvPr>
            <p:ph type="sldNum" sz="quarter" idx="11"/>
          </p:nvPr>
        </p:nvSpPr>
        <p:spPr/>
        <p:txBody>
          <a:bodyPr/>
          <a:lstStyle/>
          <a:p>
            <a:fld id="{407F7647-6CBB-4945-B48A-22BF8575EA14}" type="slidenum">
              <a:rPr lang="en-US" smtClean="0"/>
              <a:pPr/>
              <a:t>7</a:t>
            </a:fld>
            <a:endParaRPr lang="en-US"/>
          </a:p>
        </p:txBody>
      </p:sp>
      <p:sp>
        <p:nvSpPr>
          <p:cNvPr id="4" name="Content Placeholder 3">
            <a:extLst>
              <a:ext uri="{FF2B5EF4-FFF2-40B4-BE49-F238E27FC236}">
                <a16:creationId xmlns:a16="http://schemas.microsoft.com/office/drawing/2014/main" id="{004CFDC3-103D-1554-F0D2-329B4C83359A}"/>
              </a:ext>
            </a:extLst>
          </p:cNvPr>
          <p:cNvSpPr>
            <a:spLocks noGrp="1"/>
          </p:cNvSpPr>
          <p:nvPr>
            <p:ph sz="quarter" idx="12"/>
          </p:nvPr>
        </p:nvSpPr>
        <p:spPr>
          <a:xfrm>
            <a:off x="685800" y="1362456"/>
            <a:ext cx="10908792" cy="4876800"/>
          </a:xfrm>
        </p:spPr>
        <p:txBody>
          <a:bodyPr/>
          <a:lstStyle/>
          <a:p>
            <a:r>
              <a:rPr lang="en-US" dirty="0"/>
              <a:t>Trump fired National Labor Relations Board General Counsel Jennifer Abruzzo – this was expected. </a:t>
            </a:r>
          </a:p>
          <a:p>
            <a:r>
              <a:rPr lang="en-US" dirty="0"/>
              <a:t>Trump also fired Board Member Gwynne Wilcox, which was unprecedented. Wilcox’s removal also leaves the Board without a quorum </a:t>
            </a:r>
          </a:p>
          <a:p>
            <a:r>
              <a:rPr lang="en-US" dirty="0"/>
              <a:t>Legal challenges are in process regarding Wilcox firing. </a:t>
            </a:r>
          </a:p>
          <a:p>
            <a:r>
              <a:rPr lang="en-US" dirty="0"/>
              <a:t>The Board now consists of two members: Democrat David Prouty and Republican Marvin Kaplan. Kaplan’s term expires August 27, 2025.</a:t>
            </a:r>
          </a:p>
          <a:p>
            <a:r>
              <a:rPr lang="en-US" dirty="0"/>
              <a:t>Trump nominated Scott Mayer (Counsel for Boeing) and James Murphy (NLRB attorney who has counseled Republican NLRB members)</a:t>
            </a:r>
          </a:p>
          <a:p>
            <a:endParaRPr lang="en-US" dirty="0"/>
          </a:p>
        </p:txBody>
      </p:sp>
      <p:sp>
        <p:nvSpPr>
          <p:cNvPr id="5" name="Title 4">
            <a:extLst>
              <a:ext uri="{FF2B5EF4-FFF2-40B4-BE49-F238E27FC236}">
                <a16:creationId xmlns:a16="http://schemas.microsoft.com/office/drawing/2014/main" id="{B7995324-E1AA-165A-77DB-9886091731D9}"/>
              </a:ext>
            </a:extLst>
          </p:cNvPr>
          <p:cNvSpPr>
            <a:spLocks noGrp="1"/>
          </p:cNvSpPr>
          <p:nvPr>
            <p:ph type="title"/>
          </p:nvPr>
        </p:nvSpPr>
        <p:spPr/>
        <p:txBody>
          <a:bodyPr/>
          <a:lstStyle/>
          <a:p>
            <a:r>
              <a:rPr lang="en-US" dirty="0"/>
              <a:t>Current Labor Board</a:t>
            </a:r>
          </a:p>
        </p:txBody>
      </p:sp>
    </p:spTree>
    <p:extLst>
      <p:ext uri="{BB962C8B-B14F-4D97-AF65-F5344CB8AC3E}">
        <p14:creationId xmlns:p14="http://schemas.microsoft.com/office/powerpoint/2010/main" val="61352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F20316-1B63-1004-A4F0-8DD9AF454366}"/>
              </a:ext>
            </a:extLst>
          </p:cNvPr>
          <p:cNvSpPr>
            <a:spLocks noGrp="1"/>
          </p:cNvSpPr>
          <p:nvPr>
            <p:ph sz="quarter" idx="12"/>
          </p:nvPr>
        </p:nvSpPr>
        <p:spPr>
          <a:xfrm>
            <a:off x="348343" y="2753580"/>
            <a:ext cx="11560627" cy="890587"/>
          </a:xfrm>
        </p:spPr>
        <p:txBody>
          <a:bodyPr/>
          <a:lstStyle/>
          <a:p>
            <a:pPr algn="ctr"/>
            <a:r>
              <a:rPr lang="en-US" dirty="0"/>
              <a:t>Protected Concerted Activity</a:t>
            </a:r>
          </a:p>
        </p:txBody>
      </p:sp>
    </p:spTree>
    <p:extLst>
      <p:ext uri="{BB962C8B-B14F-4D97-AF65-F5344CB8AC3E}">
        <p14:creationId xmlns:p14="http://schemas.microsoft.com/office/powerpoint/2010/main" val="386593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86AB7E-1089-408E-579B-C14E8E5B52FB}"/>
              </a:ext>
            </a:extLst>
          </p:cNvPr>
          <p:cNvSpPr>
            <a:spLocks noGrp="1"/>
          </p:cNvSpPr>
          <p:nvPr>
            <p:ph type="ftr" sz="quarter" idx="10"/>
          </p:nvPr>
        </p:nvSpPr>
        <p:spPr/>
        <p:txBody>
          <a:bodyPr/>
          <a:lstStyle/>
          <a:p>
            <a:r>
              <a:rPr lang="en-US" b="1"/>
              <a:t>Jackson Lewis P.C.</a:t>
            </a:r>
            <a:endParaRPr lang="en-US"/>
          </a:p>
        </p:txBody>
      </p:sp>
      <p:sp>
        <p:nvSpPr>
          <p:cNvPr id="3" name="Slide Number Placeholder 2">
            <a:extLst>
              <a:ext uri="{FF2B5EF4-FFF2-40B4-BE49-F238E27FC236}">
                <a16:creationId xmlns:a16="http://schemas.microsoft.com/office/drawing/2014/main" id="{CD7AC922-BDE0-248B-14DD-2B5E2002DD4F}"/>
              </a:ext>
            </a:extLst>
          </p:cNvPr>
          <p:cNvSpPr>
            <a:spLocks noGrp="1"/>
          </p:cNvSpPr>
          <p:nvPr>
            <p:ph type="sldNum" sz="quarter" idx="11"/>
          </p:nvPr>
        </p:nvSpPr>
        <p:spPr/>
        <p:txBody>
          <a:bodyPr/>
          <a:lstStyle/>
          <a:p>
            <a:fld id="{407F7647-6CBB-4945-B48A-22BF8575EA14}" type="slidenum">
              <a:rPr lang="en-US" smtClean="0"/>
              <a:pPr/>
              <a:t>9</a:t>
            </a:fld>
            <a:endParaRPr lang="en-US"/>
          </a:p>
        </p:txBody>
      </p:sp>
      <p:sp>
        <p:nvSpPr>
          <p:cNvPr id="4" name="Content Placeholder 3">
            <a:extLst>
              <a:ext uri="{FF2B5EF4-FFF2-40B4-BE49-F238E27FC236}">
                <a16:creationId xmlns:a16="http://schemas.microsoft.com/office/drawing/2014/main" id="{6B20D1A1-4C3B-A69A-7813-9CF4AA461C2D}"/>
              </a:ext>
            </a:extLst>
          </p:cNvPr>
          <p:cNvSpPr>
            <a:spLocks noGrp="1"/>
          </p:cNvSpPr>
          <p:nvPr>
            <p:ph sz="quarter" idx="12"/>
          </p:nvPr>
        </p:nvSpPr>
        <p:spPr>
          <a:xfrm>
            <a:off x="613063" y="973836"/>
            <a:ext cx="10817352" cy="5381244"/>
          </a:xfrm>
        </p:spPr>
        <p:txBody>
          <a:bodyPr/>
          <a:lstStyle/>
          <a:p>
            <a:pPr algn="just"/>
            <a:r>
              <a:rPr lang="en-US" dirty="0"/>
              <a:t>A group of five employees, led by Ted Trouble, stop working two hours before their shift ends.  Instead, they march up to you and loudly complain about “unsafe work conditions” and demand your company take immediate action to address their concerns before they are willing to return to work.  They claim the floor is slippery, the equipment is dangerous, and it gets overly hot in the summer months.</a:t>
            </a:r>
          </a:p>
          <a:p>
            <a:pPr algn="just"/>
            <a:r>
              <a:rPr lang="en-US" dirty="0"/>
              <a:t>Later that evening, Ted Trouble posts the following tweet on X:  “This morning me and ten other employees walked off the job due to unsafe working conditions.  We have been pressured to work by ABC Corp despite understaffing and health concerns.  We believe everyone deserves the right to feel safe at work.  #safetyfirst #shameonABC,”  Several other employees click the “like” button or comment in support of Ted.</a:t>
            </a:r>
          </a:p>
          <a:p>
            <a:r>
              <a:rPr lang="en-US" i="1" dirty="0"/>
              <a:t>Is this conduct protected?</a:t>
            </a:r>
          </a:p>
        </p:txBody>
      </p:sp>
      <p:sp>
        <p:nvSpPr>
          <p:cNvPr id="5" name="Title 4">
            <a:extLst>
              <a:ext uri="{FF2B5EF4-FFF2-40B4-BE49-F238E27FC236}">
                <a16:creationId xmlns:a16="http://schemas.microsoft.com/office/drawing/2014/main" id="{F99432BD-B143-C9EE-7FBE-8A0D84946AF0}"/>
              </a:ext>
            </a:extLst>
          </p:cNvPr>
          <p:cNvSpPr>
            <a:spLocks noGrp="1"/>
          </p:cNvSpPr>
          <p:nvPr>
            <p:ph type="title"/>
          </p:nvPr>
        </p:nvSpPr>
        <p:spPr>
          <a:xfrm>
            <a:off x="610015" y="0"/>
            <a:ext cx="10820400" cy="1006475"/>
          </a:xfrm>
        </p:spPr>
        <p:txBody>
          <a:bodyPr/>
          <a:lstStyle/>
          <a:p>
            <a:r>
              <a:rPr lang="en-US" dirty="0"/>
              <a:t>Let’s start with an example . . . </a:t>
            </a:r>
          </a:p>
        </p:txBody>
      </p:sp>
    </p:spTree>
    <p:extLst>
      <p:ext uri="{BB962C8B-B14F-4D97-AF65-F5344CB8AC3E}">
        <p14:creationId xmlns:p14="http://schemas.microsoft.com/office/powerpoint/2010/main" val="3711579976"/>
      </p:ext>
    </p:extLst>
  </p:cSld>
  <p:clrMapOvr>
    <a:masterClrMapping/>
  </p:clrMapOvr>
</p:sld>
</file>

<file path=ppt/theme/theme1.xml><?xml version="1.0" encoding="utf-8"?>
<a:theme xmlns:a="http://schemas.openxmlformats.org/drawingml/2006/main" name="Graphic slides">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_PPT_Template_20224Q.pptx" id="{F27B63F4-3DC0-4081-914A-28A3969A1EBE}" vid="{465DF3D9-6207-4976-A00A-D2B49742573E}"/>
    </a:ext>
  </a:extLst>
</a:theme>
</file>

<file path=ppt/theme/theme2.xml><?xml version="1.0" encoding="utf-8"?>
<a:theme xmlns:a="http://schemas.openxmlformats.org/drawingml/2006/main" name="Graphic slides">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_PPT_Template_20231Q-Feb.potx" id="{3BE3B2A2-2982-40DE-BF25-AD17CB518BFD}" vid="{A3E215C6-5A3B-484C-AC47-17D4B8CAD6C6}"/>
    </a:ext>
  </a:extLst>
</a:theme>
</file>

<file path=ppt/theme/theme3.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s">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and Accent Slides">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_PPT_Short_V1_20200113.pptx  -  Read-Only" id="{48D00568-7052-4F53-AB33-9D3848305AA0}" vid="{2109B9BA-1E9D-414D-9B7E-3A0BDFCE5AF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4d8d7456fd641268ad18845724382d6 xmlns="10a58ea4-e34e-40e7-a777-15493549c419">
      <Terms xmlns="http://schemas.microsoft.com/office/infopath/2007/PartnerControls"/>
    </c4d8d7456fd641268ad18845724382d6>
    <lfc7df4797d84a39bcc916114f02c33c xmlns="10a58ea4-e34e-40e7-a777-15493549c419">
      <Terms xmlns="http://schemas.microsoft.com/office/infopath/2007/PartnerControls">
        <TermInfo xmlns="http://schemas.microsoft.com/office/infopath/2007/PartnerControls">
          <TermName xmlns="http://schemas.microsoft.com/office/infopath/2007/PartnerControls">Client Services Materials</TermName>
          <TermId xmlns="http://schemas.microsoft.com/office/infopath/2007/PartnerControls">28472108-da2d-401f-a34c-d7512895c391</TermId>
        </TermInfo>
        <TermInfo xmlns="http://schemas.microsoft.com/office/infopath/2007/PartnerControls">
          <TermName xmlns="http://schemas.microsoft.com/office/infopath/2007/PartnerControls">PowerPoint Presentations</TermName>
          <TermId xmlns="http://schemas.microsoft.com/office/infopath/2007/PartnerControls">eff35dc8-5e11-4778-9b2a-401d369bddab</TermId>
        </TermInfo>
      </Terms>
    </lfc7df4797d84a39bcc916114f02c33c>
    <Published_x0020_Date xmlns="d850f4ae-dfff-43f7-ae31-26a2843000dd" xsi:nil="true"/>
    <hcpAppIcon xmlns="10a58ea4-e34e-40e7-a777-15493549c419" xsi:nil="true"/>
    <hcpInActiveFlag xmlns="10a58ea4-e34e-40e7-a777-15493549c419">false</hcpInActiveFlag>
    <hcpSortOrder xmlns="10a58ea4-e34e-40e7-a777-15493549c419" xsi:nil="true"/>
    <hcpIsFeatured xmlns="10a58ea4-e34e-40e7-a777-15493549c419">false</hcpIsFeatured>
    <TaxCatchAll xmlns="10a58ea4-e34e-40e7-a777-15493549c419">
      <Value>124</Value>
      <Value>1076</Value>
      <Value>463</Value>
    </TaxCatchAll>
    <hcpIsQuicklink xmlns="10a58ea4-e34e-40e7-a777-15493549c419">false</hcpIsQuicklink>
    <c82a8f4cc11848a3bd3ddae0ae30e324 xmlns="10a58ea4-e34e-40e7-a777-15493549c419">
      <Terms xmlns="http://schemas.microsoft.com/office/infopath/2007/PartnerControls">
        <TermInfo xmlns="http://schemas.microsoft.com/office/infopath/2007/PartnerControls">
          <TermName xmlns="http://schemas.microsoft.com/office/infopath/2007/PartnerControls">Labor Relations</TermName>
          <TermId xmlns="http://schemas.microsoft.com/office/infopath/2007/PartnerControls">f0a17287-8cf7-4362-b585-ded50550e9fc</TermId>
        </TermInfo>
      </Terms>
    </c82a8f4cc11848a3bd3ddae0ae30e324>
    <hcpImage xmlns="10a58ea4-e34e-40e7-a777-15493549c419" xsi:nil="true"/>
  </documentManagement>
</p:properties>
</file>

<file path=customXml/item3.xml><?xml version="1.0" encoding="utf-8"?>
<?mso-contentType ?>
<SharedContentType xmlns="Microsoft.SharePoint.Taxonomy.ContentTypeSync" SourceId="7b0df3ed-7c19-45d4-b51a-d868d76651bb" ContentTypeId="0x010100CFEC117B8C66A745ABA423722FEF8496" PreviousValue="false"/>
</file>

<file path=customXml/item4.xml><?xml version="1.0" encoding="utf-8"?>
<ct:contentTypeSchema xmlns:ct="http://schemas.microsoft.com/office/2006/metadata/contentType" xmlns:ma="http://schemas.microsoft.com/office/2006/metadata/properties/metaAttributes" ct:_="" ma:_="" ma:contentTypeName="Connect Resource Document" ma:contentTypeID="0x010100CFEC117B8C66A745ABA423722FEF84960081568854697F5345BECEEEF6A837E838" ma:contentTypeVersion="25" ma:contentTypeDescription="Resource Document" ma:contentTypeScope="" ma:versionID="c39c8d0954e808ea6202a3fc9399f434">
  <xsd:schema xmlns:xsd="http://www.w3.org/2001/XMLSchema" xmlns:xs="http://www.w3.org/2001/XMLSchema" xmlns:p="http://schemas.microsoft.com/office/2006/metadata/properties" xmlns:ns2="10a58ea4-e34e-40e7-a777-15493549c419" xmlns:ns3="d850f4ae-dfff-43f7-ae31-26a2843000dd" targetNamespace="http://schemas.microsoft.com/office/2006/metadata/properties" ma:root="true" ma:fieldsID="90f480949fda32546bb73b8472b30bc1" ns2:_="" ns3:_="">
    <xsd:import namespace="10a58ea4-e34e-40e7-a777-15493549c419"/>
    <xsd:import namespace="d850f4ae-dfff-43f7-ae31-26a2843000dd"/>
    <xsd:element name="properties">
      <xsd:complexType>
        <xsd:sequence>
          <xsd:element name="documentManagement">
            <xsd:complexType>
              <xsd:all>
                <xsd:element ref="ns2:c82a8f4cc11848a3bd3ddae0ae30e324" minOccurs="0"/>
                <xsd:element ref="ns2:TaxCatchAll" minOccurs="0"/>
                <xsd:element ref="ns2:TaxCatchAllLabel" minOccurs="0"/>
                <xsd:element ref="ns2:c4d8d7456fd641268ad18845724382d6" minOccurs="0"/>
                <xsd:element ref="ns2:lfc7df4797d84a39bcc916114f02c33c" minOccurs="0"/>
                <xsd:element ref="ns2:hcpSortOrder" minOccurs="0"/>
                <xsd:element ref="ns2:hcpAppIcon" minOccurs="0"/>
                <xsd:element ref="ns2:hcpImage" minOccurs="0"/>
                <xsd:element ref="ns2:hcpInActiveFlag" minOccurs="0"/>
                <xsd:element ref="ns2:hcpIsFeatured" minOccurs="0"/>
                <xsd:element ref="ns2:hcpIsQuicklink" minOccurs="0"/>
                <xsd:element ref="ns3:Published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a58ea4-e34e-40e7-a777-15493549c419" elementFormDefault="qualified">
    <xsd:import namespace="http://schemas.microsoft.com/office/2006/documentManagement/types"/>
    <xsd:import namespace="http://schemas.microsoft.com/office/infopath/2007/PartnerControls"/>
    <xsd:element name="c82a8f4cc11848a3bd3ddae0ae30e324" ma:index="8" nillable="true" ma:taxonomy="true" ma:internalName="c82a8f4cc11848a3bd3ddae0ae30e324" ma:taxonomyFieldName="hcpPersonaGroups" ma:displayName="Persona Groups" ma:fieldId="{c82a8f4c-c118-48a3-bd3d-dae0ae30e324}" ma:taxonomyMulti="true" ma:sspId="7b0df3ed-7c19-45d4-b51a-d868d76651bb" ma:termSetId="405b6aa4-3294-4e9e-bb38-c84997c620d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8fb8bc47-f74b-43f7-81be-de84638a99e3}" ma:internalName="TaxCatchAll" ma:showField="CatchAllData" ma:web="d850f4ae-dfff-43f7-ae31-26a2843000d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fb8bc47-f74b-43f7-81be-de84638a99e3}" ma:internalName="TaxCatchAllLabel" ma:readOnly="true" ma:showField="CatchAllDataLabel" ma:web="d850f4ae-dfff-43f7-ae31-26a2843000dd">
      <xsd:complexType>
        <xsd:complexContent>
          <xsd:extension base="dms:MultiChoiceLookup">
            <xsd:sequence>
              <xsd:element name="Value" type="dms:Lookup" maxOccurs="unbounded" minOccurs="0" nillable="true"/>
            </xsd:sequence>
          </xsd:extension>
        </xsd:complexContent>
      </xsd:complexType>
    </xsd:element>
    <xsd:element name="c4d8d7456fd641268ad18845724382d6" ma:index="12" nillable="true" ma:taxonomy="true" ma:internalName="c4d8d7456fd641268ad18845724382d6" ma:taxonomyFieldName="hcpPersonaRoles" ma:displayName="Persona Roles" ma:fieldId="{c4d8d745-6fd6-4126-8ad1-8845724382d6}" ma:taxonomyMulti="true" ma:sspId="7b0df3ed-7c19-45d4-b51a-d868d76651bb" ma:termSetId="93a445ac-7dc8-451c-94b5-df50a153205c" ma:anchorId="00000000-0000-0000-0000-000000000000" ma:open="false" ma:isKeyword="false">
      <xsd:complexType>
        <xsd:sequence>
          <xsd:element ref="pc:Terms" minOccurs="0" maxOccurs="1"/>
        </xsd:sequence>
      </xsd:complexType>
    </xsd:element>
    <xsd:element name="lfc7df4797d84a39bcc916114f02c33c" ma:index="14" nillable="true" ma:taxonomy="true" ma:internalName="lfc7df4797d84a39bcc916114f02c33c" ma:taxonomyFieldName="hcpResourceCategories" ma:displayName="Resource Categories" ma:fieldId="{5fc7df47-97d8-4a39-bcc9-16114f02c33c}" ma:taxonomyMulti="true" ma:sspId="7b0df3ed-7c19-45d4-b51a-d868d76651bb" ma:termSetId="3c5ca479-0081-4021-998a-96f9f52c45c3" ma:anchorId="00000000-0000-0000-0000-000000000000" ma:open="false" ma:isKeyword="false">
      <xsd:complexType>
        <xsd:sequence>
          <xsd:element ref="pc:Terms" minOccurs="0" maxOccurs="1"/>
        </xsd:sequence>
      </xsd:complexType>
    </xsd:element>
    <xsd:element name="hcpSortOrder" ma:index="16" nillable="true" ma:displayName="Sort Order" ma:decimals="2" ma:internalName="hcpSortOrder">
      <xsd:simpleType>
        <xsd:restriction base="dms:Number">
          <xsd:maxInclusive value="9999"/>
          <xsd:minInclusive value="0"/>
        </xsd:restriction>
      </xsd:simpleType>
    </xsd:element>
    <xsd:element name="hcpAppIcon" ma:index="17" nillable="true" ma:displayName="Icon Name" ma:internalName="hcpAppIcon">
      <xsd:simpleType>
        <xsd:restriction base="dms:Text"/>
      </xsd:simpleType>
    </xsd:element>
    <xsd:element name="hcpImage" ma:index="18" nillable="true" ma:displayName="Connect Image" ma:internalName="hcpImage">
      <xsd:simpleType>
        <xsd:restriction base="dms:Note">
          <xsd:maxLength value="255"/>
        </xsd:restriction>
      </xsd:simpleType>
    </xsd:element>
    <xsd:element name="hcpInActiveFlag" ma:index="19" nillable="true" ma:displayName="Item is Inactive" ma:default="0" ma:internalName="hcpInActiveFlag">
      <xsd:simpleType>
        <xsd:restriction base="dms:Boolean"/>
      </xsd:simpleType>
    </xsd:element>
    <xsd:element name="hcpIsFeatured" ma:index="20" nillable="true" ma:displayName="Featured" ma:default="0" ma:internalName="hcpIsFeatured">
      <xsd:simpleType>
        <xsd:restriction base="dms:Boolean"/>
      </xsd:simpleType>
    </xsd:element>
    <xsd:element name="hcpIsQuicklink" ma:index="21" nillable="true" ma:displayName="Item is Quicklink" ma:default="0" ma:internalName="hcpIsQuicklink">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850f4ae-dfff-43f7-ae31-26a2843000dd" elementFormDefault="qualified">
    <xsd:import namespace="http://schemas.microsoft.com/office/2006/documentManagement/types"/>
    <xsd:import namespace="http://schemas.microsoft.com/office/infopath/2007/PartnerControls"/>
    <xsd:element name="Published_x0020_Date" ma:index="22" nillable="true" ma:displayName="Published Date" ma:format="DateOnly" ma:internalName="Published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B738D-5889-4CCD-89DC-ED1936B06DC3}">
  <ds:schemaRefs>
    <ds:schemaRef ds:uri="http://schemas.microsoft.com/sharepoint/v3/contenttype/forms"/>
  </ds:schemaRefs>
</ds:datastoreItem>
</file>

<file path=customXml/itemProps2.xml><?xml version="1.0" encoding="utf-8"?>
<ds:datastoreItem xmlns:ds="http://schemas.openxmlformats.org/officeDocument/2006/customXml" ds:itemID="{7DB15F80-E32D-45B5-8DA2-9C5B297F5CFF}">
  <ds:schemaRefs>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10a58ea4-e34e-40e7-a777-15493549c419"/>
    <ds:schemaRef ds:uri="d850f4ae-dfff-43f7-ae31-26a2843000dd"/>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09E31A4-B902-4DBE-88CB-5099C3B360AB}">
  <ds:schemaRefs>
    <ds:schemaRef ds:uri="Microsoft.SharePoint.Taxonomy.ContentTypeSync"/>
  </ds:schemaRefs>
</ds:datastoreItem>
</file>

<file path=customXml/itemProps4.xml><?xml version="1.0" encoding="utf-8"?>
<ds:datastoreItem xmlns:ds="http://schemas.openxmlformats.org/officeDocument/2006/customXml" ds:itemID="{E0E47704-EC1F-48E2-8B6A-457D5679C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a58ea4-e34e-40e7-a777-15493549c419"/>
    <ds:schemaRef ds:uri="d850f4ae-dfff-43f7-ae31-26a284300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JL_PPT_Template_20224Q</Template>
  <TotalTime>2031</TotalTime>
  <Words>2393</Words>
  <Application>Microsoft Office PowerPoint</Application>
  <PresentationFormat>Widescreen</PresentationFormat>
  <Paragraphs>238</Paragraphs>
  <Slides>29</Slides>
  <Notes>11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29</vt:i4>
      </vt:variant>
    </vt:vector>
  </HeadingPairs>
  <TitlesOfParts>
    <vt:vector size="47" baseType="lpstr">
      <vt:lpstr>Batang</vt:lpstr>
      <vt:lpstr>Arial</vt:lpstr>
      <vt:lpstr>Baskerville Old Face</vt:lpstr>
      <vt:lpstr>Calibri</vt:lpstr>
      <vt:lpstr>Georgia</vt:lpstr>
      <vt:lpstr>Gill Sans</vt:lpstr>
      <vt:lpstr>Gill Sans MT</vt:lpstr>
      <vt:lpstr>Helvetica Light</vt:lpstr>
      <vt:lpstr>Source Sans Pro Web</vt:lpstr>
      <vt:lpstr>System Font Regular</vt:lpstr>
      <vt:lpstr>Visuelt Light</vt:lpstr>
      <vt:lpstr>Visuelt Medium</vt:lpstr>
      <vt:lpstr>Graphic slides</vt:lpstr>
      <vt:lpstr>Graphic slides</vt:lpstr>
      <vt:lpstr>Office Theme</vt:lpstr>
      <vt:lpstr>Content Slides</vt:lpstr>
      <vt:lpstr>Title and Accent Slides</vt:lpstr>
      <vt:lpstr>1_Office Theme</vt:lpstr>
      <vt:lpstr>Protected Concerted Activity — Not Just a Labor Law Concern</vt:lpstr>
      <vt:lpstr>About Jackson Lewis P.C.</vt:lpstr>
      <vt:lpstr>Firm overview</vt:lpstr>
      <vt:lpstr>PowerPoint Presentation</vt:lpstr>
      <vt:lpstr>Legal Disclaimer</vt:lpstr>
      <vt:lpstr>National Labor Relations Board</vt:lpstr>
      <vt:lpstr>Current Labor Board</vt:lpstr>
      <vt:lpstr>PowerPoint Presentation</vt:lpstr>
      <vt:lpstr>Let’s start with an example . . . </vt:lpstr>
      <vt:lpstr>Protected Concerted Activity</vt:lpstr>
      <vt:lpstr>What is Protected Concerted Activity?</vt:lpstr>
      <vt:lpstr>How Do We Know Whether An Employee Has  Engaged  In  PCA? </vt:lpstr>
      <vt:lpstr>Who are we talking about?</vt:lpstr>
      <vt:lpstr>Examples of PCA</vt:lpstr>
      <vt:lpstr>Can a lone employee engage in PCA?</vt:lpstr>
      <vt:lpstr>Changes from last year as result of the new Administration</vt:lpstr>
      <vt:lpstr>Protected Concerted Activity: Strikes</vt:lpstr>
      <vt:lpstr>Largest Strikes in 2023</vt:lpstr>
      <vt:lpstr>Examples of Strikes in 2024</vt:lpstr>
      <vt:lpstr>Union Organizing. What is a Labor Union?</vt:lpstr>
      <vt:lpstr>Protected Concerted Act: Organizing</vt:lpstr>
      <vt:lpstr>THE NEXT GENERATION OF UNION MEMBERS</vt:lpstr>
      <vt:lpstr>Support for Unions Remains High</vt:lpstr>
      <vt:lpstr>Unions are Winning</vt:lpstr>
      <vt:lpstr>Caffeinated Organizing</vt:lpstr>
      <vt:lpstr>A key cause of employee dissatisfaction</vt:lpstr>
      <vt:lpstr>Employee Handbooks &amp; Work Rules</vt:lpstr>
      <vt:lpstr>Handbook Policies to Consider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Branded 2023 Mid-Year Labor Update Presentation</dc:title>
  <dc:creator>Heber, Kelly (Cincinnati)</dc:creator>
  <cp:lastModifiedBy>Rosen, Evan M. (Atlanta)</cp:lastModifiedBy>
  <cp:revision>30</cp:revision>
  <dcterms:created xsi:type="dcterms:W3CDTF">2022-11-28T23:21:30Z</dcterms:created>
  <dcterms:modified xsi:type="dcterms:W3CDTF">2025-08-12T19:09:54Z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0x010100CFEC117B8C66A745ABA423722FEF84960081568854697F5345BECEEEF6A837E838</vt:lpwstr>
  </property>
  <property fmtid="{D5CDD505-2E9C-101B-9397-08002B2CF9AE}" pid="3" name="hcpPersonaGroups">
    <vt:lpwstr>124;#Labor Relations|f0a17287-8cf7-4362-b585-ded50550e9fc</vt:lpwstr>
  </property>
  <property fmtid="{D5CDD505-2E9C-101B-9397-08002B2CF9AE}" pid="4" name="hcpResourceCategories">
    <vt:lpwstr>1076;#Client Services Materials|28472108-da2d-401f-a34c-d7512895c391;#463;#PowerPoint Presentations|eff35dc8-5e11-4778-9b2a-401d369bddab</vt:lpwstr>
  </property>
  <property fmtid="{D5CDD505-2E9C-101B-9397-08002B2CF9AE}" pid="5" name="MediaServiceImageTags">
    <vt:lpwstr/>
  </property>
  <property fmtid="{D5CDD505-2E9C-101B-9397-08002B2CF9AE}" pid="6" name="hcpPersonaRoles">
    <vt:lpwstr/>
  </property>
  <property fmtid="{D5CDD505-2E9C-101B-9397-08002B2CF9AE}" pid="7" name="lcf76f155ced4ddcb4097134ff3c332f">
    <vt:lpwstr/>
  </property>
  <property fmtid="{D5CDD505-2E9C-101B-9397-08002B2CF9AE}" pid="8" name="ndDocumentId">
    <vt:lpwstr>4871-9508-3625</vt:lpwstr>
  </property>
  <property fmtid="{D5CDD505-2E9C-101B-9397-08002B2CF9AE}" pid="9" name="MSIP_Label_2aec8aae-5a08-43f8-b819-bbaf1ec51ec4_Enabled">
    <vt:lpwstr>true</vt:lpwstr>
  </property>
  <property fmtid="{D5CDD505-2E9C-101B-9397-08002B2CF9AE}" pid="10" name="MSIP_Label_2aec8aae-5a08-43f8-b819-bbaf1ec51ec4_SetDate">
    <vt:lpwstr>2024-04-05T22:41:13Z</vt:lpwstr>
  </property>
  <property fmtid="{D5CDD505-2E9C-101B-9397-08002B2CF9AE}" pid="11" name="MSIP_Label_2aec8aae-5a08-43f8-b819-bbaf1ec51ec4_Method">
    <vt:lpwstr>Standard</vt:lpwstr>
  </property>
  <property fmtid="{D5CDD505-2E9C-101B-9397-08002B2CF9AE}" pid="12" name="MSIP_Label_2aec8aae-5a08-43f8-b819-bbaf1ec51ec4_Name">
    <vt:lpwstr>Confidential</vt:lpwstr>
  </property>
  <property fmtid="{D5CDD505-2E9C-101B-9397-08002B2CF9AE}" pid="13" name="MSIP_Label_2aec8aae-5a08-43f8-b819-bbaf1ec51ec4_SiteId">
    <vt:lpwstr>6ab77482-4dda-43b3-9e50-82db3e426c2c</vt:lpwstr>
  </property>
  <property fmtid="{D5CDD505-2E9C-101B-9397-08002B2CF9AE}" pid="14" name="MSIP_Label_2aec8aae-5a08-43f8-b819-bbaf1ec51ec4_ActionId">
    <vt:lpwstr>b3b86343-013d-4a8b-b5f0-fce6c1cc1d51</vt:lpwstr>
  </property>
  <property fmtid="{D5CDD505-2E9C-101B-9397-08002B2CF9AE}" pid="15" name="MSIP_Label_2aec8aae-5a08-43f8-b819-bbaf1ec51ec4_ContentBits">
    <vt:lpwstr>0</vt:lpwstr>
  </property>
</Properties>
</file>