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2.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3.xml" ContentType="application/vnd.openxmlformats-officedocument.theme+xml"/>
  <Override PartName="/ppt/slideLayouts/slideLayout1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 id="2147483800" r:id="rId3"/>
    <p:sldMasterId id="2147483843" r:id="rId4"/>
    <p:sldMasterId id="2147483796" r:id="rId5"/>
  </p:sldMasterIdLst>
  <p:notesMasterIdLst>
    <p:notesMasterId r:id="rId41"/>
  </p:notesMasterIdLst>
  <p:sldIdLst>
    <p:sldId id="338" r:id="rId6"/>
    <p:sldId id="331" r:id="rId7"/>
    <p:sldId id="2147483277" r:id="rId8"/>
    <p:sldId id="2147483278" r:id="rId9"/>
    <p:sldId id="2147483280" r:id="rId10"/>
    <p:sldId id="2147483274" r:id="rId11"/>
    <p:sldId id="2147483282" r:id="rId12"/>
    <p:sldId id="2147483281" r:id="rId13"/>
    <p:sldId id="290" r:id="rId14"/>
    <p:sldId id="281" r:id="rId15"/>
    <p:sldId id="282" r:id="rId16"/>
    <p:sldId id="284" r:id="rId17"/>
    <p:sldId id="285" r:id="rId18"/>
    <p:sldId id="286" r:id="rId19"/>
    <p:sldId id="287" r:id="rId20"/>
    <p:sldId id="288" r:id="rId21"/>
    <p:sldId id="2147483284" r:id="rId22"/>
    <p:sldId id="2147483286" r:id="rId23"/>
    <p:sldId id="2147483287" r:id="rId24"/>
    <p:sldId id="2147483288" r:id="rId25"/>
    <p:sldId id="2147483289" r:id="rId26"/>
    <p:sldId id="265" r:id="rId27"/>
    <p:sldId id="270" r:id="rId28"/>
    <p:sldId id="278" r:id="rId29"/>
    <p:sldId id="277" r:id="rId30"/>
    <p:sldId id="279" r:id="rId31"/>
    <p:sldId id="291" r:id="rId32"/>
    <p:sldId id="292" r:id="rId33"/>
    <p:sldId id="293" r:id="rId34"/>
    <p:sldId id="274" r:id="rId35"/>
    <p:sldId id="275" r:id="rId36"/>
    <p:sldId id="276" r:id="rId37"/>
    <p:sldId id="268" r:id="rId38"/>
    <p:sldId id="2147483290" r:id="rId39"/>
    <p:sldId id="267" r:id="rId4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E1F2CC-AA29-4A99-97CF-6AC44B1FE9C9}" v="3" dt="2025-08-13T15:47:07.1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097" autoAdjust="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8.xml" Id="rId13" /><Relationship Type="http://schemas.openxmlformats.org/officeDocument/2006/relationships/slide" Target="slides/slide13.xml" Id="rId18" /><Relationship Type="http://schemas.openxmlformats.org/officeDocument/2006/relationships/slide" Target="slides/slide21.xml" Id="rId26" /><Relationship Type="http://schemas.openxmlformats.org/officeDocument/2006/relationships/slide" Target="slides/slide34.xml" Id="rId39" /><Relationship Type="http://schemas.openxmlformats.org/officeDocument/2006/relationships/slide" Target="slides/slide16.xml" Id="rId21" /><Relationship Type="http://schemas.openxmlformats.org/officeDocument/2006/relationships/slide" Target="slides/slide29.xml" Id="rId34" /><Relationship Type="http://schemas.openxmlformats.org/officeDocument/2006/relationships/presProps" Target="presProps.xml" Id="rId42" /><Relationship Type="http://schemas.microsoft.com/office/2015/10/relationships/revisionInfo" Target="revisionInfo.xml" Id="rId47" /><Relationship Type="http://schemas.openxmlformats.org/officeDocument/2006/relationships/slide" Target="slides/slide2.xml" Id="rId7" /><Relationship Type="http://schemas.openxmlformats.org/officeDocument/2006/relationships/slideMaster" Target="slideMasters/slideMaster1.xml" Id="rId2" /><Relationship Type="http://schemas.openxmlformats.org/officeDocument/2006/relationships/slide" Target="slides/slide11.xml" Id="rId16" /><Relationship Type="http://schemas.openxmlformats.org/officeDocument/2006/relationships/slide" Target="slides/slide24.xml" Id="rId29" /><Relationship Type="http://schemas.openxmlformats.org/officeDocument/2006/relationships/slide" Target="slides/slide1.xml" Id="rId6" /><Relationship Type="http://schemas.openxmlformats.org/officeDocument/2006/relationships/slide" Target="slides/slide6.xml" Id="rId11" /><Relationship Type="http://schemas.openxmlformats.org/officeDocument/2006/relationships/slide" Target="slides/slide19.xml" Id="rId24" /><Relationship Type="http://schemas.openxmlformats.org/officeDocument/2006/relationships/slide" Target="slides/slide27.xml" Id="rId32" /><Relationship Type="http://schemas.openxmlformats.org/officeDocument/2006/relationships/slide" Target="slides/slide32.xml" Id="rId37" /><Relationship Type="http://schemas.openxmlformats.org/officeDocument/2006/relationships/slide" Target="slides/slide35.xml" Id="rId40" /><Relationship Type="http://schemas.openxmlformats.org/officeDocument/2006/relationships/tableStyles" Target="tableStyles.xml" Id="rId45" /><Relationship Type="http://schemas.openxmlformats.org/officeDocument/2006/relationships/slideMaster" Target="slideMasters/slideMaster4.xml" Id="rId5" /><Relationship Type="http://schemas.openxmlformats.org/officeDocument/2006/relationships/slide" Target="slides/slide10.xml" Id="rId15" /><Relationship Type="http://schemas.openxmlformats.org/officeDocument/2006/relationships/slide" Target="slides/slide18.xml" Id="rId23" /><Relationship Type="http://schemas.openxmlformats.org/officeDocument/2006/relationships/slide" Target="slides/slide23.xml" Id="rId28" /><Relationship Type="http://schemas.openxmlformats.org/officeDocument/2006/relationships/slide" Target="slides/slide31.xml" Id="rId36" /><Relationship Type="http://schemas.openxmlformats.org/officeDocument/2006/relationships/slide" Target="slides/slide5.xml" Id="rId10" /><Relationship Type="http://schemas.openxmlformats.org/officeDocument/2006/relationships/slide" Target="slides/slide14.xml" Id="rId19" /><Relationship Type="http://schemas.openxmlformats.org/officeDocument/2006/relationships/slide" Target="slides/slide26.xml" Id="rId31" /><Relationship Type="http://schemas.openxmlformats.org/officeDocument/2006/relationships/theme" Target="theme/theme1.xml" Id="rId44" /><Relationship Type="http://schemas.openxmlformats.org/officeDocument/2006/relationships/slideMaster" Target="slideMasters/slideMaster3.xml" Id="rId4" /><Relationship Type="http://schemas.openxmlformats.org/officeDocument/2006/relationships/slide" Target="slides/slide4.xml" Id="rId9" /><Relationship Type="http://schemas.openxmlformats.org/officeDocument/2006/relationships/slide" Target="slides/slide9.xml" Id="rId14" /><Relationship Type="http://schemas.openxmlformats.org/officeDocument/2006/relationships/slide" Target="slides/slide17.xml" Id="rId22" /><Relationship Type="http://schemas.openxmlformats.org/officeDocument/2006/relationships/slide" Target="slides/slide22.xml" Id="rId27" /><Relationship Type="http://schemas.openxmlformats.org/officeDocument/2006/relationships/slide" Target="slides/slide25.xml" Id="rId30" /><Relationship Type="http://schemas.openxmlformats.org/officeDocument/2006/relationships/slide" Target="slides/slide30.xml" Id="rId35" /><Relationship Type="http://schemas.openxmlformats.org/officeDocument/2006/relationships/viewProps" Target="viewProps.xml" Id="rId43" /><Relationship Type="http://schemas.openxmlformats.org/officeDocument/2006/relationships/slide" Target="slides/slide3.xml" Id="rId8" /><Relationship Type="http://schemas.openxmlformats.org/officeDocument/2006/relationships/slideMaster" Target="slideMasters/slideMaster2.xml" Id="rId3" /><Relationship Type="http://schemas.openxmlformats.org/officeDocument/2006/relationships/slide" Target="slides/slide7.xml" Id="rId12" /><Relationship Type="http://schemas.openxmlformats.org/officeDocument/2006/relationships/slide" Target="slides/slide12.xml" Id="rId17" /><Relationship Type="http://schemas.openxmlformats.org/officeDocument/2006/relationships/slide" Target="slides/slide20.xml" Id="rId25" /><Relationship Type="http://schemas.openxmlformats.org/officeDocument/2006/relationships/slide" Target="slides/slide28.xml" Id="rId33" /><Relationship Type="http://schemas.openxmlformats.org/officeDocument/2006/relationships/slide" Target="slides/slide33.xml" Id="rId38" /><Relationship Type="http://schemas.microsoft.com/office/2016/11/relationships/changesInfo" Target="changesInfos/changesInfo1.xml" Id="rId46" /><Relationship Type="http://schemas.openxmlformats.org/officeDocument/2006/relationships/slide" Target="slides/slide15.xml" Id="rId20" /><Relationship Type="http://schemas.openxmlformats.org/officeDocument/2006/relationships/notesMaster" Target="notesMasters/notesMaster1.xml" Id="rId41" /></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urzendoerfer, Mary Elizabeth" userId="d03a8bac-caa5-407c-8f27-d47835e7c7aa" providerId="ADAL" clId="{49E1F2CC-AA29-4A99-97CF-6AC44B1FE9C9}"/>
    <pc:docChg chg="undo custSel modSld modMainMaster">
      <pc:chgData name="Kurzendoerfer, Mary Elizabeth" userId="d03a8bac-caa5-407c-8f27-d47835e7c7aa" providerId="ADAL" clId="{49E1F2CC-AA29-4A99-97CF-6AC44B1FE9C9}" dt="2025-08-13T15:49:03.363" v="74" actId="313"/>
      <pc:docMkLst>
        <pc:docMk/>
      </pc:docMkLst>
      <pc:sldChg chg="modSp mod">
        <pc:chgData name="Kurzendoerfer, Mary Elizabeth" userId="d03a8bac-caa5-407c-8f27-d47835e7c7aa" providerId="ADAL" clId="{49E1F2CC-AA29-4A99-97CF-6AC44B1FE9C9}" dt="2025-08-13T15:47:46.087" v="70" actId="20577"/>
        <pc:sldMkLst>
          <pc:docMk/>
          <pc:sldMk cId="2900106113" sldId="268"/>
        </pc:sldMkLst>
        <pc:spChg chg="mod">
          <ac:chgData name="Kurzendoerfer, Mary Elizabeth" userId="d03a8bac-caa5-407c-8f27-d47835e7c7aa" providerId="ADAL" clId="{49E1F2CC-AA29-4A99-97CF-6AC44B1FE9C9}" dt="2025-08-13T15:47:46.087" v="70" actId="20577"/>
          <ac:spMkLst>
            <pc:docMk/>
            <pc:sldMk cId="2900106113" sldId="268"/>
            <ac:spMk id="12" creationId="{00000000-0000-0000-0000-000000000000}"/>
          </ac:spMkLst>
        </pc:spChg>
      </pc:sldChg>
      <pc:sldChg chg="modSp">
        <pc:chgData name="Kurzendoerfer, Mary Elizabeth" userId="d03a8bac-caa5-407c-8f27-d47835e7c7aa" providerId="ADAL" clId="{49E1F2CC-AA29-4A99-97CF-6AC44B1FE9C9}" dt="2025-08-13T15:47:07.134" v="45"/>
        <pc:sldMkLst>
          <pc:docMk/>
          <pc:sldMk cId="2146028577" sldId="270"/>
        </pc:sldMkLst>
        <pc:spChg chg="mod">
          <ac:chgData name="Kurzendoerfer, Mary Elizabeth" userId="d03a8bac-caa5-407c-8f27-d47835e7c7aa" providerId="ADAL" clId="{49E1F2CC-AA29-4A99-97CF-6AC44B1FE9C9}" dt="2025-08-13T15:47:07.134" v="45"/>
          <ac:spMkLst>
            <pc:docMk/>
            <pc:sldMk cId="2146028577" sldId="270"/>
            <ac:spMk id="7" creationId="{B465902B-42E2-FA3D-E302-C5655D86EE0E}"/>
          </ac:spMkLst>
        </pc:spChg>
        <pc:spChg chg="mod">
          <ac:chgData name="Kurzendoerfer, Mary Elizabeth" userId="d03a8bac-caa5-407c-8f27-d47835e7c7aa" providerId="ADAL" clId="{49E1F2CC-AA29-4A99-97CF-6AC44B1FE9C9}" dt="2025-08-13T15:47:07.134" v="45"/>
          <ac:spMkLst>
            <pc:docMk/>
            <pc:sldMk cId="2146028577" sldId="270"/>
            <ac:spMk id="9" creationId="{DC5A5E7E-A8C7-2426-626D-9A44EDD2B6ED}"/>
          </ac:spMkLst>
        </pc:spChg>
      </pc:sldChg>
      <pc:sldChg chg="modSp">
        <pc:chgData name="Kurzendoerfer, Mary Elizabeth" userId="d03a8bac-caa5-407c-8f27-d47835e7c7aa" providerId="ADAL" clId="{49E1F2CC-AA29-4A99-97CF-6AC44B1FE9C9}" dt="2025-08-13T15:47:07.134" v="45"/>
        <pc:sldMkLst>
          <pc:docMk/>
          <pc:sldMk cId="1148382034" sldId="274"/>
        </pc:sldMkLst>
        <pc:spChg chg="mod">
          <ac:chgData name="Kurzendoerfer, Mary Elizabeth" userId="d03a8bac-caa5-407c-8f27-d47835e7c7aa" providerId="ADAL" clId="{49E1F2CC-AA29-4A99-97CF-6AC44B1FE9C9}" dt="2025-08-13T15:47:07.134" v="45"/>
          <ac:spMkLst>
            <pc:docMk/>
            <pc:sldMk cId="1148382034" sldId="274"/>
            <ac:spMk id="5" creationId="{6E28A4BF-1C78-1DB3-C839-B6EEA3C871E2}"/>
          </ac:spMkLst>
        </pc:spChg>
        <pc:spChg chg="mod">
          <ac:chgData name="Kurzendoerfer, Mary Elizabeth" userId="d03a8bac-caa5-407c-8f27-d47835e7c7aa" providerId="ADAL" clId="{49E1F2CC-AA29-4A99-97CF-6AC44B1FE9C9}" dt="2025-08-13T15:47:07.134" v="45"/>
          <ac:spMkLst>
            <pc:docMk/>
            <pc:sldMk cId="1148382034" sldId="274"/>
            <ac:spMk id="7" creationId="{D3A534CE-3AE1-3B7A-A9D7-9BC142438B60}"/>
          </ac:spMkLst>
        </pc:spChg>
      </pc:sldChg>
      <pc:sldChg chg="modSp">
        <pc:chgData name="Kurzendoerfer, Mary Elizabeth" userId="d03a8bac-caa5-407c-8f27-d47835e7c7aa" providerId="ADAL" clId="{49E1F2CC-AA29-4A99-97CF-6AC44B1FE9C9}" dt="2025-08-13T15:47:07.134" v="45"/>
        <pc:sldMkLst>
          <pc:docMk/>
          <pc:sldMk cId="3301205124" sldId="275"/>
        </pc:sldMkLst>
        <pc:spChg chg="mod">
          <ac:chgData name="Kurzendoerfer, Mary Elizabeth" userId="d03a8bac-caa5-407c-8f27-d47835e7c7aa" providerId="ADAL" clId="{49E1F2CC-AA29-4A99-97CF-6AC44B1FE9C9}" dt="2025-08-13T15:47:07.134" v="45"/>
          <ac:spMkLst>
            <pc:docMk/>
            <pc:sldMk cId="3301205124" sldId="275"/>
            <ac:spMk id="6" creationId="{5BA1C176-D812-7FE0-211C-937159D863DD}"/>
          </ac:spMkLst>
        </pc:spChg>
        <pc:spChg chg="mod">
          <ac:chgData name="Kurzendoerfer, Mary Elizabeth" userId="d03a8bac-caa5-407c-8f27-d47835e7c7aa" providerId="ADAL" clId="{49E1F2CC-AA29-4A99-97CF-6AC44B1FE9C9}" dt="2025-08-13T15:47:07.134" v="45"/>
          <ac:spMkLst>
            <pc:docMk/>
            <pc:sldMk cId="3301205124" sldId="275"/>
            <ac:spMk id="8" creationId="{8812EC26-C67E-B0E9-60AB-E6472420C589}"/>
          </ac:spMkLst>
        </pc:spChg>
      </pc:sldChg>
      <pc:sldChg chg="modSp">
        <pc:chgData name="Kurzendoerfer, Mary Elizabeth" userId="d03a8bac-caa5-407c-8f27-d47835e7c7aa" providerId="ADAL" clId="{49E1F2CC-AA29-4A99-97CF-6AC44B1FE9C9}" dt="2025-08-13T15:47:07.134" v="45"/>
        <pc:sldMkLst>
          <pc:docMk/>
          <pc:sldMk cId="3788822916" sldId="276"/>
        </pc:sldMkLst>
        <pc:spChg chg="mod">
          <ac:chgData name="Kurzendoerfer, Mary Elizabeth" userId="d03a8bac-caa5-407c-8f27-d47835e7c7aa" providerId="ADAL" clId="{49E1F2CC-AA29-4A99-97CF-6AC44B1FE9C9}" dt="2025-08-13T15:47:07.134" v="45"/>
          <ac:spMkLst>
            <pc:docMk/>
            <pc:sldMk cId="3788822916" sldId="276"/>
            <ac:spMk id="6" creationId="{3ADC8E60-34E9-FA07-4FA8-E8B298A5CBC9}"/>
          </ac:spMkLst>
        </pc:spChg>
        <pc:spChg chg="mod">
          <ac:chgData name="Kurzendoerfer, Mary Elizabeth" userId="d03a8bac-caa5-407c-8f27-d47835e7c7aa" providerId="ADAL" clId="{49E1F2CC-AA29-4A99-97CF-6AC44B1FE9C9}" dt="2025-08-13T15:47:07.134" v="45"/>
          <ac:spMkLst>
            <pc:docMk/>
            <pc:sldMk cId="3788822916" sldId="276"/>
            <ac:spMk id="8" creationId="{56D01DD5-4A19-1789-8683-2E4C5B552E61}"/>
          </ac:spMkLst>
        </pc:spChg>
      </pc:sldChg>
      <pc:sldChg chg="modSp">
        <pc:chgData name="Kurzendoerfer, Mary Elizabeth" userId="d03a8bac-caa5-407c-8f27-d47835e7c7aa" providerId="ADAL" clId="{49E1F2CC-AA29-4A99-97CF-6AC44B1FE9C9}" dt="2025-08-13T15:47:07.134" v="45"/>
        <pc:sldMkLst>
          <pc:docMk/>
          <pc:sldMk cId="2260967822" sldId="277"/>
        </pc:sldMkLst>
        <pc:spChg chg="mod">
          <ac:chgData name="Kurzendoerfer, Mary Elizabeth" userId="d03a8bac-caa5-407c-8f27-d47835e7c7aa" providerId="ADAL" clId="{49E1F2CC-AA29-4A99-97CF-6AC44B1FE9C9}" dt="2025-08-13T15:47:07.134" v="45"/>
          <ac:spMkLst>
            <pc:docMk/>
            <pc:sldMk cId="2260967822" sldId="277"/>
            <ac:spMk id="9" creationId="{4324A179-2E22-E757-31BF-60D85F67C304}"/>
          </ac:spMkLst>
        </pc:spChg>
      </pc:sldChg>
      <pc:sldChg chg="modSp">
        <pc:chgData name="Kurzendoerfer, Mary Elizabeth" userId="d03a8bac-caa5-407c-8f27-d47835e7c7aa" providerId="ADAL" clId="{49E1F2CC-AA29-4A99-97CF-6AC44B1FE9C9}" dt="2025-08-13T15:47:07.134" v="45"/>
        <pc:sldMkLst>
          <pc:docMk/>
          <pc:sldMk cId="3313338910" sldId="278"/>
        </pc:sldMkLst>
        <pc:spChg chg="mod">
          <ac:chgData name="Kurzendoerfer, Mary Elizabeth" userId="d03a8bac-caa5-407c-8f27-d47835e7c7aa" providerId="ADAL" clId="{49E1F2CC-AA29-4A99-97CF-6AC44B1FE9C9}" dt="2025-08-13T15:47:07.134" v="45"/>
          <ac:spMkLst>
            <pc:docMk/>
            <pc:sldMk cId="3313338910" sldId="278"/>
            <ac:spMk id="7" creationId="{AC382C2A-2FAA-7702-AF89-51223736FCCB}"/>
          </ac:spMkLst>
        </pc:spChg>
        <pc:spChg chg="mod">
          <ac:chgData name="Kurzendoerfer, Mary Elizabeth" userId="d03a8bac-caa5-407c-8f27-d47835e7c7aa" providerId="ADAL" clId="{49E1F2CC-AA29-4A99-97CF-6AC44B1FE9C9}" dt="2025-08-13T15:47:07.134" v="45"/>
          <ac:spMkLst>
            <pc:docMk/>
            <pc:sldMk cId="3313338910" sldId="278"/>
            <ac:spMk id="9" creationId="{9532B2EA-CA4F-2B4F-C0F3-BA44BEE22FB9}"/>
          </ac:spMkLst>
        </pc:spChg>
      </pc:sldChg>
      <pc:sldChg chg="modSp">
        <pc:chgData name="Kurzendoerfer, Mary Elizabeth" userId="d03a8bac-caa5-407c-8f27-d47835e7c7aa" providerId="ADAL" clId="{49E1F2CC-AA29-4A99-97CF-6AC44B1FE9C9}" dt="2025-08-13T15:47:07.134" v="45"/>
        <pc:sldMkLst>
          <pc:docMk/>
          <pc:sldMk cId="3315583848" sldId="279"/>
        </pc:sldMkLst>
        <pc:spChg chg="mod">
          <ac:chgData name="Kurzendoerfer, Mary Elizabeth" userId="d03a8bac-caa5-407c-8f27-d47835e7c7aa" providerId="ADAL" clId="{49E1F2CC-AA29-4A99-97CF-6AC44B1FE9C9}" dt="2025-08-13T15:47:07.134" v="45"/>
          <ac:spMkLst>
            <pc:docMk/>
            <pc:sldMk cId="3315583848" sldId="279"/>
            <ac:spMk id="7" creationId="{B4553629-0CB2-EA6A-E474-8AADDC1BC8DD}"/>
          </ac:spMkLst>
        </pc:spChg>
        <pc:spChg chg="mod">
          <ac:chgData name="Kurzendoerfer, Mary Elizabeth" userId="d03a8bac-caa5-407c-8f27-d47835e7c7aa" providerId="ADAL" clId="{49E1F2CC-AA29-4A99-97CF-6AC44B1FE9C9}" dt="2025-08-13T15:47:07.134" v="45"/>
          <ac:spMkLst>
            <pc:docMk/>
            <pc:sldMk cId="3315583848" sldId="279"/>
            <ac:spMk id="9" creationId="{D73AAC69-6177-4798-A96C-52CD47AA65F8}"/>
          </ac:spMkLst>
        </pc:spChg>
      </pc:sldChg>
      <pc:sldChg chg="modSp">
        <pc:chgData name="Kurzendoerfer, Mary Elizabeth" userId="d03a8bac-caa5-407c-8f27-d47835e7c7aa" providerId="ADAL" clId="{49E1F2CC-AA29-4A99-97CF-6AC44B1FE9C9}" dt="2025-08-13T15:47:07.134" v="45"/>
        <pc:sldMkLst>
          <pc:docMk/>
          <pc:sldMk cId="431718000" sldId="281"/>
        </pc:sldMkLst>
        <pc:spChg chg="mod">
          <ac:chgData name="Kurzendoerfer, Mary Elizabeth" userId="d03a8bac-caa5-407c-8f27-d47835e7c7aa" providerId="ADAL" clId="{49E1F2CC-AA29-4A99-97CF-6AC44B1FE9C9}" dt="2025-08-13T15:47:07.134" v="45"/>
          <ac:spMkLst>
            <pc:docMk/>
            <pc:sldMk cId="431718000" sldId="281"/>
            <ac:spMk id="3" creationId="{7AA70103-FBFE-4DD3-A8E3-FE962CC3E219}"/>
          </ac:spMkLst>
        </pc:spChg>
        <pc:spChg chg="mod">
          <ac:chgData name="Kurzendoerfer, Mary Elizabeth" userId="d03a8bac-caa5-407c-8f27-d47835e7c7aa" providerId="ADAL" clId="{49E1F2CC-AA29-4A99-97CF-6AC44B1FE9C9}" dt="2025-08-13T15:47:07.134" v="45"/>
          <ac:spMkLst>
            <pc:docMk/>
            <pc:sldMk cId="431718000" sldId="281"/>
            <ac:spMk id="6" creationId="{FA1485CA-4CC4-11A1-81BC-FF5332CCDDC1}"/>
          </ac:spMkLst>
        </pc:spChg>
      </pc:sldChg>
      <pc:sldChg chg="modSp">
        <pc:chgData name="Kurzendoerfer, Mary Elizabeth" userId="d03a8bac-caa5-407c-8f27-d47835e7c7aa" providerId="ADAL" clId="{49E1F2CC-AA29-4A99-97CF-6AC44B1FE9C9}" dt="2025-08-13T15:47:07.134" v="45"/>
        <pc:sldMkLst>
          <pc:docMk/>
          <pc:sldMk cId="1673643050" sldId="282"/>
        </pc:sldMkLst>
        <pc:spChg chg="mod">
          <ac:chgData name="Kurzendoerfer, Mary Elizabeth" userId="d03a8bac-caa5-407c-8f27-d47835e7c7aa" providerId="ADAL" clId="{49E1F2CC-AA29-4A99-97CF-6AC44B1FE9C9}" dt="2025-08-13T15:47:07.134" v="45"/>
          <ac:spMkLst>
            <pc:docMk/>
            <pc:sldMk cId="1673643050" sldId="282"/>
            <ac:spMk id="3" creationId="{3D87BDE4-337F-4D3A-B604-6E4149E72EFF}"/>
          </ac:spMkLst>
        </pc:spChg>
        <pc:spChg chg="mod">
          <ac:chgData name="Kurzendoerfer, Mary Elizabeth" userId="d03a8bac-caa5-407c-8f27-d47835e7c7aa" providerId="ADAL" clId="{49E1F2CC-AA29-4A99-97CF-6AC44B1FE9C9}" dt="2025-08-13T15:47:07.134" v="45"/>
          <ac:spMkLst>
            <pc:docMk/>
            <pc:sldMk cId="1673643050" sldId="282"/>
            <ac:spMk id="6" creationId="{D4D6751F-2B84-94C5-C91A-F34A48879892}"/>
          </ac:spMkLst>
        </pc:spChg>
      </pc:sldChg>
      <pc:sldChg chg="modSp">
        <pc:chgData name="Kurzendoerfer, Mary Elizabeth" userId="d03a8bac-caa5-407c-8f27-d47835e7c7aa" providerId="ADAL" clId="{49E1F2CC-AA29-4A99-97CF-6AC44B1FE9C9}" dt="2025-08-13T15:47:07.134" v="45"/>
        <pc:sldMkLst>
          <pc:docMk/>
          <pc:sldMk cId="2020939444" sldId="284"/>
        </pc:sldMkLst>
        <pc:spChg chg="mod">
          <ac:chgData name="Kurzendoerfer, Mary Elizabeth" userId="d03a8bac-caa5-407c-8f27-d47835e7c7aa" providerId="ADAL" clId="{49E1F2CC-AA29-4A99-97CF-6AC44B1FE9C9}" dt="2025-08-13T15:47:07.134" v="45"/>
          <ac:spMkLst>
            <pc:docMk/>
            <pc:sldMk cId="2020939444" sldId="284"/>
            <ac:spMk id="3" creationId="{15B93850-DE5D-4FE1-8C86-7E38AA453974}"/>
          </ac:spMkLst>
        </pc:spChg>
        <pc:spChg chg="mod">
          <ac:chgData name="Kurzendoerfer, Mary Elizabeth" userId="d03a8bac-caa5-407c-8f27-d47835e7c7aa" providerId="ADAL" clId="{49E1F2CC-AA29-4A99-97CF-6AC44B1FE9C9}" dt="2025-08-13T15:47:07.134" v="45"/>
          <ac:spMkLst>
            <pc:docMk/>
            <pc:sldMk cId="2020939444" sldId="284"/>
            <ac:spMk id="6" creationId="{40151D8B-8216-EE92-4CD6-BDB492310669}"/>
          </ac:spMkLst>
        </pc:spChg>
      </pc:sldChg>
      <pc:sldChg chg="modSp">
        <pc:chgData name="Kurzendoerfer, Mary Elizabeth" userId="d03a8bac-caa5-407c-8f27-d47835e7c7aa" providerId="ADAL" clId="{49E1F2CC-AA29-4A99-97CF-6AC44B1FE9C9}" dt="2025-08-13T15:47:07.134" v="45"/>
        <pc:sldMkLst>
          <pc:docMk/>
          <pc:sldMk cId="758109145" sldId="285"/>
        </pc:sldMkLst>
        <pc:spChg chg="mod">
          <ac:chgData name="Kurzendoerfer, Mary Elizabeth" userId="d03a8bac-caa5-407c-8f27-d47835e7c7aa" providerId="ADAL" clId="{49E1F2CC-AA29-4A99-97CF-6AC44B1FE9C9}" dt="2025-08-13T15:47:07.134" v="45"/>
          <ac:spMkLst>
            <pc:docMk/>
            <pc:sldMk cId="758109145" sldId="285"/>
            <ac:spMk id="3" creationId="{B052BF6A-9EB6-4102-B135-06E39089E8A1}"/>
          </ac:spMkLst>
        </pc:spChg>
        <pc:spChg chg="mod">
          <ac:chgData name="Kurzendoerfer, Mary Elizabeth" userId="d03a8bac-caa5-407c-8f27-d47835e7c7aa" providerId="ADAL" clId="{49E1F2CC-AA29-4A99-97CF-6AC44B1FE9C9}" dt="2025-08-13T15:47:07.134" v="45"/>
          <ac:spMkLst>
            <pc:docMk/>
            <pc:sldMk cId="758109145" sldId="285"/>
            <ac:spMk id="6" creationId="{D259CF8B-7285-5561-61BD-305F3EC57D0B}"/>
          </ac:spMkLst>
        </pc:spChg>
      </pc:sldChg>
      <pc:sldChg chg="modSp">
        <pc:chgData name="Kurzendoerfer, Mary Elizabeth" userId="d03a8bac-caa5-407c-8f27-d47835e7c7aa" providerId="ADAL" clId="{49E1F2CC-AA29-4A99-97CF-6AC44B1FE9C9}" dt="2025-08-13T15:47:07.134" v="45"/>
        <pc:sldMkLst>
          <pc:docMk/>
          <pc:sldMk cId="3863804704" sldId="286"/>
        </pc:sldMkLst>
        <pc:spChg chg="mod">
          <ac:chgData name="Kurzendoerfer, Mary Elizabeth" userId="d03a8bac-caa5-407c-8f27-d47835e7c7aa" providerId="ADAL" clId="{49E1F2CC-AA29-4A99-97CF-6AC44B1FE9C9}" dt="2025-08-13T15:47:07.134" v="45"/>
          <ac:spMkLst>
            <pc:docMk/>
            <pc:sldMk cId="3863804704" sldId="286"/>
            <ac:spMk id="3" creationId="{F91B881D-F34C-445B-BABD-3DC60D67C5FE}"/>
          </ac:spMkLst>
        </pc:spChg>
        <pc:spChg chg="mod">
          <ac:chgData name="Kurzendoerfer, Mary Elizabeth" userId="d03a8bac-caa5-407c-8f27-d47835e7c7aa" providerId="ADAL" clId="{49E1F2CC-AA29-4A99-97CF-6AC44B1FE9C9}" dt="2025-08-13T15:47:07.134" v="45"/>
          <ac:spMkLst>
            <pc:docMk/>
            <pc:sldMk cId="3863804704" sldId="286"/>
            <ac:spMk id="6" creationId="{771A8CCE-C68E-D282-53D6-D479F3071D31}"/>
          </ac:spMkLst>
        </pc:spChg>
      </pc:sldChg>
      <pc:sldChg chg="modSp">
        <pc:chgData name="Kurzendoerfer, Mary Elizabeth" userId="d03a8bac-caa5-407c-8f27-d47835e7c7aa" providerId="ADAL" clId="{49E1F2CC-AA29-4A99-97CF-6AC44B1FE9C9}" dt="2025-08-13T15:47:07.134" v="45"/>
        <pc:sldMkLst>
          <pc:docMk/>
          <pc:sldMk cId="4258115989" sldId="287"/>
        </pc:sldMkLst>
        <pc:spChg chg="mod">
          <ac:chgData name="Kurzendoerfer, Mary Elizabeth" userId="d03a8bac-caa5-407c-8f27-d47835e7c7aa" providerId="ADAL" clId="{49E1F2CC-AA29-4A99-97CF-6AC44B1FE9C9}" dt="2025-08-13T15:47:07.134" v="45"/>
          <ac:spMkLst>
            <pc:docMk/>
            <pc:sldMk cId="4258115989" sldId="287"/>
            <ac:spMk id="3" creationId="{D4BA0D00-D8B1-4D90-B8BA-1B8419B3FB3E}"/>
          </ac:spMkLst>
        </pc:spChg>
        <pc:spChg chg="mod">
          <ac:chgData name="Kurzendoerfer, Mary Elizabeth" userId="d03a8bac-caa5-407c-8f27-d47835e7c7aa" providerId="ADAL" clId="{49E1F2CC-AA29-4A99-97CF-6AC44B1FE9C9}" dt="2025-08-13T15:47:07.134" v="45"/>
          <ac:spMkLst>
            <pc:docMk/>
            <pc:sldMk cId="4258115989" sldId="287"/>
            <ac:spMk id="6" creationId="{353D704A-F0CC-9943-5EE4-8B162E3D1B01}"/>
          </ac:spMkLst>
        </pc:spChg>
      </pc:sldChg>
      <pc:sldChg chg="modSp">
        <pc:chgData name="Kurzendoerfer, Mary Elizabeth" userId="d03a8bac-caa5-407c-8f27-d47835e7c7aa" providerId="ADAL" clId="{49E1F2CC-AA29-4A99-97CF-6AC44B1FE9C9}" dt="2025-08-13T15:47:07.134" v="45"/>
        <pc:sldMkLst>
          <pc:docMk/>
          <pc:sldMk cId="1535527663" sldId="288"/>
        </pc:sldMkLst>
        <pc:spChg chg="mod">
          <ac:chgData name="Kurzendoerfer, Mary Elizabeth" userId="d03a8bac-caa5-407c-8f27-d47835e7c7aa" providerId="ADAL" clId="{49E1F2CC-AA29-4A99-97CF-6AC44B1FE9C9}" dt="2025-08-13T15:47:07.134" v="45"/>
          <ac:spMkLst>
            <pc:docMk/>
            <pc:sldMk cId="1535527663" sldId="288"/>
            <ac:spMk id="3" creationId="{E2228CF9-F81F-4817-8CF7-F9C040F4AE7A}"/>
          </ac:spMkLst>
        </pc:spChg>
        <pc:spChg chg="mod">
          <ac:chgData name="Kurzendoerfer, Mary Elizabeth" userId="d03a8bac-caa5-407c-8f27-d47835e7c7aa" providerId="ADAL" clId="{49E1F2CC-AA29-4A99-97CF-6AC44B1FE9C9}" dt="2025-08-13T15:47:07.134" v="45"/>
          <ac:spMkLst>
            <pc:docMk/>
            <pc:sldMk cId="1535527663" sldId="288"/>
            <ac:spMk id="6" creationId="{8EFB133C-CC55-4A41-BF07-EF51E95DB5DC}"/>
          </ac:spMkLst>
        </pc:spChg>
      </pc:sldChg>
      <pc:sldChg chg="modSp">
        <pc:chgData name="Kurzendoerfer, Mary Elizabeth" userId="d03a8bac-caa5-407c-8f27-d47835e7c7aa" providerId="ADAL" clId="{49E1F2CC-AA29-4A99-97CF-6AC44B1FE9C9}" dt="2025-08-13T15:47:07.134" v="45"/>
        <pc:sldMkLst>
          <pc:docMk/>
          <pc:sldMk cId="90229099" sldId="290"/>
        </pc:sldMkLst>
        <pc:spChg chg="mod">
          <ac:chgData name="Kurzendoerfer, Mary Elizabeth" userId="d03a8bac-caa5-407c-8f27-d47835e7c7aa" providerId="ADAL" clId="{49E1F2CC-AA29-4A99-97CF-6AC44B1FE9C9}" dt="2025-08-13T15:47:07.134" v="45"/>
          <ac:spMkLst>
            <pc:docMk/>
            <pc:sldMk cId="90229099" sldId="290"/>
            <ac:spMk id="3" creationId="{275EC75F-FF44-48B7-8117-9AC757BA8291}"/>
          </ac:spMkLst>
        </pc:spChg>
        <pc:spChg chg="mod">
          <ac:chgData name="Kurzendoerfer, Mary Elizabeth" userId="d03a8bac-caa5-407c-8f27-d47835e7c7aa" providerId="ADAL" clId="{49E1F2CC-AA29-4A99-97CF-6AC44B1FE9C9}" dt="2025-08-13T15:47:07.134" v="45"/>
          <ac:spMkLst>
            <pc:docMk/>
            <pc:sldMk cId="90229099" sldId="290"/>
            <ac:spMk id="6" creationId="{034E2C18-6404-CE55-257B-AB592503F558}"/>
          </ac:spMkLst>
        </pc:spChg>
      </pc:sldChg>
      <pc:sldChg chg="modSp">
        <pc:chgData name="Kurzendoerfer, Mary Elizabeth" userId="d03a8bac-caa5-407c-8f27-d47835e7c7aa" providerId="ADAL" clId="{49E1F2CC-AA29-4A99-97CF-6AC44B1FE9C9}" dt="2025-08-13T15:47:07.134" v="45"/>
        <pc:sldMkLst>
          <pc:docMk/>
          <pc:sldMk cId="1803115546" sldId="291"/>
        </pc:sldMkLst>
        <pc:spChg chg="mod">
          <ac:chgData name="Kurzendoerfer, Mary Elizabeth" userId="d03a8bac-caa5-407c-8f27-d47835e7c7aa" providerId="ADAL" clId="{49E1F2CC-AA29-4A99-97CF-6AC44B1FE9C9}" dt="2025-08-13T15:47:07.134" v="45"/>
          <ac:spMkLst>
            <pc:docMk/>
            <pc:sldMk cId="1803115546" sldId="291"/>
            <ac:spMk id="3" creationId="{91064A3B-6248-440D-BDE0-4BE411CD6D18}"/>
          </ac:spMkLst>
        </pc:spChg>
        <pc:spChg chg="mod">
          <ac:chgData name="Kurzendoerfer, Mary Elizabeth" userId="d03a8bac-caa5-407c-8f27-d47835e7c7aa" providerId="ADAL" clId="{49E1F2CC-AA29-4A99-97CF-6AC44B1FE9C9}" dt="2025-08-13T15:47:07.134" v="45"/>
          <ac:spMkLst>
            <pc:docMk/>
            <pc:sldMk cId="1803115546" sldId="291"/>
            <ac:spMk id="6" creationId="{C8F71628-AC46-2532-0B88-D2E7D113C891}"/>
          </ac:spMkLst>
        </pc:spChg>
      </pc:sldChg>
      <pc:sldChg chg="modSp">
        <pc:chgData name="Kurzendoerfer, Mary Elizabeth" userId="d03a8bac-caa5-407c-8f27-d47835e7c7aa" providerId="ADAL" clId="{49E1F2CC-AA29-4A99-97CF-6AC44B1FE9C9}" dt="2025-08-13T15:47:07.134" v="45"/>
        <pc:sldMkLst>
          <pc:docMk/>
          <pc:sldMk cId="3229503744" sldId="292"/>
        </pc:sldMkLst>
        <pc:spChg chg="mod">
          <ac:chgData name="Kurzendoerfer, Mary Elizabeth" userId="d03a8bac-caa5-407c-8f27-d47835e7c7aa" providerId="ADAL" clId="{49E1F2CC-AA29-4A99-97CF-6AC44B1FE9C9}" dt="2025-08-13T15:47:07.134" v="45"/>
          <ac:spMkLst>
            <pc:docMk/>
            <pc:sldMk cId="3229503744" sldId="292"/>
            <ac:spMk id="3" creationId="{C5B08E08-5CD8-4286-BAC0-E72C631E5A9F}"/>
          </ac:spMkLst>
        </pc:spChg>
        <pc:spChg chg="mod">
          <ac:chgData name="Kurzendoerfer, Mary Elizabeth" userId="d03a8bac-caa5-407c-8f27-d47835e7c7aa" providerId="ADAL" clId="{49E1F2CC-AA29-4A99-97CF-6AC44B1FE9C9}" dt="2025-08-13T15:47:07.134" v="45"/>
          <ac:spMkLst>
            <pc:docMk/>
            <pc:sldMk cId="3229503744" sldId="292"/>
            <ac:spMk id="6" creationId="{56004FA0-A379-62B9-F4B7-A2264D9C261D}"/>
          </ac:spMkLst>
        </pc:spChg>
      </pc:sldChg>
      <pc:sldChg chg="modSp mod">
        <pc:chgData name="Kurzendoerfer, Mary Elizabeth" userId="d03a8bac-caa5-407c-8f27-d47835e7c7aa" providerId="ADAL" clId="{49E1F2CC-AA29-4A99-97CF-6AC44B1FE9C9}" dt="2025-08-13T15:47:38.421" v="63" actId="20577"/>
        <pc:sldMkLst>
          <pc:docMk/>
          <pc:sldMk cId="1277916592" sldId="331"/>
        </pc:sldMkLst>
        <pc:spChg chg="mod">
          <ac:chgData name="Kurzendoerfer, Mary Elizabeth" userId="d03a8bac-caa5-407c-8f27-d47835e7c7aa" providerId="ADAL" clId="{49E1F2CC-AA29-4A99-97CF-6AC44B1FE9C9}" dt="2025-08-13T15:47:38.421" v="63" actId="20577"/>
          <ac:spMkLst>
            <pc:docMk/>
            <pc:sldMk cId="1277916592" sldId="331"/>
            <ac:spMk id="9" creationId="{00000000-0000-0000-0000-000000000000}"/>
          </ac:spMkLst>
        </pc:spChg>
      </pc:sldChg>
      <pc:sldChg chg="modSp mod">
        <pc:chgData name="Kurzendoerfer, Mary Elizabeth" userId="d03a8bac-caa5-407c-8f27-d47835e7c7aa" providerId="ADAL" clId="{49E1F2CC-AA29-4A99-97CF-6AC44B1FE9C9}" dt="2025-08-13T15:42:01.146" v="10" actId="1076"/>
        <pc:sldMkLst>
          <pc:docMk/>
          <pc:sldMk cId="411099179" sldId="338"/>
        </pc:sldMkLst>
        <pc:spChg chg="mod">
          <ac:chgData name="Kurzendoerfer, Mary Elizabeth" userId="d03a8bac-caa5-407c-8f27-d47835e7c7aa" providerId="ADAL" clId="{49E1F2CC-AA29-4A99-97CF-6AC44B1FE9C9}" dt="2025-08-13T15:42:01.146" v="10" actId="1076"/>
          <ac:spMkLst>
            <pc:docMk/>
            <pc:sldMk cId="411099179" sldId="338"/>
            <ac:spMk id="2" creationId="{00000000-0000-0000-0000-000000000000}"/>
          </ac:spMkLst>
        </pc:spChg>
        <pc:spChg chg="mod">
          <ac:chgData name="Kurzendoerfer, Mary Elizabeth" userId="d03a8bac-caa5-407c-8f27-d47835e7c7aa" providerId="ADAL" clId="{49E1F2CC-AA29-4A99-97CF-6AC44B1FE9C9}" dt="2025-08-13T15:41:57.270" v="9" actId="20577"/>
          <ac:spMkLst>
            <pc:docMk/>
            <pc:sldMk cId="411099179" sldId="338"/>
            <ac:spMk id="3" creationId="{00000000-0000-0000-0000-000000000000}"/>
          </ac:spMkLst>
        </pc:spChg>
      </pc:sldChg>
      <pc:sldChg chg="modSp">
        <pc:chgData name="Kurzendoerfer, Mary Elizabeth" userId="d03a8bac-caa5-407c-8f27-d47835e7c7aa" providerId="ADAL" clId="{49E1F2CC-AA29-4A99-97CF-6AC44B1FE9C9}" dt="2025-08-13T15:47:07.134" v="45"/>
        <pc:sldMkLst>
          <pc:docMk/>
          <pc:sldMk cId="661657103" sldId="2147483274"/>
        </pc:sldMkLst>
        <pc:spChg chg="mod">
          <ac:chgData name="Kurzendoerfer, Mary Elizabeth" userId="d03a8bac-caa5-407c-8f27-d47835e7c7aa" providerId="ADAL" clId="{49E1F2CC-AA29-4A99-97CF-6AC44B1FE9C9}" dt="2025-08-13T15:47:07.134" v="45"/>
          <ac:spMkLst>
            <pc:docMk/>
            <pc:sldMk cId="661657103" sldId="2147483274"/>
            <ac:spMk id="2" creationId="{4EB07FDE-6F90-C799-7355-FF267CA635C0}"/>
          </ac:spMkLst>
        </pc:spChg>
        <pc:spChg chg="mod">
          <ac:chgData name="Kurzendoerfer, Mary Elizabeth" userId="d03a8bac-caa5-407c-8f27-d47835e7c7aa" providerId="ADAL" clId="{49E1F2CC-AA29-4A99-97CF-6AC44B1FE9C9}" dt="2025-08-13T15:47:07.134" v="45"/>
          <ac:spMkLst>
            <pc:docMk/>
            <pc:sldMk cId="661657103" sldId="2147483274"/>
            <ac:spMk id="3" creationId="{B870AF9B-5D7E-8CA8-EC20-DC42AFCF9FA4}"/>
          </ac:spMkLst>
        </pc:spChg>
        <pc:spChg chg="mod">
          <ac:chgData name="Kurzendoerfer, Mary Elizabeth" userId="d03a8bac-caa5-407c-8f27-d47835e7c7aa" providerId="ADAL" clId="{49E1F2CC-AA29-4A99-97CF-6AC44B1FE9C9}" dt="2025-08-13T15:47:07.134" v="45"/>
          <ac:spMkLst>
            <pc:docMk/>
            <pc:sldMk cId="661657103" sldId="2147483274"/>
            <ac:spMk id="4" creationId="{081566DA-55D0-305E-3816-39C698316AE2}"/>
          </ac:spMkLst>
        </pc:spChg>
        <pc:spChg chg="mod">
          <ac:chgData name="Kurzendoerfer, Mary Elizabeth" userId="d03a8bac-caa5-407c-8f27-d47835e7c7aa" providerId="ADAL" clId="{49E1F2CC-AA29-4A99-97CF-6AC44B1FE9C9}" dt="2025-08-13T15:47:07.134" v="45"/>
          <ac:spMkLst>
            <pc:docMk/>
            <pc:sldMk cId="661657103" sldId="2147483274"/>
            <ac:spMk id="5" creationId="{03FA33B6-F671-D58F-973A-52895CF758AB}"/>
          </ac:spMkLst>
        </pc:spChg>
      </pc:sldChg>
      <pc:sldChg chg="modSp">
        <pc:chgData name="Kurzendoerfer, Mary Elizabeth" userId="d03a8bac-caa5-407c-8f27-d47835e7c7aa" providerId="ADAL" clId="{49E1F2CC-AA29-4A99-97CF-6AC44B1FE9C9}" dt="2025-08-13T15:47:07.134" v="45"/>
        <pc:sldMkLst>
          <pc:docMk/>
          <pc:sldMk cId="3867999896" sldId="2147483277"/>
        </pc:sldMkLst>
        <pc:spChg chg="mod">
          <ac:chgData name="Kurzendoerfer, Mary Elizabeth" userId="d03a8bac-caa5-407c-8f27-d47835e7c7aa" providerId="ADAL" clId="{49E1F2CC-AA29-4A99-97CF-6AC44B1FE9C9}" dt="2025-08-13T15:47:07.134" v="45"/>
          <ac:spMkLst>
            <pc:docMk/>
            <pc:sldMk cId="3867999896" sldId="2147483277"/>
            <ac:spMk id="3" creationId="{FD41BF07-4B72-9145-49FE-2D510D03FC0E}"/>
          </ac:spMkLst>
        </pc:spChg>
        <pc:spChg chg="mod">
          <ac:chgData name="Kurzendoerfer, Mary Elizabeth" userId="d03a8bac-caa5-407c-8f27-d47835e7c7aa" providerId="ADAL" clId="{49E1F2CC-AA29-4A99-97CF-6AC44B1FE9C9}" dt="2025-08-13T15:47:07.134" v="45"/>
          <ac:spMkLst>
            <pc:docMk/>
            <pc:sldMk cId="3867999896" sldId="2147483277"/>
            <ac:spMk id="6" creationId="{C2188424-92DA-4AE3-C843-D9537254287C}"/>
          </ac:spMkLst>
        </pc:spChg>
      </pc:sldChg>
      <pc:sldChg chg="modSp">
        <pc:chgData name="Kurzendoerfer, Mary Elizabeth" userId="d03a8bac-caa5-407c-8f27-d47835e7c7aa" providerId="ADAL" clId="{49E1F2CC-AA29-4A99-97CF-6AC44B1FE9C9}" dt="2025-08-13T15:47:07.134" v="45"/>
        <pc:sldMkLst>
          <pc:docMk/>
          <pc:sldMk cId="714217028" sldId="2147483278"/>
        </pc:sldMkLst>
        <pc:spChg chg="mod">
          <ac:chgData name="Kurzendoerfer, Mary Elizabeth" userId="d03a8bac-caa5-407c-8f27-d47835e7c7aa" providerId="ADAL" clId="{49E1F2CC-AA29-4A99-97CF-6AC44B1FE9C9}" dt="2025-08-13T15:47:07.134" v="45"/>
          <ac:spMkLst>
            <pc:docMk/>
            <pc:sldMk cId="714217028" sldId="2147483278"/>
            <ac:spMk id="2" creationId="{F51553F8-6584-7959-399E-02C2E208254A}"/>
          </ac:spMkLst>
        </pc:spChg>
        <pc:spChg chg="mod">
          <ac:chgData name="Kurzendoerfer, Mary Elizabeth" userId="d03a8bac-caa5-407c-8f27-d47835e7c7aa" providerId="ADAL" clId="{49E1F2CC-AA29-4A99-97CF-6AC44B1FE9C9}" dt="2025-08-13T15:47:07.134" v="45"/>
          <ac:spMkLst>
            <pc:docMk/>
            <pc:sldMk cId="714217028" sldId="2147483278"/>
            <ac:spMk id="3" creationId="{A0FF425C-77CF-0AAA-36A9-428811480E20}"/>
          </ac:spMkLst>
        </pc:spChg>
        <pc:spChg chg="mod">
          <ac:chgData name="Kurzendoerfer, Mary Elizabeth" userId="d03a8bac-caa5-407c-8f27-d47835e7c7aa" providerId="ADAL" clId="{49E1F2CC-AA29-4A99-97CF-6AC44B1FE9C9}" dt="2025-08-13T15:47:07.134" v="45"/>
          <ac:spMkLst>
            <pc:docMk/>
            <pc:sldMk cId="714217028" sldId="2147483278"/>
            <ac:spMk id="4" creationId="{7150F000-41A8-38D8-72F2-A0E73B909A2B}"/>
          </ac:spMkLst>
        </pc:spChg>
      </pc:sldChg>
      <pc:sldChg chg="delSp modSp mod">
        <pc:chgData name="Kurzendoerfer, Mary Elizabeth" userId="d03a8bac-caa5-407c-8f27-d47835e7c7aa" providerId="ADAL" clId="{49E1F2CC-AA29-4A99-97CF-6AC44B1FE9C9}" dt="2025-08-13T15:47:07.134" v="45"/>
        <pc:sldMkLst>
          <pc:docMk/>
          <pc:sldMk cId="104263885" sldId="2147483281"/>
        </pc:sldMkLst>
        <pc:spChg chg="mod">
          <ac:chgData name="Kurzendoerfer, Mary Elizabeth" userId="d03a8bac-caa5-407c-8f27-d47835e7c7aa" providerId="ADAL" clId="{49E1F2CC-AA29-4A99-97CF-6AC44B1FE9C9}" dt="2025-08-13T15:47:07.134" v="45"/>
          <ac:spMkLst>
            <pc:docMk/>
            <pc:sldMk cId="104263885" sldId="2147483281"/>
            <ac:spMk id="2" creationId="{BB7F3EA3-93DB-2851-25A1-204D7AF300F4}"/>
          </ac:spMkLst>
        </pc:spChg>
        <pc:spChg chg="mod">
          <ac:chgData name="Kurzendoerfer, Mary Elizabeth" userId="d03a8bac-caa5-407c-8f27-d47835e7c7aa" providerId="ADAL" clId="{49E1F2CC-AA29-4A99-97CF-6AC44B1FE9C9}" dt="2025-08-13T15:47:07.134" v="45"/>
          <ac:spMkLst>
            <pc:docMk/>
            <pc:sldMk cId="104263885" sldId="2147483281"/>
            <ac:spMk id="3" creationId="{CB9B335D-DFD3-73AD-4788-96923F69CC3E}"/>
          </ac:spMkLst>
        </pc:spChg>
        <pc:spChg chg="mod">
          <ac:chgData name="Kurzendoerfer, Mary Elizabeth" userId="d03a8bac-caa5-407c-8f27-d47835e7c7aa" providerId="ADAL" clId="{49E1F2CC-AA29-4A99-97CF-6AC44B1FE9C9}" dt="2025-08-13T15:47:07.134" v="45"/>
          <ac:spMkLst>
            <pc:docMk/>
            <pc:sldMk cId="104263885" sldId="2147483281"/>
            <ac:spMk id="4" creationId="{504EBAE3-63DA-46B4-A096-333FDD05A540}"/>
          </ac:spMkLst>
        </pc:spChg>
        <pc:spChg chg="del">
          <ac:chgData name="Kurzendoerfer, Mary Elizabeth" userId="d03a8bac-caa5-407c-8f27-d47835e7c7aa" providerId="ADAL" clId="{49E1F2CC-AA29-4A99-97CF-6AC44B1FE9C9}" dt="2025-08-13T15:42:34.407" v="12" actId="21"/>
          <ac:spMkLst>
            <pc:docMk/>
            <pc:sldMk cId="104263885" sldId="2147483281"/>
            <ac:spMk id="5" creationId="{2B289587-1482-08E1-42B8-585CAF6FC5D6}"/>
          </ac:spMkLst>
        </pc:spChg>
      </pc:sldChg>
      <pc:sldChg chg="delSp modSp mod">
        <pc:chgData name="Kurzendoerfer, Mary Elizabeth" userId="d03a8bac-caa5-407c-8f27-d47835e7c7aa" providerId="ADAL" clId="{49E1F2CC-AA29-4A99-97CF-6AC44B1FE9C9}" dt="2025-08-13T15:49:03.363" v="74" actId="313"/>
        <pc:sldMkLst>
          <pc:docMk/>
          <pc:sldMk cId="3987501430" sldId="2147483282"/>
        </pc:sldMkLst>
        <pc:spChg chg="mod">
          <ac:chgData name="Kurzendoerfer, Mary Elizabeth" userId="d03a8bac-caa5-407c-8f27-d47835e7c7aa" providerId="ADAL" clId="{49E1F2CC-AA29-4A99-97CF-6AC44B1FE9C9}" dt="2025-08-13T15:47:07.134" v="45"/>
          <ac:spMkLst>
            <pc:docMk/>
            <pc:sldMk cId="3987501430" sldId="2147483282"/>
            <ac:spMk id="2" creationId="{8616DE45-78DD-9B7E-AEF1-CC6F7D34916F}"/>
          </ac:spMkLst>
        </pc:spChg>
        <pc:spChg chg="mod">
          <ac:chgData name="Kurzendoerfer, Mary Elizabeth" userId="d03a8bac-caa5-407c-8f27-d47835e7c7aa" providerId="ADAL" clId="{49E1F2CC-AA29-4A99-97CF-6AC44B1FE9C9}" dt="2025-08-13T15:49:03.363" v="74" actId="313"/>
          <ac:spMkLst>
            <pc:docMk/>
            <pc:sldMk cId="3987501430" sldId="2147483282"/>
            <ac:spMk id="3" creationId="{95355274-B046-4970-20CD-9C349AE4CA96}"/>
          </ac:spMkLst>
        </pc:spChg>
        <pc:spChg chg="mod">
          <ac:chgData name="Kurzendoerfer, Mary Elizabeth" userId="d03a8bac-caa5-407c-8f27-d47835e7c7aa" providerId="ADAL" clId="{49E1F2CC-AA29-4A99-97CF-6AC44B1FE9C9}" dt="2025-08-13T15:47:07.134" v="45"/>
          <ac:spMkLst>
            <pc:docMk/>
            <pc:sldMk cId="3987501430" sldId="2147483282"/>
            <ac:spMk id="4" creationId="{289697C0-4386-9896-A9AA-99BF85A68281}"/>
          </ac:spMkLst>
        </pc:spChg>
        <pc:spChg chg="del">
          <ac:chgData name="Kurzendoerfer, Mary Elizabeth" userId="d03a8bac-caa5-407c-8f27-d47835e7c7aa" providerId="ADAL" clId="{49E1F2CC-AA29-4A99-97CF-6AC44B1FE9C9}" dt="2025-08-13T15:42:28.825" v="11" actId="21"/>
          <ac:spMkLst>
            <pc:docMk/>
            <pc:sldMk cId="3987501430" sldId="2147483282"/>
            <ac:spMk id="5" creationId="{BE63D538-4625-AF90-81E2-D50E41F80B8C}"/>
          </ac:spMkLst>
        </pc:spChg>
      </pc:sldChg>
      <pc:sldChg chg="modSp mod">
        <pc:chgData name="Kurzendoerfer, Mary Elizabeth" userId="d03a8bac-caa5-407c-8f27-d47835e7c7aa" providerId="ADAL" clId="{49E1F2CC-AA29-4A99-97CF-6AC44B1FE9C9}" dt="2025-08-13T15:47:07.134" v="45"/>
        <pc:sldMkLst>
          <pc:docMk/>
          <pc:sldMk cId="3526751155" sldId="2147483286"/>
        </pc:sldMkLst>
        <pc:spChg chg="mod">
          <ac:chgData name="Kurzendoerfer, Mary Elizabeth" userId="d03a8bac-caa5-407c-8f27-d47835e7c7aa" providerId="ADAL" clId="{49E1F2CC-AA29-4A99-97CF-6AC44B1FE9C9}" dt="2025-08-13T15:45:30.161" v="19" actId="20577"/>
          <ac:spMkLst>
            <pc:docMk/>
            <pc:sldMk cId="3526751155" sldId="2147483286"/>
            <ac:spMk id="2" creationId="{203A81D8-4F39-223B-4A21-257E3868893D}"/>
          </ac:spMkLst>
        </pc:spChg>
        <pc:spChg chg="mod">
          <ac:chgData name="Kurzendoerfer, Mary Elizabeth" userId="d03a8bac-caa5-407c-8f27-d47835e7c7aa" providerId="ADAL" clId="{49E1F2CC-AA29-4A99-97CF-6AC44B1FE9C9}" dt="2025-08-13T15:47:07.134" v="45"/>
          <ac:spMkLst>
            <pc:docMk/>
            <pc:sldMk cId="3526751155" sldId="2147483286"/>
            <ac:spMk id="3" creationId="{E4461BA3-C6A1-9E8B-FF2F-493E39E2E380}"/>
          </ac:spMkLst>
        </pc:spChg>
        <pc:spChg chg="mod">
          <ac:chgData name="Kurzendoerfer, Mary Elizabeth" userId="d03a8bac-caa5-407c-8f27-d47835e7c7aa" providerId="ADAL" clId="{49E1F2CC-AA29-4A99-97CF-6AC44B1FE9C9}" dt="2025-08-13T15:47:07.134" v="45"/>
          <ac:spMkLst>
            <pc:docMk/>
            <pc:sldMk cId="3526751155" sldId="2147483286"/>
            <ac:spMk id="6" creationId="{D0F3250E-D06D-044A-978E-CBC89110F0C4}"/>
          </ac:spMkLst>
        </pc:spChg>
      </pc:sldChg>
      <pc:sldChg chg="delSp modSp mod">
        <pc:chgData name="Kurzendoerfer, Mary Elizabeth" userId="d03a8bac-caa5-407c-8f27-d47835e7c7aa" providerId="ADAL" clId="{49E1F2CC-AA29-4A99-97CF-6AC44B1FE9C9}" dt="2025-08-13T15:47:07.134" v="45"/>
        <pc:sldMkLst>
          <pc:docMk/>
          <pc:sldMk cId="3997499646" sldId="2147483287"/>
        </pc:sldMkLst>
        <pc:spChg chg="mod">
          <ac:chgData name="Kurzendoerfer, Mary Elizabeth" userId="d03a8bac-caa5-407c-8f27-d47835e7c7aa" providerId="ADAL" clId="{49E1F2CC-AA29-4A99-97CF-6AC44B1FE9C9}" dt="2025-08-13T15:47:07.134" v="45"/>
          <ac:spMkLst>
            <pc:docMk/>
            <pc:sldMk cId="3997499646" sldId="2147483287"/>
            <ac:spMk id="2" creationId="{C9C8607F-DA4F-CD42-47F4-7A790E9AB9DD}"/>
          </ac:spMkLst>
        </pc:spChg>
        <pc:spChg chg="mod">
          <ac:chgData name="Kurzendoerfer, Mary Elizabeth" userId="d03a8bac-caa5-407c-8f27-d47835e7c7aa" providerId="ADAL" clId="{49E1F2CC-AA29-4A99-97CF-6AC44B1FE9C9}" dt="2025-08-13T15:47:07.134" v="45"/>
          <ac:spMkLst>
            <pc:docMk/>
            <pc:sldMk cId="3997499646" sldId="2147483287"/>
            <ac:spMk id="3" creationId="{2A867074-6ED8-4EA7-ED20-26428F29568A}"/>
          </ac:spMkLst>
        </pc:spChg>
        <pc:spChg chg="mod">
          <ac:chgData name="Kurzendoerfer, Mary Elizabeth" userId="d03a8bac-caa5-407c-8f27-d47835e7c7aa" providerId="ADAL" clId="{49E1F2CC-AA29-4A99-97CF-6AC44B1FE9C9}" dt="2025-08-13T15:47:07.134" v="45"/>
          <ac:spMkLst>
            <pc:docMk/>
            <pc:sldMk cId="3997499646" sldId="2147483287"/>
            <ac:spMk id="4" creationId="{F25AD559-9B95-D908-9471-5B0E4D69BA3C}"/>
          </ac:spMkLst>
        </pc:spChg>
        <pc:spChg chg="del">
          <ac:chgData name="Kurzendoerfer, Mary Elizabeth" userId="d03a8bac-caa5-407c-8f27-d47835e7c7aa" providerId="ADAL" clId="{49E1F2CC-AA29-4A99-97CF-6AC44B1FE9C9}" dt="2025-08-13T15:43:15.726" v="13" actId="21"/>
          <ac:spMkLst>
            <pc:docMk/>
            <pc:sldMk cId="3997499646" sldId="2147483287"/>
            <ac:spMk id="5" creationId="{CCF74605-1B36-033D-9A8D-1C4D0749259C}"/>
          </ac:spMkLst>
        </pc:spChg>
      </pc:sldChg>
      <pc:sldChg chg="delSp modSp mod">
        <pc:chgData name="Kurzendoerfer, Mary Elizabeth" userId="d03a8bac-caa5-407c-8f27-d47835e7c7aa" providerId="ADAL" clId="{49E1F2CC-AA29-4A99-97CF-6AC44B1FE9C9}" dt="2025-08-13T15:47:22.854" v="56" actId="20577"/>
        <pc:sldMkLst>
          <pc:docMk/>
          <pc:sldMk cId="2464016819" sldId="2147483288"/>
        </pc:sldMkLst>
        <pc:spChg chg="mod">
          <ac:chgData name="Kurzendoerfer, Mary Elizabeth" userId="d03a8bac-caa5-407c-8f27-d47835e7c7aa" providerId="ADAL" clId="{49E1F2CC-AA29-4A99-97CF-6AC44B1FE9C9}" dt="2025-08-13T15:47:07.134" v="45"/>
          <ac:spMkLst>
            <pc:docMk/>
            <pc:sldMk cId="2464016819" sldId="2147483288"/>
            <ac:spMk id="2" creationId="{D7C76667-D64E-EBA7-A062-87CAAB222730}"/>
          </ac:spMkLst>
        </pc:spChg>
        <pc:spChg chg="mod">
          <ac:chgData name="Kurzendoerfer, Mary Elizabeth" userId="d03a8bac-caa5-407c-8f27-d47835e7c7aa" providerId="ADAL" clId="{49E1F2CC-AA29-4A99-97CF-6AC44B1FE9C9}" dt="2025-08-13T15:47:22.854" v="56" actId="20577"/>
          <ac:spMkLst>
            <pc:docMk/>
            <pc:sldMk cId="2464016819" sldId="2147483288"/>
            <ac:spMk id="3" creationId="{CF8DCDE6-F417-7262-AEE3-2A6DDD9CA59A}"/>
          </ac:spMkLst>
        </pc:spChg>
        <pc:spChg chg="mod">
          <ac:chgData name="Kurzendoerfer, Mary Elizabeth" userId="d03a8bac-caa5-407c-8f27-d47835e7c7aa" providerId="ADAL" clId="{49E1F2CC-AA29-4A99-97CF-6AC44B1FE9C9}" dt="2025-08-13T15:47:07.134" v="45"/>
          <ac:spMkLst>
            <pc:docMk/>
            <pc:sldMk cId="2464016819" sldId="2147483288"/>
            <ac:spMk id="4" creationId="{27B9F895-2294-891D-2A00-FDEE3DBCAEE0}"/>
          </ac:spMkLst>
        </pc:spChg>
        <pc:spChg chg="del">
          <ac:chgData name="Kurzendoerfer, Mary Elizabeth" userId="d03a8bac-caa5-407c-8f27-d47835e7c7aa" providerId="ADAL" clId="{49E1F2CC-AA29-4A99-97CF-6AC44B1FE9C9}" dt="2025-08-13T15:43:21.036" v="14" actId="21"/>
          <ac:spMkLst>
            <pc:docMk/>
            <pc:sldMk cId="2464016819" sldId="2147483288"/>
            <ac:spMk id="5" creationId="{788D0FC7-3934-6EA1-36C4-43B632345D01}"/>
          </ac:spMkLst>
        </pc:spChg>
      </pc:sldChg>
      <pc:sldChg chg="delSp modSp mod">
        <pc:chgData name="Kurzendoerfer, Mary Elizabeth" userId="d03a8bac-caa5-407c-8f27-d47835e7c7aa" providerId="ADAL" clId="{49E1F2CC-AA29-4A99-97CF-6AC44B1FE9C9}" dt="2025-08-13T15:48:20.800" v="71" actId="21"/>
        <pc:sldMkLst>
          <pc:docMk/>
          <pc:sldMk cId="1883345582" sldId="2147483289"/>
        </pc:sldMkLst>
        <pc:spChg chg="mod">
          <ac:chgData name="Kurzendoerfer, Mary Elizabeth" userId="d03a8bac-caa5-407c-8f27-d47835e7c7aa" providerId="ADAL" clId="{49E1F2CC-AA29-4A99-97CF-6AC44B1FE9C9}" dt="2025-08-13T15:47:07.134" v="45"/>
          <ac:spMkLst>
            <pc:docMk/>
            <pc:sldMk cId="1883345582" sldId="2147483289"/>
            <ac:spMk id="2" creationId="{C482602B-43C6-0CA4-A585-70BCBCFA07A1}"/>
          </ac:spMkLst>
        </pc:spChg>
        <pc:spChg chg="mod">
          <ac:chgData name="Kurzendoerfer, Mary Elizabeth" userId="d03a8bac-caa5-407c-8f27-d47835e7c7aa" providerId="ADAL" clId="{49E1F2CC-AA29-4A99-97CF-6AC44B1FE9C9}" dt="2025-08-13T15:47:07.134" v="45"/>
          <ac:spMkLst>
            <pc:docMk/>
            <pc:sldMk cId="1883345582" sldId="2147483289"/>
            <ac:spMk id="3" creationId="{5825350F-CD8E-EC69-1421-AF9F0CFE514D}"/>
          </ac:spMkLst>
        </pc:spChg>
        <pc:spChg chg="mod">
          <ac:chgData name="Kurzendoerfer, Mary Elizabeth" userId="d03a8bac-caa5-407c-8f27-d47835e7c7aa" providerId="ADAL" clId="{49E1F2CC-AA29-4A99-97CF-6AC44B1FE9C9}" dt="2025-08-13T15:47:07.134" v="45"/>
          <ac:spMkLst>
            <pc:docMk/>
            <pc:sldMk cId="1883345582" sldId="2147483289"/>
            <ac:spMk id="4" creationId="{5FA69CD9-EB8D-45DF-1E5E-DAD777557082}"/>
          </ac:spMkLst>
        </pc:spChg>
        <pc:spChg chg="del mod">
          <ac:chgData name="Kurzendoerfer, Mary Elizabeth" userId="d03a8bac-caa5-407c-8f27-d47835e7c7aa" providerId="ADAL" clId="{49E1F2CC-AA29-4A99-97CF-6AC44B1FE9C9}" dt="2025-08-13T15:48:20.800" v="71" actId="21"/>
          <ac:spMkLst>
            <pc:docMk/>
            <pc:sldMk cId="1883345582" sldId="2147483289"/>
            <ac:spMk id="5" creationId="{5A4E784A-19D6-60CD-956D-7A4B6D117F31}"/>
          </ac:spMkLst>
        </pc:spChg>
      </pc:sldChg>
      <pc:sldMasterChg chg="modSldLayout">
        <pc:chgData name="Kurzendoerfer, Mary Elizabeth" userId="d03a8bac-caa5-407c-8f27-d47835e7c7aa" providerId="ADAL" clId="{49E1F2CC-AA29-4A99-97CF-6AC44B1FE9C9}" dt="2025-08-13T15:47:10.724" v="49" actId="2"/>
        <pc:sldMasterMkLst>
          <pc:docMk/>
          <pc:sldMasterMk cId="2071376974" sldId="2147483660"/>
        </pc:sldMasterMkLst>
        <pc:sldLayoutChg chg="modSp mod">
          <pc:chgData name="Kurzendoerfer, Mary Elizabeth" userId="d03a8bac-caa5-407c-8f27-d47835e7c7aa" providerId="ADAL" clId="{49E1F2CC-AA29-4A99-97CF-6AC44B1FE9C9}" dt="2025-08-13T15:47:10.724" v="49" actId="2"/>
          <pc:sldLayoutMkLst>
            <pc:docMk/>
            <pc:sldMasterMk cId="2071376974" sldId="2147483660"/>
            <pc:sldLayoutMk cId="1106408486" sldId="2147483701"/>
          </pc:sldLayoutMkLst>
          <pc:spChg chg="mod">
            <ac:chgData name="Kurzendoerfer, Mary Elizabeth" userId="d03a8bac-caa5-407c-8f27-d47835e7c7aa" providerId="ADAL" clId="{49E1F2CC-AA29-4A99-97CF-6AC44B1FE9C9}" dt="2025-08-13T15:47:10.724" v="49" actId="2"/>
            <ac:spMkLst>
              <pc:docMk/>
              <pc:sldMasterMk cId="2071376974" sldId="2147483660"/>
              <pc:sldLayoutMk cId="1106408486" sldId="2147483701"/>
              <ac:spMk id="8" creationId="{E08E3AD6-129A-4B46-A28D-FD2D25432D5A}"/>
            </ac:spMkLst>
          </pc:spChg>
        </pc:sldLayoutChg>
      </pc:sldMasterChg>
      <pc:sldMasterChg chg="modSldLayout">
        <pc:chgData name="Kurzendoerfer, Mary Elizabeth" userId="d03a8bac-caa5-407c-8f27-d47835e7c7aa" providerId="ADAL" clId="{49E1F2CC-AA29-4A99-97CF-6AC44B1FE9C9}" dt="2025-08-13T15:47:07.886" v="46" actId="2"/>
        <pc:sldMasterMkLst>
          <pc:docMk/>
          <pc:sldMasterMk cId="2218809165" sldId="2147483800"/>
        </pc:sldMasterMkLst>
        <pc:sldLayoutChg chg="modSp mod">
          <pc:chgData name="Kurzendoerfer, Mary Elizabeth" userId="d03a8bac-caa5-407c-8f27-d47835e7c7aa" providerId="ADAL" clId="{49E1F2CC-AA29-4A99-97CF-6AC44B1FE9C9}" dt="2025-08-13T15:47:07.886" v="46" actId="2"/>
          <pc:sldLayoutMkLst>
            <pc:docMk/>
            <pc:sldMasterMk cId="2218809165" sldId="2147483800"/>
            <pc:sldLayoutMk cId="1143099732" sldId="2147483841"/>
          </pc:sldLayoutMkLst>
          <pc:spChg chg="mod">
            <ac:chgData name="Kurzendoerfer, Mary Elizabeth" userId="d03a8bac-caa5-407c-8f27-d47835e7c7aa" providerId="ADAL" clId="{49E1F2CC-AA29-4A99-97CF-6AC44B1FE9C9}" dt="2025-08-13T15:47:07.886" v="46" actId="2"/>
            <ac:spMkLst>
              <pc:docMk/>
              <pc:sldMasterMk cId="2218809165" sldId="2147483800"/>
              <pc:sldLayoutMk cId="1143099732" sldId="2147483841"/>
              <ac:spMk id="8" creationId="{E08E3AD6-129A-4B46-A28D-FD2D25432D5A}"/>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0D65217-F99C-4B88-B161-52C77187843A}" type="datetimeFigureOut">
              <a:rPr lang="en-US" smtClean="0"/>
              <a:t>8/13/2025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118A885-3C9E-4495-BC82-07EAC91D55F9}" type="slidenum">
              <a:rPr lang="en-US" smtClean="0"/>
              <a:t>‹#›</a:t>
            </a:fld>
            <a:endParaRPr lang="en-US"/>
          </a:p>
        </p:txBody>
      </p:sp>
    </p:spTree>
    <p:extLst>
      <p:ext uri="{BB962C8B-B14F-4D97-AF65-F5344CB8AC3E}">
        <p14:creationId xmlns:p14="http://schemas.microsoft.com/office/powerpoint/2010/main" val="1040957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 Bridge">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56" y="0"/>
            <a:ext cx="12193056" cy="6858595"/>
          </a:xfrm>
          <a:prstGeom prst="rect">
            <a:avLst/>
          </a:prstGeom>
        </p:spPr>
      </p:pic>
      <p:sp>
        <p:nvSpPr>
          <p:cNvPr id="3" name="Subtitle 2"/>
          <p:cNvSpPr>
            <a:spLocks noGrp="1"/>
          </p:cNvSpPr>
          <p:nvPr>
            <p:ph type="subTitle" idx="1"/>
          </p:nvPr>
        </p:nvSpPr>
        <p:spPr>
          <a:xfrm>
            <a:off x="533827" y="4764101"/>
            <a:ext cx="6441488" cy="1571439"/>
          </a:xfrm>
        </p:spPr>
        <p:txBody>
          <a:bodyPr>
            <a:normAutofit/>
          </a:bodyPr>
          <a:lstStyle>
            <a:lvl1pPr marL="0" indent="0" algn="l">
              <a:spcBef>
                <a:spcPts val="267"/>
              </a:spcBef>
              <a:spcAft>
                <a:spcPts val="0"/>
              </a:spcAft>
              <a:buNone/>
              <a:defRPr sz="1867">
                <a:solidFill>
                  <a:schemeClr val="bg1"/>
                </a:solidFill>
                <a:effectLs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
        <p:nvSpPr>
          <p:cNvPr id="23" name="TextBox 22"/>
          <p:cNvSpPr txBox="1"/>
          <p:nvPr/>
        </p:nvSpPr>
        <p:spPr>
          <a:xfrm>
            <a:off x="482599" y="6337300"/>
            <a:ext cx="2438400" cy="228600"/>
          </a:xfrm>
          <a:prstGeom prst="rect">
            <a:avLst/>
          </a:prstGeom>
          <a:noFill/>
        </p:spPr>
        <p:txBody>
          <a:bodyPr wrap="square" lIns="0" tIns="0" rIns="0" bIns="0" rtlCol="0" anchor="b" anchorCtr="0">
            <a:normAutofit/>
          </a:bodyPr>
          <a:lstStyle/>
          <a:p>
            <a:pPr algn="l"/>
            <a:r>
              <a:rPr lang="en-US" sz="1067" dirty="0">
                <a:solidFill>
                  <a:schemeClr val="bg1"/>
                </a:solidFill>
                <a:latin typeface="+mn-lt"/>
              </a:rPr>
              <a:t>© 2025 Morgan, Lewis &amp; Bockius LLP</a:t>
            </a:r>
          </a:p>
        </p:txBody>
      </p:sp>
      <p:grpSp>
        <p:nvGrpSpPr>
          <p:cNvPr id="22" name="Group 21"/>
          <p:cNvGrpSpPr>
            <a:grpSpLocks noChangeAspect="1"/>
          </p:cNvGrpSpPr>
          <p:nvPr userDrawn="1"/>
        </p:nvGrpSpPr>
        <p:grpSpPr bwMode="black">
          <a:xfrm>
            <a:off x="487679" y="379572"/>
            <a:ext cx="2682240" cy="392945"/>
            <a:chOff x="838200" y="609600"/>
            <a:chExt cx="7835890" cy="1143000"/>
          </a:xfrm>
          <a:solidFill>
            <a:srgbClr val="FFFFFF"/>
          </a:solidFill>
        </p:grpSpPr>
        <p:sp>
          <p:nvSpPr>
            <p:cNvPr id="24" name="Freeform 62"/>
            <p:cNvSpPr>
              <a:spLocks noChangeArrowheads="1"/>
            </p:cNvSpPr>
            <p:nvPr/>
          </p:nvSpPr>
          <p:spPr bwMode="black">
            <a:xfrm>
              <a:off x="4597431" y="865591"/>
              <a:ext cx="572140" cy="583660"/>
            </a:xfrm>
            <a:custGeom>
              <a:avLst/>
              <a:gdLst>
                <a:gd name="T0" fmla="*/ 512 w 1970"/>
                <a:gd name="T1" fmla="*/ 41 h 2012"/>
                <a:gd name="T2" fmla="*/ 512 w 1970"/>
                <a:gd name="T3" fmla="*/ 41 h 2012"/>
                <a:gd name="T4" fmla="*/ 0 w 1970"/>
                <a:gd name="T5" fmla="*/ 41 h 2012"/>
                <a:gd name="T6" fmla="*/ 0 w 1970"/>
                <a:gd name="T7" fmla="*/ 2011 h 2012"/>
                <a:gd name="T8" fmla="*/ 532 w 1970"/>
                <a:gd name="T9" fmla="*/ 2011 h 2012"/>
                <a:gd name="T10" fmla="*/ 532 w 1970"/>
                <a:gd name="T11" fmla="*/ 739 h 2012"/>
                <a:gd name="T12" fmla="*/ 1004 w 1970"/>
                <a:gd name="T13" fmla="*/ 493 h 2012"/>
                <a:gd name="T14" fmla="*/ 1312 w 1970"/>
                <a:gd name="T15" fmla="*/ 595 h 2012"/>
                <a:gd name="T16" fmla="*/ 1435 w 1970"/>
                <a:gd name="T17" fmla="*/ 965 h 2012"/>
                <a:gd name="T18" fmla="*/ 1435 w 1970"/>
                <a:gd name="T19" fmla="*/ 2011 h 2012"/>
                <a:gd name="T20" fmla="*/ 1969 w 1970"/>
                <a:gd name="T21" fmla="*/ 2011 h 2012"/>
                <a:gd name="T22" fmla="*/ 1969 w 1970"/>
                <a:gd name="T23" fmla="*/ 1006 h 2012"/>
                <a:gd name="T24" fmla="*/ 1764 w 1970"/>
                <a:gd name="T25" fmla="*/ 308 h 2012"/>
                <a:gd name="T26" fmla="*/ 1066 w 1970"/>
                <a:gd name="T27" fmla="*/ 0 h 2012"/>
                <a:gd name="T28" fmla="*/ 512 w 1970"/>
                <a:gd name="T29" fmla="*/ 349 h 2012"/>
                <a:gd name="T30" fmla="*/ 512 w 1970"/>
                <a:gd name="T31" fmla="*/ 41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0" h="2012">
                  <a:moveTo>
                    <a:pt x="512" y="41"/>
                  </a:moveTo>
                  <a:lnTo>
                    <a:pt x="512" y="41"/>
                  </a:lnTo>
                  <a:cubicBezTo>
                    <a:pt x="0" y="41"/>
                    <a:pt x="0" y="41"/>
                    <a:pt x="0" y="41"/>
                  </a:cubicBezTo>
                  <a:cubicBezTo>
                    <a:pt x="0" y="2011"/>
                    <a:pt x="0" y="2011"/>
                    <a:pt x="0" y="2011"/>
                  </a:cubicBezTo>
                  <a:cubicBezTo>
                    <a:pt x="532" y="2011"/>
                    <a:pt x="532" y="2011"/>
                    <a:pt x="532" y="2011"/>
                  </a:cubicBezTo>
                  <a:cubicBezTo>
                    <a:pt x="532" y="739"/>
                    <a:pt x="532" y="739"/>
                    <a:pt x="532" y="739"/>
                  </a:cubicBezTo>
                  <a:cubicBezTo>
                    <a:pt x="594" y="636"/>
                    <a:pt x="778" y="493"/>
                    <a:pt x="1004" y="493"/>
                  </a:cubicBezTo>
                  <a:cubicBezTo>
                    <a:pt x="1128" y="493"/>
                    <a:pt x="1230" y="533"/>
                    <a:pt x="1312" y="595"/>
                  </a:cubicBezTo>
                  <a:cubicBezTo>
                    <a:pt x="1374" y="677"/>
                    <a:pt x="1435" y="780"/>
                    <a:pt x="1435" y="965"/>
                  </a:cubicBezTo>
                  <a:cubicBezTo>
                    <a:pt x="1435" y="2011"/>
                    <a:pt x="1435" y="2011"/>
                    <a:pt x="1435" y="2011"/>
                  </a:cubicBezTo>
                  <a:cubicBezTo>
                    <a:pt x="1969" y="2011"/>
                    <a:pt x="1969" y="2011"/>
                    <a:pt x="1969" y="2011"/>
                  </a:cubicBezTo>
                  <a:cubicBezTo>
                    <a:pt x="1969" y="1006"/>
                    <a:pt x="1969" y="1006"/>
                    <a:pt x="1969" y="1006"/>
                  </a:cubicBezTo>
                  <a:cubicBezTo>
                    <a:pt x="1969" y="677"/>
                    <a:pt x="1887" y="472"/>
                    <a:pt x="1764" y="308"/>
                  </a:cubicBezTo>
                  <a:cubicBezTo>
                    <a:pt x="1599" y="123"/>
                    <a:pt x="1333" y="0"/>
                    <a:pt x="1066" y="0"/>
                  </a:cubicBezTo>
                  <a:cubicBezTo>
                    <a:pt x="717" y="0"/>
                    <a:pt x="512" y="185"/>
                    <a:pt x="512" y="349"/>
                  </a:cubicBezTo>
                  <a:lnTo>
                    <a:pt x="512" y="4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25" name="Freeform 63"/>
            <p:cNvSpPr>
              <a:spLocks noChangeArrowheads="1"/>
            </p:cNvSpPr>
            <p:nvPr/>
          </p:nvSpPr>
          <p:spPr bwMode="black">
            <a:xfrm>
              <a:off x="838200" y="697917"/>
              <a:ext cx="852451" cy="756454"/>
            </a:xfrm>
            <a:custGeom>
              <a:avLst/>
              <a:gdLst>
                <a:gd name="T0" fmla="*/ 2525 w 2936"/>
                <a:gd name="T1" fmla="*/ 0 h 2608"/>
                <a:gd name="T2" fmla="*/ 1457 w 2936"/>
                <a:gd name="T3" fmla="*/ 1355 h 2608"/>
                <a:gd name="T4" fmla="*/ 390 w 2936"/>
                <a:gd name="T5" fmla="*/ 0 h 2608"/>
                <a:gd name="T6" fmla="*/ 0 w 2936"/>
                <a:gd name="T7" fmla="*/ 0 h 2608"/>
                <a:gd name="T8" fmla="*/ 0 w 2936"/>
                <a:gd name="T9" fmla="*/ 2607 h 2608"/>
                <a:gd name="T10" fmla="*/ 534 w 2936"/>
                <a:gd name="T11" fmla="*/ 2607 h 2608"/>
                <a:gd name="T12" fmla="*/ 534 w 2936"/>
                <a:gd name="T13" fmla="*/ 944 h 2608"/>
                <a:gd name="T14" fmla="*/ 1273 w 2936"/>
                <a:gd name="T15" fmla="*/ 1909 h 2608"/>
                <a:gd name="T16" fmla="*/ 1662 w 2936"/>
                <a:gd name="T17" fmla="*/ 1909 h 2608"/>
                <a:gd name="T18" fmla="*/ 2401 w 2936"/>
                <a:gd name="T19" fmla="*/ 965 h 2608"/>
                <a:gd name="T20" fmla="*/ 2401 w 2936"/>
                <a:gd name="T21" fmla="*/ 2607 h 2608"/>
                <a:gd name="T22" fmla="*/ 2935 w 2936"/>
                <a:gd name="T23" fmla="*/ 2607 h 2608"/>
                <a:gd name="T24" fmla="*/ 2935 w 2936"/>
                <a:gd name="T25" fmla="*/ 0 h 2608"/>
                <a:gd name="T26" fmla="*/ 2525 w 2936"/>
                <a:gd name="T27" fmla="*/ 0 h 2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36" h="2608">
                  <a:moveTo>
                    <a:pt x="2525" y="0"/>
                  </a:moveTo>
                  <a:lnTo>
                    <a:pt x="1457" y="1355"/>
                  </a:lnTo>
                  <a:lnTo>
                    <a:pt x="390" y="0"/>
                  </a:lnTo>
                  <a:lnTo>
                    <a:pt x="0" y="0"/>
                  </a:lnTo>
                  <a:lnTo>
                    <a:pt x="0" y="2607"/>
                  </a:lnTo>
                  <a:lnTo>
                    <a:pt x="534" y="2607"/>
                  </a:lnTo>
                  <a:lnTo>
                    <a:pt x="534" y="944"/>
                  </a:lnTo>
                  <a:lnTo>
                    <a:pt x="1273" y="1909"/>
                  </a:lnTo>
                  <a:lnTo>
                    <a:pt x="1662" y="1909"/>
                  </a:lnTo>
                  <a:lnTo>
                    <a:pt x="2401" y="965"/>
                  </a:lnTo>
                  <a:lnTo>
                    <a:pt x="2401" y="2607"/>
                  </a:lnTo>
                  <a:lnTo>
                    <a:pt x="2935" y="2607"/>
                  </a:lnTo>
                  <a:lnTo>
                    <a:pt x="2935" y="0"/>
                  </a:lnTo>
                  <a:lnTo>
                    <a:pt x="2525"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41" name="Freeform 66"/>
            <p:cNvSpPr>
              <a:spLocks noChangeArrowheads="1"/>
            </p:cNvSpPr>
            <p:nvPr/>
          </p:nvSpPr>
          <p:spPr bwMode="black">
            <a:xfrm>
              <a:off x="3829457" y="865591"/>
              <a:ext cx="590059" cy="601579"/>
            </a:xfrm>
            <a:custGeom>
              <a:avLst/>
              <a:gdLst>
                <a:gd name="T0" fmla="*/ 1539 w 2032"/>
                <a:gd name="T1" fmla="*/ 20 h 2074"/>
                <a:gd name="T2" fmla="*/ 1539 w 2032"/>
                <a:gd name="T3" fmla="*/ 20 h 2074"/>
                <a:gd name="T4" fmla="*/ 1539 w 2032"/>
                <a:gd name="T5" fmla="*/ 328 h 2074"/>
                <a:gd name="T6" fmla="*/ 964 w 2032"/>
                <a:gd name="T7" fmla="*/ 0 h 2074"/>
                <a:gd name="T8" fmla="*/ 0 w 2032"/>
                <a:gd name="T9" fmla="*/ 1026 h 2074"/>
                <a:gd name="T10" fmla="*/ 246 w 2032"/>
                <a:gd name="T11" fmla="*/ 1724 h 2074"/>
                <a:gd name="T12" fmla="*/ 985 w 2032"/>
                <a:gd name="T13" fmla="*/ 2073 h 2074"/>
                <a:gd name="T14" fmla="*/ 1539 w 2032"/>
                <a:gd name="T15" fmla="*/ 1724 h 2074"/>
                <a:gd name="T16" fmla="*/ 1539 w 2032"/>
                <a:gd name="T17" fmla="*/ 2032 h 2074"/>
                <a:gd name="T18" fmla="*/ 2031 w 2032"/>
                <a:gd name="T19" fmla="*/ 2032 h 2074"/>
                <a:gd name="T20" fmla="*/ 2031 w 2032"/>
                <a:gd name="T21" fmla="*/ 20 h 2074"/>
                <a:gd name="T22" fmla="*/ 1539 w 2032"/>
                <a:gd name="T23" fmla="*/ 20 h 2074"/>
                <a:gd name="T24" fmla="*/ 1005 w 2032"/>
                <a:gd name="T25" fmla="*/ 1540 h 2074"/>
                <a:gd name="T26" fmla="*/ 1005 w 2032"/>
                <a:gd name="T27" fmla="*/ 1540 h 2074"/>
                <a:gd name="T28" fmla="*/ 513 w 2032"/>
                <a:gd name="T29" fmla="*/ 1026 h 2074"/>
                <a:gd name="T30" fmla="*/ 1005 w 2032"/>
                <a:gd name="T31" fmla="*/ 513 h 2074"/>
                <a:gd name="T32" fmla="*/ 1518 w 2032"/>
                <a:gd name="T33" fmla="*/ 1026 h 2074"/>
                <a:gd name="T34" fmla="*/ 1005 w 2032"/>
                <a:gd name="T35" fmla="*/ 1540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2" h="2074">
                  <a:moveTo>
                    <a:pt x="1539" y="20"/>
                  </a:moveTo>
                  <a:lnTo>
                    <a:pt x="1539" y="20"/>
                  </a:lnTo>
                  <a:cubicBezTo>
                    <a:pt x="1539" y="328"/>
                    <a:pt x="1539" y="328"/>
                    <a:pt x="1539" y="328"/>
                  </a:cubicBezTo>
                  <a:cubicBezTo>
                    <a:pt x="1518" y="185"/>
                    <a:pt x="1334" y="0"/>
                    <a:pt x="964" y="0"/>
                  </a:cubicBezTo>
                  <a:cubicBezTo>
                    <a:pt x="431" y="0"/>
                    <a:pt x="0" y="451"/>
                    <a:pt x="0" y="1026"/>
                  </a:cubicBezTo>
                  <a:cubicBezTo>
                    <a:pt x="0" y="1293"/>
                    <a:pt x="82" y="1540"/>
                    <a:pt x="246" y="1724"/>
                  </a:cubicBezTo>
                  <a:cubicBezTo>
                    <a:pt x="410" y="1929"/>
                    <a:pt x="697" y="2073"/>
                    <a:pt x="985" y="2073"/>
                  </a:cubicBezTo>
                  <a:cubicBezTo>
                    <a:pt x="1334" y="2073"/>
                    <a:pt x="1539" y="1868"/>
                    <a:pt x="1539" y="1724"/>
                  </a:cubicBezTo>
                  <a:cubicBezTo>
                    <a:pt x="1539" y="2032"/>
                    <a:pt x="1539" y="2032"/>
                    <a:pt x="1539" y="2032"/>
                  </a:cubicBezTo>
                  <a:cubicBezTo>
                    <a:pt x="2031" y="2032"/>
                    <a:pt x="2031" y="2032"/>
                    <a:pt x="2031" y="2032"/>
                  </a:cubicBezTo>
                  <a:cubicBezTo>
                    <a:pt x="2031" y="20"/>
                    <a:pt x="2031" y="20"/>
                    <a:pt x="2031" y="20"/>
                  </a:cubicBezTo>
                  <a:lnTo>
                    <a:pt x="1539" y="20"/>
                  </a:lnTo>
                  <a:close/>
                  <a:moveTo>
                    <a:pt x="1005" y="1540"/>
                  </a:moveTo>
                  <a:lnTo>
                    <a:pt x="1005" y="1540"/>
                  </a:lnTo>
                  <a:cubicBezTo>
                    <a:pt x="718" y="1540"/>
                    <a:pt x="513" y="1314"/>
                    <a:pt x="513" y="1026"/>
                  </a:cubicBezTo>
                  <a:cubicBezTo>
                    <a:pt x="513" y="739"/>
                    <a:pt x="718" y="513"/>
                    <a:pt x="1005" y="513"/>
                  </a:cubicBezTo>
                  <a:cubicBezTo>
                    <a:pt x="1314" y="513"/>
                    <a:pt x="1518" y="739"/>
                    <a:pt x="1518" y="1026"/>
                  </a:cubicBezTo>
                  <a:cubicBezTo>
                    <a:pt x="1518" y="1314"/>
                    <a:pt x="1314" y="1540"/>
                    <a:pt x="1005" y="154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42" name="Freeform 67"/>
            <p:cNvSpPr>
              <a:spLocks noChangeArrowheads="1"/>
            </p:cNvSpPr>
            <p:nvPr/>
          </p:nvSpPr>
          <p:spPr bwMode="black">
            <a:xfrm>
              <a:off x="3096042" y="859191"/>
              <a:ext cx="596459" cy="893409"/>
            </a:xfrm>
            <a:custGeom>
              <a:avLst/>
              <a:gdLst>
                <a:gd name="T0" fmla="*/ 1539 w 2053"/>
                <a:gd name="T1" fmla="*/ 40 h 3079"/>
                <a:gd name="T2" fmla="*/ 1539 w 2053"/>
                <a:gd name="T3" fmla="*/ 40 h 3079"/>
                <a:gd name="T4" fmla="*/ 1539 w 2053"/>
                <a:gd name="T5" fmla="*/ 348 h 3079"/>
                <a:gd name="T6" fmla="*/ 965 w 2053"/>
                <a:gd name="T7" fmla="*/ 0 h 3079"/>
                <a:gd name="T8" fmla="*/ 0 w 2053"/>
                <a:gd name="T9" fmla="*/ 1046 h 3079"/>
                <a:gd name="T10" fmla="*/ 246 w 2053"/>
                <a:gd name="T11" fmla="*/ 1744 h 3079"/>
                <a:gd name="T12" fmla="*/ 985 w 2053"/>
                <a:gd name="T13" fmla="*/ 2093 h 3079"/>
                <a:gd name="T14" fmla="*/ 1518 w 2053"/>
                <a:gd name="T15" fmla="*/ 1744 h 3079"/>
                <a:gd name="T16" fmla="*/ 1518 w 2053"/>
                <a:gd name="T17" fmla="*/ 1970 h 3079"/>
                <a:gd name="T18" fmla="*/ 1396 w 2053"/>
                <a:gd name="T19" fmla="*/ 2442 h 3079"/>
                <a:gd name="T20" fmla="*/ 985 w 2053"/>
                <a:gd name="T21" fmla="*/ 2606 h 3079"/>
                <a:gd name="T22" fmla="*/ 390 w 2053"/>
                <a:gd name="T23" fmla="*/ 2319 h 3079"/>
                <a:gd name="T24" fmla="*/ 61 w 2053"/>
                <a:gd name="T25" fmla="*/ 2668 h 3079"/>
                <a:gd name="T26" fmla="*/ 985 w 2053"/>
                <a:gd name="T27" fmla="*/ 3078 h 3079"/>
                <a:gd name="T28" fmla="*/ 1868 w 2053"/>
                <a:gd name="T29" fmla="*/ 2668 h 3079"/>
                <a:gd name="T30" fmla="*/ 2052 w 2053"/>
                <a:gd name="T31" fmla="*/ 1929 h 3079"/>
                <a:gd name="T32" fmla="*/ 2052 w 2053"/>
                <a:gd name="T33" fmla="*/ 40 h 3079"/>
                <a:gd name="T34" fmla="*/ 1539 w 2053"/>
                <a:gd name="T35" fmla="*/ 40 h 3079"/>
                <a:gd name="T36" fmla="*/ 1026 w 2053"/>
                <a:gd name="T37" fmla="*/ 1560 h 3079"/>
                <a:gd name="T38" fmla="*/ 1026 w 2053"/>
                <a:gd name="T39" fmla="*/ 1560 h 3079"/>
                <a:gd name="T40" fmla="*/ 533 w 2053"/>
                <a:gd name="T41" fmla="*/ 1046 h 3079"/>
                <a:gd name="T42" fmla="*/ 1026 w 2053"/>
                <a:gd name="T43" fmla="*/ 513 h 3079"/>
                <a:gd name="T44" fmla="*/ 1518 w 2053"/>
                <a:gd name="T45" fmla="*/ 1046 h 3079"/>
                <a:gd name="T46" fmla="*/ 1026 w 2053"/>
                <a:gd name="T47" fmla="*/ 1560 h 3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53" h="3079">
                  <a:moveTo>
                    <a:pt x="1539" y="40"/>
                  </a:moveTo>
                  <a:lnTo>
                    <a:pt x="1539" y="40"/>
                  </a:lnTo>
                  <a:cubicBezTo>
                    <a:pt x="1539" y="348"/>
                    <a:pt x="1539" y="348"/>
                    <a:pt x="1539" y="348"/>
                  </a:cubicBezTo>
                  <a:cubicBezTo>
                    <a:pt x="1539" y="205"/>
                    <a:pt x="1334" y="0"/>
                    <a:pt x="965" y="0"/>
                  </a:cubicBezTo>
                  <a:cubicBezTo>
                    <a:pt x="431" y="0"/>
                    <a:pt x="0" y="451"/>
                    <a:pt x="0" y="1046"/>
                  </a:cubicBezTo>
                  <a:cubicBezTo>
                    <a:pt x="0" y="1313"/>
                    <a:pt x="102" y="1560"/>
                    <a:pt x="246" y="1744"/>
                  </a:cubicBezTo>
                  <a:cubicBezTo>
                    <a:pt x="431" y="1949"/>
                    <a:pt x="697" y="2093"/>
                    <a:pt x="985" y="2093"/>
                  </a:cubicBezTo>
                  <a:cubicBezTo>
                    <a:pt x="1334" y="2093"/>
                    <a:pt x="1498" y="1888"/>
                    <a:pt x="1518" y="1744"/>
                  </a:cubicBezTo>
                  <a:cubicBezTo>
                    <a:pt x="1518" y="1970"/>
                    <a:pt x="1518" y="1970"/>
                    <a:pt x="1518" y="1970"/>
                  </a:cubicBezTo>
                  <a:cubicBezTo>
                    <a:pt x="1518" y="2217"/>
                    <a:pt x="1478" y="2339"/>
                    <a:pt x="1396" y="2442"/>
                  </a:cubicBezTo>
                  <a:cubicBezTo>
                    <a:pt x="1313" y="2545"/>
                    <a:pt x="1170" y="2606"/>
                    <a:pt x="985" y="2606"/>
                  </a:cubicBezTo>
                  <a:cubicBezTo>
                    <a:pt x="677" y="2606"/>
                    <a:pt x="492" y="2421"/>
                    <a:pt x="390" y="2319"/>
                  </a:cubicBezTo>
                  <a:cubicBezTo>
                    <a:pt x="61" y="2668"/>
                    <a:pt x="61" y="2668"/>
                    <a:pt x="61" y="2668"/>
                  </a:cubicBezTo>
                  <a:cubicBezTo>
                    <a:pt x="246" y="2894"/>
                    <a:pt x="615" y="3078"/>
                    <a:pt x="985" y="3078"/>
                  </a:cubicBezTo>
                  <a:cubicBezTo>
                    <a:pt x="1375" y="3078"/>
                    <a:pt x="1683" y="2914"/>
                    <a:pt x="1868" y="2668"/>
                  </a:cubicBezTo>
                  <a:cubicBezTo>
                    <a:pt x="1991" y="2504"/>
                    <a:pt x="2052" y="2299"/>
                    <a:pt x="2052" y="1929"/>
                  </a:cubicBezTo>
                  <a:cubicBezTo>
                    <a:pt x="2052" y="40"/>
                    <a:pt x="2052" y="40"/>
                    <a:pt x="2052" y="40"/>
                  </a:cubicBezTo>
                  <a:lnTo>
                    <a:pt x="1539" y="40"/>
                  </a:lnTo>
                  <a:close/>
                  <a:moveTo>
                    <a:pt x="1026" y="1560"/>
                  </a:moveTo>
                  <a:lnTo>
                    <a:pt x="1026" y="1560"/>
                  </a:lnTo>
                  <a:cubicBezTo>
                    <a:pt x="718" y="1560"/>
                    <a:pt x="533" y="1334"/>
                    <a:pt x="533" y="1046"/>
                  </a:cubicBezTo>
                  <a:cubicBezTo>
                    <a:pt x="533" y="759"/>
                    <a:pt x="718" y="513"/>
                    <a:pt x="1026" y="513"/>
                  </a:cubicBezTo>
                  <a:cubicBezTo>
                    <a:pt x="1313" y="513"/>
                    <a:pt x="1518" y="759"/>
                    <a:pt x="1518" y="1046"/>
                  </a:cubicBezTo>
                  <a:cubicBezTo>
                    <a:pt x="1518" y="1334"/>
                    <a:pt x="1313" y="1560"/>
                    <a:pt x="1026" y="156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43" name="Freeform 68"/>
            <p:cNvSpPr>
              <a:spLocks noChangeArrowheads="1"/>
            </p:cNvSpPr>
            <p:nvPr/>
          </p:nvSpPr>
          <p:spPr bwMode="black">
            <a:xfrm>
              <a:off x="2810612" y="852792"/>
              <a:ext cx="232952" cy="232952"/>
            </a:xfrm>
            <a:custGeom>
              <a:avLst/>
              <a:gdLst>
                <a:gd name="T0" fmla="*/ 801 w 802"/>
                <a:gd name="T1" fmla="*/ 410 h 801"/>
                <a:gd name="T2" fmla="*/ 801 w 802"/>
                <a:gd name="T3" fmla="*/ 410 h 801"/>
                <a:gd name="T4" fmla="*/ 391 w 802"/>
                <a:gd name="T5" fmla="*/ 0 h 801"/>
                <a:gd name="T6" fmla="*/ 0 w 802"/>
                <a:gd name="T7" fmla="*/ 410 h 801"/>
                <a:gd name="T8" fmla="*/ 391 w 802"/>
                <a:gd name="T9" fmla="*/ 800 h 801"/>
                <a:gd name="T10" fmla="*/ 801 w 802"/>
                <a:gd name="T11" fmla="*/ 410 h 801"/>
              </a:gdLst>
              <a:ahLst/>
              <a:cxnLst>
                <a:cxn ang="0">
                  <a:pos x="T0" y="T1"/>
                </a:cxn>
                <a:cxn ang="0">
                  <a:pos x="T2" y="T3"/>
                </a:cxn>
                <a:cxn ang="0">
                  <a:pos x="T4" y="T5"/>
                </a:cxn>
                <a:cxn ang="0">
                  <a:pos x="T6" y="T7"/>
                </a:cxn>
                <a:cxn ang="0">
                  <a:pos x="T8" y="T9"/>
                </a:cxn>
                <a:cxn ang="0">
                  <a:pos x="T10" y="T11"/>
                </a:cxn>
              </a:cxnLst>
              <a:rect l="0" t="0" r="r" b="b"/>
              <a:pathLst>
                <a:path w="802" h="801">
                  <a:moveTo>
                    <a:pt x="801" y="410"/>
                  </a:moveTo>
                  <a:lnTo>
                    <a:pt x="801" y="410"/>
                  </a:lnTo>
                  <a:cubicBezTo>
                    <a:pt x="801" y="185"/>
                    <a:pt x="616" y="0"/>
                    <a:pt x="391" y="0"/>
                  </a:cubicBezTo>
                  <a:cubicBezTo>
                    <a:pt x="185" y="0"/>
                    <a:pt x="0" y="185"/>
                    <a:pt x="0" y="410"/>
                  </a:cubicBezTo>
                  <a:cubicBezTo>
                    <a:pt x="0" y="616"/>
                    <a:pt x="185" y="800"/>
                    <a:pt x="391" y="800"/>
                  </a:cubicBezTo>
                  <a:cubicBezTo>
                    <a:pt x="616" y="800"/>
                    <a:pt x="801" y="616"/>
                    <a:pt x="801" y="41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44" name="Freeform 69"/>
            <p:cNvSpPr>
              <a:spLocks noChangeArrowheads="1"/>
            </p:cNvSpPr>
            <p:nvPr/>
          </p:nvSpPr>
          <p:spPr bwMode="black">
            <a:xfrm>
              <a:off x="2584060" y="877110"/>
              <a:ext cx="154875" cy="578540"/>
            </a:xfrm>
            <a:custGeom>
              <a:avLst/>
              <a:gdLst>
                <a:gd name="T0" fmla="*/ 534 w 535"/>
                <a:gd name="T1" fmla="*/ 0 h 1992"/>
                <a:gd name="T2" fmla="*/ 0 w 535"/>
                <a:gd name="T3" fmla="*/ 0 h 1992"/>
                <a:gd name="T4" fmla="*/ 0 w 535"/>
                <a:gd name="T5" fmla="*/ 1991 h 1992"/>
                <a:gd name="T6" fmla="*/ 534 w 535"/>
                <a:gd name="T7" fmla="*/ 1991 h 1992"/>
                <a:gd name="T8" fmla="*/ 534 w 535"/>
                <a:gd name="T9" fmla="*/ 0 h 1992"/>
              </a:gdLst>
              <a:ahLst/>
              <a:cxnLst>
                <a:cxn ang="0">
                  <a:pos x="T0" y="T1"/>
                </a:cxn>
                <a:cxn ang="0">
                  <a:pos x="T2" y="T3"/>
                </a:cxn>
                <a:cxn ang="0">
                  <a:pos x="T4" y="T5"/>
                </a:cxn>
                <a:cxn ang="0">
                  <a:pos x="T6" y="T7"/>
                </a:cxn>
                <a:cxn ang="0">
                  <a:pos x="T8" y="T9"/>
                </a:cxn>
              </a:cxnLst>
              <a:rect l="0" t="0" r="r" b="b"/>
              <a:pathLst>
                <a:path w="535" h="1992">
                  <a:moveTo>
                    <a:pt x="534" y="0"/>
                  </a:moveTo>
                  <a:lnTo>
                    <a:pt x="0" y="0"/>
                  </a:lnTo>
                  <a:lnTo>
                    <a:pt x="0" y="1991"/>
                  </a:lnTo>
                  <a:lnTo>
                    <a:pt x="534" y="1991"/>
                  </a:lnTo>
                  <a:lnTo>
                    <a:pt x="534"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45" name="Freeform 70"/>
            <p:cNvSpPr>
              <a:spLocks noChangeArrowheads="1"/>
            </p:cNvSpPr>
            <p:nvPr/>
          </p:nvSpPr>
          <p:spPr bwMode="black">
            <a:xfrm>
              <a:off x="5586836" y="697917"/>
              <a:ext cx="524782" cy="751334"/>
            </a:xfrm>
            <a:custGeom>
              <a:avLst/>
              <a:gdLst>
                <a:gd name="T0" fmla="*/ 554 w 1807"/>
                <a:gd name="T1" fmla="*/ 1847 h 2587"/>
                <a:gd name="T2" fmla="*/ 554 w 1807"/>
                <a:gd name="T3" fmla="*/ 0 h 2587"/>
                <a:gd name="T4" fmla="*/ 0 w 1807"/>
                <a:gd name="T5" fmla="*/ 0 h 2587"/>
                <a:gd name="T6" fmla="*/ 0 w 1807"/>
                <a:gd name="T7" fmla="*/ 2217 h 2587"/>
                <a:gd name="T8" fmla="*/ 0 w 1807"/>
                <a:gd name="T9" fmla="*/ 2381 h 2587"/>
                <a:gd name="T10" fmla="*/ 0 w 1807"/>
                <a:gd name="T11" fmla="*/ 2586 h 2587"/>
                <a:gd name="T12" fmla="*/ 1806 w 1807"/>
                <a:gd name="T13" fmla="*/ 2586 h 2587"/>
                <a:gd name="T14" fmla="*/ 1806 w 1807"/>
                <a:gd name="T15" fmla="*/ 2094 h 2587"/>
                <a:gd name="T16" fmla="*/ 554 w 1807"/>
                <a:gd name="T17" fmla="*/ 2094 h 2587"/>
                <a:gd name="T18" fmla="*/ 554 w 1807"/>
                <a:gd name="T19" fmla="*/ 1847 h 2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7" h="2587">
                  <a:moveTo>
                    <a:pt x="554" y="1847"/>
                  </a:moveTo>
                  <a:lnTo>
                    <a:pt x="554" y="0"/>
                  </a:lnTo>
                  <a:lnTo>
                    <a:pt x="0" y="0"/>
                  </a:lnTo>
                  <a:lnTo>
                    <a:pt x="0" y="2217"/>
                  </a:lnTo>
                  <a:lnTo>
                    <a:pt x="0" y="2381"/>
                  </a:lnTo>
                  <a:lnTo>
                    <a:pt x="0" y="2586"/>
                  </a:lnTo>
                  <a:lnTo>
                    <a:pt x="1806" y="2586"/>
                  </a:lnTo>
                  <a:lnTo>
                    <a:pt x="1806" y="2094"/>
                  </a:lnTo>
                  <a:lnTo>
                    <a:pt x="554" y="2094"/>
                  </a:lnTo>
                  <a:lnTo>
                    <a:pt x="554" y="184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46" name="Freeform 71"/>
            <p:cNvSpPr>
              <a:spLocks noChangeArrowheads="1"/>
            </p:cNvSpPr>
            <p:nvPr/>
          </p:nvSpPr>
          <p:spPr bwMode="black">
            <a:xfrm>
              <a:off x="6188416" y="865591"/>
              <a:ext cx="554221" cy="601579"/>
            </a:xfrm>
            <a:custGeom>
              <a:avLst/>
              <a:gdLst>
                <a:gd name="T0" fmla="*/ 1867 w 1909"/>
                <a:gd name="T1" fmla="*/ 1704 h 2074"/>
                <a:gd name="T2" fmla="*/ 1867 w 1909"/>
                <a:gd name="T3" fmla="*/ 1704 h 2074"/>
                <a:gd name="T4" fmla="*/ 1046 w 1909"/>
                <a:gd name="T5" fmla="*/ 2073 h 2074"/>
                <a:gd name="T6" fmla="*/ 0 w 1909"/>
                <a:gd name="T7" fmla="*/ 1026 h 2074"/>
                <a:gd name="T8" fmla="*/ 985 w 1909"/>
                <a:gd name="T9" fmla="*/ 0 h 2074"/>
                <a:gd name="T10" fmla="*/ 1908 w 1909"/>
                <a:gd name="T11" fmla="*/ 1006 h 2074"/>
                <a:gd name="T12" fmla="*/ 1908 w 1909"/>
                <a:gd name="T13" fmla="*/ 1170 h 2074"/>
                <a:gd name="T14" fmla="*/ 533 w 1909"/>
                <a:gd name="T15" fmla="*/ 1170 h 2074"/>
                <a:gd name="T16" fmla="*/ 1067 w 1909"/>
                <a:gd name="T17" fmla="*/ 1642 h 2074"/>
                <a:gd name="T18" fmla="*/ 1560 w 1909"/>
                <a:gd name="T19" fmla="*/ 1396 h 2074"/>
                <a:gd name="T20" fmla="*/ 1867 w 1909"/>
                <a:gd name="T21" fmla="*/ 1704 h 2074"/>
                <a:gd name="T22" fmla="*/ 1374 w 1909"/>
                <a:gd name="T23" fmla="*/ 780 h 2074"/>
                <a:gd name="T24" fmla="*/ 1374 w 1909"/>
                <a:gd name="T25" fmla="*/ 780 h 2074"/>
                <a:gd name="T26" fmla="*/ 985 w 1909"/>
                <a:gd name="T27" fmla="*/ 431 h 2074"/>
                <a:gd name="T28" fmla="*/ 553 w 1909"/>
                <a:gd name="T29" fmla="*/ 780 h 2074"/>
                <a:gd name="T30" fmla="*/ 1374 w 1909"/>
                <a:gd name="T31" fmla="*/ 780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09" h="2074">
                  <a:moveTo>
                    <a:pt x="1867" y="1704"/>
                  </a:moveTo>
                  <a:lnTo>
                    <a:pt x="1867" y="1704"/>
                  </a:lnTo>
                  <a:cubicBezTo>
                    <a:pt x="1662" y="1929"/>
                    <a:pt x="1354" y="2073"/>
                    <a:pt x="1046" y="2073"/>
                  </a:cubicBezTo>
                  <a:cubicBezTo>
                    <a:pt x="451" y="2073"/>
                    <a:pt x="0" y="1663"/>
                    <a:pt x="0" y="1026"/>
                  </a:cubicBezTo>
                  <a:cubicBezTo>
                    <a:pt x="0" y="472"/>
                    <a:pt x="389" y="0"/>
                    <a:pt x="985" y="0"/>
                  </a:cubicBezTo>
                  <a:cubicBezTo>
                    <a:pt x="1518" y="0"/>
                    <a:pt x="1908" y="451"/>
                    <a:pt x="1908" y="1006"/>
                  </a:cubicBezTo>
                  <a:cubicBezTo>
                    <a:pt x="1908" y="1067"/>
                    <a:pt x="1908" y="1108"/>
                    <a:pt x="1908" y="1170"/>
                  </a:cubicBezTo>
                  <a:cubicBezTo>
                    <a:pt x="533" y="1170"/>
                    <a:pt x="533" y="1170"/>
                    <a:pt x="533" y="1170"/>
                  </a:cubicBezTo>
                  <a:cubicBezTo>
                    <a:pt x="553" y="1437"/>
                    <a:pt x="779" y="1642"/>
                    <a:pt x="1067" y="1642"/>
                  </a:cubicBezTo>
                  <a:cubicBezTo>
                    <a:pt x="1292" y="1642"/>
                    <a:pt x="1457" y="1498"/>
                    <a:pt x="1560" y="1396"/>
                  </a:cubicBezTo>
                  <a:lnTo>
                    <a:pt x="1867" y="1704"/>
                  </a:lnTo>
                  <a:close/>
                  <a:moveTo>
                    <a:pt x="1374" y="780"/>
                  </a:moveTo>
                  <a:lnTo>
                    <a:pt x="1374" y="780"/>
                  </a:lnTo>
                  <a:cubicBezTo>
                    <a:pt x="1354" y="595"/>
                    <a:pt x="1190" y="431"/>
                    <a:pt x="985" y="431"/>
                  </a:cubicBezTo>
                  <a:cubicBezTo>
                    <a:pt x="759" y="431"/>
                    <a:pt x="574" y="595"/>
                    <a:pt x="553" y="780"/>
                  </a:cubicBezTo>
                  <a:lnTo>
                    <a:pt x="1374" y="78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47" name="Freeform 72"/>
            <p:cNvSpPr>
              <a:spLocks noChangeArrowheads="1"/>
            </p:cNvSpPr>
            <p:nvPr/>
          </p:nvSpPr>
          <p:spPr bwMode="black">
            <a:xfrm>
              <a:off x="6796395" y="877110"/>
              <a:ext cx="995806" cy="578540"/>
            </a:xfrm>
            <a:custGeom>
              <a:avLst/>
              <a:gdLst>
                <a:gd name="T0" fmla="*/ 1704 w 3429"/>
                <a:gd name="T1" fmla="*/ 821 h 1992"/>
                <a:gd name="T2" fmla="*/ 2217 w 3429"/>
                <a:gd name="T3" fmla="*/ 1991 h 1992"/>
                <a:gd name="T4" fmla="*/ 2587 w 3429"/>
                <a:gd name="T5" fmla="*/ 1991 h 1992"/>
                <a:gd name="T6" fmla="*/ 3428 w 3429"/>
                <a:gd name="T7" fmla="*/ 0 h 1992"/>
                <a:gd name="T8" fmla="*/ 2874 w 3429"/>
                <a:gd name="T9" fmla="*/ 0 h 1992"/>
                <a:gd name="T10" fmla="*/ 2402 w 3429"/>
                <a:gd name="T11" fmla="*/ 1149 h 1992"/>
                <a:gd name="T12" fmla="*/ 1889 w 3429"/>
                <a:gd name="T13" fmla="*/ 0 h 1992"/>
                <a:gd name="T14" fmla="*/ 1519 w 3429"/>
                <a:gd name="T15" fmla="*/ 0 h 1992"/>
                <a:gd name="T16" fmla="*/ 1027 w 3429"/>
                <a:gd name="T17" fmla="*/ 1149 h 1992"/>
                <a:gd name="T18" fmla="*/ 534 w 3429"/>
                <a:gd name="T19" fmla="*/ 0 h 1992"/>
                <a:gd name="T20" fmla="*/ 0 w 3429"/>
                <a:gd name="T21" fmla="*/ 0 h 1992"/>
                <a:gd name="T22" fmla="*/ 842 w 3429"/>
                <a:gd name="T23" fmla="*/ 1991 h 1992"/>
                <a:gd name="T24" fmla="*/ 1211 w 3429"/>
                <a:gd name="T25" fmla="*/ 1991 h 1992"/>
                <a:gd name="T26" fmla="*/ 1704 w 3429"/>
                <a:gd name="T27" fmla="*/ 821 h 1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29" h="1992">
                  <a:moveTo>
                    <a:pt x="1704" y="821"/>
                  </a:moveTo>
                  <a:lnTo>
                    <a:pt x="2217" y="1991"/>
                  </a:lnTo>
                  <a:lnTo>
                    <a:pt x="2587" y="1991"/>
                  </a:lnTo>
                  <a:lnTo>
                    <a:pt x="3428" y="0"/>
                  </a:lnTo>
                  <a:lnTo>
                    <a:pt x="2874" y="0"/>
                  </a:lnTo>
                  <a:lnTo>
                    <a:pt x="2402" y="1149"/>
                  </a:lnTo>
                  <a:lnTo>
                    <a:pt x="1889" y="0"/>
                  </a:lnTo>
                  <a:lnTo>
                    <a:pt x="1519" y="0"/>
                  </a:lnTo>
                  <a:lnTo>
                    <a:pt x="1027" y="1149"/>
                  </a:lnTo>
                  <a:lnTo>
                    <a:pt x="534" y="0"/>
                  </a:lnTo>
                  <a:lnTo>
                    <a:pt x="0" y="0"/>
                  </a:lnTo>
                  <a:lnTo>
                    <a:pt x="842" y="1991"/>
                  </a:lnTo>
                  <a:lnTo>
                    <a:pt x="1211" y="1991"/>
                  </a:lnTo>
                  <a:lnTo>
                    <a:pt x="1704" y="82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48" name="Freeform 73"/>
            <p:cNvSpPr>
              <a:spLocks noChangeArrowheads="1"/>
            </p:cNvSpPr>
            <p:nvPr/>
          </p:nvSpPr>
          <p:spPr bwMode="black">
            <a:xfrm>
              <a:off x="7886918" y="609600"/>
              <a:ext cx="208632" cy="197113"/>
            </a:xfrm>
            <a:custGeom>
              <a:avLst/>
              <a:gdLst>
                <a:gd name="T0" fmla="*/ 349 w 719"/>
                <a:gd name="T1" fmla="*/ 0 h 678"/>
                <a:gd name="T2" fmla="*/ 349 w 719"/>
                <a:gd name="T3" fmla="*/ 0 h 678"/>
                <a:gd name="T4" fmla="*/ 0 w 719"/>
                <a:gd name="T5" fmla="*/ 329 h 678"/>
                <a:gd name="T6" fmla="*/ 349 w 719"/>
                <a:gd name="T7" fmla="*/ 677 h 678"/>
                <a:gd name="T8" fmla="*/ 718 w 719"/>
                <a:gd name="T9" fmla="*/ 329 h 678"/>
                <a:gd name="T10" fmla="*/ 349 w 719"/>
                <a:gd name="T11" fmla="*/ 0 h 678"/>
              </a:gdLst>
              <a:ahLst/>
              <a:cxnLst>
                <a:cxn ang="0">
                  <a:pos x="T0" y="T1"/>
                </a:cxn>
                <a:cxn ang="0">
                  <a:pos x="T2" y="T3"/>
                </a:cxn>
                <a:cxn ang="0">
                  <a:pos x="T4" y="T5"/>
                </a:cxn>
                <a:cxn ang="0">
                  <a:pos x="T6" y="T7"/>
                </a:cxn>
                <a:cxn ang="0">
                  <a:pos x="T8" y="T9"/>
                </a:cxn>
                <a:cxn ang="0">
                  <a:pos x="T10" y="T11"/>
                </a:cxn>
              </a:cxnLst>
              <a:rect l="0" t="0" r="r" b="b"/>
              <a:pathLst>
                <a:path w="719" h="678">
                  <a:moveTo>
                    <a:pt x="349" y="0"/>
                  </a:moveTo>
                  <a:lnTo>
                    <a:pt x="349" y="0"/>
                  </a:lnTo>
                  <a:cubicBezTo>
                    <a:pt x="164" y="0"/>
                    <a:pt x="0" y="144"/>
                    <a:pt x="0" y="329"/>
                  </a:cubicBezTo>
                  <a:cubicBezTo>
                    <a:pt x="0" y="534"/>
                    <a:pt x="164" y="677"/>
                    <a:pt x="349" y="677"/>
                  </a:cubicBezTo>
                  <a:cubicBezTo>
                    <a:pt x="554" y="677"/>
                    <a:pt x="718" y="534"/>
                    <a:pt x="718" y="329"/>
                  </a:cubicBezTo>
                  <a:cubicBezTo>
                    <a:pt x="718" y="144"/>
                    <a:pt x="554" y="0"/>
                    <a:pt x="34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49" name="Freeform 74"/>
            <p:cNvSpPr>
              <a:spLocks noChangeArrowheads="1"/>
            </p:cNvSpPr>
            <p:nvPr/>
          </p:nvSpPr>
          <p:spPr bwMode="black">
            <a:xfrm>
              <a:off x="7909957" y="877110"/>
              <a:ext cx="154874" cy="578540"/>
            </a:xfrm>
            <a:custGeom>
              <a:avLst/>
              <a:gdLst>
                <a:gd name="T0" fmla="*/ 533 w 534"/>
                <a:gd name="T1" fmla="*/ 0 h 1992"/>
                <a:gd name="T2" fmla="*/ 0 w 534"/>
                <a:gd name="T3" fmla="*/ 0 h 1992"/>
                <a:gd name="T4" fmla="*/ 0 w 534"/>
                <a:gd name="T5" fmla="*/ 1991 h 1992"/>
                <a:gd name="T6" fmla="*/ 533 w 534"/>
                <a:gd name="T7" fmla="*/ 1991 h 1992"/>
                <a:gd name="T8" fmla="*/ 533 w 534"/>
                <a:gd name="T9" fmla="*/ 0 h 1992"/>
              </a:gdLst>
              <a:ahLst/>
              <a:cxnLst>
                <a:cxn ang="0">
                  <a:pos x="T0" y="T1"/>
                </a:cxn>
                <a:cxn ang="0">
                  <a:pos x="T2" y="T3"/>
                </a:cxn>
                <a:cxn ang="0">
                  <a:pos x="T4" y="T5"/>
                </a:cxn>
                <a:cxn ang="0">
                  <a:pos x="T6" y="T7"/>
                </a:cxn>
                <a:cxn ang="0">
                  <a:pos x="T8" y="T9"/>
                </a:cxn>
              </a:cxnLst>
              <a:rect l="0" t="0" r="r" b="b"/>
              <a:pathLst>
                <a:path w="534" h="1992">
                  <a:moveTo>
                    <a:pt x="533" y="0"/>
                  </a:moveTo>
                  <a:lnTo>
                    <a:pt x="0" y="0"/>
                  </a:lnTo>
                  <a:lnTo>
                    <a:pt x="0" y="1991"/>
                  </a:lnTo>
                  <a:lnTo>
                    <a:pt x="533" y="1991"/>
                  </a:lnTo>
                  <a:lnTo>
                    <a:pt x="533"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50" name="Freeform 75"/>
            <p:cNvSpPr>
              <a:spLocks noChangeArrowheads="1"/>
            </p:cNvSpPr>
            <p:nvPr/>
          </p:nvSpPr>
          <p:spPr bwMode="black">
            <a:xfrm>
              <a:off x="8214586" y="865591"/>
              <a:ext cx="459504" cy="601579"/>
            </a:xfrm>
            <a:custGeom>
              <a:avLst/>
              <a:gdLst>
                <a:gd name="T0" fmla="*/ 0 w 1581"/>
                <a:gd name="T1" fmla="*/ 1806 h 2074"/>
                <a:gd name="T2" fmla="*/ 0 w 1581"/>
                <a:gd name="T3" fmla="*/ 1806 h 2074"/>
                <a:gd name="T4" fmla="*/ 800 w 1581"/>
                <a:gd name="T5" fmla="*/ 2073 h 2074"/>
                <a:gd name="T6" fmla="*/ 1580 w 1581"/>
                <a:gd name="T7" fmla="*/ 1458 h 2074"/>
                <a:gd name="T8" fmla="*/ 615 w 1581"/>
                <a:gd name="T9" fmla="*/ 595 h 2074"/>
                <a:gd name="T10" fmla="*/ 903 w 1581"/>
                <a:gd name="T11" fmla="*/ 451 h 2074"/>
                <a:gd name="T12" fmla="*/ 1272 w 1581"/>
                <a:gd name="T13" fmla="*/ 575 h 2074"/>
                <a:gd name="T14" fmla="*/ 1519 w 1581"/>
                <a:gd name="T15" fmla="*/ 185 h 2074"/>
                <a:gd name="T16" fmla="*/ 862 w 1581"/>
                <a:gd name="T17" fmla="*/ 0 h 2074"/>
                <a:gd name="T18" fmla="*/ 82 w 1581"/>
                <a:gd name="T19" fmla="*/ 615 h 2074"/>
                <a:gd name="T20" fmla="*/ 1046 w 1581"/>
                <a:gd name="T21" fmla="*/ 1437 h 2074"/>
                <a:gd name="T22" fmla="*/ 800 w 1581"/>
                <a:gd name="T23" fmla="*/ 1622 h 2074"/>
                <a:gd name="T24" fmla="*/ 246 w 1581"/>
                <a:gd name="T25" fmla="*/ 1416 h 2074"/>
                <a:gd name="T26" fmla="*/ 0 w 1581"/>
                <a:gd name="T27" fmla="*/ 1806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81" h="2074">
                  <a:moveTo>
                    <a:pt x="0" y="1806"/>
                  </a:moveTo>
                  <a:lnTo>
                    <a:pt x="0" y="1806"/>
                  </a:lnTo>
                  <a:cubicBezTo>
                    <a:pt x="225" y="1971"/>
                    <a:pt x="513" y="2073"/>
                    <a:pt x="800" y="2073"/>
                  </a:cubicBezTo>
                  <a:cubicBezTo>
                    <a:pt x="1211" y="2073"/>
                    <a:pt x="1580" y="1827"/>
                    <a:pt x="1580" y="1458"/>
                  </a:cubicBezTo>
                  <a:cubicBezTo>
                    <a:pt x="1580" y="759"/>
                    <a:pt x="615" y="862"/>
                    <a:pt x="615" y="595"/>
                  </a:cubicBezTo>
                  <a:cubicBezTo>
                    <a:pt x="615" y="493"/>
                    <a:pt x="739" y="451"/>
                    <a:pt x="903" y="451"/>
                  </a:cubicBezTo>
                  <a:cubicBezTo>
                    <a:pt x="1046" y="451"/>
                    <a:pt x="1170" y="513"/>
                    <a:pt x="1272" y="575"/>
                  </a:cubicBezTo>
                  <a:cubicBezTo>
                    <a:pt x="1519" y="185"/>
                    <a:pt x="1519" y="185"/>
                    <a:pt x="1519" y="185"/>
                  </a:cubicBezTo>
                  <a:cubicBezTo>
                    <a:pt x="1396" y="82"/>
                    <a:pt x="1108" y="0"/>
                    <a:pt x="862" y="0"/>
                  </a:cubicBezTo>
                  <a:cubicBezTo>
                    <a:pt x="451" y="0"/>
                    <a:pt x="82" y="226"/>
                    <a:pt x="82" y="615"/>
                  </a:cubicBezTo>
                  <a:cubicBezTo>
                    <a:pt x="82" y="1252"/>
                    <a:pt x="1046" y="1149"/>
                    <a:pt x="1046" y="1437"/>
                  </a:cubicBezTo>
                  <a:cubicBezTo>
                    <a:pt x="1046" y="1540"/>
                    <a:pt x="944" y="1622"/>
                    <a:pt x="800" y="1622"/>
                  </a:cubicBezTo>
                  <a:cubicBezTo>
                    <a:pt x="595" y="1622"/>
                    <a:pt x="389" y="1540"/>
                    <a:pt x="246" y="1416"/>
                  </a:cubicBezTo>
                  <a:lnTo>
                    <a:pt x="0" y="180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51" name="Oval 3"/>
            <p:cNvSpPr/>
            <p:nvPr/>
          </p:nvSpPr>
          <p:spPr bwMode="black">
            <a:xfrm>
              <a:off x="1827606" y="865591"/>
              <a:ext cx="612648" cy="603504"/>
            </a:xfrm>
            <a:custGeom>
              <a:avLst/>
              <a:gdLst/>
              <a:ahLst/>
              <a:cxnLst/>
              <a:rect l="l" t="t" r="r" b="b"/>
              <a:pathLst>
                <a:path w="612648" h="603504">
                  <a:moveTo>
                    <a:pt x="306324" y="141732"/>
                  </a:moveTo>
                  <a:cubicBezTo>
                    <a:pt x="222997" y="141732"/>
                    <a:pt x="155448" y="213375"/>
                    <a:pt x="155448" y="301752"/>
                  </a:cubicBezTo>
                  <a:cubicBezTo>
                    <a:pt x="155448" y="390129"/>
                    <a:pt x="222997" y="461772"/>
                    <a:pt x="306324" y="461772"/>
                  </a:cubicBezTo>
                  <a:cubicBezTo>
                    <a:pt x="389651" y="461772"/>
                    <a:pt x="457200" y="390129"/>
                    <a:pt x="457200" y="301752"/>
                  </a:cubicBezTo>
                  <a:cubicBezTo>
                    <a:pt x="457200" y="213375"/>
                    <a:pt x="389651" y="141732"/>
                    <a:pt x="306324" y="141732"/>
                  </a:cubicBezTo>
                  <a:close/>
                  <a:moveTo>
                    <a:pt x="306324" y="0"/>
                  </a:moveTo>
                  <a:cubicBezTo>
                    <a:pt x="475502" y="0"/>
                    <a:pt x="612648" y="135099"/>
                    <a:pt x="612648" y="301752"/>
                  </a:cubicBezTo>
                  <a:cubicBezTo>
                    <a:pt x="612648" y="468405"/>
                    <a:pt x="475502" y="603504"/>
                    <a:pt x="306324" y="603504"/>
                  </a:cubicBezTo>
                  <a:cubicBezTo>
                    <a:pt x="137146" y="603504"/>
                    <a:pt x="0" y="468405"/>
                    <a:pt x="0" y="301752"/>
                  </a:cubicBezTo>
                  <a:cubicBezTo>
                    <a:pt x="0" y="135099"/>
                    <a:pt x="137146" y="0"/>
                    <a:pt x="306324" y="0"/>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grpSp>
      <p:sp>
        <p:nvSpPr>
          <p:cNvPr id="7" name="Text Placeholder 6">
            <a:extLst>
              <a:ext uri="{FF2B5EF4-FFF2-40B4-BE49-F238E27FC236}">
                <a16:creationId xmlns:a16="http://schemas.microsoft.com/office/drawing/2014/main" id="{3BFCF706-6AAC-0247-B428-2F2BF328EA39}"/>
              </a:ext>
            </a:extLst>
          </p:cNvPr>
          <p:cNvSpPr>
            <a:spLocks noGrp="1"/>
          </p:cNvSpPr>
          <p:nvPr>
            <p:ph type="body" sz="quarter" idx="10" hasCustomPrompt="1"/>
          </p:nvPr>
        </p:nvSpPr>
        <p:spPr>
          <a:xfrm>
            <a:off x="533828" y="3841797"/>
            <a:ext cx="6441488" cy="790513"/>
          </a:xfrm>
        </p:spPr>
        <p:txBody>
          <a:bodyPr>
            <a:normAutofit/>
          </a:bodyPr>
          <a:lstStyle>
            <a:lvl1pPr marL="0" indent="0">
              <a:lnSpc>
                <a:spcPct val="100000"/>
              </a:lnSpc>
              <a:buNone/>
              <a:defRPr sz="2933" b="1">
                <a:solidFill>
                  <a:schemeClr val="bg1"/>
                </a:solidFill>
              </a:defRPr>
            </a:lvl1pPr>
          </a:lstStyle>
          <a:p>
            <a:pPr lvl="0"/>
            <a:r>
              <a:rPr lang="en-US" dirty="0"/>
              <a:t>Presentation Title goes here</a:t>
            </a:r>
          </a:p>
        </p:txBody>
      </p:sp>
    </p:spTree>
    <p:extLst>
      <p:ext uri="{BB962C8B-B14F-4D97-AF65-F5344CB8AC3E}">
        <p14:creationId xmlns:p14="http://schemas.microsoft.com/office/powerpoint/2010/main" val="122930906"/>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Quotes">
    <p:spTree>
      <p:nvGrpSpPr>
        <p:cNvPr id="1" name=""/>
        <p:cNvGrpSpPr/>
        <p:nvPr/>
      </p:nvGrpSpPr>
      <p:grpSpPr>
        <a:xfrm>
          <a:off x="0" y="0"/>
          <a:ext cx="0" cy="0"/>
          <a:chOff x="0" y="0"/>
          <a:chExt cx="0" cy="0"/>
        </a:xfrm>
      </p:grpSpPr>
      <p:sp>
        <p:nvSpPr>
          <p:cNvPr id="2" name="Title 1"/>
          <p:cNvSpPr>
            <a:spLocks noGrp="1"/>
          </p:cNvSpPr>
          <p:nvPr>
            <p:ph type="title"/>
          </p:nvPr>
        </p:nvSpPr>
        <p:spPr>
          <a:xfrm>
            <a:off x="487680" y="332541"/>
            <a:ext cx="11211137" cy="775123"/>
          </a:xfrm>
        </p:spPr>
        <p:txBody>
          <a:bodyPr anchor="ctr"/>
          <a:lstStyle/>
          <a:p>
            <a:r>
              <a:rPr lang="en-US"/>
              <a:t>Click to edit Master title style</a:t>
            </a:r>
            <a:endParaRPr lang="en-US" dirty="0"/>
          </a:p>
        </p:txBody>
      </p:sp>
      <p:sp>
        <p:nvSpPr>
          <p:cNvPr id="4" name="Date Placeholder 3"/>
          <p:cNvSpPr>
            <a:spLocks noGrp="1"/>
          </p:cNvSpPr>
          <p:nvPr>
            <p:ph type="dt" sz="half" idx="10"/>
          </p:nvPr>
        </p:nvSpPr>
        <p:spPr/>
        <p:txBody>
          <a:bodyPr/>
          <a:lstStyle/>
          <a:p>
            <a:r>
              <a:rPr lang="en-US" dirty="0"/>
              <a:t>Month 00, 0000 (if needed)</a:t>
            </a:r>
          </a:p>
        </p:txBody>
      </p:sp>
      <p:sp>
        <p:nvSpPr>
          <p:cNvPr id="6" name="Slide Number Placeholder 5"/>
          <p:cNvSpPr>
            <a:spLocks noGrp="1"/>
          </p:cNvSpPr>
          <p:nvPr>
            <p:ph type="sldNum" sz="quarter" idx="12"/>
          </p:nvPr>
        </p:nvSpPr>
        <p:spPr>
          <a:xfrm>
            <a:off x="11502886" y="6309360"/>
            <a:ext cx="388732" cy="365760"/>
          </a:xfrm>
        </p:spPr>
        <p:txBody>
          <a:bodyPr/>
          <a:lstStyle/>
          <a:p>
            <a:pPr>
              <a:defRPr/>
            </a:pPr>
            <a:fld id="{1CD582F8-09C7-4834-9CB0-B472C8B98292}" type="slidenum">
              <a:rPr lang="en-US" smtClean="0"/>
              <a:pPr>
                <a:defRPr/>
              </a:pPr>
              <a:t>‹#›</a:t>
            </a:fld>
            <a:endParaRPr lang="en-US" dirty="0"/>
          </a:p>
        </p:txBody>
      </p:sp>
      <p:sp>
        <p:nvSpPr>
          <p:cNvPr id="7" name="Footer Placeholder 3"/>
          <p:cNvSpPr>
            <a:spLocks noGrp="1"/>
          </p:cNvSpPr>
          <p:nvPr>
            <p:ph type="ftr" sz="quarter" idx="3"/>
          </p:nvPr>
        </p:nvSpPr>
        <p:spPr>
          <a:xfrm>
            <a:off x="4055521" y="6339840"/>
            <a:ext cx="2133600" cy="243840"/>
          </a:xfrm>
          <a:prstGeom prst="rect">
            <a:avLst/>
          </a:prstGeom>
        </p:spPr>
        <p:txBody>
          <a:bodyPr lIns="0" tIns="0" rIns="0" bIns="0" anchor="b"/>
          <a:lstStyle>
            <a:lvl1pPr algn="l" rtl="0" fontAlgn="base">
              <a:spcBef>
                <a:spcPct val="0"/>
              </a:spcBef>
              <a:spcAft>
                <a:spcPct val="0"/>
              </a:spcAft>
              <a:defRPr lang="en-US" sz="1067" kern="1200" smtClean="0">
                <a:solidFill>
                  <a:schemeClr val="tx1"/>
                </a:solidFill>
                <a:latin typeface="Arial" charset="0"/>
                <a:ea typeface="+mn-ea"/>
                <a:cs typeface="Arial" charset="0"/>
              </a:defRPr>
            </a:lvl1pPr>
          </a:lstStyle>
          <a:p>
            <a:r>
              <a:rPr lang="en-US" dirty="0"/>
              <a:t>Footer (if needed)</a:t>
            </a:r>
          </a:p>
        </p:txBody>
      </p:sp>
      <p:sp>
        <p:nvSpPr>
          <p:cNvPr id="8" name="Text Placeholder 7"/>
          <p:cNvSpPr>
            <a:spLocks noGrp="1"/>
          </p:cNvSpPr>
          <p:nvPr>
            <p:ph type="body" sz="quarter" idx="13" hasCustomPrompt="1"/>
          </p:nvPr>
        </p:nvSpPr>
        <p:spPr>
          <a:xfrm>
            <a:off x="482600" y="1107665"/>
            <a:ext cx="11216640" cy="461433"/>
          </a:xfrm>
        </p:spPr>
        <p:txBody>
          <a:bodyPr>
            <a:normAutofit/>
          </a:bodyPr>
          <a:lstStyle>
            <a:lvl1pPr marL="0" indent="0">
              <a:buNone/>
              <a:defRPr sz="1867">
                <a:solidFill>
                  <a:schemeClr val="tx1"/>
                </a:solidFill>
              </a:defRPr>
            </a:lvl1pPr>
            <a:lvl2pPr marL="306908" indent="0">
              <a:buNone/>
              <a:defRPr/>
            </a:lvl2pPr>
            <a:lvl3pPr marL="613818" indent="0">
              <a:buNone/>
              <a:defRPr/>
            </a:lvl3pPr>
            <a:lvl4pPr marL="910144" indent="0">
              <a:buNone/>
              <a:defRPr/>
            </a:lvl4pPr>
            <a:lvl5pPr marL="1214936" indent="0">
              <a:buNone/>
              <a:defRPr/>
            </a:lvl5pPr>
          </a:lstStyle>
          <a:p>
            <a:pPr lvl="0"/>
            <a:r>
              <a:rPr lang="en-US" dirty="0"/>
              <a:t>Insert subtitle or description</a:t>
            </a:r>
          </a:p>
        </p:txBody>
      </p:sp>
      <p:sp>
        <p:nvSpPr>
          <p:cNvPr id="9" name="Picture Placeholder 13"/>
          <p:cNvSpPr>
            <a:spLocks noGrp="1"/>
          </p:cNvSpPr>
          <p:nvPr>
            <p:ph type="pic" sz="quarter" idx="29" hasCustomPrompt="1"/>
          </p:nvPr>
        </p:nvSpPr>
        <p:spPr>
          <a:xfrm>
            <a:off x="9356321" y="2386103"/>
            <a:ext cx="1641475" cy="1638851"/>
          </a:xfrm>
          <a:custGeom>
            <a:avLst/>
            <a:gdLst>
              <a:gd name="connsiteX0" fmla="*/ 508988 w 1017976"/>
              <a:gd name="connsiteY0" fmla="*/ 0 h 1016348"/>
              <a:gd name="connsiteX1" fmla="*/ 1017976 w 1017976"/>
              <a:gd name="connsiteY1" fmla="*/ 508174 h 1016348"/>
              <a:gd name="connsiteX2" fmla="*/ 508988 w 1017976"/>
              <a:gd name="connsiteY2" fmla="*/ 1016348 h 1016348"/>
              <a:gd name="connsiteX3" fmla="*/ 0 w 1017976"/>
              <a:gd name="connsiteY3" fmla="*/ 508174 h 1016348"/>
              <a:gd name="connsiteX4" fmla="*/ 508988 w 1017976"/>
              <a:gd name="connsiteY4" fmla="*/ 0 h 1016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7976" h="1016348">
                <a:moveTo>
                  <a:pt x="508988" y="0"/>
                </a:moveTo>
                <a:cubicBezTo>
                  <a:pt x="790094" y="0"/>
                  <a:pt x="1017976" y="227517"/>
                  <a:pt x="1017976" y="508174"/>
                </a:cubicBezTo>
                <a:cubicBezTo>
                  <a:pt x="1017976" y="788831"/>
                  <a:pt x="790094" y="1016348"/>
                  <a:pt x="508988" y="1016348"/>
                </a:cubicBezTo>
                <a:cubicBezTo>
                  <a:pt x="227882" y="1016348"/>
                  <a:pt x="0" y="788831"/>
                  <a:pt x="0" y="508174"/>
                </a:cubicBezTo>
                <a:cubicBezTo>
                  <a:pt x="0" y="227517"/>
                  <a:pt x="227882" y="0"/>
                  <a:pt x="508988" y="0"/>
                </a:cubicBezTo>
                <a:close/>
              </a:path>
            </a:pathLst>
          </a:custGeom>
          <a:solidFill>
            <a:schemeClr val="bg1">
              <a:lumMod val="85000"/>
            </a:schemeClr>
          </a:solidFill>
          <a:ln w="19050">
            <a:solidFill>
              <a:schemeClr val="bg1">
                <a:lumMod val="95000"/>
              </a:schemeClr>
            </a:solidFill>
          </a:ln>
          <a:effectLst/>
        </p:spPr>
        <p:txBody>
          <a:bodyPr wrap="square" tIns="0" bIns="182880" anchor="b">
            <a:noAutofit/>
          </a:bodyPr>
          <a:lstStyle>
            <a:lvl1pPr algn="ctr">
              <a:buNone/>
              <a:defRPr sz="800" baseline="0">
                <a:solidFill>
                  <a:schemeClr val="tx1">
                    <a:lumMod val="50000"/>
                    <a:lumOff val="50000"/>
                  </a:schemeClr>
                </a:solidFill>
              </a:defRPr>
            </a:lvl1pPr>
          </a:lstStyle>
          <a:p>
            <a:r>
              <a:rPr lang="en-US" dirty="0"/>
              <a:t>Image Holder</a:t>
            </a:r>
          </a:p>
        </p:txBody>
      </p:sp>
      <p:sp>
        <p:nvSpPr>
          <p:cNvPr id="10" name="Picture Placeholder 14"/>
          <p:cNvSpPr>
            <a:spLocks noGrp="1"/>
          </p:cNvSpPr>
          <p:nvPr>
            <p:ph type="pic" sz="quarter" idx="30" hasCustomPrompt="1"/>
          </p:nvPr>
        </p:nvSpPr>
        <p:spPr>
          <a:xfrm>
            <a:off x="1185545" y="2386103"/>
            <a:ext cx="1641475" cy="1638851"/>
          </a:xfrm>
          <a:custGeom>
            <a:avLst/>
            <a:gdLst>
              <a:gd name="connsiteX0" fmla="*/ 508988 w 1017976"/>
              <a:gd name="connsiteY0" fmla="*/ 0 h 1016348"/>
              <a:gd name="connsiteX1" fmla="*/ 1017976 w 1017976"/>
              <a:gd name="connsiteY1" fmla="*/ 508174 h 1016348"/>
              <a:gd name="connsiteX2" fmla="*/ 508988 w 1017976"/>
              <a:gd name="connsiteY2" fmla="*/ 1016348 h 1016348"/>
              <a:gd name="connsiteX3" fmla="*/ 0 w 1017976"/>
              <a:gd name="connsiteY3" fmla="*/ 508174 h 1016348"/>
              <a:gd name="connsiteX4" fmla="*/ 508988 w 1017976"/>
              <a:gd name="connsiteY4" fmla="*/ 0 h 1016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7976" h="1016348">
                <a:moveTo>
                  <a:pt x="508988" y="0"/>
                </a:moveTo>
                <a:cubicBezTo>
                  <a:pt x="790094" y="0"/>
                  <a:pt x="1017976" y="227517"/>
                  <a:pt x="1017976" y="508174"/>
                </a:cubicBezTo>
                <a:cubicBezTo>
                  <a:pt x="1017976" y="788831"/>
                  <a:pt x="790094" y="1016348"/>
                  <a:pt x="508988" y="1016348"/>
                </a:cubicBezTo>
                <a:cubicBezTo>
                  <a:pt x="227882" y="1016348"/>
                  <a:pt x="0" y="788831"/>
                  <a:pt x="0" y="508174"/>
                </a:cubicBezTo>
                <a:cubicBezTo>
                  <a:pt x="0" y="227517"/>
                  <a:pt x="227882" y="0"/>
                  <a:pt x="508988" y="0"/>
                </a:cubicBezTo>
                <a:close/>
              </a:path>
            </a:pathLst>
          </a:custGeom>
          <a:solidFill>
            <a:schemeClr val="bg1">
              <a:lumMod val="85000"/>
            </a:schemeClr>
          </a:solidFill>
          <a:ln w="19050">
            <a:solidFill>
              <a:schemeClr val="bg1">
                <a:lumMod val="95000"/>
              </a:schemeClr>
            </a:solidFill>
          </a:ln>
          <a:effectLst/>
        </p:spPr>
        <p:txBody>
          <a:bodyPr wrap="square" tIns="0" bIns="182880" anchor="b">
            <a:noAutofit/>
          </a:bodyPr>
          <a:lstStyle>
            <a:lvl1pPr algn="ctr">
              <a:buNone/>
              <a:defRPr sz="800" baseline="0">
                <a:solidFill>
                  <a:schemeClr val="tx1">
                    <a:lumMod val="50000"/>
                    <a:lumOff val="50000"/>
                  </a:schemeClr>
                </a:solidFill>
              </a:defRPr>
            </a:lvl1pPr>
          </a:lstStyle>
          <a:p>
            <a:r>
              <a:rPr lang="en-US" dirty="0"/>
              <a:t>Image Holder</a:t>
            </a:r>
          </a:p>
        </p:txBody>
      </p:sp>
      <p:sp>
        <p:nvSpPr>
          <p:cNvPr id="11" name="Picture Placeholder 13"/>
          <p:cNvSpPr>
            <a:spLocks noGrp="1"/>
          </p:cNvSpPr>
          <p:nvPr>
            <p:ph type="pic" sz="quarter" idx="31" hasCustomPrompt="1"/>
          </p:nvPr>
        </p:nvSpPr>
        <p:spPr>
          <a:xfrm>
            <a:off x="5270933" y="1710067"/>
            <a:ext cx="1641475" cy="1638851"/>
          </a:xfrm>
          <a:custGeom>
            <a:avLst/>
            <a:gdLst>
              <a:gd name="connsiteX0" fmla="*/ 508988 w 1017976"/>
              <a:gd name="connsiteY0" fmla="*/ 0 h 1016348"/>
              <a:gd name="connsiteX1" fmla="*/ 1017976 w 1017976"/>
              <a:gd name="connsiteY1" fmla="*/ 508174 h 1016348"/>
              <a:gd name="connsiteX2" fmla="*/ 508988 w 1017976"/>
              <a:gd name="connsiteY2" fmla="*/ 1016348 h 1016348"/>
              <a:gd name="connsiteX3" fmla="*/ 0 w 1017976"/>
              <a:gd name="connsiteY3" fmla="*/ 508174 h 1016348"/>
              <a:gd name="connsiteX4" fmla="*/ 508988 w 1017976"/>
              <a:gd name="connsiteY4" fmla="*/ 0 h 1016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7976" h="1016348">
                <a:moveTo>
                  <a:pt x="508988" y="0"/>
                </a:moveTo>
                <a:cubicBezTo>
                  <a:pt x="790094" y="0"/>
                  <a:pt x="1017976" y="227517"/>
                  <a:pt x="1017976" y="508174"/>
                </a:cubicBezTo>
                <a:cubicBezTo>
                  <a:pt x="1017976" y="788831"/>
                  <a:pt x="790094" y="1016348"/>
                  <a:pt x="508988" y="1016348"/>
                </a:cubicBezTo>
                <a:cubicBezTo>
                  <a:pt x="227882" y="1016348"/>
                  <a:pt x="0" y="788831"/>
                  <a:pt x="0" y="508174"/>
                </a:cubicBezTo>
                <a:cubicBezTo>
                  <a:pt x="0" y="227517"/>
                  <a:pt x="227882" y="0"/>
                  <a:pt x="508988" y="0"/>
                </a:cubicBezTo>
                <a:close/>
              </a:path>
            </a:pathLst>
          </a:custGeom>
          <a:solidFill>
            <a:schemeClr val="bg1">
              <a:lumMod val="85000"/>
            </a:schemeClr>
          </a:solidFill>
          <a:ln w="19050">
            <a:solidFill>
              <a:schemeClr val="bg1">
                <a:lumMod val="95000"/>
              </a:schemeClr>
            </a:solidFill>
          </a:ln>
          <a:effectLst/>
        </p:spPr>
        <p:txBody>
          <a:bodyPr wrap="square" tIns="0" bIns="182880" anchor="b">
            <a:noAutofit/>
          </a:bodyPr>
          <a:lstStyle>
            <a:lvl1pPr algn="ctr">
              <a:buNone/>
              <a:defRPr sz="800" baseline="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52698822"/>
      </p:ext>
    </p:extLst>
  </p:cSld>
  <p:clrMapOvr>
    <a:masterClrMapping/>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hree Quotes">
    <p:spTree>
      <p:nvGrpSpPr>
        <p:cNvPr id="1" name=""/>
        <p:cNvGrpSpPr/>
        <p:nvPr/>
      </p:nvGrpSpPr>
      <p:grpSpPr>
        <a:xfrm>
          <a:off x="0" y="0"/>
          <a:ext cx="0" cy="0"/>
          <a:chOff x="0" y="0"/>
          <a:chExt cx="0" cy="0"/>
        </a:xfrm>
      </p:grpSpPr>
      <p:sp>
        <p:nvSpPr>
          <p:cNvPr id="2" name="Title 1"/>
          <p:cNvSpPr>
            <a:spLocks noGrp="1"/>
          </p:cNvSpPr>
          <p:nvPr>
            <p:ph type="title"/>
          </p:nvPr>
        </p:nvSpPr>
        <p:spPr>
          <a:xfrm>
            <a:off x="487680" y="332541"/>
            <a:ext cx="11211137" cy="775123"/>
          </a:xfrm>
        </p:spPr>
        <p:txBody>
          <a:bodyPr anchor="ctr"/>
          <a:lstStyle/>
          <a:p>
            <a:r>
              <a:rPr lang="en-US"/>
              <a:t>Click to edit Master title style</a:t>
            </a:r>
            <a:endParaRPr lang="en-US" dirty="0"/>
          </a:p>
        </p:txBody>
      </p:sp>
      <p:sp>
        <p:nvSpPr>
          <p:cNvPr id="4" name="Date Placeholder 3"/>
          <p:cNvSpPr>
            <a:spLocks noGrp="1"/>
          </p:cNvSpPr>
          <p:nvPr>
            <p:ph type="dt" sz="half" idx="10"/>
          </p:nvPr>
        </p:nvSpPr>
        <p:spPr/>
        <p:txBody>
          <a:bodyPr/>
          <a:lstStyle/>
          <a:p>
            <a:r>
              <a:rPr lang="en-US"/>
              <a:t>Month 00, 0000 (if needed)</a:t>
            </a:r>
          </a:p>
        </p:txBody>
      </p:sp>
      <p:sp>
        <p:nvSpPr>
          <p:cNvPr id="6" name="Slide Number Placeholder 5"/>
          <p:cNvSpPr>
            <a:spLocks noGrp="1"/>
          </p:cNvSpPr>
          <p:nvPr>
            <p:ph type="sldNum" sz="quarter" idx="12"/>
          </p:nvPr>
        </p:nvSpPr>
        <p:spPr>
          <a:xfrm>
            <a:off x="11502886" y="6309360"/>
            <a:ext cx="388732" cy="365760"/>
          </a:xfrm>
        </p:spPr>
        <p:txBody>
          <a:bodyPr/>
          <a:lstStyle/>
          <a:p>
            <a:pPr>
              <a:defRPr/>
            </a:pPr>
            <a:fld id="{1CD582F8-09C7-4834-9CB0-B472C8B98292}" type="slidenum">
              <a:rPr lang="en-US" smtClean="0"/>
              <a:pPr>
                <a:defRPr/>
              </a:pPr>
              <a:t>‹#›</a:t>
            </a:fld>
            <a:endParaRPr lang="en-US" dirty="0"/>
          </a:p>
        </p:txBody>
      </p:sp>
      <p:sp>
        <p:nvSpPr>
          <p:cNvPr id="7" name="Footer Placeholder 3"/>
          <p:cNvSpPr>
            <a:spLocks noGrp="1"/>
          </p:cNvSpPr>
          <p:nvPr>
            <p:ph type="ftr" sz="quarter" idx="3"/>
          </p:nvPr>
        </p:nvSpPr>
        <p:spPr>
          <a:xfrm>
            <a:off x="4055521" y="6339840"/>
            <a:ext cx="2133600" cy="243840"/>
          </a:xfrm>
          <a:prstGeom prst="rect">
            <a:avLst/>
          </a:prstGeom>
        </p:spPr>
        <p:txBody>
          <a:bodyPr lIns="0" tIns="0" rIns="0" bIns="0" anchor="b"/>
          <a:lstStyle>
            <a:lvl1pPr algn="l" rtl="0" fontAlgn="base">
              <a:spcBef>
                <a:spcPct val="0"/>
              </a:spcBef>
              <a:spcAft>
                <a:spcPct val="0"/>
              </a:spcAft>
              <a:defRPr lang="en-US" sz="1067" kern="1200" smtClean="0">
                <a:solidFill>
                  <a:schemeClr val="tx1"/>
                </a:solidFill>
                <a:latin typeface="Arial" charset="0"/>
                <a:ea typeface="+mn-ea"/>
                <a:cs typeface="Arial" charset="0"/>
              </a:defRPr>
            </a:lvl1pPr>
          </a:lstStyle>
          <a:p>
            <a:r>
              <a:rPr lang="en-US"/>
              <a:t>Footer (if needed)</a:t>
            </a:r>
          </a:p>
        </p:txBody>
      </p:sp>
      <p:sp>
        <p:nvSpPr>
          <p:cNvPr id="8" name="Text Placeholder 7"/>
          <p:cNvSpPr>
            <a:spLocks noGrp="1"/>
          </p:cNvSpPr>
          <p:nvPr>
            <p:ph type="body" sz="quarter" idx="13" hasCustomPrompt="1"/>
          </p:nvPr>
        </p:nvSpPr>
        <p:spPr>
          <a:xfrm>
            <a:off x="482600" y="1107665"/>
            <a:ext cx="11216640" cy="461433"/>
          </a:xfrm>
        </p:spPr>
        <p:txBody>
          <a:bodyPr>
            <a:normAutofit/>
          </a:bodyPr>
          <a:lstStyle>
            <a:lvl1pPr marL="0" indent="0">
              <a:buNone/>
              <a:defRPr sz="1867">
                <a:solidFill>
                  <a:schemeClr val="tx1"/>
                </a:solidFill>
              </a:defRPr>
            </a:lvl1pPr>
            <a:lvl2pPr marL="306908" indent="0">
              <a:buNone/>
              <a:defRPr/>
            </a:lvl2pPr>
            <a:lvl3pPr marL="613818" indent="0">
              <a:buNone/>
              <a:defRPr/>
            </a:lvl3pPr>
            <a:lvl4pPr marL="910144" indent="0">
              <a:buNone/>
              <a:defRPr/>
            </a:lvl4pPr>
            <a:lvl5pPr marL="1214936" indent="0">
              <a:buNone/>
              <a:defRPr/>
            </a:lvl5pPr>
          </a:lstStyle>
          <a:p>
            <a:pPr lvl="0"/>
            <a:r>
              <a:rPr lang="en-US" dirty="0"/>
              <a:t>Insert subtitle or description</a:t>
            </a:r>
          </a:p>
        </p:txBody>
      </p:sp>
      <p:sp>
        <p:nvSpPr>
          <p:cNvPr id="9" name="Picture Placeholder 13"/>
          <p:cNvSpPr>
            <a:spLocks noGrp="1"/>
          </p:cNvSpPr>
          <p:nvPr>
            <p:ph type="pic" sz="quarter" idx="29" hasCustomPrompt="1"/>
          </p:nvPr>
        </p:nvSpPr>
        <p:spPr>
          <a:xfrm>
            <a:off x="9356321" y="2386103"/>
            <a:ext cx="1641475" cy="1638851"/>
          </a:xfrm>
          <a:custGeom>
            <a:avLst/>
            <a:gdLst>
              <a:gd name="connsiteX0" fmla="*/ 508988 w 1017976"/>
              <a:gd name="connsiteY0" fmla="*/ 0 h 1016348"/>
              <a:gd name="connsiteX1" fmla="*/ 1017976 w 1017976"/>
              <a:gd name="connsiteY1" fmla="*/ 508174 h 1016348"/>
              <a:gd name="connsiteX2" fmla="*/ 508988 w 1017976"/>
              <a:gd name="connsiteY2" fmla="*/ 1016348 h 1016348"/>
              <a:gd name="connsiteX3" fmla="*/ 0 w 1017976"/>
              <a:gd name="connsiteY3" fmla="*/ 508174 h 1016348"/>
              <a:gd name="connsiteX4" fmla="*/ 508988 w 1017976"/>
              <a:gd name="connsiteY4" fmla="*/ 0 h 1016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7976" h="1016348">
                <a:moveTo>
                  <a:pt x="508988" y="0"/>
                </a:moveTo>
                <a:cubicBezTo>
                  <a:pt x="790094" y="0"/>
                  <a:pt x="1017976" y="227517"/>
                  <a:pt x="1017976" y="508174"/>
                </a:cubicBezTo>
                <a:cubicBezTo>
                  <a:pt x="1017976" y="788831"/>
                  <a:pt x="790094" y="1016348"/>
                  <a:pt x="508988" y="1016348"/>
                </a:cubicBezTo>
                <a:cubicBezTo>
                  <a:pt x="227882" y="1016348"/>
                  <a:pt x="0" y="788831"/>
                  <a:pt x="0" y="508174"/>
                </a:cubicBezTo>
                <a:cubicBezTo>
                  <a:pt x="0" y="227517"/>
                  <a:pt x="227882" y="0"/>
                  <a:pt x="508988" y="0"/>
                </a:cubicBezTo>
                <a:close/>
              </a:path>
            </a:pathLst>
          </a:custGeom>
          <a:solidFill>
            <a:schemeClr val="bg1">
              <a:lumMod val="85000"/>
            </a:schemeClr>
          </a:solidFill>
          <a:ln w="19050">
            <a:solidFill>
              <a:schemeClr val="bg1">
                <a:lumMod val="95000"/>
              </a:schemeClr>
            </a:solidFill>
          </a:ln>
          <a:effectLst/>
        </p:spPr>
        <p:txBody>
          <a:bodyPr wrap="square" tIns="0" bIns="182880" anchor="b">
            <a:noAutofit/>
          </a:bodyPr>
          <a:lstStyle>
            <a:lvl1pPr algn="ctr">
              <a:buNone/>
              <a:defRPr sz="800" baseline="0">
                <a:solidFill>
                  <a:schemeClr val="tx1">
                    <a:lumMod val="50000"/>
                    <a:lumOff val="50000"/>
                  </a:schemeClr>
                </a:solidFill>
              </a:defRPr>
            </a:lvl1pPr>
          </a:lstStyle>
          <a:p>
            <a:r>
              <a:rPr lang="en-US" dirty="0"/>
              <a:t>Image Holder</a:t>
            </a:r>
          </a:p>
        </p:txBody>
      </p:sp>
      <p:sp>
        <p:nvSpPr>
          <p:cNvPr id="10" name="Picture Placeholder 14"/>
          <p:cNvSpPr>
            <a:spLocks noGrp="1"/>
          </p:cNvSpPr>
          <p:nvPr>
            <p:ph type="pic" sz="quarter" idx="30" hasCustomPrompt="1"/>
          </p:nvPr>
        </p:nvSpPr>
        <p:spPr>
          <a:xfrm>
            <a:off x="1185545" y="2386103"/>
            <a:ext cx="1641475" cy="1638851"/>
          </a:xfrm>
          <a:custGeom>
            <a:avLst/>
            <a:gdLst>
              <a:gd name="connsiteX0" fmla="*/ 508988 w 1017976"/>
              <a:gd name="connsiteY0" fmla="*/ 0 h 1016348"/>
              <a:gd name="connsiteX1" fmla="*/ 1017976 w 1017976"/>
              <a:gd name="connsiteY1" fmla="*/ 508174 h 1016348"/>
              <a:gd name="connsiteX2" fmla="*/ 508988 w 1017976"/>
              <a:gd name="connsiteY2" fmla="*/ 1016348 h 1016348"/>
              <a:gd name="connsiteX3" fmla="*/ 0 w 1017976"/>
              <a:gd name="connsiteY3" fmla="*/ 508174 h 1016348"/>
              <a:gd name="connsiteX4" fmla="*/ 508988 w 1017976"/>
              <a:gd name="connsiteY4" fmla="*/ 0 h 1016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7976" h="1016348">
                <a:moveTo>
                  <a:pt x="508988" y="0"/>
                </a:moveTo>
                <a:cubicBezTo>
                  <a:pt x="790094" y="0"/>
                  <a:pt x="1017976" y="227517"/>
                  <a:pt x="1017976" y="508174"/>
                </a:cubicBezTo>
                <a:cubicBezTo>
                  <a:pt x="1017976" y="788831"/>
                  <a:pt x="790094" y="1016348"/>
                  <a:pt x="508988" y="1016348"/>
                </a:cubicBezTo>
                <a:cubicBezTo>
                  <a:pt x="227882" y="1016348"/>
                  <a:pt x="0" y="788831"/>
                  <a:pt x="0" y="508174"/>
                </a:cubicBezTo>
                <a:cubicBezTo>
                  <a:pt x="0" y="227517"/>
                  <a:pt x="227882" y="0"/>
                  <a:pt x="508988" y="0"/>
                </a:cubicBezTo>
                <a:close/>
              </a:path>
            </a:pathLst>
          </a:custGeom>
          <a:solidFill>
            <a:schemeClr val="bg1">
              <a:lumMod val="85000"/>
            </a:schemeClr>
          </a:solidFill>
          <a:ln w="19050">
            <a:solidFill>
              <a:schemeClr val="bg1">
                <a:lumMod val="95000"/>
              </a:schemeClr>
            </a:solidFill>
          </a:ln>
          <a:effectLst/>
        </p:spPr>
        <p:txBody>
          <a:bodyPr wrap="square" tIns="0" bIns="182880" anchor="b">
            <a:noAutofit/>
          </a:bodyPr>
          <a:lstStyle>
            <a:lvl1pPr algn="ctr">
              <a:buNone/>
              <a:defRPr sz="800" baseline="0">
                <a:solidFill>
                  <a:schemeClr val="tx1">
                    <a:lumMod val="50000"/>
                    <a:lumOff val="50000"/>
                  </a:schemeClr>
                </a:solidFill>
              </a:defRPr>
            </a:lvl1pPr>
          </a:lstStyle>
          <a:p>
            <a:r>
              <a:rPr lang="en-US" dirty="0"/>
              <a:t>Image Holder</a:t>
            </a:r>
          </a:p>
        </p:txBody>
      </p:sp>
      <p:sp>
        <p:nvSpPr>
          <p:cNvPr id="11" name="Picture Placeholder 13"/>
          <p:cNvSpPr>
            <a:spLocks noGrp="1"/>
          </p:cNvSpPr>
          <p:nvPr>
            <p:ph type="pic" sz="quarter" idx="31" hasCustomPrompt="1"/>
          </p:nvPr>
        </p:nvSpPr>
        <p:spPr>
          <a:xfrm>
            <a:off x="5270933" y="1710067"/>
            <a:ext cx="1641475" cy="1638851"/>
          </a:xfrm>
          <a:custGeom>
            <a:avLst/>
            <a:gdLst>
              <a:gd name="connsiteX0" fmla="*/ 508988 w 1017976"/>
              <a:gd name="connsiteY0" fmla="*/ 0 h 1016348"/>
              <a:gd name="connsiteX1" fmla="*/ 1017976 w 1017976"/>
              <a:gd name="connsiteY1" fmla="*/ 508174 h 1016348"/>
              <a:gd name="connsiteX2" fmla="*/ 508988 w 1017976"/>
              <a:gd name="connsiteY2" fmla="*/ 1016348 h 1016348"/>
              <a:gd name="connsiteX3" fmla="*/ 0 w 1017976"/>
              <a:gd name="connsiteY3" fmla="*/ 508174 h 1016348"/>
              <a:gd name="connsiteX4" fmla="*/ 508988 w 1017976"/>
              <a:gd name="connsiteY4" fmla="*/ 0 h 1016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7976" h="1016348">
                <a:moveTo>
                  <a:pt x="508988" y="0"/>
                </a:moveTo>
                <a:cubicBezTo>
                  <a:pt x="790094" y="0"/>
                  <a:pt x="1017976" y="227517"/>
                  <a:pt x="1017976" y="508174"/>
                </a:cubicBezTo>
                <a:cubicBezTo>
                  <a:pt x="1017976" y="788831"/>
                  <a:pt x="790094" y="1016348"/>
                  <a:pt x="508988" y="1016348"/>
                </a:cubicBezTo>
                <a:cubicBezTo>
                  <a:pt x="227882" y="1016348"/>
                  <a:pt x="0" y="788831"/>
                  <a:pt x="0" y="508174"/>
                </a:cubicBezTo>
                <a:cubicBezTo>
                  <a:pt x="0" y="227517"/>
                  <a:pt x="227882" y="0"/>
                  <a:pt x="508988" y="0"/>
                </a:cubicBezTo>
                <a:close/>
              </a:path>
            </a:pathLst>
          </a:custGeom>
          <a:solidFill>
            <a:schemeClr val="bg1">
              <a:lumMod val="85000"/>
            </a:schemeClr>
          </a:solidFill>
          <a:ln w="19050">
            <a:solidFill>
              <a:schemeClr val="bg1">
                <a:lumMod val="95000"/>
              </a:schemeClr>
            </a:solidFill>
          </a:ln>
          <a:effectLst/>
        </p:spPr>
        <p:txBody>
          <a:bodyPr wrap="square" tIns="0" bIns="182880" anchor="b">
            <a:noAutofit/>
          </a:bodyPr>
          <a:lstStyle>
            <a:lvl1pPr algn="ctr">
              <a:buNone/>
              <a:defRPr sz="800" baseline="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621448770"/>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ontent, Callout and Image Right">
    <p:spTree>
      <p:nvGrpSpPr>
        <p:cNvPr id="1" name=""/>
        <p:cNvGrpSpPr/>
        <p:nvPr/>
      </p:nvGrpSpPr>
      <p:grpSpPr>
        <a:xfrm>
          <a:off x="0" y="0"/>
          <a:ext cx="0" cy="0"/>
          <a:chOff x="0" y="0"/>
          <a:chExt cx="0" cy="0"/>
        </a:xfrm>
      </p:grpSpPr>
      <p:sp>
        <p:nvSpPr>
          <p:cNvPr id="2" name="Title 1"/>
          <p:cNvSpPr>
            <a:spLocks noGrp="1"/>
          </p:cNvSpPr>
          <p:nvPr>
            <p:ph type="title"/>
          </p:nvPr>
        </p:nvSpPr>
        <p:spPr>
          <a:xfrm>
            <a:off x="487680" y="1815356"/>
            <a:ext cx="3962401" cy="1005840"/>
          </a:xfrm>
        </p:spPr>
        <p:txBody>
          <a:bodyPr anchor="t"/>
          <a:lstStyle/>
          <a:p>
            <a:r>
              <a:rPr lang="en-US"/>
              <a:t>Click to edit Master title style</a:t>
            </a:r>
            <a:endParaRPr lang="en-US" dirty="0"/>
          </a:p>
        </p:txBody>
      </p:sp>
      <p:sp>
        <p:nvSpPr>
          <p:cNvPr id="4" name="Date Placeholder 3"/>
          <p:cNvSpPr>
            <a:spLocks noGrp="1"/>
          </p:cNvSpPr>
          <p:nvPr>
            <p:ph type="dt" sz="half" idx="10"/>
          </p:nvPr>
        </p:nvSpPr>
        <p:spPr/>
        <p:txBody>
          <a:bodyPr/>
          <a:lstStyle/>
          <a:p>
            <a:r>
              <a:rPr lang="en-US"/>
              <a:t>Month 00, 0000 (if needed)</a:t>
            </a:r>
          </a:p>
        </p:txBody>
      </p:sp>
      <p:sp>
        <p:nvSpPr>
          <p:cNvPr id="6" name="Slide Number Placeholder 5"/>
          <p:cNvSpPr>
            <a:spLocks noGrp="1"/>
          </p:cNvSpPr>
          <p:nvPr>
            <p:ph type="sldNum" sz="quarter" idx="12"/>
          </p:nvPr>
        </p:nvSpPr>
        <p:spPr>
          <a:xfrm>
            <a:off x="11502886" y="6309360"/>
            <a:ext cx="388732" cy="365760"/>
          </a:xfrm>
        </p:spPr>
        <p:txBody>
          <a:bodyPr/>
          <a:lstStyle/>
          <a:p>
            <a:pPr>
              <a:defRPr/>
            </a:pPr>
            <a:fld id="{1CD582F8-09C7-4834-9CB0-B472C8B98292}" type="slidenum">
              <a:rPr lang="en-US" smtClean="0"/>
              <a:pPr>
                <a:defRPr/>
              </a:pPr>
              <a:t>‹#›</a:t>
            </a:fld>
            <a:endParaRPr lang="en-US" dirty="0"/>
          </a:p>
        </p:txBody>
      </p:sp>
      <p:sp>
        <p:nvSpPr>
          <p:cNvPr id="9" name="Rectangle 8"/>
          <p:cNvSpPr/>
          <p:nvPr userDrawn="1"/>
        </p:nvSpPr>
        <p:spPr>
          <a:xfrm>
            <a:off x="5043641" y="0"/>
            <a:ext cx="358059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Content Placeholder 2"/>
          <p:cNvSpPr>
            <a:spLocks noGrp="1"/>
          </p:cNvSpPr>
          <p:nvPr>
            <p:ph idx="1"/>
          </p:nvPr>
        </p:nvSpPr>
        <p:spPr>
          <a:xfrm>
            <a:off x="482601" y="3035691"/>
            <a:ext cx="3967480" cy="2911085"/>
          </a:xfrm>
        </p:spPr>
        <p:txBody>
          <a:bodyPr>
            <a:normAutofit/>
          </a:bodyPr>
          <a:lstStyle>
            <a:lvl1pPr marL="0" indent="0">
              <a:buNone/>
              <a:defRPr sz="1333"/>
            </a:lvl1pPr>
            <a:lvl2pPr marL="306908" indent="0">
              <a:buNone/>
              <a:defRPr sz="1333"/>
            </a:lvl2pPr>
            <a:lvl3pPr marL="613818" indent="0">
              <a:buNone/>
              <a:defRPr sz="1333"/>
            </a:lvl3pPr>
            <a:lvl4pPr marL="910144" indent="0">
              <a:buNone/>
              <a:defRPr sz="1333"/>
            </a:lvl4pPr>
            <a:lvl5pPr marL="1214936" indent="0">
              <a:buNone/>
              <a:defRPr sz="13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Picture Placeholder 2"/>
          <p:cNvSpPr>
            <a:spLocks noGrp="1"/>
          </p:cNvSpPr>
          <p:nvPr>
            <p:ph type="pic" sz="quarter" idx="13"/>
          </p:nvPr>
        </p:nvSpPr>
        <p:spPr>
          <a:xfrm>
            <a:off x="8624237" y="0"/>
            <a:ext cx="3567764" cy="6858000"/>
          </a:xfrm>
          <a:prstGeom prst="rect">
            <a:avLst/>
          </a:prstGeom>
          <a:solidFill>
            <a:schemeClr val="tx1">
              <a:lumMod val="10000"/>
              <a:lumOff val="90000"/>
            </a:schemeClr>
          </a:solidFill>
        </p:spPr>
        <p:txBody>
          <a:bodyPr tIns="1548000" anchor="ctr"/>
          <a:lstStyle>
            <a:lvl1pPr marL="0" indent="0" algn="ctr">
              <a:buNone/>
              <a:defRPr sz="2000">
                <a:solidFill>
                  <a:schemeClr val="tx1">
                    <a:lumMod val="75000"/>
                    <a:lumOff val="25000"/>
                  </a:schemeClr>
                </a:solidFill>
              </a:defRPr>
            </a:lvl1pPr>
          </a:lstStyle>
          <a:p>
            <a:r>
              <a:rPr lang="en-US"/>
              <a:t>Click icon to add picture</a:t>
            </a:r>
          </a:p>
        </p:txBody>
      </p:sp>
    </p:spTree>
    <p:extLst>
      <p:ext uri="{BB962C8B-B14F-4D97-AF65-F5344CB8AC3E}">
        <p14:creationId xmlns:p14="http://schemas.microsoft.com/office/powerpoint/2010/main" val="3981243148"/>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 Color">
    <p:spTree>
      <p:nvGrpSpPr>
        <p:cNvPr id="1" name=""/>
        <p:cNvGrpSpPr/>
        <p:nvPr/>
      </p:nvGrpSpPr>
      <p:grpSpPr>
        <a:xfrm>
          <a:off x="0" y="0"/>
          <a:ext cx="0" cy="0"/>
          <a:chOff x="0" y="0"/>
          <a:chExt cx="0" cy="0"/>
        </a:xfrm>
      </p:grpSpPr>
      <p:sp>
        <p:nvSpPr>
          <p:cNvPr id="7" name="Rectangle 6"/>
          <p:cNvSpPr/>
          <p:nvPr userDrawn="1"/>
        </p:nvSpPr>
        <p:spPr>
          <a:xfrm flipV="1">
            <a:off x="0" y="-3"/>
            <a:ext cx="12192000" cy="118872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487680" y="91437"/>
            <a:ext cx="11211137" cy="1005840"/>
          </a:xfrm>
        </p:spPr>
        <p:txBody>
          <a:bodyPr anchor="ct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Month 00, 0000 (if needed)</a:t>
            </a:r>
          </a:p>
        </p:txBody>
      </p:sp>
      <p:sp>
        <p:nvSpPr>
          <p:cNvPr id="10" name="Slide Number Placeholder 5"/>
          <p:cNvSpPr>
            <a:spLocks noGrp="1"/>
          </p:cNvSpPr>
          <p:nvPr>
            <p:ph type="sldNum" sz="quarter" idx="12"/>
          </p:nvPr>
        </p:nvSpPr>
        <p:spPr>
          <a:xfrm>
            <a:off x="11502886" y="6309360"/>
            <a:ext cx="388732" cy="365760"/>
          </a:xfrm>
        </p:spPr>
        <p:txBody>
          <a:bodyPr/>
          <a:lstStyle/>
          <a:p>
            <a:pPr>
              <a:defRPr/>
            </a:pPr>
            <a:fld id="{1CD582F8-09C7-4834-9CB0-B472C8B98292}" type="slidenum">
              <a:rPr lang="en-US" smtClean="0"/>
              <a:pPr>
                <a:defRPr/>
              </a:pPr>
              <a:t>‹#›</a:t>
            </a:fld>
            <a:endParaRPr lang="en-US" dirty="0"/>
          </a:p>
        </p:txBody>
      </p:sp>
      <p:sp>
        <p:nvSpPr>
          <p:cNvPr id="8" name="Footer Placeholder 3"/>
          <p:cNvSpPr>
            <a:spLocks noGrp="1"/>
          </p:cNvSpPr>
          <p:nvPr>
            <p:ph type="ftr" sz="quarter" idx="3"/>
          </p:nvPr>
        </p:nvSpPr>
        <p:spPr>
          <a:xfrm>
            <a:off x="4055521" y="6339840"/>
            <a:ext cx="2133600" cy="243840"/>
          </a:xfrm>
          <a:prstGeom prst="rect">
            <a:avLst/>
          </a:prstGeom>
        </p:spPr>
        <p:txBody>
          <a:bodyPr lIns="0" tIns="0" rIns="0" bIns="0" anchor="b"/>
          <a:lstStyle>
            <a:lvl1pPr algn="l" rtl="0" fontAlgn="base">
              <a:spcBef>
                <a:spcPct val="0"/>
              </a:spcBef>
              <a:spcAft>
                <a:spcPct val="0"/>
              </a:spcAft>
              <a:defRPr lang="en-US" sz="1067" kern="1200" smtClean="0">
                <a:solidFill>
                  <a:schemeClr val="tx1"/>
                </a:solidFill>
                <a:latin typeface="Arial" charset="0"/>
                <a:ea typeface="+mn-ea"/>
                <a:cs typeface="Arial" charset="0"/>
              </a:defRPr>
            </a:lvl1pPr>
          </a:lstStyle>
          <a:p>
            <a:r>
              <a:rPr lang="en-US"/>
              <a:t>Footer (if needed)</a:t>
            </a:r>
          </a:p>
        </p:txBody>
      </p:sp>
    </p:spTree>
    <p:extLst>
      <p:ext uri="{BB962C8B-B14F-4D97-AF65-F5344CB8AC3E}">
        <p14:creationId xmlns:p14="http://schemas.microsoft.com/office/powerpoint/2010/main" val="1906259628"/>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Section Divider - Color">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title" hasCustomPrompt="1"/>
          </p:nvPr>
        </p:nvSpPr>
        <p:spPr bwMode="gray">
          <a:xfrm>
            <a:off x="487679" y="1386541"/>
            <a:ext cx="7315183" cy="2180775"/>
          </a:xfrm>
        </p:spPr>
        <p:txBody>
          <a:bodyPr tIns="45720" anchor="t">
            <a:noAutofit/>
          </a:bodyPr>
          <a:lstStyle>
            <a:lvl1pPr algn="l">
              <a:lnSpc>
                <a:spcPct val="80000"/>
              </a:lnSpc>
              <a:defRPr sz="5333" b="1" cap="none" baseline="0">
                <a:solidFill>
                  <a:schemeClr val="bg1"/>
                </a:solidFill>
                <a:latin typeface="+mn-lt"/>
              </a:defRPr>
            </a:lvl1pPr>
          </a:lstStyle>
          <a:p>
            <a:r>
              <a:rPr lang="en-US" dirty="0"/>
              <a:t>Section header or divider slide option 1</a:t>
            </a:r>
          </a:p>
        </p:txBody>
      </p:sp>
      <p:grpSp>
        <p:nvGrpSpPr>
          <p:cNvPr id="5" name="Group 4">
            <a:extLst>
              <a:ext uri="{FF2B5EF4-FFF2-40B4-BE49-F238E27FC236}">
                <a16:creationId xmlns:a16="http://schemas.microsoft.com/office/drawing/2014/main" id="{916AEA9B-90A8-B3C4-17B1-E38A0C48DB94}"/>
              </a:ext>
            </a:extLst>
          </p:cNvPr>
          <p:cNvGrpSpPr>
            <a:grpSpLocks noChangeAspect="1"/>
          </p:cNvGrpSpPr>
          <p:nvPr userDrawn="1"/>
        </p:nvGrpSpPr>
        <p:grpSpPr bwMode="black">
          <a:xfrm>
            <a:off x="550437" y="6213987"/>
            <a:ext cx="2165884" cy="317300"/>
            <a:chOff x="838200" y="609600"/>
            <a:chExt cx="7835890" cy="1143000"/>
          </a:xfrm>
          <a:solidFill>
            <a:srgbClr val="FFFFFF"/>
          </a:solidFill>
        </p:grpSpPr>
        <p:sp>
          <p:nvSpPr>
            <p:cNvPr id="6" name="Freeform 62">
              <a:extLst>
                <a:ext uri="{FF2B5EF4-FFF2-40B4-BE49-F238E27FC236}">
                  <a16:creationId xmlns:a16="http://schemas.microsoft.com/office/drawing/2014/main" id="{C71A4776-F25A-2E3C-608B-BFFB502A95FB}"/>
                </a:ext>
              </a:extLst>
            </p:cNvPr>
            <p:cNvSpPr>
              <a:spLocks noChangeArrowheads="1"/>
            </p:cNvSpPr>
            <p:nvPr/>
          </p:nvSpPr>
          <p:spPr bwMode="black">
            <a:xfrm>
              <a:off x="4597431" y="865591"/>
              <a:ext cx="572140" cy="583660"/>
            </a:xfrm>
            <a:custGeom>
              <a:avLst/>
              <a:gdLst>
                <a:gd name="T0" fmla="*/ 512 w 1970"/>
                <a:gd name="T1" fmla="*/ 41 h 2012"/>
                <a:gd name="T2" fmla="*/ 512 w 1970"/>
                <a:gd name="T3" fmla="*/ 41 h 2012"/>
                <a:gd name="T4" fmla="*/ 0 w 1970"/>
                <a:gd name="T5" fmla="*/ 41 h 2012"/>
                <a:gd name="T6" fmla="*/ 0 w 1970"/>
                <a:gd name="T7" fmla="*/ 2011 h 2012"/>
                <a:gd name="T8" fmla="*/ 532 w 1970"/>
                <a:gd name="T9" fmla="*/ 2011 h 2012"/>
                <a:gd name="T10" fmla="*/ 532 w 1970"/>
                <a:gd name="T11" fmla="*/ 739 h 2012"/>
                <a:gd name="T12" fmla="*/ 1004 w 1970"/>
                <a:gd name="T13" fmla="*/ 493 h 2012"/>
                <a:gd name="T14" fmla="*/ 1312 w 1970"/>
                <a:gd name="T15" fmla="*/ 595 h 2012"/>
                <a:gd name="T16" fmla="*/ 1435 w 1970"/>
                <a:gd name="T17" fmla="*/ 965 h 2012"/>
                <a:gd name="T18" fmla="*/ 1435 w 1970"/>
                <a:gd name="T19" fmla="*/ 2011 h 2012"/>
                <a:gd name="T20" fmla="*/ 1969 w 1970"/>
                <a:gd name="T21" fmla="*/ 2011 h 2012"/>
                <a:gd name="T22" fmla="*/ 1969 w 1970"/>
                <a:gd name="T23" fmla="*/ 1006 h 2012"/>
                <a:gd name="T24" fmla="*/ 1764 w 1970"/>
                <a:gd name="T25" fmla="*/ 308 h 2012"/>
                <a:gd name="T26" fmla="*/ 1066 w 1970"/>
                <a:gd name="T27" fmla="*/ 0 h 2012"/>
                <a:gd name="T28" fmla="*/ 512 w 1970"/>
                <a:gd name="T29" fmla="*/ 349 h 2012"/>
                <a:gd name="T30" fmla="*/ 512 w 1970"/>
                <a:gd name="T31" fmla="*/ 41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0" h="2012">
                  <a:moveTo>
                    <a:pt x="512" y="41"/>
                  </a:moveTo>
                  <a:lnTo>
                    <a:pt x="512" y="41"/>
                  </a:lnTo>
                  <a:cubicBezTo>
                    <a:pt x="0" y="41"/>
                    <a:pt x="0" y="41"/>
                    <a:pt x="0" y="41"/>
                  </a:cubicBezTo>
                  <a:cubicBezTo>
                    <a:pt x="0" y="2011"/>
                    <a:pt x="0" y="2011"/>
                    <a:pt x="0" y="2011"/>
                  </a:cubicBezTo>
                  <a:cubicBezTo>
                    <a:pt x="532" y="2011"/>
                    <a:pt x="532" y="2011"/>
                    <a:pt x="532" y="2011"/>
                  </a:cubicBezTo>
                  <a:cubicBezTo>
                    <a:pt x="532" y="739"/>
                    <a:pt x="532" y="739"/>
                    <a:pt x="532" y="739"/>
                  </a:cubicBezTo>
                  <a:cubicBezTo>
                    <a:pt x="594" y="636"/>
                    <a:pt x="778" y="493"/>
                    <a:pt x="1004" y="493"/>
                  </a:cubicBezTo>
                  <a:cubicBezTo>
                    <a:pt x="1128" y="493"/>
                    <a:pt x="1230" y="533"/>
                    <a:pt x="1312" y="595"/>
                  </a:cubicBezTo>
                  <a:cubicBezTo>
                    <a:pt x="1374" y="677"/>
                    <a:pt x="1435" y="780"/>
                    <a:pt x="1435" y="965"/>
                  </a:cubicBezTo>
                  <a:cubicBezTo>
                    <a:pt x="1435" y="2011"/>
                    <a:pt x="1435" y="2011"/>
                    <a:pt x="1435" y="2011"/>
                  </a:cubicBezTo>
                  <a:cubicBezTo>
                    <a:pt x="1969" y="2011"/>
                    <a:pt x="1969" y="2011"/>
                    <a:pt x="1969" y="2011"/>
                  </a:cubicBezTo>
                  <a:cubicBezTo>
                    <a:pt x="1969" y="1006"/>
                    <a:pt x="1969" y="1006"/>
                    <a:pt x="1969" y="1006"/>
                  </a:cubicBezTo>
                  <a:cubicBezTo>
                    <a:pt x="1969" y="677"/>
                    <a:pt x="1887" y="472"/>
                    <a:pt x="1764" y="308"/>
                  </a:cubicBezTo>
                  <a:cubicBezTo>
                    <a:pt x="1599" y="123"/>
                    <a:pt x="1333" y="0"/>
                    <a:pt x="1066" y="0"/>
                  </a:cubicBezTo>
                  <a:cubicBezTo>
                    <a:pt x="717" y="0"/>
                    <a:pt x="512" y="185"/>
                    <a:pt x="512" y="349"/>
                  </a:cubicBezTo>
                  <a:lnTo>
                    <a:pt x="512" y="4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p>
          </p:txBody>
        </p:sp>
        <p:sp>
          <p:nvSpPr>
            <p:cNvPr id="7" name="Freeform 63">
              <a:extLst>
                <a:ext uri="{FF2B5EF4-FFF2-40B4-BE49-F238E27FC236}">
                  <a16:creationId xmlns:a16="http://schemas.microsoft.com/office/drawing/2014/main" id="{2E875C29-FF31-71ED-728D-2489D2B09F6B}"/>
                </a:ext>
              </a:extLst>
            </p:cNvPr>
            <p:cNvSpPr>
              <a:spLocks noChangeArrowheads="1"/>
            </p:cNvSpPr>
            <p:nvPr/>
          </p:nvSpPr>
          <p:spPr bwMode="black">
            <a:xfrm>
              <a:off x="838200" y="697917"/>
              <a:ext cx="852451" cy="756454"/>
            </a:xfrm>
            <a:custGeom>
              <a:avLst/>
              <a:gdLst>
                <a:gd name="T0" fmla="*/ 2525 w 2936"/>
                <a:gd name="T1" fmla="*/ 0 h 2608"/>
                <a:gd name="T2" fmla="*/ 1457 w 2936"/>
                <a:gd name="T3" fmla="*/ 1355 h 2608"/>
                <a:gd name="T4" fmla="*/ 390 w 2936"/>
                <a:gd name="T5" fmla="*/ 0 h 2608"/>
                <a:gd name="T6" fmla="*/ 0 w 2936"/>
                <a:gd name="T7" fmla="*/ 0 h 2608"/>
                <a:gd name="T8" fmla="*/ 0 w 2936"/>
                <a:gd name="T9" fmla="*/ 2607 h 2608"/>
                <a:gd name="T10" fmla="*/ 534 w 2936"/>
                <a:gd name="T11" fmla="*/ 2607 h 2608"/>
                <a:gd name="T12" fmla="*/ 534 w 2936"/>
                <a:gd name="T13" fmla="*/ 944 h 2608"/>
                <a:gd name="T14" fmla="*/ 1273 w 2936"/>
                <a:gd name="T15" fmla="*/ 1909 h 2608"/>
                <a:gd name="T16" fmla="*/ 1662 w 2936"/>
                <a:gd name="T17" fmla="*/ 1909 h 2608"/>
                <a:gd name="T18" fmla="*/ 2401 w 2936"/>
                <a:gd name="T19" fmla="*/ 965 h 2608"/>
                <a:gd name="T20" fmla="*/ 2401 w 2936"/>
                <a:gd name="T21" fmla="*/ 2607 h 2608"/>
                <a:gd name="T22" fmla="*/ 2935 w 2936"/>
                <a:gd name="T23" fmla="*/ 2607 h 2608"/>
                <a:gd name="T24" fmla="*/ 2935 w 2936"/>
                <a:gd name="T25" fmla="*/ 0 h 2608"/>
                <a:gd name="T26" fmla="*/ 2525 w 2936"/>
                <a:gd name="T27" fmla="*/ 0 h 2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36" h="2608">
                  <a:moveTo>
                    <a:pt x="2525" y="0"/>
                  </a:moveTo>
                  <a:lnTo>
                    <a:pt x="1457" y="1355"/>
                  </a:lnTo>
                  <a:lnTo>
                    <a:pt x="390" y="0"/>
                  </a:lnTo>
                  <a:lnTo>
                    <a:pt x="0" y="0"/>
                  </a:lnTo>
                  <a:lnTo>
                    <a:pt x="0" y="2607"/>
                  </a:lnTo>
                  <a:lnTo>
                    <a:pt x="534" y="2607"/>
                  </a:lnTo>
                  <a:lnTo>
                    <a:pt x="534" y="944"/>
                  </a:lnTo>
                  <a:lnTo>
                    <a:pt x="1273" y="1909"/>
                  </a:lnTo>
                  <a:lnTo>
                    <a:pt x="1662" y="1909"/>
                  </a:lnTo>
                  <a:lnTo>
                    <a:pt x="2401" y="965"/>
                  </a:lnTo>
                  <a:lnTo>
                    <a:pt x="2401" y="2607"/>
                  </a:lnTo>
                  <a:lnTo>
                    <a:pt x="2935" y="2607"/>
                  </a:lnTo>
                  <a:lnTo>
                    <a:pt x="2935" y="0"/>
                  </a:lnTo>
                  <a:lnTo>
                    <a:pt x="2525"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p>
          </p:txBody>
        </p:sp>
        <p:sp>
          <p:nvSpPr>
            <p:cNvPr id="8" name="Freeform 66">
              <a:extLst>
                <a:ext uri="{FF2B5EF4-FFF2-40B4-BE49-F238E27FC236}">
                  <a16:creationId xmlns:a16="http://schemas.microsoft.com/office/drawing/2014/main" id="{2E5A6265-B3CF-634C-DCC9-1C1C289AE605}"/>
                </a:ext>
              </a:extLst>
            </p:cNvPr>
            <p:cNvSpPr>
              <a:spLocks noChangeArrowheads="1"/>
            </p:cNvSpPr>
            <p:nvPr/>
          </p:nvSpPr>
          <p:spPr bwMode="black">
            <a:xfrm>
              <a:off x="3829457" y="865591"/>
              <a:ext cx="590059" cy="601579"/>
            </a:xfrm>
            <a:custGeom>
              <a:avLst/>
              <a:gdLst>
                <a:gd name="T0" fmla="*/ 1539 w 2032"/>
                <a:gd name="T1" fmla="*/ 20 h 2074"/>
                <a:gd name="T2" fmla="*/ 1539 w 2032"/>
                <a:gd name="T3" fmla="*/ 20 h 2074"/>
                <a:gd name="T4" fmla="*/ 1539 w 2032"/>
                <a:gd name="T5" fmla="*/ 328 h 2074"/>
                <a:gd name="T6" fmla="*/ 964 w 2032"/>
                <a:gd name="T7" fmla="*/ 0 h 2074"/>
                <a:gd name="T8" fmla="*/ 0 w 2032"/>
                <a:gd name="T9" fmla="*/ 1026 h 2074"/>
                <a:gd name="T10" fmla="*/ 246 w 2032"/>
                <a:gd name="T11" fmla="*/ 1724 h 2074"/>
                <a:gd name="T12" fmla="*/ 985 w 2032"/>
                <a:gd name="T13" fmla="*/ 2073 h 2074"/>
                <a:gd name="T14" fmla="*/ 1539 w 2032"/>
                <a:gd name="T15" fmla="*/ 1724 h 2074"/>
                <a:gd name="T16" fmla="*/ 1539 w 2032"/>
                <a:gd name="T17" fmla="*/ 2032 h 2074"/>
                <a:gd name="T18" fmla="*/ 2031 w 2032"/>
                <a:gd name="T19" fmla="*/ 2032 h 2074"/>
                <a:gd name="T20" fmla="*/ 2031 w 2032"/>
                <a:gd name="T21" fmla="*/ 20 h 2074"/>
                <a:gd name="T22" fmla="*/ 1539 w 2032"/>
                <a:gd name="T23" fmla="*/ 20 h 2074"/>
                <a:gd name="T24" fmla="*/ 1005 w 2032"/>
                <a:gd name="T25" fmla="*/ 1540 h 2074"/>
                <a:gd name="T26" fmla="*/ 1005 w 2032"/>
                <a:gd name="T27" fmla="*/ 1540 h 2074"/>
                <a:gd name="T28" fmla="*/ 513 w 2032"/>
                <a:gd name="T29" fmla="*/ 1026 h 2074"/>
                <a:gd name="T30" fmla="*/ 1005 w 2032"/>
                <a:gd name="T31" fmla="*/ 513 h 2074"/>
                <a:gd name="T32" fmla="*/ 1518 w 2032"/>
                <a:gd name="T33" fmla="*/ 1026 h 2074"/>
                <a:gd name="T34" fmla="*/ 1005 w 2032"/>
                <a:gd name="T35" fmla="*/ 1540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2" h="2074">
                  <a:moveTo>
                    <a:pt x="1539" y="20"/>
                  </a:moveTo>
                  <a:lnTo>
                    <a:pt x="1539" y="20"/>
                  </a:lnTo>
                  <a:cubicBezTo>
                    <a:pt x="1539" y="328"/>
                    <a:pt x="1539" y="328"/>
                    <a:pt x="1539" y="328"/>
                  </a:cubicBezTo>
                  <a:cubicBezTo>
                    <a:pt x="1518" y="185"/>
                    <a:pt x="1334" y="0"/>
                    <a:pt x="964" y="0"/>
                  </a:cubicBezTo>
                  <a:cubicBezTo>
                    <a:pt x="431" y="0"/>
                    <a:pt x="0" y="451"/>
                    <a:pt x="0" y="1026"/>
                  </a:cubicBezTo>
                  <a:cubicBezTo>
                    <a:pt x="0" y="1293"/>
                    <a:pt x="82" y="1540"/>
                    <a:pt x="246" y="1724"/>
                  </a:cubicBezTo>
                  <a:cubicBezTo>
                    <a:pt x="410" y="1929"/>
                    <a:pt x="697" y="2073"/>
                    <a:pt x="985" y="2073"/>
                  </a:cubicBezTo>
                  <a:cubicBezTo>
                    <a:pt x="1334" y="2073"/>
                    <a:pt x="1539" y="1868"/>
                    <a:pt x="1539" y="1724"/>
                  </a:cubicBezTo>
                  <a:cubicBezTo>
                    <a:pt x="1539" y="2032"/>
                    <a:pt x="1539" y="2032"/>
                    <a:pt x="1539" y="2032"/>
                  </a:cubicBezTo>
                  <a:cubicBezTo>
                    <a:pt x="2031" y="2032"/>
                    <a:pt x="2031" y="2032"/>
                    <a:pt x="2031" y="2032"/>
                  </a:cubicBezTo>
                  <a:cubicBezTo>
                    <a:pt x="2031" y="20"/>
                    <a:pt x="2031" y="20"/>
                    <a:pt x="2031" y="20"/>
                  </a:cubicBezTo>
                  <a:lnTo>
                    <a:pt x="1539" y="20"/>
                  </a:lnTo>
                  <a:close/>
                  <a:moveTo>
                    <a:pt x="1005" y="1540"/>
                  </a:moveTo>
                  <a:lnTo>
                    <a:pt x="1005" y="1540"/>
                  </a:lnTo>
                  <a:cubicBezTo>
                    <a:pt x="718" y="1540"/>
                    <a:pt x="513" y="1314"/>
                    <a:pt x="513" y="1026"/>
                  </a:cubicBezTo>
                  <a:cubicBezTo>
                    <a:pt x="513" y="739"/>
                    <a:pt x="718" y="513"/>
                    <a:pt x="1005" y="513"/>
                  </a:cubicBezTo>
                  <a:cubicBezTo>
                    <a:pt x="1314" y="513"/>
                    <a:pt x="1518" y="739"/>
                    <a:pt x="1518" y="1026"/>
                  </a:cubicBezTo>
                  <a:cubicBezTo>
                    <a:pt x="1518" y="1314"/>
                    <a:pt x="1314" y="1540"/>
                    <a:pt x="1005" y="154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p>
          </p:txBody>
        </p:sp>
        <p:sp>
          <p:nvSpPr>
            <p:cNvPr id="9" name="Freeform 67">
              <a:extLst>
                <a:ext uri="{FF2B5EF4-FFF2-40B4-BE49-F238E27FC236}">
                  <a16:creationId xmlns:a16="http://schemas.microsoft.com/office/drawing/2014/main" id="{977D33DE-A85F-91B2-C020-BF8E32A12C40}"/>
                </a:ext>
              </a:extLst>
            </p:cNvPr>
            <p:cNvSpPr>
              <a:spLocks noChangeArrowheads="1"/>
            </p:cNvSpPr>
            <p:nvPr/>
          </p:nvSpPr>
          <p:spPr bwMode="black">
            <a:xfrm>
              <a:off x="3096042" y="859191"/>
              <a:ext cx="596459" cy="893409"/>
            </a:xfrm>
            <a:custGeom>
              <a:avLst/>
              <a:gdLst>
                <a:gd name="T0" fmla="*/ 1539 w 2053"/>
                <a:gd name="T1" fmla="*/ 40 h 3079"/>
                <a:gd name="T2" fmla="*/ 1539 w 2053"/>
                <a:gd name="T3" fmla="*/ 40 h 3079"/>
                <a:gd name="T4" fmla="*/ 1539 w 2053"/>
                <a:gd name="T5" fmla="*/ 348 h 3079"/>
                <a:gd name="T6" fmla="*/ 965 w 2053"/>
                <a:gd name="T7" fmla="*/ 0 h 3079"/>
                <a:gd name="T8" fmla="*/ 0 w 2053"/>
                <a:gd name="T9" fmla="*/ 1046 h 3079"/>
                <a:gd name="T10" fmla="*/ 246 w 2053"/>
                <a:gd name="T11" fmla="*/ 1744 h 3079"/>
                <a:gd name="T12" fmla="*/ 985 w 2053"/>
                <a:gd name="T13" fmla="*/ 2093 h 3079"/>
                <a:gd name="T14" fmla="*/ 1518 w 2053"/>
                <a:gd name="T15" fmla="*/ 1744 h 3079"/>
                <a:gd name="T16" fmla="*/ 1518 w 2053"/>
                <a:gd name="T17" fmla="*/ 1970 h 3079"/>
                <a:gd name="T18" fmla="*/ 1396 w 2053"/>
                <a:gd name="T19" fmla="*/ 2442 h 3079"/>
                <a:gd name="T20" fmla="*/ 985 w 2053"/>
                <a:gd name="T21" fmla="*/ 2606 h 3079"/>
                <a:gd name="T22" fmla="*/ 390 w 2053"/>
                <a:gd name="T23" fmla="*/ 2319 h 3079"/>
                <a:gd name="T24" fmla="*/ 61 w 2053"/>
                <a:gd name="T25" fmla="*/ 2668 h 3079"/>
                <a:gd name="T26" fmla="*/ 985 w 2053"/>
                <a:gd name="T27" fmla="*/ 3078 h 3079"/>
                <a:gd name="T28" fmla="*/ 1868 w 2053"/>
                <a:gd name="T29" fmla="*/ 2668 h 3079"/>
                <a:gd name="T30" fmla="*/ 2052 w 2053"/>
                <a:gd name="T31" fmla="*/ 1929 h 3079"/>
                <a:gd name="T32" fmla="*/ 2052 w 2053"/>
                <a:gd name="T33" fmla="*/ 40 h 3079"/>
                <a:gd name="T34" fmla="*/ 1539 w 2053"/>
                <a:gd name="T35" fmla="*/ 40 h 3079"/>
                <a:gd name="T36" fmla="*/ 1026 w 2053"/>
                <a:gd name="T37" fmla="*/ 1560 h 3079"/>
                <a:gd name="T38" fmla="*/ 1026 w 2053"/>
                <a:gd name="T39" fmla="*/ 1560 h 3079"/>
                <a:gd name="T40" fmla="*/ 533 w 2053"/>
                <a:gd name="T41" fmla="*/ 1046 h 3079"/>
                <a:gd name="T42" fmla="*/ 1026 w 2053"/>
                <a:gd name="T43" fmla="*/ 513 h 3079"/>
                <a:gd name="T44" fmla="*/ 1518 w 2053"/>
                <a:gd name="T45" fmla="*/ 1046 h 3079"/>
                <a:gd name="T46" fmla="*/ 1026 w 2053"/>
                <a:gd name="T47" fmla="*/ 1560 h 3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53" h="3079">
                  <a:moveTo>
                    <a:pt x="1539" y="40"/>
                  </a:moveTo>
                  <a:lnTo>
                    <a:pt x="1539" y="40"/>
                  </a:lnTo>
                  <a:cubicBezTo>
                    <a:pt x="1539" y="348"/>
                    <a:pt x="1539" y="348"/>
                    <a:pt x="1539" y="348"/>
                  </a:cubicBezTo>
                  <a:cubicBezTo>
                    <a:pt x="1539" y="205"/>
                    <a:pt x="1334" y="0"/>
                    <a:pt x="965" y="0"/>
                  </a:cubicBezTo>
                  <a:cubicBezTo>
                    <a:pt x="431" y="0"/>
                    <a:pt x="0" y="451"/>
                    <a:pt x="0" y="1046"/>
                  </a:cubicBezTo>
                  <a:cubicBezTo>
                    <a:pt x="0" y="1313"/>
                    <a:pt x="102" y="1560"/>
                    <a:pt x="246" y="1744"/>
                  </a:cubicBezTo>
                  <a:cubicBezTo>
                    <a:pt x="431" y="1949"/>
                    <a:pt x="697" y="2093"/>
                    <a:pt x="985" y="2093"/>
                  </a:cubicBezTo>
                  <a:cubicBezTo>
                    <a:pt x="1334" y="2093"/>
                    <a:pt x="1498" y="1888"/>
                    <a:pt x="1518" y="1744"/>
                  </a:cubicBezTo>
                  <a:cubicBezTo>
                    <a:pt x="1518" y="1970"/>
                    <a:pt x="1518" y="1970"/>
                    <a:pt x="1518" y="1970"/>
                  </a:cubicBezTo>
                  <a:cubicBezTo>
                    <a:pt x="1518" y="2217"/>
                    <a:pt x="1478" y="2339"/>
                    <a:pt x="1396" y="2442"/>
                  </a:cubicBezTo>
                  <a:cubicBezTo>
                    <a:pt x="1313" y="2545"/>
                    <a:pt x="1170" y="2606"/>
                    <a:pt x="985" y="2606"/>
                  </a:cubicBezTo>
                  <a:cubicBezTo>
                    <a:pt x="677" y="2606"/>
                    <a:pt x="492" y="2421"/>
                    <a:pt x="390" y="2319"/>
                  </a:cubicBezTo>
                  <a:cubicBezTo>
                    <a:pt x="61" y="2668"/>
                    <a:pt x="61" y="2668"/>
                    <a:pt x="61" y="2668"/>
                  </a:cubicBezTo>
                  <a:cubicBezTo>
                    <a:pt x="246" y="2894"/>
                    <a:pt x="615" y="3078"/>
                    <a:pt x="985" y="3078"/>
                  </a:cubicBezTo>
                  <a:cubicBezTo>
                    <a:pt x="1375" y="3078"/>
                    <a:pt x="1683" y="2914"/>
                    <a:pt x="1868" y="2668"/>
                  </a:cubicBezTo>
                  <a:cubicBezTo>
                    <a:pt x="1991" y="2504"/>
                    <a:pt x="2052" y="2299"/>
                    <a:pt x="2052" y="1929"/>
                  </a:cubicBezTo>
                  <a:cubicBezTo>
                    <a:pt x="2052" y="40"/>
                    <a:pt x="2052" y="40"/>
                    <a:pt x="2052" y="40"/>
                  </a:cubicBezTo>
                  <a:lnTo>
                    <a:pt x="1539" y="40"/>
                  </a:lnTo>
                  <a:close/>
                  <a:moveTo>
                    <a:pt x="1026" y="1560"/>
                  </a:moveTo>
                  <a:lnTo>
                    <a:pt x="1026" y="1560"/>
                  </a:lnTo>
                  <a:cubicBezTo>
                    <a:pt x="718" y="1560"/>
                    <a:pt x="533" y="1334"/>
                    <a:pt x="533" y="1046"/>
                  </a:cubicBezTo>
                  <a:cubicBezTo>
                    <a:pt x="533" y="759"/>
                    <a:pt x="718" y="513"/>
                    <a:pt x="1026" y="513"/>
                  </a:cubicBezTo>
                  <a:cubicBezTo>
                    <a:pt x="1313" y="513"/>
                    <a:pt x="1518" y="759"/>
                    <a:pt x="1518" y="1046"/>
                  </a:cubicBezTo>
                  <a:cubicBezTo>
                    <a:pt x="1518" y="1334"/>
                    <a:pt x="1313" y="1560"/>
                    <a:pt x="1026" y="156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p>
          </p:txBody>
        </p:sp>
        <p:sp>
          <p:nvSpPr>
            <p:cNvPr id="10" name="Freeform 68">
              <a:extLst>
                <a:ext uri="{FF2B5EF4-FFF2-40B4-BE49-F238E27FC236}">
                  <a16:creationId xmlns:a16="http://schemas.microsoft.com/office/drawing/2014/main" id="{7F70E24F-A608-CA73-12D7-747E0A9BC4C3}"/>
                </a:ext>
              </a:extLst>
            </p:cNvPr>
            <p:cNvSpPr>
              <a:spLocks noChangeArrowheads="1"/>
            </p:cNvSpPr>
            <p:nvPr/>
          </p:nvSpPr>
          <p:spPr bwMode="black">
            <a:xfrm>
              <a:off x="2810612" y="852792"/>
              <a:ext cx="232952" cy="232952"/>
            </a:xfrm>
            <a:custGeom>
              <a:avLst/>
              <a:gdLst>
                <a:gd name="T0" fmla="*/ 801 w 802"/>
                <a:gd name="T1" fmla="*/ 410 h 801"/>
                <a:gd name="T2" fmla="*/ 801 w 802"/>
                <a:gd name="T3" fmla="*/ 410 h 801"/>
                <a:gd name="T4" fmla="*/ 391 w 802"/>
                <a:gd name="T5" fmla="*/ 0 h 801"/>
                <a:gd name="T6" fmla="*/ 0 w 802"/>
                <a:gd name="T7" fmla="*/ 410 h 801"/>
                <a:gd name="T8" fmla="*/ 391 w 802"/>
                <a:gd name="T9" fmla="*/ 800 h 801"/>
                <a:gd name="T10" fmla="*/ 801 w 802"/>
                <a:gd name="T11" fmla="*/ 410 h 801"/>
              </a:gdLst>
              <a:ahLst/>
              <a:cxnLst>
                <a:cxn ang="0">
                  <a:pos x="T0" y="T1"/>
                </a:cxn>
                <a:cxn ang="0">
                  <a:pos x="T2" y="T3"/>
                </a:cxn>
                <a:cxn ang="0">
                  <a:pos x="T4" y="T5"/>
                </a:cxn>
                <a:cxn ang="0">
                  <a:pos x="T6" y="T7"/>
                </a:cxn>
                <a:cxn ang="0">
                  <a:pos x="T8" y="T9"/>
                </a:cxn>
                <a:cxn ang="0">
                  <a:pos x="T10" y="T11"/>
                </a:cxn>
              </a:cxnLst>
              <a:rect l="0" t="0" r="r" b="b"/>
              <a:pathLst>
                <a:path w="802" h="801">
                  <a:moveTo>
                    <a:pt x="801" y="410"/>
                  </a:moveTo>
                  <a:lnTo>
                    <a:pt x="801" y="410"/>
                  </a:lnTo>
                  <a:cubicBezTo>
                    <a:pt x="801" y="185"/>
                    <a:pt x="616" y="0"/>
                    <a:pt x="391" y="0"/>
                  </a:cubicBezTo>
                  <a:cubicBezTo>
                    <a:pt x="185" y="0"/>
                    <a:pt x="0" y="185"/>
                    <a:pt x="0" y="410"/>
                  </a:cubicBezTo>
                  <a:cubicBezTo>
                    <a:pt x="0" y="616"/>
                    <a:pt x="185" y="800"/>
                    <a:pt x="391" y="800"/>
                  </a:cubicBezTo>
                  <a:cubicBezTo>
                    <a:pt x="616" y="800"/>
                    <a:pt x="801" y="616"/>
                    <a:pt x="801" y="41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p>
          </p:txBody>
        </p:sp>
        <p:sp>
          <p:nvSpPr>
            <p:cNvPr id="11" name="Freeform 69">
              <a:extLst>
                <a:ext uri="{FF2B5EF4-FFF2-40B4-BE49-F238E27FC236}">
                  <a16:creationId xmlns:a16="http://schemas.microsoft.com/office/drawing/2014/main" id="{7B513518-2BDC-CDCD-FD3F-43BDBB9470AC}"/>
                </a:ext>
              </a:extLst>
            </p:cNvPr>
            <p:cNvSpPr>
              <a:spLocks noChangeArrowheads="1"/>
            </p:cNvSpPr>
            <p:nvPr/>
          </p:nvSpPr>
          <p:spPr bwMode="black">
            <a:xfrm>
              <a:off x="2584060" y="877110"/>
              <a:ext cx="154875" cy="578540"/>
            </a:xfrm>
            <a:custGeom>
              <a:avLst/>
              <a:gdLst>
                <a:gd name="T0" fmla="*/ 534 w 535"/>
                <a:gd name="T1" fmla="*/ 0 h 1992"/>
                <a:gd name="T2" fmla="*/ 0 w 535"/>
                <a:gd name="T3" fmla="*/ 0 h 1992"/>
                <a:gd name="T4" fmla="*/ 0 w 535"/>
                <a:gd name="T5" fmla="*/ 1991 h 1992"/>
                <a:gd name="T6" fmla="*/ 534 w 535"/>
                <a:gd name="T7" fmla="*/ 1991 h 1992"/>
                <a:gd name="T8" fmla="*/ 534 w 535"/>
                <a:gd name="T9" fmla="*/ 0 h 1992"/>
              </a:gdLst>
              <a:ahLst/>
              <a:cxnLst>
                <a:cxn ang="0">
                  <a:pos x="T0" y="T1"/>
                </a:cxn>
                <a:cxn ang="0">
                  <a:pos x="T2" y="T3"/>
                </a:cxn>
                <a:cxn ang="0">
                  <a:pos x="T4" y="T5"/>
                </a:cxn>
                <a:cxn ang="0">
                  <a:pos x="T6" y="T7"/>
                </a:cxn>
                <a:cxn ang="0">
                  <a:pos x="T8" y="T9"/>
                </a:cxn>
              </a:cxnLst>
              <a:rect l="0" t="0" r="r" b="b"/>
              <a:pathLst>
                <a:path w="535" h="1992">
                  <a:moveTo>
                    <a:pt x="534" y="0"/>
                  </a:moveTo>
                  <a:lnTo>
                    <a:pt x="0" y="0"/>
                  </a:lnTo>
                  <a:lnTo>
                    <a:pt x="0" y="1991"/>
                  </a:lnTo>
                  <a:lnTo>
                    <a:pt x="534" y="1991"/>
                  </a:lnTo>
                  <a:lnTo>
                    <a:pt x="534"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p>
          </p:txBody>
        </p:sp>
        <p:sp>
          <p:nvSpPr>
            <p:cNvPr id="12" name="Freeform 70">
              <a:extLst>
                <a:ext uri="{FF2B5EF4-FFF2-40B4-BE49-F238E27FC236}">
                  <a16:creationId xmlns:a16="http://schemas.microsoft.com/office/drawing/2014/main" id="{6EB17EEF-04C3-1F31-574B-93F45755DF66}"/>
                </a:ext>
              </a:extLst>
            </p:cNvPr>
            <p:cNvSpPr>
              <a:spLocks noChangeArrowheads="1"/>
            </p:cNvSpPr>
            <p:nvPr/>
          </p:nvSpPr>
          <p:spPr bwMode="black">
            <a:xfrm>
              <a:off x="5586836" y="697917"/>
              <a:ext cx="524782" cy="751334"/>
            </a:xfrm>
            <a:custGeom>
              <a:avLst/>
              <a:gdLst>
                <a:gd name="T0" fmla="*/ 554 w 1807"/>
                <a:gd name="T1" fmla="*/ 1847 h 2587"/>
                <a:gd name="T2" fmla="*/ 554 w 1807"/>
                <a:gd name="T3" fmla="*/ 0 h 2587"/>
                <a:gd name="T4" fmla="*/ 0 w 1807"/>
                <a:gd name="T5" fmla="*/ 0 h 2587"/>
                <a:gd name="T6" fmla="*/ 0 w 1807"/>
                <a:gd name="T7" fmla="*/ 2217 h 2587"/>
                <a:gd name="T8" fmla="*/ 0 w 1807"/>
                <a:gd name="T9" fmla="*/ 2381 h 2587"/>
                <a:gd name="T10" fmla="*/ 0 w 1807"/>
                <a:gd name="T11" fmla="*/ 2586 h 2587"/>
                <a:gd name="T12" fmla="*/ 1806 w 1807"/>
                <a:gd name="T13" fmla="*/ 2586 h 2587"/>
                <a:gd name="T14" fmla="*/ 1806 w 1807"/>
                <a:gd name="T15" fmla="*/ 2094 h 2587"/>
                <a:gd name="T16" fmla="*/ 554 w 1807"/>
                <a:gd name="T17" fmla="*/ 2094 h 2587"/>
                <a:gd name="T18" fmla="*/ 554 w 1807"/>
                <a:gd name="T19" fmla="*/ 1847 h 2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7" h="2587">
                  <a:moveTo>
                    <a:pt x="554" y="1847"/>
                  </a:moveTo>
                  <a:lnTo>
                    <a:pt x="554" y="0"/>
                  </a:lnTo>
                  <a:lnTo>
                    <a:pt x="0" y="0"/>
                  </a:lnTo>
                  <a:lnTo>
                    <a:pt x="0" y="2217"/>
                  </a:lnTo>
                  <a:lnTo>
                    <a:pt x="0" y="2381"/>
                  </a:lnTo>
                  <a:lnTo>
                    <a:pt x="0" y="2586"/>
                  </a:lnTo>
                  <a:lnTo>
                    <a:pt x="1806" y="2586"/>
                  </a:lnTo>
                  <a:lnTo>
                    <a:pt x="1806" y="2094"/>
                  </a:lnTo>
                  <a:lnTo>
                    <a:pt x="554" y="2094"/>
                  </a:lnTo>
                  <a:lnTo>
                    <a:pt x="554" y="184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p>
          </p:txBody>
        </p:sp>
        <p:sp>
          <p:nvSpPr>
            <p:cNvPr id="13" name="Freeform 71">
              <a:extLst>
                <a:ext uri="{FF2B5EF4-FFF2-40B4-BE49-F238E27FC236}">
                  <a16:creationId xmlns:a16="http://schemas.microsoft.com/office/drawing/2014/main" id="{0419E7BC-8ECB-8723-48F8-70EE3776C1E7}"/>
                </a:ext>
              </a:extLst>
            </p:cNvPr>
            <p:cNvSpPr>
              <a:spLocks noChangeArrowheads="1"/>
            </p:cNvSpPr>
            <p:nvPr/>
          </p:nvSpPr>
          <p:spPr bwMode="black">
            <a:xfrm>
              <a:off x="6188416" y="865591"/>
              <a:ext cx="554221" cy="601579"/>
            </a:xfrm>
            <a:custGeom>
              <a:avLst/>
              <a:gdLst>
                <a:gd name="T0" fmla="*/ 1867 w 1909"/>
                <a:gd name="T1" fmla="*/ 1704 h 2074"/>
                <a:gd name="T2" fmla="*/ 1867 w 1909"/>
                <a:gd name="T3" fmla="*/ 1704 h 2074"/>
                <a:gd name="T4" fmla="*/ 1046 w 1909"/>
                <a:gd name="T5" fmla="*/ 2073 h 2074"/>
                <a:gd name="T6" fmla="*/ 0 w 1909"/>
                <a:gd name="T7" fmla="*/ 1026 h 2074"/>
                <a:gd name="T8" fmla="*/ 985 w 1909"/>
                <a:gd name="T9" fmla="*/ 0 h 2074"/>
                <a:gd name="T10" fmla="*/ 1908 w 1909"/>
                <a:gd name="T11" fmla="*/ 1006 h 2074"/>
                <a:gd name="T12" fmla="*/ 1908 w 1909"/>
                <a:gd name="T13" fmla="*/ 1170 h 2074"/>
                <a:gd name="T14" fmla="*/ 533 w 1909"/>
                <a:gd name="T15" fmla="*/ 1170 h 2074"/>
                <a:gd name="T16" fmla="*/ 1067 w 1909"/>
                <a:gd name="T17" fmla="*/ 1642 h 2074"/>
                <a:gd name="T18" fmla="*/ 1560 w 1909"/>
                <a:gd name="T19" fmla="*/ 1396 h 2074"/>
                <a:gd name="T20" fmla="*/ 1867 w 1909"/>
                <a:gd name="T21" fmla="*/ 1704 h 2074"/>
                <a:gd name="T22" fmla="*/ 1374 w 1909"/>
                <a:gd name="T23" fmla="*/ 780 h 2074"/>
                <a:gd name="T24" fmla="*/ 1374 w 1909"/>
                <a:gd name="T25" fmla="*/ 780 h 2074"/>
                <a:gd name="T26" fmla="*/ 985 w 1909"/>
                <a:gd name="T27" fmla="*/ 431 h 2074"/>
                <a:gd name="T28" fmla="*/ 553 w 1909"/>
                <a:gd name="T29" fmla="*/ 780 h 2074"/>
                <a:gd name="T30" fmla="*/ 1374 w 1909"/>
                <a:gd name="T31" fmla="*/ 780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09" h="2074">
                  <a:moveTo>
                    <a:pt x="1867" y="1704"/>
                  </a:moveTo>
                  <a:lnTo>
                    <a:pt x="1867" y="1704"/>
                  </a:lnTo>
                  <a:cubicBezTo>
                    <a:pt x="1662" y="1929"/>
                    <a:pt x="1354" y="2073"/>
                    <a:pt x="1046" y="2073"/>
                  </a:cubicBezTo>
                  <a:cubicBezTo>
                    <a:pt x="451" y="2073"/>
                    <a:pt x="0" y="1663"/>
                    <a:pt x="0" y="1026"/>
                  </a:cubicBezTo>
                  <a:cubicBezTo>
                    <a:pt x="0" y="472"/>
                    <a:pt x="389" y="0"/>
                    <a:pt x="985" y="0"/>
                  </a:cubicBezTo>
                  <a:cubicBezTo>
                    <a:pt x="1518" y="0"/>
                    <a:pt x="1908" y="451"/>
                    <a:pt x="1908" y="1006"/>
                  </a:cubicBezTo>
                  <a:cubicBezTo>
                    <a:pt x="1908" y="1067"/>
                    <a:pt x="1908" y="1108"/>
                    <a:pt x="1908" y="1170"/>
                  </a:cubicBezTo>
                  <a:cubicBezTo>
                    <a:pt x="533" y="1170"/>
                    <a:pt x="533" y="1170"/>
                    <a:pt x="533" y="1170"/>
                  </a:cubicBezTo>
                  <a:cubicBezTo>
                    <a:pt x="553" y="1437"/>
                    <a:pt x="779" y="1642"/>
                    <a:pt x="1067" y="1642"/>
                  </a:cubicBezTo>
                  <a:cubicBezTo>
                    <a:pt x="1292" y="1642"/>
                    <a:pt x="1457" y="1498"/>
                    <a:pt x="1560" y="1396"/>
                  </a:cubicBezTo>
                  <a:lnTo>
                    <a:pt x="1867" y="1704"/>
                  </a:lnTo>
                  <a:close/>
                  <a:moveTo>
                    <a:pt x="1374" y="780"/>
                  </a:moveTo>
                  <a:lnTo>
                    <a:pt x="1374" y="780"/>
                  </a:lnTo>
                  <a:cubicBezTo>
                    <a:pt x="1354" y="595"/>
                    <a:pt x="1190" y="431"/>
                    <a:pt x="985" y="431"/>
                  </a:cubicBezTo>
                  <a:cubicBezTo>
                    <a:pt x="759" y="431"/>
                    <a:pt x="574" y="595"/>
                    <a:pt x="553" y="780"/>
                  </a:cubicBezTo>
                  <a:lnTo>
                    <a:pt x="1374" y="78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p>
          </p:txBody>
        </p:sp>
        <p:sp>
          <p:nvSpPr>
            <p:cNvPr id="14" name="Freeform 72">
              <a:extLst>
                <a:ext uri="{FF2B5EF4-FFF2-40B4-BE49-F238E27FC236}">
                  <a16:creationId xmlns:a16="http://schemas.microsoft.com/office/drawing/2014/main" id="{AB7B5657-9654-F8E5-6955-0AEE5D3DB4C7}"/>
                </a:ext>
              </a:extLst>
            </p:cNvPr>
            <p:cNvSpPr>
              <a:spLocks noChangeArrowheads="1"/>
            </p:cNvSpPr>
            <p:nvPr/>
          </p:nvSpPr>
          <p:spPr bwMode="black">
            <a:xfrm>
              <a:off x="6796395" y="877110"/>
              <a:ext cx="995806" cy="578540"/>
            </a:xfrm>
            <a:custGeom>
              <a:avLst/>
              <a:gdLst>
                <a:gd name="T0" fmla="*/ 1704 w 3429"/>
                <a:gd name="T1" fmla="*/ 821 h 1992"/>
                <a:gd name="T2" fmla="*/ 2217 w 3429"/>
                <a:gd name="T3" fmla="*/ 1991 h 1992"/>
                <a:gd name="T4" fmla="*/ 2587 w 3429"/>
                <a:gd name="T5" fmla="*/ 1991 h 1992"/>
                <a:gd name="T6" fmla="*/ 3428 w 3429"/>
                <a:gd name="T7" fmla="*/ 0 h 1992"/>
                <a:gd name="T8" fmla="*/ 2874 w 3429"/>
                <a:gd name="T9" fmla="*/ 0 h 1992"/>
                <a:gd name="T10" fmla="*/ 2402 w 3429"/>
                <a:gd name="T11" fmla="*/ 1149 h 1992"/>
                <a:gd name="T12" fmla="*/ 1889 w 3429"/>
                <a:gd name="T13" fmla="*/ 0 h 1992"/>
                <a:gd name="T14" fmla="*/ 1519 w 3429"/>
                <a:gd name="T15" fmla="*/ 0 h 1992"/>
                <a:gd name="T16" fmla="*/ 1027 w 3429"/>
                <a:gd name="T17" fmla="*/ 1149 h 1992"/>
                <a:gd name="T18" fmla="*/ 534 w 3429"/>
                <a:gd name="T19" fmla="*/ 0 h 1992"/>
                <a:gd name="T20" fmla="*/ 0 w 3429"/>
                <a:gd name="T21" fmla="*/ 0 h 1992"/>
                <a:gd name="T22" fmla="*/ 842 w 3429"/>
                <a:gd name="T23" fmla="*/ 1991 h 1992"/>
                <a:gd name="T24" fmla="*/ 1211 w 3429"/>
                <a:gd name="T25" fmla="*/ 1991 h 1992"/>
                <a:gd name="T26" fmla="*/ 1704 w 3429"/>
                <a:gd name="T27" fmla="*/ 821 h 1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29" h="1992">
                  <a:moveTo>
                    <a:pt x="1704" y="821"/>
                  </a:moveTo>
                  <a:lnTo>
                    <a:pt x="2217" y="1991"/>
                  </a:lnTo>
                  <a:lnTo>
                    <a:pt x="2587" y="1991"/>
                  </a:lnTo>
                  <a:lnTo>
                    <a:pt x="3428" y="0"/>
                  </a:lnTo>
                  <a:lnTo>
                    <a:pt x="2874" y="0"/>
                  </a:lnTo>
                  <a:lnTo>
                    <a:pt x="2402" y="1149"/>
                  </a:lnTo>
                  <a:lnTo>
                    <a:pt x="1889" y="0"/>
                  </a:lnTo>
                  <a:lnTo>
                    <a:pt x="1519" y="0"/>
                  </a:lnTo>
                  <a:lnTo>
                    <a:pt x="1027" y="1149"/>
                  </a:lnTo>
                  <a:lnTo>
                    <a:pt x="534" y="0"/>
                  </a:lnTo>
                  <a:lnTo>
                    <a:pt x="0" y="0"/>
                  </a:lnTo>
                  <a:lnTo>
                    <a:pt x="842" y="1991"/>
                  </a:lnTo>
                  <a:lnTo>
                    <a:pt x="1211" y="1991"/>
                  </a:lnTo>
                  <a:lnTo>
                    <a:pt x="1704" y="82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p>
          </p:txBody>
        </p:sp>
        <p:sp>
          <p:nvSpPr>
            <p:cNvPr id="15" name="Freeform 73">
              <a:extLst>
                <a:ext uri="{FF2B5EF4-FFF2-40B4-BE49-F238E27FC236}">
                  <a16:creationId xmlns:a16="http://schemas.microsoft.com/office/drawing/2014/main" id="{1528BF8C-EF56-513E-91AB-C0E95E79591D}"/>
                </a:ext>
              </a:extLst>
            </p:cNvPr>
            <p:cNvSpPr>
              <a:spLocks noChangeArrowheads="1"/>
            </p:cNvSpPr>
            <p:nvPr/>
          </p:nvSpPr>
          <p:spPr bwMode="black">
            <a:xfrm>
              <a:off x="7886918" y="609600"/>
              <a:ext cx="208632" cy="197113"/>
            </a:xfrm>
            <a:custGeom>
              <a:avLst/>
              <a:gdLst>
                <a:gd name="T0" fmla="*/ 349 w 719"/>
                <a:gd name="T1" fmla="*/ 0 h 678"/>
                <a:gd name="T2" fmla="*/ 349 w 719"/>
                <a:gd name="T3" fmla="*/ 0 h 678"/>
                <a:gd name="T4" fmla="*/ 0 w 719"/>
                <a:gd name="T5" fmla="*/ 329 h 678"/>
                <a:gd name="T6" fmla="*/ 349 w 719"/>
                <a:gd name="T7" fmla="*/ 677 h 678"/>
                <a:gd name="T8" fmla="*/ 718 w 719"/>
                <a:gd name="T9" fmla="*/ 329 h 678"/>
                <a:gd name="T10" fmla="*/ 349 w 719"/>
                <a:gd name="T11" fmla="*/ 0 h 678"/>
              </a:gdLst>
              <a:ahLst/>
              <a:cxnLst>
                <a:cxn ang="0">
                  <a:pos x="T0" y="T1"/>
                </a:cxn>
                <a:cxn ang="0">
                  <a:pos x="T2" y="T3"/>
                </a:cxn>
                <a:cxn ang="0">
                  <a:pos x="T4" y="T5"/>
                </a:cxn>
                <a:cxn ang="0">
                  <a:pos x="T6" y="T7"/>
                </a:cxn>
                <a:cxn ang="0">
                  <a:pos x="T8" y="T9"/>
                </a:cxn>
                <a:cxn ang="0">
                  <a:pos x="T10" y="T11"/>
                </a:cxn>
              </a:cxnLst>
              <a:rect l="0" t="0" r="r" b="b"/>
              <a:pathLst>
                <a:path w="719" h="678">
                  <a:moveTo>
                    <a:pt x="349" y="0"/>
                  </a:moveTo>
                  <a:lnTo>
                    <a:pt x="349" y="0"/>
                  </a:lnTo>
                  <a:cubicBezTo>
                    <a:pt x="164" y="0"/>
                    <a:pt x="0" y="144"/>
                    <a:pt x="0" y="329"/>
                  </a:cubicBezTo>
                  <a:cubicBezTo>
                    <a:pt x="0" y="534"/>
                    <a:pt x="164" y="677"/>
                    <a:pt x="349" y="677"/>
                  </a:cubicBezTo>
                  <a:cubicBezTo>
                    <a:pt x="554" y="677"/>
                    <a:pt x="718" y="534"/>
                    <a:pt x="718" y="329"/>
                  </a:cubicBezTo>
                  <a:cubicBezTo>
                    <a:pt x="718" y="144"/>
                    <a:pt x="554" y="0"/>
                    <a:pt x="34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p>
          </p:txBody>
        </p:sp>
        <p:sp>
          <p:nvSpPr>
            <p:cNvPr id="16" name="Freeform 74">
              <a:extLst>
                <a:ext uri="{FF2B5EF4-FFF2-40B4-BE49-F238E27FC236}">
                  <a16:creationId xmlns:a16="http://schemas.microsoft.com/office/drawing/2014/main" id="{E32A83C5-C9D1-7E71-4E57-A06442512B7F}"/>
                </a:ext>
              </a:extLst>
            </p:cNvPr>
            <p:cNvSpPr>
              <a:spLocks noChangeArrowheads="1"/>
            </p:cNvSpPr>
            <p:nvPr/>
          </p:nvSpPr>
          <p:spPr bwMode="black">
            <a:xfrm>
              <a:off x="7909957" y="877110"/>
              <a:ext cx="154874" cy="578540"/>
            </a:xfrm>
            <a:custGeom>
              <a:avLst/>
              <a:gdLst>
                <a:gd name="T0" fmla="*/ 533 w 534"/>
                <a:gd name="T1" fmla="*/ 0 h 1992"/>
                <a:gd name="T2" fmla="*/ 0 w 534"/>
                <a:gd name="T3" fmla="*/ 0 h 1992"/>
                <a:gd name="T4" fmla="*/ 0 w 534"/>
                <a:gd name="T5" fmla="*/ 1991 h 1992"/>
                <a:gd name="T6" fmla="*/ 533 w 534"/>
                <a:gd name="T7" fmla="*/ 1991 h 1992"/>
                <a:gd name="T8" fmla="*/ 533 w 534"/>
                <a:gd name="T9" fmla="*/ 0 h 1992"/>
              </a:gdLst>
              <a:ahLst/>
              <a:cxnLst>
                <a:cxn ang="0">
                  <a:pos x="T0" y="T1"/>
                </a:cxn>
                <a:cxn ang="0">
                  <a:pos x="T2" y="T3"/>
                </a:cxn>
                <a:cxn ang="0">
                  <a:pos x="T4" y="T5"/>
                </a:cxn>
                <a:cxn ang="0">
                  <a:pos x="T6" y="T7"/>
                </a:cxn>
                <a:cxn ang="0">
                  <a:pos x="T8" y="T9"/>
                </a:cxn>
              </a:cxnLst>
              <a:rect l="0" t="0" r="r" b="b"/>
              <a:pathLst>
                <a:path w="534" h="1992">
                  <a:moveTo>
                    <a:pt x="533" y="0"/>
                  </a:moveTo>
                  <a:lnTo>
                    <a:pt x="0" y="0"/>
                  </a:lnTo>
                  <a:lnTo>
                    <a:pt x="0" y="1991"/>
                  </a:lnTo>
                  <a:lnTo>
                    <a:pt x="533" y="1991"/>
                  </a:lnTo>
                  <a:lnTo>
                    <a:pt x="533"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p>
          </p:txBody>
        </p:sp>
        <p:sp>
          <p:nvSpPr>
            <p:cNvPr id="17" name="Freeform 75">
              <a:extLst>
                <a:ext uri="{FF2B5EF4-FFF2-40B4-BE49-F238E27FC236}">
                  <a16:creationId xmlns:a16="http://schemas.microsoft.com/office/drawing/2014/main" id="{EAE23C15-C3F9-1F60-CFED-ABABCDF14358}"/>
                </a:ext>
              </a:extLst>
            </p:cNvPr>
            <p:cNvSpPr>
              <a:spLocks noChangeArrowheads="1"/>
            </p:cNvSpPr>
            <p:nvPr/>
          </p:nvSpPr>
          <p:spPr bwMode="black">
            <a:xfrm>
              <a:off x="8214586" y="865591"/>
              <a:ext cx="459504" cy="601579"/>
            </a:xfrm>
            <a:custGeom>
              <a:avLst/>
              <a:gdLst>
                <a:gd name="T0" fmla="*/ 0 w 1581"/>
                <a:gd name="T1" fmla="*/ 1806 h 2074"/>
                <a:gd name="T2" fmla="*/ 0 w 1581"/>
                <a:gd name="T3" fmla="*/ 1806 h 2074"/>
                <a:gd name="T4" fmla="*/ 800 w 1581"/>
                <a:gd name="T5" fmla="*/ 2073 h 2074"/>
                <a:gd name="T6" fmla="*/ 1580 w 1581"/>
                <a:gd name="T7" fmla="*/ 1458 h 2074"/>
                <a:gd name="T8" fmla="*/ 615 w 1581"/>
                <a:gd name="T9" fmla="*/ 595 h 2074"/>
                <a:gd name="T10" fmla="*/ 903 w 1581"/>
                <a:gd name="T11" fmla="*/ 451 h 2074"/>
                <a:gd name="T12" fmla="*/ 1272 w 1581"/>
                <a:gd name="T13" fmla="*/ 575 h 2074"/>
                <a:gd name="T14" fmla="*/ 1519 w 1581"/>
                <a:gd name="T15" fmla="*/ 185 h 2074"/>
                <a:gd name="T16" fmla="*/ 862 w 1581"/>
                <a:gd name="T17" fmla="*/ 0 h 2074"/>
                <a:gd name="T18" fmla="*/ 82 w 1581"/>
                <a:gd name="T19" fmla="*/ 615 h 2074"/>
                <a:gd name="T20" fmla="*/ 1046 w 1581"/>
                <a:gd name="T21" fmla="*/ 1437 h 2074"/>
                <a:gd name="T22" fmla="*/ 800 w 1581"/>
                <a:gd name="T23" fmla="*/ 1622 h 2074"/>
                <a:gd name="T24" fmla="*/ 246 w 1581"/>
                <a:gd name="T25" fmla="*/ 1416 h 2074"/>
                <a:gd name="T26" fmla="*/ 0 w 1581"/>
                <a:gd name="T27" fmla="*/ 1806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81" h="2074">
                  <a:moveTo>
                    <a:pt x="0" y="1806"/>
                  </a:moveTo>
                  <a:lnTo>
                    <a:pt x="0" y="1806"/>
                  </a:lnTo>
                  <a:cubicBezTo>
                    <a:pt x="225" y="1971"/>
                    <a:pt x="513" y="2073"/>
                    <a:pt x="800" y="2073"/>
                  </a:cubicBezTo>
                  <a:cubicBezTo>
                    <a:pt x="1211" y="2073"/>
                    <a:pt x="1580" y="1827"/>
                    <a:pt x="1580" y="1458"/>
                  </a:cubicBezTo>
                  <a:cubicBezTo>
                    <a:pt x="1580" y="759"/>
                    <a:pt x="615" y="862"/>
                    <a:pt x="615" y="595"/>
                  </a:cubicBezTo>
                  <a:cubicBezTo>
                    <a:pt x="615" y="493"/>
                    <a:pt x="739" y="451"/>
                    <a:pt x="903" y="451"/>
                  </a:cubicBezTo>
                  <a:cubicBezTo>
                    <a:pt x="1046" y="451"/>
                    <a:pt x="1170" y="513"/>
                    <a:pt x="1272" y="575"/>
                  </a:cubicBezTo>
                  <a:cubicBezTo>
                    <a:pt x="1519" y="185"/>
                    <a:pt x="1519" y="185"/>
                    <a:pt x="1519" y="185"/>
                  </a:cubicBezTo>
                  <a:cubicBezTo>
                    <a:pt x="1396" y="82"/>
                    <a:pt x="1108" y="0"/>
                    <a:pt x="862" y="0"/>
                  </a:cubicBezTo>
                  <a:cubicBezTo>
                    <a:pt x="451" y="0"/>
                    <a:pt x="82" y="226"/>
                    <a:pt x="82" y="615"/>
                  </a:cubicBezTo>
                  <a:cubicBezTo>
                    <a:pt x="82" y="1252"/>
                    <a:pt x="1046" y="1149"/>
                    <a:pt x="1046" y="1437"/>
                  </a:cubicBezTo>
                  <a:cubicBezTo>
                    <a:pt x="1046" y="1540"/>
                    <a:pt x="944" y="1622"/>
                    <a:pt x="800" y="1622"/>
                  </a:cubicBezTo>
                  <a:cubicBezTo>
                    <a:pt x="595" y="1622"/>
                    <a:pt x="389" y="1540"/>
                    <a:pt x="246" y="1416"/>
                  </a:cubicBezTo>
                  <a:lnTo>
                    <a:pt x="0" y="180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p>
          </p:txBody>
        </p:sp>
        <p:sp>
          <p:nvSpPr>
            <p:cNvPr id="18" name="Oval 3">
              <a:extLst>
                <a:ext uri="{FF2B5EF4-FFF2-40B4-BE49-F238E27FC236}">
                  <a16:creationId xmlns:a16="http://schemas.microsoft.com/office/drawing/2014/main" id="{C68AFA3E-D81C-2975-BB4C-7FF6EA79D8A1}"/>
                </a:ext>
              </a:extLst>
            </p:cNvPr>
            <p:cNvSpPr/>
            <p:nvPr/>
          </p:nvSpPr>
          <p:spPr bwMode="black">
            <a:xfrm>
              <a:off x="1827606" y="865591"/>
              <a:ext cx="612648" cy="603504"/>
            </a:xfrm>
            <a:custGeom>
              <a:avLst/>
              <a:gdLst/>
              <a:ahLst/>
              <a:cxnLst/>
              <a:rect l="l" t="t" r="r" b="b"/>
              <a:pathLst>
                <a:path w="612648" h="603504">
                  <a:moveTo>
                    <a:pt x="306324" y="141732"/>
                  </a:moveTo>
                  <a:cubicBezTo>
                    <a:pt x="222997" y="141732"/>
                    <a:pt x="155448" y="213375"/>
                    <a:pt x="155448" y="301752"/>
                  </a:cubicBezTo>
                  <a:cubicBezTo>
                    <a:pt x="155448" y="390129"/>
                    <a:pt x="222997" y="461772"/>
                    <a:pt x="306324" y="461772"/>
                  </a:cubicBezTo>
                  <a:cubicBezTo>
                    <a:pt x="389651" y="461772"/>
                    <a:pt x="457200" y="390129"/>
                    <a:pt x="457200" y="301752"/>
                  </a:cubicBezTo>
                  <a:cubicBezTo>
                    <a:pt x="457200" y="213375"/>
                    <a:pt x="389651" y="141732"/>
                    <a:pt x="306324" y="141732"/>
                  </a:cubicBezTo>
                  <a:close/>
                  <a:moveTo>
                    <a:pt x="306324" y="0"/>
                  </a:moveTo>
                  <a:cubicBezTo>
                    <a:pt x="475502" y="0"/>
                    <a:pt x="612648" y="135099"/>
                    <a:pt x="612648" y="301752"/>
                  </a:cubicBezTo>
                  <a:cubicBezTo>
                    <a:pt x="612648" y="468405"/>
                    <a:pt x="475502" y="603504"/>
                    <a:pt x="306324" y="603504"/>
                  </a:cubicBezTo>
                  <a:cubicBezTo>
                    <a:pt x="137146" y="603504"/>
                    <a:pt x="0" y="468405"/>
                    <a:pt x="0" y="301752"/>
                  </a:cubicBezTo>
                  <a:cubicBezTo>
                    <a:pt x="0" y="135099"/>
                    <a:pt x="137146" y="0"/>
                    <a:pt x="306324" y="0"/>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38942027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Section Divider with Image">
    <p:spTree>
      <p:nvGrpSpPr>
        <p:cNvPr id="1" name=""/>
        <p:cNvGrpSpPr/>
        <p:nvPr/>
      </p:nvGrpSpPr>
      <p:grpSpPr>
        <a:xfrm>
          <a:off x="0" y="0"/>
          <a:ext cx="0" cy="0"/>
          <a:chOff x="0" y="0"/>
          <a:chExt cx="0" cy="0"/>
        </a:xfrm>
      </p:grpSpPr>
      <p:pic>
        <p:nvPicPr>
          <p:cNvPr id="26" name="Picture 25"/>
          <p:cNvPicPr>
            <a:picLocks noChangeAspect="1"/>
          </p:cNvPicPr>
          <p:nvPr userDrawn="1"/>
        </p:nvPicPr>
        <p:blipFill>
          <a:blip r:embed="rId2"/>
          <a:stretch>
            <a:fillRect/>
          </a:stretch>
        </p:blipFill>
        <p:spPr>
          <a:xfrm>
            <a:off x="1" y="0"/>
            <a:ext cx="12193057" cy="6860627"/>
          </a:xfrm>
          <a:prstGeom prst="rect">
            <a:avLst/>
          </a:prstGeom>
        </p:spPr>
      </p:pic>
      <p:sp>
        <p:nvSpPr>
          <p:cNvPr id="2" name="Title 1"/>
          <p:cNvSpPr>
            <a:spLocks noGrp="1"/>
          </p:cNvSpPr>
          <p:nvPr>
            <p:ph type="title" hasCustomPrompt="1"/>
          </p:nvPr>
        </p:nvSpPr>
        <p:spPr bwMode="gray">
          <a:xfrm>
            <a:off x="487679" y="1386541"/>
            <a:ext cx="7315183" cy="2180775"/>
          </a:xfrm>
        </p:spPr>
        <p:txBody>
          <a:bodyPr tIns="45720" anchor="t">
            <a:noAutofit/>
          </a:bodyPr>
          <a:lstStyle>
            <a:lvl1pPr algn="l">
              <a:lnSpc>
                <a:spcPct val="80000"/>
              </a:lnSpc>
              <a:defRPr sz="5333" b="1" cap="none" baseline="0">
                <a:solidFill>
                  <a:schemeClr val="bg1"/>
                </a:solidFill>
                <a:latin typeface="+mn-lt"/>
              </a:defRPr>
            </a:lvl1pPr>
          </a:lstStyle>
          <a:p>
            <a:r>
              <a:rPr lang="en-US" dirty="0"/>
              <a:t>Section header or divider slide option 2</a:t>
            </a:r>
          </a:p>
        </p:txBody>
      </p:sp>
      <p:grpSp>
        <p:nvGrpSpPr>
          <p:cNvPr id="4" name="Group 3">
            <a:extLst>
              <a:ext uri="{FF2B5EF4-FFF2-40B4-BE49-F238E27FC236}">
                <a16:creationId xmlns:a16="http://schemas.microsoft.com/office/drawing/2014/main" id="{D90A6B62-2B64-FEDD-A607-477A477F8032}"/>
              </a:ext>
            </a:extLst>
          </p:cNvPr>
          <p:cNvGrpSpPr>
            <a:grpSpLocks noChangeAspect="1"/>
          </p:cNvGrpSpPr>
          <p:nvPr userDrawn="1"/>
        </p:nvGrpSpPr>
        <p:grpSpPr bwMode="black">
          <a:xfrm>
            <a:off x="550437" y="6213987"/>
            <a:ext cx="2165884" cy="317300"/>
            <a:chOff x="838200" y="609600"/>
            <a:chExt cx="7835890" cy="1143000"/>
          </a:xfrm>
          <a:solidFill>
            <a:srgbClr val="FFFFFF"/>
          </a:solidFill>
        </p:grpSpPr>
        <p:sp>
          <p:nvSpPr>
            <p:cNvPr id="5" name="Freeform 62">
              <a:extLst>
                <a:ext uri="{FF2B5EF4-FFF2-40B4-BE49-F238E27FC236}">
                  <a16:creationId xmlns:a16="http://schemas.microsoft.com/office/drawing/2014/main" id="{462723A1-C3D2-8581-1AB4-0EAA096FD8D2}"/>
                </a:ext>
              </a:extLst>
            </p:cNvPr>
            <p:cNvSpPr>
              <a:spLocks noChangeArrowheads="1"/>
            </p:cNvSpPr>
            <p:nvPr/>
          </p:nvSpPr>
          <p:spPr bwMode="black">
            <a:xfrm>
              <a:off x="4597431" y="865591"/>
              <a:ext cx="572140" cy="583660"/>
            </a:xfrm>
            <a:custGeom>
              <a:avLst/>
              <a:gdLst>
                <a:gd name="T0" fmla="*/ 512 w 1970"/>
                <a:gd name="T1" fmla="*/ 41 h 2012"/>
                <a:gd name="T2" fmla="*/ 512 w 1970"/>
                <a:gd name="T3" fmla="*/ 41 h 2012"/>
                <a:gd name="T4" fmla="*/ 0 w 1970"/>
                <a:gd name="T5" fmla="*/ 41 h 2012"/>
                <a:gd name="T6" fmla="*/ 0 w 1970"/>
                <a:gd name="T7" fmla="*/ 2011 h 2012"/>
                <a:gd name="T8" fmla="*/ 532 w 1970"/>
                <a:gd name="T9" fmla="*/ 2011 h 2012"/>
                <a:gd name="T10" fmla="*/ 532 w 1970"/>
                <a:gd name="T11" fmla="*/ 739 h 2012"/>
                <a:gd name="T12" fmla="*/ 1004 w 1970"/>
                <a:gd name="T13" fmla="*/ 493 h 2012"/>
                <a:gd name="T14" fmla="*/ 1312 w 1970"/>
                <a:gd name="T15" fmla="*/ 595 h 2012"/>
                <a:gd name="T16" fmla="*/ 1435 w 1970"/>
                <a:gd name="T17" fmla="*/ 965 h 2012"/>
                <a:gd name="T18" fmla="*/ 1435 w 1970"/>
                <a:gd name="T19" fmla="*/ 2011 h 2012"/>
                <a:gd name="T20" fmla="*/ 1969 w 1970"/>
                <a:gd name="T21" fmla="*/ 2011 h 2012"/>
                <a:gd name="T22" fmla="*/ 1969 w 1970"/>
                <a:gd name="T23" fmla="*/ 1006 h 2012"/>
                <a:gd name="T24" fmla="*/ 1764 w 1970"/>
                <a:gd name="T25" fmla="*/ 308 h 2012"/>
                <a:gd name="T26" fmla="*/ 1066 w 1970"/>
                <a:gd name="T27" fmla="*/ 0 h 2012"/>
                <a:gd name="T28" fmla="*/ 512 w 1970"/>
                <a:gd name="T29" fmla="*/ 349 h 2012"/>
                <a:gd name="T30" fmla="*/ 512 w 1970"/>
                <a:gd name="T31" fmla="*/ 41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0" h="2012">
                  <a:moveTo>
                    <a:pt x="512" y="41"/>
                  </a:moveTo>
                  <a:lnTo>
                    <a:pt x="512" y="41"/>
                  </a:lnTo>
                  <a:cubicBezTo>
                    <a:pt x="0" y="41"/>
                    <a:pt x="0" y="41"/>
                    <a:pt x="0" y="41"/>
                  </a:cubicBezTo>
                  <a:cubicBezTo>
                    <a:pt x="0" y="2011"/>
                    <a:pt x="0" y="2011"/>
                    <a:pt x="0" y="2011"/>
                  </a:cubicBezTo>
                  <a:cubicBezTo>
                    <a:pt x="532" y="2011"/>
                    <a:pt x="532" y="2011"/>
                    <a:pt x="532" y="2011"/>
                  </a:cubicBezTo>
                  <a:cubicBezTo>
                    <a:pt x="532" y="739"/>
                    <a:pt x="532" y="739"/>
                    <a:pt x="532" y="739"/>
                  </a:cubicBezTo>
                  <a:cubicBezTo>
                    <a:pt x="594" y="636"/>
                    <a:pt x="778" y="493"/>
                    <a:pt x="1004" y="493"/>
                  </a:cubicBezTo>
                  <a:cubicBezTo>
                    <a:pt x="1128" y="493"/>
                    <a:pt x="1230" y="533"/>
                    <a:pt x="1312" y="595"/>
                  </a:cubicBezTo>
                  <a:cubicBezTo>
                    <a:pt x="1374" y="677"/>
                    <a:pt x="1435" y="780"/>
                    <a:pt x="1435" y="965"/>
                  </a:cubicBezTo>
                  <a:cubicBezTo>
                    <a:pt x="1435" y="2011"/>
                    <a:pt x="1435" y="2011"/>
                    <a:pt x="1435" y="2011"/>
                  </a:cubicBezTo>
                  <a:cubicBezTo>
                    <a:pt x="1969" y="2011"/>
                    <a:pt x="1969" y="2011"/>
                    <a:pt x="1969" y="2011"/>
                  </a:cubicBezTo>
                  <a:cubicBezTo>
                    <a:pt x="1969" y="1006"/>
                    <a:pt x="1969" y="1006"/>
                    <a:pt x="1969" y="1006"/>
                  </a:cubicBezTo>
                  <a:cubicBezTo>
                    <a:pt x="1969" y="677"/>
                    <a:pt x="1887" y="472"/>
                    <a:pt x="1764" y="308"/>
                  </a:cubicBezTo>
                  <a:cubicBezTo>
                    <a:pt x="1599" y="123"/>
                    <a:pt x="1333" y="0"/>
                    <a:pt x="1066" y="0"/>
                  </a:cubicBezTo>
                  <a:cubicBezTo>
                    <a:pt x="717" y="0"/>
                    <a:pt x="512" y="185"/>
                    <a:pt x="512" y="349"/>
                  </a:cubicBezTo>
                  <a:lnTo>
                    <a:pt x="512" y="4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p>
          </p:txBody>
        </p:sp>
        <p:sp>
          <p:nvSpPr>
            <p:cNvPr id="6" name="Freeform 63">
              <a:extLst>
                <a:ext uri="{FF2B5EF4-FFF2-40B4-BE49-F238E27FC236}">
                  <a16:creationId xmlns:a16="http://schemas.microsoft.com/office/drawing/2014/main" id="{F618B3AF-E340-5B97-0B31-9FF9AB921766}"/>
                </a:ext>
              </a:extLst>
            </p:cNvPr>
            <p:cNvSpPr>
              <a:spLocks noChangeArrowheads="1"/>
            </p:cNvSpPr>
            <p:nvPr/>
          </p:nvSpPr>
          <p:spPr bwMode="black">
            <a:xfrm>
              <a:off x="838200" y="697917"/>
              <a:ext cx="852451" cy="756454"/>
            </a:xfrm>
            <a:custGeom>
              <a:avLst/>
              <a:gdLst>
                <a:gd name="T0" fmla="*/ 2525 w 2936"/>
                <a:gd name="T1" fmla="*/ 0 h 2608"/>
                <a:gd name="T2" fmla="*/ 1457 w 2936"/>
                <a:gd name="T3" fmla="*/ 1355 h 2608"/>
                <a:gd name="T4" fmla="*/ 390 w 2936"/>
                <a:gd name="T5" fmla="*/ 0 h 2608"/>
                <a:gd name="T6" fmla="*/ 0 w 2936"/>
                <a:gd name="T7" fmla="*/ 0 h 2608"/>
                <a:gd name="T8" fmla="*/ 0 w 2936"/>
                <a:gd name="T9" fmla="*/ 2607 h 2608"/>
                <a:gd name="T10" fmla="*/ 534 w 2936"/>
                <a:gd name="T11" fmla="*/ 2607 h 2608"/>
                <a:gd name="T12" fmla="*/ 534 w 2936"/>
                <a:gd name="T13" fmla="*/ 944 h 2608"/>
                <a:gd name="T14" fmla="*/ 1273 w 2936"/>
                <a:gd name="T15" fmla="*/ 1909 h 2608"/>
                <a:gd name="T16" fmla="*/ 1662 w 2936"/>
                <a:gd name="T17" fmla="*/ 1909 h 2608"/>
                <a:gd name="T18" fmla="*/ 2401 w 2936"/>
                <a:gd name="T19" fmla="*/ 965 h 2608"/>
                <a:gd name="T20" fmla="*/ 2401 w 2936"/>
                <a:gd name="T21" fmla="*/ 2607 h 2608"/>
                <a:gd name="T22" fmla="*/ 2935 w 2936"/>
                <a:gd name="T23" fmla="*/ 2607 h 2608"/>
                <a:gd name="T24" fmla="*/ 2935 w 2936"/>
                <a:gd name="T25" fmla="*/ 0 h 2608"/>
                <a:gd name="T26" fmla="*/ 2525 w 2936"/>
                <a:gd name="T27" fmla="*/ 0 h 2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36" h="2608">
                  <a:moveTo>
                    <a:pt x="2525" y="0"/>
                  </a:moveTo>
                  <a:lnTo>
                    <a:pt x="1457" y="1355"/>
                  </a:lnTo>
                  <a:lnTo>
                    <a:pt x="390" y="0"/>
                  </a:lnTo>
                  <a:lnTo>
                    <a:pt x="0" y="0"/>
                  </a:lnTo>
                  <a:lnTo>
                    <a:pt x="0" y="2607"/>
                  </a:lnTo>
                  <a:lnTo>
                    <a:pt x="534" y="2607"/>
                  </a:lnTo>
                  <a:lnTo>
                    <a:pt x="534" y="944"/>
                  </a:lnTo>
                  <a:lnTo>
                    <a:pt x="1273" y="1909"/>
                  </a:lnTo>
                  <a:lnTo>
                    <a:pt x="1662" y="1909"/>
                  </a:lnTo>
                  <a:lnTo>
                    <a:pt x="2401" y="965"/>
                  </a:lnTo>
                  <a:lnTo>
                    <a:pt x="2401" y="2607"/>
                  </a:lnTo>
                  <a:lnTo>
                    <a:pt x="2935" y="2607"/>
                  </a:lnTo>
                  <a:lnTo>
                    <a:pt x="2935" y="0"/>
                  </a:lnTo>
                  <a:lnTo>
                    <a:pt x="2525"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p>
          </p:txBody>
        </p:sp>
        <p:sp>
          <p:nvSpPr>
            <p:cNvPr id="7" name="Freeform 66">
              <a:extLst>
                <a:ext uri="{FF2B5EF4-FFF2-40B4-BE49-F238E27FC236}">
                  <a16:creationId xmlns:a16="http://schemas.microsoft.com/office/drawing/2014/main" id="{581DE286-30B6-7B3F-EBA6-F8F2C01B7BC9}"/>
                </a:ext>
              </a:extLst>
            </p:cNvPr>
            <p:cNvSpPr>
              <a:spLocks noChangeArrowheads="1"/>
            </p:cNvSpPr>
            <p:nvPr/>
          </p:nvSpPr>
          <p:spPr bwMode="black">
            <a:xfrm>
              <a:off x="3829457" y="865591"/>
              <a:ext cx="590059" cy="601579"/>
            </a:xfrm>
            <a:custGeom>
              <a:avLst/>
              <a:gdLst>
                <a:gd name="T0" fmla="*/ 1539 w 2032"/>
                <a:gd name="T1" fmla="*/ 20 h 2074"/>
                <a:gd name="T2" fmla="*/ 1539 w 2032"/>
                <a:gd name="T3" fmla="*/ 20 h 2074"/>
                <a:gd name="T4" fmla="*/ 1539 w 2032"/>
                <a:gd name="T5" fmla="*/ 328 h 2074"/>
                <a:gd name="T6" fmla="*/ 964 w 2032"/>
                <a:gd name="T7" fmla="*/ 0 h 2074"/>
                <a:gd name="T8" fmla="*/ 0 w 2032"/>
                <a:gd name="T9" fmla="*/ 1026 h 2074"/>
                <a:gd name="T10" fmla="*/ 246 w 2032"/>
                <a:gd name="T11" fmla="*/ 1724 h 2074"/>
                <a:gd name="T12" fmla="*/ 985 w 2032"/>
                <a:gd name="T13" fmla="*/ 2073 h 2074"/>
                <a:gd name="T14" fmla="*/ 1539 w 2032"/>
                <a:gd name="T15" fmla="*/ 1724 h 2074"/>
                <a:gd name="T16" fmla="*/ 1539 w 2032"/>
                <a:gd name="T17" fmla="*/ 2032 h 2074"/>
                <a:gd name="T18" fmla="*/ 2031 w 2032"/>
                <a:gd name="T19" fmla="*/ 2032 h 2074"/>
                <a:gd name="T20" fmla="*/ 2031 w 2032"/>
                <a:gd name="T21" fmla="*/ 20 h 2074"/>
                <a:gd name="T22" fmla="*/ 1539 w 2032"/>
                <a:gd name="T23" fmla="*/ 20 h 2074"/>
                <a:gd name="T24" fmla="*/ 1005 w 2032"/>
                <a:gd name="T25" fmla="*/ 1540 h 2074"/>
                <a:gd name="T26" fmla="*/ 1005 w 2032"/>
                <a:gd name="T27" fmla="*/ 1540 h 2074"/>
                <a:gd name="T28" fmla="*/ 513 w 2032"/>
                <a:gd name="T29" fmla="*/ 1026 h 2074"/>
                <a:gd name="T30" fmla="*/ 1005 w 2032"/>
                <a:gd name="T31" fmla="*/ 513 h 2074"/>
                <a:gd name="T32" fmla="*/ 1518 w 2032"/>
                <a:gd name="T33" fmla="*/ 1026 h 2074"/>
                <a:gd name="T34" fmla="*/ 1005 w 2032"/>
                <a:gd name="T35" fmla="*/ 1540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2" h="2074">
                  <a:moveTo>
                    <a:pt x="1539" y="20"/>
                  </a:moveTo>
                  <a:lnTo>
                    <a:pt x="1539" y="20"/>
                  </a:lnTo>
                  <a:cubicBezTo>
                    <a:pt x="1539" y="328"/>
                    <a:pt x="1539" y="328"/>
                    <a:pt x="1539" y="328"/>
                  </a:cubicBezTo>
                  <a:cubicBezTo>
                    <a:pt x="1518" y="185"/>
                    <a:pt x="1334" y="0"/>
                    <a:pt x="964" y="0"/>
                  </a:cubicBezTo>
                  <a:cubicBezTo>
                    <a:pt x="431" y="0"/>
                    <a:pt x="0" y="451"/>
                    <a:pt x="0" y="1026"/>
                  </a:cubicBezTo>
                  <a:cubicBezTo>
                    <a:pt x="0" y="1293"/>
                    <a:pt x="82" y="1540"/>
                    <a:pt x="246" y="1724"/>
                  </a:cubicBezTo>
                  <a:cubicBezTo>
                    <a:pt x="410" y="1929"/>
                    <a:pt x="697" y="2073"/>
                    <a:pt x="985" y="2073"/>
                  </a:cubicBezTo>
                  <a:cubicBezTo>
                    <a:pt x="1334" y="2073"/>
                    <a:pt x="1539" y="1868"/>
                    <a:pt x="1539" y="1724"/>
                  </a:cubicBezTo>
                  <a:cubicBezTo>
                    <a:pt x="1539" y="2032"/>
                    <a:pt x="1539" y="2032"/>
                    <a:pt x="1539" y="2032"/>
                  </a:cubicBezTo>
                  <a:cubicBezTo>
                    <a:pt x="2031" y="2032"/>
                    <a:pt x="2031" y="2032"/>
                    <a:pt x="2031" y="2032"/>
                  </a:cubicBezTo>
                  <a:cubicBezTo>
                    <a:pt x="2031" y="20"/>
                    <a:pt x="2031" y="20"/>
                    <a:pt x="2031" y="20"/>
                  </a:cubicBezTo>
                  <a:lnTo>
                    <a:pt x="1539" y="20"/>
                  </a:lnTo>
                  <a:close/>
                  <a:moveTo>
                    <a:pt x="1005" y="1540"/>
                  </a:moveTo>
                  <a:lnTo>
                    <a:pt x="1005" y="1540"/>
                  </a:lnTo>
                  <a:cubicBezTo>
                    <a:pt x="718" y="1540"/>
                    <a:pt x="513" y="1314"/>
                    <a:pt x="513" y="1026"/>
                  </a:cubicBezTo>
                  <a:cubicBezTo>
                    <a:pt x="513" y="739"/>
                    <a:pt x="718" y="513"/>
                    <a:pt x="1005" y="513"/>
                  </a:cubicBezTo>
                  <a:cubicBezTo>
                    <a:pt x="1314" y="513"/>
                    <a:pt x="1518" y="739"/>
                    <a:pt x="1518" y="1026"/>
                  </a:cubicBezTo>
                  <a:cubicBezTo>
                    <a:pt x="1518" y="1314"/>
                    <a:pt x="1314" y="1540"/>
                    <a:pt x="1005" y="154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p>
          </p:txBody>
        </p:sp>
        <p:sp>
          <p:nvSpPr>
            <p:cNvPr id="8" name="Freeform 67">
              <a:extLst>
                <a:ext uri="{FF2B5EF4-FFF2-40B4-BE49-F238E27FC236}">
                  <a16:creationId xmlns:a16="http://schemas.microsoft.com/office/drawing/2014/main" id="{7491A62C-7E47-000A-B6C4-15F6B3FD4A51}"/>
                </a:ext>
              </a:extLst>
            </p:cNvPr>
            <p:cNvSpPr>
              <a:spLocks noChangeArrowheads="1"/>
            </p:cNvSpPr>
            <p:nvPr/>
          </p:nvSpPr>
          <p:spPr bwMode="black">
            <a:xfrm>
              <a:off x="3096042" y="859191"/>
              <a:ext cx="596459" cy="893409"/>
            </a:xfrm>
            <a:custGeom>
              <a:avLst/>
              <a:gdLst>
                <a:gd name="T0" fmla="*/ 1539 w 2053"/>
                <a:gd name="T1" fmla="*/ 40 h 3079"/>
                <a:gd name="T2" fmla="*/ 1539 w 2053"/>
                <a:gd name="T3" fmla="*/ 40 h 3079"/>
                <a:gd name="T4" fmla="*/ 1539 w 2053"/>
                <a:gd name="T5" fmla="*/ 348 h 3079"/>
                <a:gd name="T6" fmla="*/ 965 w 2053"/>
                <a:gd name="T7" fmla="*/ 0 h 3079"/>
                <a:gd name="T8" fmla="*/ 0 w 2053"/>
                <a:gd name="T9" fmla="*/ 1046 h 3079"/>
                <a:gd name="T10" fmla="*/ 246 w 2053"/>
                <a:gd name="T11" fmla="*/ 1744 h 3079"/>
                <a:gd name="T12" fmla="*/ 985 w 2053"/>
                <a:gd name="T13" fmla="*/ 2093 h 3079"/>
                <a:gd name="T14" fmla="*/ 1518 w 2053"/>
                <a:gd name="T15" fmla="*/ 1744 h 3079"/>
                <a:gd name="T16" fmla="*/ 1518 w 2053"/>
                <a:gd name="T17" fmla="*/ 1970 h 3079"/>
                <a:gd name="T18" fmla="*/ 1396 w 2053"/>
                <a:gd name="T19" fmla="*/ 2442 h 3079"/>
                <a:gd name="T20" fmla="*/ 985 w 2053"/>
                <a:gd name="T21" fmla="*/ 2606 h 3079"/>
                <a:gd name="T22" fmla="*/ 390 w 2053"/>
                <a:gd name="T23" fmla="*/ 2319 h 3079"/>
                <a:gd name="T24" fmla="*/ 61 w 2053"/>
                <a:gd name="T25" fmla="*/ 2668 h 3079"/>
                <a:gd name="T26" fmla="*/ 985 w 2053"/>
                <a:gd name="T27" fmla="*/ 3078 h 3079"/>
                <a:gd name="T28" fmla="*/ 1868 w 2053"/>
                <a:gd name="T29" fmla="*/ 2668 h 3079"/>
                <a:gd name="T30" fmla="*/ 2052 w 2053"/>
                <a:gd name="T31" fmla="*/ 1929 h 3079"/>
                <a:gd name="T32" fmla="*/ 2052 w 2053"/>
                <a:gd name="T33" fmla="*/ 40 h 3079"/>
                <a:gd name="T34" fmla="*/ 1539 w 2053"/>
                <a:gd name="T35" fmla="*/ 40 h 3079"/>
                <a:gd name="T36" fmla="*/ 1026 w 2053"/>
                <a:gd name="T37" fmla="*/ 1560 h 3079"/>
                <a:gd name="T38" fmla="*/ 1026 w 2053"/>
                <a:gd name="T39" fmla="*/ 1560 h 3079"/>
                <a:gd name="T40" fmla="*/ 533 w 2053"/>
                <a:gd name="T41" fmla="*/ 1046 h 3079"/>
                <a:gd name="T42" fmla="*/ 1026 w 2053"/>
                <a:gd name="T43" fmla="*/ 513 h 3079"/>
                <a:gd name="T44" fmla="*/ 1518 w 2053"/>
                <a:gd name="T45" fmla="*/ 1046 h 3079"/>
                <a:gd name="T46" fmla="*/ 1026 w 2053"/>
                <a:gd name="T47" fmla="*/ 1560 h 3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53" h="3079">
                  <a:moveTo>
                    <a:pt x="1539" y="40"/>
                  </a:moveTo>
                  <a:lnTo>
                    <a:pt x="1539" y="40"/>
                  </a:lnTo>
                  <a:cubicBezTo>
                    <a:pt x="1539" y="348"/>
                    <a:pt x="1539" y="348"/>
                    <a:pt x="1539" y="348"/>
                  </a:cubicBezTo>
                  <a:cubicBezTo>
                    <a:pt x="1539" y="205"/>
                    <a:pt x="1334" y="0"/>
                    <a:pt x="965" y="0"/>
                  </a:cubicBezTo>
                  <a:cubicBezTo>
                    <a:pt x="431" y="0"/>
                    <a:pt x="0" y="451"/>
                    <a:pt x="0" y="1046"/>
                  </a:cubicBezTo>
                  <a:cubicBezTo>
                    <a:pt x="0" y="1313"/>
                    <a:pt x="102" y="1560"/>
                    <a:pt x="246" y="1744"/>
                  </a:cubicBezTo>
                  <a:cubicBezTo>
                    <a:pt x="431" y="1949"/>
                    <a:pt x="697" y="2093"/>
                    <a:pt x="985" y="2093"/>
                  </a:cubicBezTo>
                  <a:cubicBezTo>
                    <a:pt x="1334" y="2093"/>
                    <a:pt x="1498" y="1888"/>
                    <a:pt x="1518" y="1744"/>
                  </a:cubicBezTo>
                  <a:cubicBezTo>
                    <a:pt x="1518" y="1970"/>
                    <a:pt x="1518" y="1970"/>
                    <a:pt x="1518" y="1970"/>
                  </a:cubicBezTo>
                  <a:cubicBezTo>
                    <a:pt x="1518" y="2217"/>
                    <a:pt x="1478" y="2339"/>
                    <a:pt x="1396" y="2442"/>
                  </a:cubicBezTo>
                  <a:cubicBezTo>
                    <a:pt x="1313" y="2545"/>
                    <a:pt x="1170" y="2606"/>
                    <a:pt x="985" y="2606"/>
                  </a:cubicBezTo>
                  <a:cubicBezTo>
                    <a:pt x="677" y="2606"/>
                    <a:pt x="492" y="2421"/>
                    <a:pt x="390" y="2319"/>
                  </a:cubicBezTo>
                  <a:cubicBezTo>
                    <a:pt x="61" y="2668"/>
                    <a:pt x="61" y="2668"/>
                    <a:pt x="61" y="2668"/>
                  </a:cubicBezTo>
                  <a:cubicBezTo>
                    <a:pt x="246" y="2894"/>
                    <a:pt x="615" y="3078"/>
                    <a:pt x="985" y="3078"/>
                  </a:cubicBezTo>
                  <a:cubicBezTo>
                    <a:pt x="1375" y="3078"/>
                    <a:pt x="1683" y="2914"/>
                    <a:pt x="1868" y="2668"/>
                  </a:cubicBezTo>
                  <a:cubicBezTo>
                    <a:pt x="1991" y="2504"/>
                    <a:pt x="2052" y="2299"/>
                    <a:pt x="2052" y="1929"/>
                  </a:cubicBezTo>
                  <a:cubicBezTo>
                    <a:pt x="2052" y="40"/>
                    <a:pt x="2052" y="40"/>
                    <a:pt x="2052" y="40"/>
                  </a:cubicBezTo>
                  <a:lnTo>
                    <a:pt x="1539" y="40"/>
                  </a:lnTo>
                  <a:close/>
                  <a:moveTo>
                    <a:pt x="1026" y="1560"/>
                  </a:moveTo>
                  <a:lnTo>
                    <a:pt x="1026" y="1560"/>
                  </a:lnTo>
                  <a:cubicBezTo>
                    <a:pt x="718" y="1560"/>
                    <a:pt x="533" y="1334"/>
                    <a:pt x="533" y="1046"/>
                  </a:cubicBezTo>
                  <a:cubicBezTo>
                    <a:pt x="533" y="759"/>
                    <a:pt x="718" y="513"/>
                    <a:pt x="1026" y="513"/>
                  </a:cubicBezTo>
                  <a:cubicBezTo>
                    <a:pt x="1313" y="513"/>
                    <a:pt x="1518" y="759"/>
                    <a:pt x="1518" y="1046"/>
                  </a:cubicBezTo>
                  <a:cubicBezTo>
                    <a:pt x="1518" y="1334"/>
                    <a:pt x="1313" y="1560"/>
                    <a:pt x="1026" y="156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p>
          </p:txBody>
        </p:sp>
        <p:sp>
          <p:nvSpPr>
            <p:cNvPr id="9" name="Freeform 68">
              <a:extLst>
                <a:ext uri="{FF2B5EF4-FFF2-40B4-BE49-F238E27FC236}">
                  <a16:creationId xmlns:a16="http://schemas.microsoft.com/office/drawing/2014/main" id="{A07CA613-02F3-1B26-3F65-6113DD9230A1}"/>
                </a:ext>
              </a:extLst>
            </p:cNvPr>
            <p:cNvSpPr>
              <a:spLocks noChangeArrowheads="1"/>
            </p:cNvSpPr>
            <p:nvPr/>
          </p:nvSpPr>
          <p:spPr bwMode="black">
            <a:xfrm>
              <a:off x="2810612" y="852792"/>
              <a:ext cx="232952" cy="232952"/>
            </a:xfrm>
            <a:custGeom>
              <a:avLst/>
              <a:gdLst>
                <a:gd name="T0" fmla="*/ 801 w 802"/>
                <a:gd name="T1" fmla="*/ 410 h 801"/>
                <a:gd name="T2" fmla="*/ 801 w 802"/>
                <a:gd name="T3" fmla="*/ 410 h 801"/>
                <a:gd name="T4" fmla="*/ 391 w 802"/>
                <a:gd name="T5" fmla="*/ 0 h 801"/>
                <a:gd name="T6" fmla="*/ 0 w 802"/>
                <a:gd name="T7" fmla="*/ 410 h 801"/>
                <a:gd name="T8" fmla="*/ 391 w 802"/>
                <a:gd name="T9" fmla="*/ 800 h 801"/>
                <a:gd name="T10" fmla="*/ 801 w 802"/>
                <a:gd name="T11" fmla="*/ 410 h 801"/>
              </a:gdLst>
              <a:ahLst/>
              <a:cxnLst>
                <a:cxn ang="0">
                  <a:pos x="T0" y="T1"/>
                </a:cxn>
                <a:cxn ang="0">
                  <a:pos x="T2" y="T3"/>
                </a:cxn>
                <a:cxn ang="0">
                  <a:pos x="T4" y="T5"/>
                </a:cxn>
                <a:cxn ang="0">
                  <a:pos x="T6" y="T7"/>
                </a:cxn>
                <a:cxn ang="0">
                  <a:pos x="T8" y="T9"/>
                </a:cxn>
                <a:cxn ang="0">
                  <a:pos x="T10" y="T11"/>
                </a:cxn>
              </a:cxnLst>
              <a:rect l="0" t="0" r="r" b="b"/>
              <a:pathLst>
                <a:path w="802" h="801">
                  <a:moveTo>
                    <a:pt x="801" y="410"/>
                  </a:moveTo>
                  <a:lnTo>
                    <a:pt x="801" y="410"/>
                  </a:lnTo>
                  <a:cubicBezTo>
                    <a:pt x="801" y="185"/>
                    <a:pt x="616" y="0"/>
                    <a:pt x="391" y="0"/>
                  </a:cubicBezTo>
                  <a:cubicBezTo>
                    <a:pt x="185" y="0"/>
                    <a:pt x="0" y="185"/>
                    <a:pt x="0" y="410"/>
                  </a:cubicBezTo>
                  <a:cubicBezTo>
                    <a:pt x="0" y="616"/>
                    <a:pt x="185" y="800"/>
                    <a:pt x="391" y="800"/>
                  </a:cubicBezTo>
                  <a:cubicBezTo>
                    <a:pt x="616" y="800"/>
                    <a:pt x="801" y="616"/>
                    <a:pt x="801" y="41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p>
          </p:txBody>
        </p:sp>
        <p:sp>
          <p:nvSpPr>
            <p:cNvPr id="10" name="Freeform 69">
              <a:extLst>
                <a:ext uri="{FF2B5EF4-FFF2-40B4-BE49-F238E27FC236}">
                  <a16:creationId xmlns:a16="http://schemas.microsoft.com/office/drawing/2014/main" id="{F5F426C4-633B-E652-AE16-839EE1BA93B7}"/>
                </a:ext>
              </a:extLst>
            </p:cNvPr>
            <p:cNvSpPr>
              <a:spLocks noChangeArrowheads="1"/>
            </p:cNvSpPr>
            <p:nvPr/>
          </p:nvSpPr>
          <p:spPr bwMode="black">
            <a:xfrm>
              <a:off x="2584060" y="877110"/>
              <a:ext cx="154875" cy="578540"/>
            </a:xfrm>
            <a:custGeom>
              <a:avLst/>
              <a:gdLst>
                <a:gd name="T0" fmla="*/ 534 w 535"/>
                <a:gd name="T1" fmla="*/ 0 h 1992"/>
                <a:gd name="T2" fmla="*/ 0 w 535"/>
                <a:gd name="T3" fmla="*/ 0 h 1992"/>
                <a:gd name="T4" fmla="*/ 0 w 535"/>
                <a:gd name="T5" fmla="*/ 1991 h 1992"/>
                <a:gd name="T6" fmla="*/ 534 w 535"/>
                <a:gd name="T7" fmla="*/ 1991 h 1992"/>
                <a:gd name="T8" fmla="*/ 534 w 535"/>
                <a:gd name="T9" fmla="*/ 0 h 1992"/>
              </a:gdLst>
              <a:ahLst/>
              <a:cxnLst>
                <a:cxn ang="0">
                  <a:pos x="T0" y="T1"/>
                </a:cxn>
                <a:cxn ang="0">
                  <a:pos x="T2" y="T3"/>
                </a:cxn>
                <a:cxn ang="0">
                  <a:pos x="T4" y="T5"/>
                </a:cxn>
                <a:cxn ang="0">
                  <a:pos x="T6" y="T7"/>
                </a:cxn>
                <a:cxn ang="0">
                  <a:pos x="T8" y="T9"/>
                </a:cxn>
              </a:cxnLst>
              <a:rect l="0" t="0" r="r" b="b"/>
              <a:pathLst>
                <a:path w="535" h="1992">
                  <a:moveTo>
                    <a:pt x="534" y="0"/>
                  </a:moveTo>
                  <a:lnTo>
                    <a:pt x="0" y="0"/>
                  </a:lnTo>
                  <a:lnTo>
                    <a:pt x="0" y="1991"/>
                  </a:lnTo>
                  <a:lnTo>
                    <a:pt x="534" y="1991"/>
                  </a:lnTo>
                  <a:lnTo>
                    <a:pt x="534"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p>
          </p:txBody>
        </p:sp>
        <p:sp>
          <p:nvSpPr>
            <p:cNvPr id="11" name="Freeform 70">
              <a:extLst>
                <a:ext uri="{FF2B5EF4-FFF2-40B4-BE49-F238E27FC236}">
                  <a16:creationId xmlns:a16="http://schemas.microsoft.com/office/drawing/2014/main" id="{F559D11F-A270-371E-7B6D-D295C514F482}"/>
                </a:ext>
              </a:extLst>
            </p:cNvPr>
            <p:cNvSpPr>
              <a:spLocks noChangeArrowheads="1"/>
            </p:cNvSpPr>
            <p:nvPr/>
          </p:nvSpPr>
          <p:spPr bwMode="black">
            <a:xfrm>
              <a:off x="5586836" y="697917"/>
              <a:ext cx="524782" cy="751334"/>
            </a:xfrm>
            <a:custGeom>
              <a:avLst/>
              <a:gdLst>
                <a:gd name="T0" fmla="*/ 554 w 1807"/>
                <a:gd name="T1" fmla="*/ 1847 h 2587"/>
                <a:gd name="T2" fmla="*/ 554 w 1807"/>
                <a:gd name="T3" fmla="*/ 0 h 2587"/>
                <a:gd name="T4" fmla="*/ 0 w 1807"/>
                <a:gd name="T5" fmla="*/ 0 h 2587"/>
                <a:gd name="T6" fmla="*/ 0 w 1807"/>
                <a:gd name="T7" fmla="*/ 2217 h 2587"/>
                <a:gd name="T8" fmla="*/ 0 w 1807"/>
                <a:gd name="T9" fmla="*/ 2381 h 2587"/>
                <a:gd name="T10" fmla="*/ 0 w 1807"/>
                <a:gd name="T11" fmla="*/ 2586 h 2587"/>
                <a:gd name="T12" fmla="*/ 1806 w 1807"/>
                <a:gd name="T13" fmla="*/ 2586 h 2587"/>
                <a:gd name="T14" fmla="*/ 1806 w 1807"/>
                <a:gd name="T15" fmla="*/ 2094 h 2587"/>
                <a:gd name="T16" fmla="*/ 554 w 1807"/>
                <a:gd name="T17" fmla="*/ 2094 h 2587"/>
                <a:gd name="T18" fmla="*/ 554 w 1807"/>
                <a:gd name="T19" fmla="*/ 1847 h 2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7" h="2587">
                  <a:moveTo>
                    <a:pt x="554" y="1847"/>
                  </a:moveTo>
                  <a:lnTo>
                    <a:pt x="554" y="0"/>
                  </a:lnTo>
                  <a:lnTo>
                    <a:pt x="0" y="0"/>
                  </a:lnTo>
                  <a:lnTo>
                    <a:pt x="0" y="2217"/>
                  </a:lnTo>
                  <a:lnTo>
                    <a:pt x="0" y="2381"/>
                  </a:lnTo>
                  <a:lnTo>
                    <a:pt x="0" y="2586"/>
                  </a:lnTo>
                  <a:lnTo>
                    <a:pt x="1806" y="2586"/>
                  </a:lnTo>
                  <a:lnTo>
                    <a:pt x="1806" y="2094"/>
                  </a:lnTo>
                  <a:lnTo>
                    <a:pt x="554" y="2094"/>
                  </a:lnTo>
                  <a:lnTo>
                    <a:pt x="554" y="184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p>
          </p:txBody>
        </p:sp>
        <p:sp>
          <p:nvSpPr>
            <p:cNvPr id="12" name="Freeform 71">
              <a:extLst>
                <a:ext uri="{FF2B5EF4-FFF2-40B4-BE49-F238E27FC236}">
                  <a16:creationId xmlns:a16="http://schemas.microsoft.com/office/drawing/2014/main" id="{F9777D28-5849-186A-F805-7FA8D24781C6}"/>
                </a:ext>
              </a:extLst>
            </p:cNvPr>
            <p:cNvSpPr>
              <a:spLocks noChangeArrowheads="1"/>
            </p:cNvSpPr>
            <p:nvPr/>
          </p:nvSpPr>
          <p:spPr bwMode="black">
            <a:xfrm>
              <a:off x="6188416" y="865591"/>
              <a:ext cx="554221" cy="601579"/>
            </a:xfrm>
            <a:custGeom>
              <a:avLst/>
              <a:gdLst>
                <a:gd name="T0" fmla="*/ 1867 w 1909"/>
                <a:gd name="T1" fmla="*/ 1704 h 2074"/>
                <a:gd name="T2" fmla="*/ 1867 w 1909"/>
                <a:gd name="T3" fmla="*/ 1704 h 2074"/>
                <a:gd name="T4" fmla="*/ 1046 w 1909"/>
                <a:gd name="T5" fmla="*/ 2073 h 2074"/>
                <a:gd name="T6" fmla="*/ 0 w 1909"/>
                <a:gd name="T7" fmla="*/ 1026 h 2074"/>
                <a:gd name="T8" fmla="*/ 985 w 1909"/>
                <a:gd name="T9" fmla="*/ 0 h 2074"/>
                <a:gd name="T10" fmla="*/ 1908 w 1909"/>
                <a:gd name="T11" fmla="*/ 1006 h 2074"/>
                <a:gd name="T12" fmla="*/ 1908 w 1909"/>
                <a:gd name="T13" fmla="*/ 1170 h 2074"/>
                <a:gd name="T14" fmla="*/ 533 w 1909"/>
                <a:gd name="T15" fmla="*/ 1170 h 2074"/>
                <a:gd name="T16" fmla="*/ 1067 w 1909"/>
                <a:gd name="T17" fmla="*/ 1642 h 2074"/>
                <a:gd name="T18" fmla="*/ 1560 w 1909"/>
                <a:gd name="T19" fmla="*/ 1396 h 2074"/>
                <a:gd name="T20" fmla="*/ 1867 w 1909"/>
                <a:gd name="T21" fmla="*/ 1704 h 2074"/>
                <a:gd name="T22" fmla="*/ 1374 w 1909"/>
                <a:gd name="T23" fmla="*/ 780 h 2074"/>
                <a:gd name="T24" fmla="*/ 1374 w 1909"/>
                <a:gd name="T25" fmla="*/ 780 h 2074"/>
                <a:gd name="T26" fmla="*/ 985 w 1909"/>
                <a:gd name="T27" fmla="*/ 431 h 2074"/>
                <a:gd name="T28" fmla="*/ 553 w 1909"/>
                <a:gd name="T29" fmla="*/ 780 h 2074"/>
                <a:gd name="T30" fmla="*/ 1374 w 1909"/>
                <a:gd name="T31" fmla="*/ 780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09" h="2074">
                  <a:moveTo>
                    <a:pt x="1867" y="1704"/>
                  </a:moveTo>
                  <a:lnTo>
                    <a:pt x="1867" y="1704"/>
                  </a:lnTo>
                  <a:cubicBezTo>
                    <a:pt x="1662" y="1929"/>
                    <a:pt x="1354" y="2073"/>
                    <a:pt x="1046" y="2073"/>
                  </a:cubicBezTo>
                  <a:cubicBezTo>
                    <a:pt x="451" y="2073"/>
                    <a:pt x="0" y="1663"/>
                    <a:pt x="0" y="1026"/>
                  </a:cubicBezTo>
                  <a:cubicBezTo>
                    <a:pt x="0" y="472"/>
                    <a:pt x="389" y="0"/>
                    <a:pt x="985" y="0"/>
                  </a:cubicBezTo>
                  <a:cubicBezTo>
                    <a:pt x="1518" y="0"/>
                    <a:pt x="1908" y="451"/>
                    <a:pt x="1908" y="1006"/>
                  </a:cubicBezTo>
                  <a:cubicBezTo>
                    <a:pt x="1908" y="1067"/>
                    <a:pt x="1908" y="1108"/>
                    <a:pt x="1908" y="1170"/>
                  </a:cubicBezTo>
                  <a:cubicBezTo>
                    <a:pt x="533" y="1170"/>
                    <a:pt x="533" y="1170"/>
                    <a:pt x="533" y="1170"/>
                  </a:cubicBezTo>
                  <a:cubicBezTo>
                    <a:pt x="553" y="1437"/>
                    <a:pt x="779" y="1642"/>
                    <a:pt x="1067" y="1642"/>
                  </a:cubicBezTo>
                  <a:cubicBezTo>
                    <a:pt x="1292" y="1642"/>
                    <a:pt x="1457" y="1498"/>
                    <a:pt x="1560" y="1396"/>
                  </a:cubicBezTo>
                  <a:lnTo>
                    <a:pt x="1867" y="1704"/>
                  </a:lnTo>
                  <a:close/>
                  <a:moveTo>
                    <a:pt x="1374" y="780"/>
                  </a:moveTo>
                  <a:lnTo>
                    <a:pt x="1374" y="780"/>
                  </a:lnTo>
                  <a:cubicBezTo>
                    <a:pt x="1354" y="595"/>
                    <a:pt x="1190" y="431"/>
                    <a:pt x="985" y="431"/>
                  </a:cubicBezTo>
                  <a:cubicBezTo>
                    <a:pt x="759" y="431"/>
                    <a:pt x="574" y="595"/>
                    <a:pt x="553" y="780"/>
                  </a:cubicBezTo>
                  <a:lnTo>
                    <a:pt x="1374" y="78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p>
          </p:txBody>
        </p:sp>
        <p:sp>
          <p:nvSpPr>
            <p:cNvPr id="13" name="Freeform 72">
              <a:extLst>
                <a:ext uri="{FF2B5EF4-FFF2-40B4-BE49-F238E27FC236}">
                  <a16:creationId xmlns:a16="http://schemas.microsoft.com/office/drawing/2014/main" id="{93AA30A1-ED8E-406B-E272-23F8B1A37EA8}"/>
                </a:ext>
              </a:extLst>
            </p:cNvPr>
            <p:cNvSpPr>
              <a:spLocks noChangeArrowheads="1"/>
            </p:cNvSpPr>
            <p:nvPr/>
          </p:nvSpPr>
          <p:spPr bwMode="black">
            <a:xfrm>
              <a:off x="6796395" y="877110"/>
              <a:ext cx="995806" cy="578540"/>
            </a:xfrm>
            <a:custGeom>
              <a:avLst/>
              <a:gdLst>
                <a:gd name="T0" fmla="*/ 1704 w 3429"/>
                <a:gd name="T1" fmla="*/ 821 h 1992"/>
                <a:gd name="T2" fmla="*/ 2217 w 3429"/>
                <a:gd name="T3" fmla="*/ 1991 h 1992"/>
                <a:gd name="T4" fmla="*/ 2587 w 3429"/>
                <a:gd name="T5" fmla="*/ 1991 h 1992"/>
                <a:gd name="T6" fmla="*/ 3428 w 3429"/>
                <a:gd name="T7" fmla="*/ 0 h 1992"/>
                <a:gd name="T8" fmla="*/ 2874 w 3429"/>
                <a:gd name="T9" fmla="*/ 0 h 1992"/>
                <a:gd name="T10" fmla="*/ 2402 w 3429"/>
                <a:gd name="T11" fmla="*/ 1149 h 1992"/>
                <a:gd name="T12" fmla="*/ 1889 w 3429"/>
                <a:gd name="T13" fmla="*/ 0 h 1992"/>
                <a:gd name="T14" fmla="*/ 1519 w 3429"/>
                <a:gd name="T15" fmla="*/ 0 h 1992"/>
                <a:gd name="T16" fmla="*/ 1027 w 3429"/>
                <a:gd name="T17" fmla="*/ 1149 h 1992"/>
                <a:gd name="T18" fmla="*/ 534 w 3429"/>
                <a:gd name="T19" fmla="*/ 0 h 1992"/>
                <a:gd name="T20" fmla="*/ 0 w 3429"/>
                <a:gd name="T21" fmla="*/ 0 h 1992"/>
                <a:gd name="T22" fmla="*/ 842 w 3429"/>
                <a:gd name="T23" fmla="*/ 1991 h 1992"/>
                <a:gd name="T24" fmla="*/ 1211 w 3429"/>
                <a:gd name="T25" fmla="*/ 1991 h 1992"/>
                <a:gd name="T26" fmla="*/ 1704 w 3429"/>
                <a:gd name="T27" fmla="*/ 821 h 1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29" h="1992">
                  <a:moveTo>
                    <a:pt x="1704" y="821"/>
                  </a:moveTo>
                  <a:lnTo>
                    <a:pt x="2217" y="1991"/>
                  </a:lnTo>
                  <a:lnTo>
                    <a:pt x="2587" y="1991"/>
                  </a:lnTo>
                  <a:lnTo>
                    <a:pt x="3428" y="0"/>
                  </a:lnTo>
                  <a:lnTo>
                    <a:pt x="2874" y="0"/>
                  </a:lnTo>
                  <a:lnTo>
                    <a:pt x="2402" y="1149"/>
                  </a:lnTo>
                  <a:lnTo>
                    <a:pt x="1889" y="0"/>
                  </a:lnTo>
                  <a:lnTo>
                    <a:pt x="1519" y="0"/>
                  </a:lnTo>
                  <a:lnTo>
                    <a:pt x="1027" y="1149"/>
                  </a:lnTo>
                  <a:lnTo>
                    <a:pt x="534" y="0"/>
                  </a:lnTo>
                  <a:lnTo>
                    <a:pt x="0" y="0"/>
                  </a:lnTo>
                  <a:lnTo>
                    <a:pt x="842" y="1991"/>
                  </a:lnTo>
                  <a:lnTo>
                    <a:pt x="1211" y="1991"/>
                  </a:lnTo>
                  <a:lnTo>
                    <a:pt x="1704" y="82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p>
          </p:txBody>
        </p:sp>
        <p:sp>
          <p:nvSpPr>
            <p:cNvPr id="14" name="Freeform 73">
              <a:extLst>
                <a:ext uri="{FF2B5EF4-FFF2-40B4-BE49-F238E27FC236}">
                  <a16:creationId xmlns:a16="http://schemas.microsoft.com/office/drawing/2014/main" id="{4D4CCE85-F883-B697-FB62-B0063344BABC}"/>
                </a:ext>
              </a:extLst>
            </p:cNvPr>
            <p:cNvSpPr>
              <a:spLocks noChangeArrowheads="1"/>
            </p:cNvSpPr>
            <p:nvPr/>
          </p:nvSpPr>
          <p:spPr bwMode="black">
            <a:xfrm>
              <a:off x="7886918" y="609600"/>
              <a:ext cx="208632" cy="197113"/>
            </a:xfrm>
            <a:custGeom>
              <a:avLst/>
              <a:gdLst>
                <a:gd name="T0" fmla="*/ 349 w 719"/>
                <a:gd name="T1" fmla="*/ 0 h 678"/>
                <a:gd name="T2" fmla="*/ 349 w 719"/>
                <a:gd name="T3" fmla="*/ 0 h 678"/>
                <a:gd name="T4" fmla="*/ 0 w 719"/>
                <a:gd name="T5" fmla="*/ 329 h 678"/>
                <a:gd name="T6" fmla="*/ 349 w 719"/>
                <a:gd name="T7" fmla="*/ 677 h 678"/>
                <a:gd name="T8" fmla="*/ 718 w 719"/>
                <a:gd name="T9" fmla="*/ 329 h 678"/>
                <a:gd name="T10" fmla="*/ 349 w 719"/>
                <a:gd name="T11" fmla="*/ 0 h 678"/>
              </a:gdLst>
              <a:ahLst/>
              <a:cxnLst>
                <a:cxn ang="0">
                  <a:pos x="T0" y="T1"/>
                </a:cxn>
                <a:cxn ang="0">
                  <a:pos x="T2" y="T3"/>
                </a:cxn>
                <a:cxn ang="0">
                  <a:pos x="T4" y="T5"/>
                </a:cxn>
                <a:cxn ang="0">
                  <a:pos x="T6" y="T7"/>
                </a:cxn>
                <a:cxn ang="0">
                  <a:pos x="T8" y="T9"/>
                </a:cxn>
                <a:cxn ang="0">
                  <a:pos x="T10" y="T11"/>
                </a:cxn>
              </a:cxnLst>
              <a:rect l="0" t="0" r="r" b="b"/>
              <a:pathLst>
                <a:path w="719" h="678">
                  <a:moveTo>
                    <a:pt x="349" y="0"/>
                  </a:moveTo>
                  <a:lnTo>
                    <a:pt x="349" y="0"/>
                  </a:lnTo>
                  <a:cubicBezTo>
                    <a:pt x="164" y="0"/>
                    <a:pt x="0" y="144"/>
                    <a:pt x="0" y="329"/>
                  </a:cubicBezTo>
                  <a:cubicBezTo>
                    <a:pt x="0" y="534"/>
                    <a:pt x="164" y="677"/>
                    <a:pt x="349" y="677"/>
                  </a:cubicBezTo>
                  <a:cubicBezTo>
                    <a:pt x="554" y="677"/>
                    <a:pt x="718" y="534"/>
                    <a:pt x="718" y="329"/>
                  </a:cubicBezTo>
                  <a:cubicBezTo>
                    <a:pt x="718" y="144"/>
                    <a:pt x="554" y="0"/>
                    <a:pt x="34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p>
          </p:txBody>
        </p:sp>
        <p:sp>
          <p:nvSpPr>
            <p:cNvPr id="15" name="Freeform 74">
              <a:extLst>
                <a:ext uri="{FF2B5EF4-FFF2-40B4-BE49-F238E27FC236}">
                  <a16:creationId xmlns:a16="http://schemas.microsoft.com/office/drawing/2014/main" id="{4DD9DDD2-5123-7198-7D80-4E9DD93F0899}"/>
                </a:ext>
              </a:extLst>
            </p:cNvPr>
            <p:cNvSpPr>
              <a:spLocks noChangeArrowheads="1"/>
            </p:cNvSpPr>
            <p:nvPr/>
          </p:nvSpPr>
          <p:spPr bwMode="black">
            <a:xfrm>
              <a:off x="7909957" y="877110"/>
              <a:ext cx="154874" cy="578540"/>
            </a:xfrm>
            <a:custGeom>
              <a:avLst/>
              <a:gdLst>
                <a:gd name="T0" fmla="*/ 533 w 534"/>
                <a:gd name="T1" fmla="*/ 0 h 1992"/>
                <a:gd name="T2" fmla="*/ 0 w 534"/>
                <a:gd name="T3" fmla="*/ 0 h 1992"/>
                <a:gd name="T4" fmla="*/ 0 w 534"/>
                <a:gd name="T5" fmla="*/ 1991 h 1992"/>
                <a:gd name="T6" fmla="*/ 533 w 534"/>
                <a:gd name="T7" fmla="*/ 1991 h 1992"/>
                <a:gd name="T8" fmla="*/ 533 w 534"/>
                <a:gd name="T9" fmla="*/ 0 h 1992"/>
              </a:gdLst>
              <a:ahLst/>
              <a:cxnLst>
                <a:cxn ang="0">
                  <a:pos x="T0" y="T1"/>
                </a:cxn>
                <a:cxn ang="0">
                  <a:pos x="T2" y="T3"/>
                </a:cxn>
                <a:cxn ang="0">
                  <a:pos x="T4" y="T5"/>
                </a:cxn>
                <a:cxn ang="0">
                  <a:pos x="T6" y="T7"/>
                </a:cxn>
                <a:cxn ang="0">
                  <a:pos x="T8" y="T9"/>
                </a:cxn>
              </a:cxnLst>
              <a:rect l="0" t="0" r="r" b="b"/>
              <a:pathLst>
                <a:path w="534" h="1992">
                  <a:moveTo>
                    <a:pt x="533" y="0"/>
                  </a:moveTo>
                  <a:lnTo>
                    <a:pt x="0" y="0"/>
                  </a:lnTo>
                  <a:lnTo>
                    <a:pt x="0" y="1991"/>
                  </a:lnTo>
                  <a:lnTo>
                    <a:pt x="533" y="1991"/>
                  </a:lnTo>
                  <a:lnTo>
                    <a:pt x="533"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p>
          </p:txBody>
        </p:sp>
        <p:sp>
          <p:nvSpPr>
            <p:cNvPr id="16" name="Freeform 75">
              <a:extLst>
                <a:ext uri="{FF2B5EF4-FFF2-40B4-BE49-F238E27FC236}">
                  <a16:creationId xmlns:a16="http://schemas.microsoft.com/office/drawing/2014/main" id="{ED4EFCD5-9214-BC91-C547-4932ED06CA52}"/>
                </a:ext>
              </a:extLst>
            </p:cNvPr>
            <p:cNvSpPr>
              <a:spLocks noChangeArrowheads="1"/>
            </p:cNvSpPr>
            <p:nvPr/>
          </p:nvSpPr>
          <p:spPr bwMode="black">
            <a:xfrm>
              <a:off x="8214586" y="865591"/>
              <a:ext cx="459504" cy="601579"/>
            </a:xfrm>
            <a:custGeom>
              <a:avLst/>
              <a:gdLst>
                <a:gd name="T0" fmla="*/ 0 w 1581"/>
                <a:gd name="T1" fmla="*/ 1806 h 2074"/>
                <a:gd name="T2" fmla="*/ 0 w 1581"/>
                <a:gd name="T3" fmla="*/ 1806 h 2074"/>
                <a:gd name="T4" fmla="*/ 800 w 1581"/>
                <a:gd name="T5" fmla="*/ 2073 h 2074"/>
                <a:gd name="T6" fmla="*/ 1580 w 1581"/>
                <a:gd name="T7" fmla="*/ 1458 h 2074"/>
                <a:gd name="T8" fmla="*/ 615 w 1581"/>
                <a:gd name="T9" fmla="*/ 595 h 2074"/>
                <a:gd name="T10" fmla="*/ 903 w 1581"/>
                <a:gd name="T11" fmla="*/ 451 h 2074"/>
                <a:gd name="T12" fmla="*/ 1272 w 1581"/>
                <a:gd name="T13" fmla="*/ 575 h 2074"/>
                <a:gd name="T14" fmla="*/ 1519 w 1581"/>
                <a:gd name="T15" fmla="*/ 185 h 2074"/>
                <a:gd name="T16" fmla="*/ 862 w 1581"/>
                <a:gd name="T17" fmla="*/ 0 h 2074"/>
                <a:gd name="T18" fmla="*/ 82 w 1581"/>
                <a:gd name="T19" fmla="*/ 615 h 2074"/>
                <a:gd name="T20" fmla="*/ 1046 w 1581"/>
                <a:gd name="T21" fmla="*/ 1437 h 2074"/>
                <a:gd name="T22" fmla="*/ 800 w 1581"/>
                <a:gd name="T23" fmla="*/ 1622 h 2074"/>
                <a:gd name="T24" fmla="*/ 246 w 1581"/>
                <a:gd name="T25" fmla="*/ 1416 h 2074"/>
                <a:gd name="T26" fmla="*/ 0 w 1581"/>
                <a:gd name="T27" fmla="*/ 1806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81" h="2074">
                  <a:moveTo>
                    <a:pt x="0" y="1806"/>
                  </a:moveTo>
                  <a:lnTo>
                    <a:pt x="0" y="1806"/>
                  </a:lnTo>
                  <a:cubicBezTo>
                    <a:pt x="225" y="1971"/>
                    <a:pt x="513" y="2073"/>
                    <a:pt x="800" y="2073"/>
                  </a:cubicBezTo>
                  <a:cubicBezTo>
                    <a:pt x="1211" y="2073"/>
                    <a:pt x="1580" y="1827"/>
                    <a:pt x="1580" y="1458"/>
                  </a:cubicBezTo>
                  <a:cubicBezTo>
                    <a:pt x="1580" y="759"/>
                    <a:pt x="615" y="862"/>
                    <a:pt x="615" y="595"/>
                  </a:cubicBezTo>
                  <a:cubicBezTo>
                    <a:pt x="615" y="493"/>
                    <a:pt x="739" y="451"/>
                    <a:pt x="903" y="451"/>
                  </a:cubicBezTo>
                  <a:cubicBezTo>
                    <a:pt x="1046" y="451"/>
                    <a:pt x="1170" y="513"/>
                    <a:pt x="1272" y="575"/>
                  </a:cubicBezTo>
                  <a:cubicBezTo>
                    <a:pt x="1519" y="185"/>
                    <a:pt x="1519" y="185"/>
                    <a:pt x="1519" y="185"/>
                  </a:cubicBezTo>
                  <a:cubicBezTo>
                    <a:pt x="1396" y="82"/>
                    <a:pt x="1108" y="0"/>
                    <a:pt x="862" y="0"/>
                  </a:cubicBezTo>
                  <a:cubicBezTo>
                    <a:pt x="451" y="0"/>
                    <a:pt x="82" y="226"/>
                    <a:pt x="82" y="615"/>
                  </a:cubicBezTo>
                  <a:cubicBezTo>
                    <a:pt x="82" y="1252"/>
                    <a:pt x="1046" y="1149"/>
                    <a:pt x="1046" y="1437"/>
                  </a:cubicBezTo>
                  <a:cubicBezTo>
                    <a:pt x="1046" y="1540"/>
                    <a:pt x="944" y="1622"/>
                    <a:pt x="800" y="1622"/>
                  </a:cubicBezTo>
                  <a:cubicBezTo>
                    <a:pt x="595" y="1622"/>
                    <a:pt x="389" y="1540"/>
                    <a:pt x="246" y="1416"/>
                  </a:cubicBezTo>
                  <a:lnTo>
                    <a:pt x="0" y="180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p>
          </p:txBody>
        </p:sp>
        <p:sp>
          <p:nvSpPr>
            <p:cNvPr id="17" name="Oval 3">
              <a:extLst>
                <a:ext uri="{FF2B5EF4-FFF2-40B4-BE49-F238E27FC236}">
                  <a16:creationId xmlns:a16="http://schemas.microsoft.com/office/drawing/2014/main" id="{8A7B5B24-AF4C-54D6-DB78-B06BE2197C88}"/>
                </a:ext>
              </a:extLst>
            </p:cNvPr>
            <p:cNvSpPr/>
            <p:nvPr/>
          </p:nvSpPr>
          <p:spPr bwMode="black">
            <a:xfrm>
              <a:off x="1827606" y="865591"/>
              <a:ext cx="612648" cy="603504"/>
            </a:xfrm>
            <a:custGeom>
              <a:avLst/>
              <a:gdLst/>
              <a:ahLst/>
              <a:cxnLst/>
              <a:rect l="l" t="t" r="r" b="b"/>
              <a:pathLst>
                <a:path w="612648" h="603504">
                  <a:moveTo>
                    <a:pt x="306324" y="141732"/>
                  </a:moveTo>
                  <a:cubicBezTo>
                    <a:pt x="222997" y="141732"/>
                    <a:pt x="155448" y="213375"/>
                    <a:pt x="155448" y="301752"/>
                  </a:cubicBezTo>
                  <a:cubicBezTo>
                    <a:pt x="155448" y="390129"/>
                    <a:pt x="222997" y="461772"/>
                    <a:pt x="306324" y="461772"/>
                  </a:cubicBezTo>
                  <a:cubicBezTo>
                    <a:pt x="389651" y="461772"/>
                    <a:pt x="457200" y="390129"/>
                    <a:pt x="457200" y="301752"/>
                  </a:cubicBezTo>
                  <a:cubicBezTo>
                    <a:pt x="457200" y="213375"/>
                    <a:pt x="389651" y="141732"/>
                    <a:pt x="306324" y="141732"/>
                  </a:cubicBezTo>
                  <a:close/>
                  <a:moveTo>
                    <a:pt x="306324" y="0"/>
                  </a:moveTo>
                  <a:cubicBezTo>
                    <a:pt x="475502" y="0"/>
                    <a:pt x="612648" y="135099"/>
                    <a:pt x="612648" y="301752"/>
                  </a:cubicBezTo>
                  <a:cubicBezTo>
                    <a:pt x="612648" y="468405"/>
                    <a:pt x="475502" y="603504"/>
                    <a:pt x="306324" y="603504"/>
                  </a:cubicBezTo>
                  <a:cubicBezTo>
                    <a:pt x="137146" y="603504"/>
                    <a:pt x="0" y="468405"/>
                    <a:pt x="0" y="301752"/>
                  </a:cubicBezTo>
                  <a:cubicBezTo>
                    <a:pt x="0" y="135099"/>
                    <a:pt x="137146" y="0"/>
                    <a:pt x="306324" y="0"/>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375033341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Presenters 2">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a:stretch>
            <a:fillRect/>
          </a:stretch>
        </p:blipFill>
        <p:spPr>
          <a:xfrm>
            <a:off x="1" y="0"/>
            <a:ext cx="12193057" cy="6860627"/>
          </a:xfrm>
          <a:prstGeom prst="rect">
            <a:avLst/>
          </a:prstGeom>
        </p:spPr>
      </p:pic>
      <p:sp>
        <p:nvSpPr>
          <p:cNvPr id="4" name="Picture Placeholder 3"/>
          <p:cNvSpPr>
            <a:spLocks noGrp="1"/>
          </p:cNvSpPr>
          <p:nvPr>
            <p:ph type="pic" sz="quarter" idx="10" hasCustomPrompt="1"/>
          </p:nvPr>
        </p:nvSpPr>
        <p:spPr>
          <a:xfrm>
            <a:off x="487465" y="2344029"/>
            <a:ext cx="2165351" cy="2165351"/>
          </a:xfrm>
          <a:solidFill>
            <a:schemeClr val="bg1"/>
          </a:solidFill>
        </p:spPr>
        <p:txBody>
          <a:bodyPr anchor="ctr">
            <a:normAutofit/>
          </a:bodyPr>
          <a:lstStyle>
            <a:lvl1pPr marL="0" indent="0" algn="ctr">
              <a:buNone/>
              <a:defRPr sz="1600">
                <a:solidFill>
                  <a:schemeClr val="tx1">
                    <a:lumMod val="50000"/>
                    <a:lumOff val="50000"/>
                  </a:schemeClr>
                </a:solidFill>
              </a:defRPr>
            </a:lvl1pPr>
          </a:lstStyle>
          <a:p>
            <a:r>
              <a:rPr lang="en-US" dirty="0"/>
              <a:t>Insert Bio Photo</a:t>
            </a:r>
          </a:p>
        </p:txBody>
      </p:sp>
      <p:sp>
        <p:nvSpPr>
          <p:cNvPr id="22" name="Picture Placeholder 3"/>
          <p:cNvSpPr>
            <a:spLocks noGrp="1"/>
          </p:cNvSpPr>
          <p:nvPr>
            <p:ph type="pic" sz="quarter" idx="11" hasCustomPrompt="1"/>
          </p:nvPr>
        </p:nvSpPr>
        <p:spPr>
          <a:xfrm>
            <a:off x="3336606" y="2344029"/>
            <a:ext cx="2165351" cy="2165351"/>
          </a:xfrm>
          <a:solidFill>
            <a:schemeClr val="bg1"/>
          </a:solidFill>
        </p:spPr>
        <p:txBody>
          <a:bodyPr anchor="ctr">
            <a:normAutofit/>
          </a:bodyPr>
          <a:lstStyle>
            <a:lvl1pPr marL="0" indent="0" algn="ctr">
              <a:buNone/>
              <a:defRPr sz="1600">
                <a:solidFill>
                  <a:schemeClr val="tx1">
                    <a:lumMod val="50000"/>
                    <a:lumOff val="50000"/>
                  </a:schemeClr>
                </a:solidFill>
              </a:defRPr>
            </a:lvl1pPr>
          </a:lstStyle>
          <a:p>
            <a:r>
              <a:rPr lang="en-US" dirty="0"/>
              <a:t>Insert Bio Photo</a:t>
            </a:r>
          </a:p>
        </p:txBody>
      </p:sp>
      <p:sp>
        <p:nvSpPr>
          <p:cNvPr id="26" name="Text Placeholder 25"/>
          <p:cNvSpPr>
            <a:spLocks noGrp="1"/>
          </p:cNvSpPr>
          <p:nvPr>
            <p:ph type="body" sz="quarter" idx="14" hasCustomPrompt="1"/>
          </p:nvPr>
        </p:nvSpPr>
        <p:spPr>
          <a:xfrm>
            <a:off x="486834" y="4638495"/>
            <a:ext cx="2165351" cy="601133"/>
          </a:xfrm>
        </p:spPr>
        <p:txBody>
          <a:bodyPr>
            <a:noAutofit/>
          </a:bodyPr>
          <a:lstStyle>
            <a:lvl1pPr marL="0" indent="0">
              <a:buNone/>
              <a:defRPr sz="1467" b="1" baseline="0">
                <a:solidFill>
                  <a:schemeClr val="bg1"/>
                </a:solidFill>
              </a:defRPr>
            </a:lvl1pPr>
            <a:lvl2pPr marL="306908" indent="0">
              <a:buNone/>
              <a:defRPr sz="1467"/>
            </a:lvl2pPr>
            <a:lvl3pPr marL="613818" indent="0">
              <a:buNone/>
              <a:defRPr sz="1467"/>
            </a:lvl3pPr>
            <a:lvl4pPr marL="910144" indent="0">
              <a:buNone/>
              <a:defRPr sz="1467"/>
            </a:lvl4pPr>
            <a:lvl5pPr marL="1214936" indent="0">
              <a:buNone/>
              <a:defRPr sz="1467"/>
            </a:lvl5pPr>
          </a:lstStyle>
          <a:p>
            <a:pPr lvl="0"/>
            <a:r>
              <a:rPr lang="en-US" dirty="0"/>
              <a:t>Insert Name Here</a:t>
            </a:r>
          </a:p>
        </p:txBody>
      </p:sp>
      <p:sp>
        <p:nvSpPr>
          <p:cNvPr id="27" name="Text Placeholder 25"/>
          <p:cNvSpPr>
            <a:spLocks noGrp="1"/>
          </p:cNvSpPr>
          <p:nvPr>
            <p:ph type="body" sz="quarter" idx="15" hasCustomPrompt="1"/>
          </p:nvPr>
        </p:nvSpPr>
        <p:spPr>
          <a:xfrm>
            <a:off x="3336606" y="4638495"/>
            <a:ext cx="2165351" cy="601133"/>
          </a:xfrm>
        </p:spPr>
        <p:txBody>
          <a:bodyPr>
            <a:noAutofit/>
          </a:bodyPr>
          <a:lstStyle>
            <a:lvl1pPr marL="0" indent="0">
              <a:buNone/>
              <a:defRPr sz="1467" b="1" baseline="0">
                <a:solidFill>
                  <a:schemeClr val="bg1"/>
                </a:solidFill>
              </a:defRPr>
            </a:lvl1pPr>
            <a:lvl2pPr marL="306908" indent="0">
              <a:buNone/>
              <a:defRPr sz="1467"/>
            </a:lvl2pPr>
            <a:lvl3pPr marL="613818" indent="0">
              <a:buNone/>
              <a:defRPr sz="1467"/>
            </a:lvl3pPr>
            <a:lvl4pPr marL="910144" indent="0">
              <a:buNone/>
              <a:defRPr sz="1467"/>
            </a:lvl4pPr>
            <a:lvl5pPr marL="1214936" indent="0">
              <a:buNone/>
              <a:defRPr sz="1467"/>
            </a:lvl5pPr>
          </a:lstStyle>
          <a:p>
            <a:pPr lvl="0"/>
            <a:r>
              <a:rPr lang="en-US" dirty="0"/>
              <a:t>Insert Name Here</a:t>
            </a:r>
          </a:p>
        </p:txBody>
      </p:sp>
      <p:sp>
        <p:nvSpPr>
          <p:cNvPr id="23" name="Rectangle 22"/>
          <p:cNvSpPr/>
          <p:nvPr userDrawn="1"/>
        </p:nvSpPr>
        <p:spPr>
          <a:xfrm>
            <a:off x="487465" y="1314565"/>
            <a:ext cx="2952731" cy="656655"/>
          </a:xfrm>
          <a:prstGeom prst="rect">
            <a:avLst/>
          </a:prstGeom>
        </p:spPr>
        <p:txBody>
          <a:bodyPr wrap="none" lIns="0" tIns="0" rIns="0" bIns="0">
            <a:spAutoFit/>
          </a:bodyPr>
          <a:lstStyle/>
          <a:p>
            <a:r>
              <a:rPr kumimoji="0" lang="en-US" sz="4267" b="1" i="0" u="none" strike="noStrike" kern="1200" cap="none" spc="0" normalizeH="0" baseline="0" noProof="0" dirty="0">
                <a:ln>
                  <a:noFill/>
                </a:ln>
                <a:solidFill>
                  <a:schemeClr val="bg1"/>
                </a:solidFill>
                <a:effectLst/>
                <a:uLnTx/>
                <a:uFillTx/>
                <a:latin typeface="Tahoma"/>
                <a:ea typeface="+mj-ea"/>
                <a:cs typeface="+mj-cs"/>
              </a:rPr>
              <a:t>Presenters</a:t>
            </a:r>
            <a:endParaRPr lang="en-US" sz="4267" dirty="0">
              <a:solidFill>
                <a:schemeClr val="bg1"/>
              </a:solidFill>
            </a:endParaRPr>
          </a:p>
        </p:txBody>
      </p:sp>
      <p:grpSp>
        <p:nvGrpSpPr>
          <p:cNvPr id="3" name="Group 2">
            <a:extLst>
              <a:ext uri="{FF2B5EF4-FFF2-40B4-BE49-F238E27FC236}">
                <a16:creationId xmlns:a16="http://schemas.microsoft.com/office/drawing/2014/main" id="{BA7BC827-B039-FF43-1D6E-A09C1DAB0425}"/>
              </a:ext>
            </a:extLst>
          </p:cNvPr>
          <p:cNvGrpSpPr>
            <a:grpSpLocks noChangeAspect="1"/>
          </p:cNvGrpSpPr>
          <p:nvPr userDrawn="1"/>
        </p:nvGrpSpPr>
        <p:grpSpPr bwMode="black">
          <a:xfrm>
            <a:off x="550437" y="6213987"/>
            <a:ext cx="2165884" cy="317300"/>
            <a:chOff x="838200" y="609600"/>
            <a:chExt cx="7835890" cy="1143000"/>
          </a:xfrm>
          <a:solidFill>
            <a:srgbClr val="FFFFFF"/>
          </a:solidFill>
        </p:grpSpPr>
        <p:sp>
          <p:nvSpPr>
            <p:cNvPr id="5" name="Freeform 62">
              <a:extLst>
                <a:ext uri="{FF2B5EF4-FFF2-40B4-BE49-F238E27FC236}">
                  <a16:creationId xmlns:a16="http://schemas.microsoft.com/office/drawing/2014/main" id="{111F762E-859B-A8F3-F42F-25BEC1059B65}"/>
                </a:ext>
              </a:extLst>
            </p:cNvPr>
            <p:cNvSpPr>
              <a:spLocks noChangeArrowheads="1"/>
            </p:cNvSpPr>
            <p:nvPr/>
          </p:nvSpPr>
          <p:spPr bwMode="black">
            <a:xfrm>
              <a:off x="4597431" y="865591"/>
              <a:ext cx="572140" cy="583660"/>
            </a:xfrm>
            <a:custGeom>
              <a:avLst/>
              <a:gdLst>
                <a:gd name="T0" fmla="*/ 512 w 1970"/>
                <a:gd name="T1" fmla="*/ 41 h 2012"/>
                <a:gd name="T2" fmla="*/ 512 w 1970"/>
                <a:gd name="T3" fmla="*/ 41 h 2012"/>
                <a:gd name="T4" fmla="*/ 0 w 1970"/>
                <a:gd name="T5" fmla="*/ 41 h 2012"/>
                <a:gd name="T6" fmla="*/ 0 w 1970"/>
                <a:gd name="T7" fmla="*/ 2011 h 2012"/>
                <a:gd name="T8" fmla="*/ 532 w 1970"/>
                <a:gd name="T9" fmla="*/ 2011 h 2012"/>
                <a:gd name="T10" fmla="*/ 532 w 1970"/>
                <a:gd name="T11" fmla="*/ 739 h 2012"/>
                <a:gd name="T12" fmla="*/ 1004 w 1970"/>
                <a:gd name="T13" fmla="*/ 493 h 2012"/>
                <a:gd name="T14" fmla="*/ 1312 w 1970"/>
                <a:gd name="T15" fmla="*/ 595 h 2012"/>
                <a:gd name="T16" fmla="*/ 1435 w 1970"/>
                <a:gd name="T17" fmla="*/ 965 h 2012"/>
                <a:gd name="T18" fmla="*/ 1435 w 1970"/>
                <a:gd name="T19" fmla="*/ 2011 h 2012"/>
                <a:gd name="T20" fmla="*/ 1969 w 1970"/>
                <a:gd name="T21" fmla="*/ 2011 h 2012"/>
                <a:gd name="T22" fmla="*/ 1969 w 1970"/>
                <a:gd name="T23" fmla="*/ 1006 h 2012"/>
                <a:gd name="T24" fmla="*/ 1764 w 1970"/>
                <a:gd name="T25" fmla="*/ 308 h 2012"/>
                <a:gd name="T26" fmla="*/ 1066 w 1970"/>
                <a:gd name="T27" fmla="*/ 0 h 2012"/>
                <a:gd name="T28" fmla="*/ 512 w 1970"/>
                <a:gd name="T29" fmla="*/ 349 h 2012"/>
                <a:gd name="T30" fmla="*/ 512 w 1970"/>
                <a:gd name="T31" fmla="*/ 41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0" h="2012">
                  <a:moveTo>
                    <a:pt x="512" y="41"/>
                  </a:moveTo>
                  <a:lnTo>
                    <a:pt x="512" y="41"/>
                  </a:lnTo>
                  <a:cubicBezTo>
                    <a:pt x="0" y="41"/>
                    <a:pt x="0" y="41"/>
                    <a:pt x="0" y="41"/>
                  </a:cubicBezTo>
                  <a:cubicBezTo>
                    <a:pt x="0" y="2011"/>
                    <a:pt x="0" y="2011"/>
                    <a:pt x="0" y="2011"/>
                  </a:cubicBezTo>
                  <a:cubicBezTo>
                    <a:pt x="532" y="2011"/>
                    <a:pt x="532" y="2011"/>
                    <a:pt x="532" y="2011"/>
                  </a:cubicBezTo>
                  <a:cubicBezTo>
                    <a:pt x="532" y="739"/>
                    <a:pt x="532" y="739"/>
                    <a:pt x="532" y="739"/>
                  </a:cubicBezTo>
                  <a:cubicBezTo>
                    <a:pt x="594" y="636"/>
                    <a:pt x="778" y="493"/>
                    <a:pt x="1004" y="493"/>
                  </a:cubicBezTo>
                  <a:cubicBezTo>
                    <a:pt x="1128" y="493"/>
                    <a:pt x="1230" y="533"/>
                    <a:pt x="1312" y="595"/>
                  </a:cubicBezTo>
                  <a:cubicBezTo>
                    <a:pt x="1374" y="677"/>
                    <a:pt x="1435" y="780"/>
                    <a:pt x="1435" y="965"/>
                  </a:cubicBezTo>
                  <a:cubicBezTo>
                    <a:pt x="1435" y="2011"/>
                    <a:pt x="1435" y="2011"/>
                    <a:pt x="1435" y="2011"/>
                  </a:cubicBezTo>
                  <a:cubicBezTo>
                    <a:pt x="1969" y="2011"/>
                    <a:pt x="1969" y="2011"/>
                    <a:pt x="1969" y="2011"/>
                  </a:cubicBezTo>
                  <a:cubicBezTo>
                    <a:pt x="1969" y="1006"/>
                    <a:pt x="1969" y="1006"/>
                    <a:pt x="1969" y="1006"/>
                  </a:cubicBezTo>
                  <a:cubicBezTo>
                    <a:pt x="1969" y="677"/>
                    <a:pt x="1887" y="472"/>
                    <a:pt x="1764" y="308"/>
                  </a:cubicBezTo>
                  <a:cubicBezTo>
                    <a:pt x="1599" y="123"/>
                    <a:pt x="1333" y="0"/>
                    <a:pt x="1066" y="0"/>
                  </a:cubicBezTo>
                  <a:cubicBezTo>
                    <a:pt x="717" y="0"/>
                    <a:pt x="512" y="185"/>
                    <a:pt x="512" y="349"/>
                  </a:cubicBezTo>
                  <a:lnTo>
                    <a:pt x="512" y="4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p>
          </p:txBody>
        </p:sp>
        <p:sp>
          <p:nvSpPr>
            <p:cNvPr id="6" name="Freeform 63">
              <a:extLst>
                <a:ext uri="{FF2B5EF4-FFF2-40B4-BE49-F238E27FC236}">
                  <a16:creationId xmlns:a16="http://schemas.microsoft.com/office/drawing/2014/main" id="{6821F6DC-1A64-03A2-2F20-3062982150D9}"/>
                </a:ext>
              </a:extLst>
            </p:cNvPr>
            <p:cNvSpPr>
              <a:spLocks noChangeArrowheads="1"/>
            </p:cNvSpPr>
            <p:nvPr/>
          </p:nvSpPr>
          <p:spPr bwMode="black">
            <a:xfrm>
              <a:off x="838200" y="697917"/>
              <a:ext cx="852451" cy="756454"/>
            </a:xfrm>
            <a:custGeom>
              <a:avLst/>
              <a:gdLst>
                <a:gd name="T0" fmla="*/ 2525 w 2936"/>
                <a:gd name="T1" fmla="*/ 0 h 2608"/>
                <a:gd name="T2" fmla="*/ 1457 w 2936"/>
                <a:gd name="T3" fmla="*/ 1355 h 2608"/>
                <a:gd name="T4" fmla="*/ 390 w 2936"/>
                <a:gd name="T5" fmla="*/ 0 h 2608"/>
                <a:gd name="T6" fmla="*/ 0 w 2936"/>
                <a:gd name="T7" fmla="*/ 0 h 2608"/>
                <a:gd name="T8" fmla="*/ 0 w 2936"/>
                <a:gd name="T9" fmla="*/ 2607 h 2608"/>
                <a:gd name="T10" fmla="*/ 534 w 2936"/>
                <a:gd name="T11" fmla="*/ 2607 h 2608"/>
                <a:gd name="T12" fmla="*/ 534 w 2936"/>
                <a:gd name="T13" fmla="*/ 944 h 2608"/>
                <a:gd name="T14" fmla="*/ 1273 w 2936"/>
                <a:gd name="T15" fmla="*/ 1909 h 2608"/>
                <a:gd name="T16" fmla="*/ 1662 w 2936"/>
                <a:gd name="T17" fmla="*/ 1909 h 2608"/>
                <a:gd name="T18" fmla="*/ 2401 w 2936"/>
                <a:gd name="T19" fmla="*/ 965 h 2608"/>
                <a:gd name="T20" fmla="*/ 2401 w 2936"/>
                <a:gd name="T21" fmla="*/ 2607 h 2608"/>
                <a:gd name="T22" fmla="*/ 2935 w 2936"/>
                <a:gd name="T23" fmla="*/ 2607 h 2608"/>
                <a:gd name="T24" fmla="*/ 2935 w 2936"/>
                <a:gd name="T25" fmla="*/ 0 h 2608"/>
                <a:gd name="T26" fmla="*/ 2525 w 2936"/>
                <a:gd name="T27" fmla="*/ 0 h 2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36" h="2608">
                  <a:moveTo>
                    <a:pt x="2525" y="0"/>
                  </a:moveTo>
                  <a:lnTo>
                    <a:pt x="1457" y="1355"/>
                  </a:lnTo>
                  <a:lnTo>
                    <a:pt x="390" y="0"/>
                  </a:lnTo>
                  <a:lnTo>
                    <a:pt x="0" y="0"/>
                  </a:lnTo>
                  <a:lnTo>
                    <a:pt x="0" y="2607"/>
                  </a:lnTo>
                  <a:lnTo>
                    <a:pt x="534" y="2607"/>
                  </a:lnTo>
                  <a:lnTo>
                    <a:pt x="534" y="944"/>
                  </a:lnTo>
                  <a:lnTo>
                    <a:pt x="1273" y="1909"/>
                  </a:lnTo>
                  <a:lnTo>
                    <a:pt x="1662" y="1909"/>
                  </a:lnTo>
                  <a:lnTo>
                    <a:pt x="2401" y="965"/>
                  </a:lnTo>
                  <a:lnTo>
                    <a:pt x="2401" y="2607"/>
                  </a:lnTo>
                  <a:lnTo>
                    <a:pt x="2935" y="2607"/>
                  </a:lnTo>
                  <a:lnTo>
                    <a:pt x="2935" y="0"/>
                  </a:lnTo>
                  <a:lnTo>
                    <a:pt x="2525"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p>
          </p:txBody>
        </p:sp>
        <p:sp>
          <p:nvSpPr>
            <p:cNvPr id="7" name="Freeform 66">
              <a:extLst>
                <a:ext uri="{FF2B5EF4-FFF2-40B4-BE49-F238E27FC236}">
                  <a16:creationId xmlns:a16="http://schemas.microsoft.com/office/drawing/2014/main" id="{0F67AD74-4ABE-3845-2A44-E8B62F917A2A}"/>
                </a:ext>
              </a:extLst>
            </p:cNvPr>
            <p:cNvSpPr>
              <a:spLocks noChangeArrowheads="1"/>
            </p:cNvSpPr>
            <p:nvPr/>
          </p:nvSpPr>
          <p:spPr bwMode="black">
            <a:xfrm>
              <a:off x="3829457" y="865591"/>
              <a:ext cx="590059" cy="601579"/>
            </a:xfrm>
            <a:custGeom>
              <a:avLst/>
              <a:gdLst>
                <a:gd name="T0" fmla="*/ 1539 w 2032"/>
                <a:gd name="T1" fmla="*/ 20 h 2074"/>
                <a:gd name="T2" fmla="*/ 1539 w 2032"/>
                <a:gd name="T3" fmla="*/ 20 h 2074"/>
                <a:gd name="T4" fmla="*/ 1539 w 2032"/>
                <a:gd name="T5" fmla="*/ 328 h 2074"/>
                <a:gd name="T6" fmla="*/ 964 w 2032"/>
                <a:gd name="T7" fmla="*/ 0 h 2074"/>
                <a:gd name="T8" fmla="*/ 0 w 2032"/>
                <a:gd name="T9" fmla="*/ 1026 h 2074"/>
                <a:gd name="T10" fmla="*/ 246 w 2032"/>
                <a:gd name="T11" fmla="*/ 1724 h 2074"/>
                <a:gd name="T12" fmla="*/ 985 w 2032"/>
                <a:gd name="T13" fmla="*/ 2073 h 2074"/>
                <a:gd name="T14" fmla="*/ 1539 w 2032"/>
                <a:gd name="T15" fmla="*/ 1724 h 2074"/>
                <a:gd name="T16" fmla="*/ 1539 w 2032"/>
                <a:gd name="T17" fmla="*/ 2032 h 2074"/>
                <a:gd name="T18" fmla="*/ 2031 w 2032"/>
                <a:gd name="T19" fmla="*/ 2032 h 2074"/>
                <a:gd name="T20" fmla="*/ 2031 w 2032"/>
                <a:gd name="T21" fmla="*/ 20 h 2074"/>
                <a:gd name="T22" fmla="*/ 1539 w 2032"/>
                <a:gd name="T23" fmla="*/ 20 h 2074"/>
                <a:gd name="T24" fmla="*/ 1005 w 2032"/>
                <a:gd name="T25" fmla="*/ 1540 h 2074"/>
                <a:gd name="T26" fmla="*/ 1005 w 2032"/>
                <a:gd name="T27" fmla="*/ 1540 h 2074"/>
                <a:gd name="T28" fmla="*/ 513 w 2032"/>
                <a:gd name="T29" fmla="*/ 1026 h 2074"/>
                <a:gd name="T30" fmla="*/ 1005 w 2032"/>
                <a:gd name="T31" fmla="*/ 513 h 2074"/>
                <a:gd name="T32" fmla="*/ 1518 w 2032"/>
                <a:gd name="T33" fmla="*/ 1026 h 2074"/>
                <a:gd name="T34" fmla="*/ 1005 w 2032"/>
                <a:gd name="T35" fmla="*/ 1540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2" h="2074">
                  <a:moveTo>
                    <a:pt x="1539" y="20"/>
                  </a:moveTo>
                  <a:lnTo>
                    <a:pt x="1539" y="20"/>
                  </a:lnTo>
                  <a:cubicBezTo>
                    <a:pt x="1539" y="328"/>
                    <a:pt x="1539" y="328"/>
                    <a:pt x="1539" y="328"/>
                  </a:cubicBezTo>
                  <a:cubicBezTo>
                    <a:pt x="1518" y="185"/>
                    <a:pt x="1334" y="0"/>
                    <a:pt x="964" y="0"/>
                  </a:cubicBezTo>
                  <a:cubicBezTo>
                    <a:pt x="431" y="0"/>
                    <a:pt x="0" y="451"/>
                    <a:pt x="0" y="1026"/>
                  </a:cubicBezTo>
                  <a:cubicBezTo>
                    <a:pt x="0" y="1293"/>
                    <a:pt x="82" y="1540"/>
                    <a:pt x="246" y="1724"/>
                  </a:cubicBezTo>
                  <a:cubicBezTo>
                    <a:pt x="410" y="1929"/>
                    <a:pt x="697" y="2073"/>
                    <a:pt x="985" y="2073"/>
                  </a:cubicBezTo>
                  <a:cubicBezTo>
                    <a:pt x="1334" y="2073"/>
                    <a:pt x="1539" y="1868"/>
                    <a:pt x="1539" y="1724"/>
                  </a:cubicBezTo>
                  <a:cubicBezTo>
                    <a:pt x="1539" y="2032"/>
                    <a:pt x="1539" y="2032"/>
                    <a:pt x="1539" y="2032"/>
                  </a:cubicBezTo>
                  <a:cubicBezTo>
                    <a:pt x="2031" y="2032"/>
                    <a:pt x="2031" y="2032"/>
                    <a:pt x="2031" y="2032"/>
                  </a:cubicBezTo>
                  <a:cubicBezTo>
                    <a:pt x="2031" y="20"/>
                    <a:pt x="2031" y="20"/>
                    <a:pt x="2031" y="20"/>
                  </a:cubicBezTo>
                  <a:lnTo>
                    <a:pt x="1539" y="20"/>
                  </a:lnTo>
                  <a:close/>
                  <a:moveTo>
                    <a:pt x="1005" y="1540"/>
                  </a:moveTo>
                  <a:lnTo>
                    <a:pt x="1005" y="1540"/>
                  </a:lnTo>
                  <a:cubicBezTo>
                    <a:pt x="718" y="1540"/>
                    <a:pt x="513" y="1314"/>
                    <a:pt x="513" y="1026"/>
                  </a:cubicBezTo>
                  <a:cubicBezTo>
                    <a:pt x="513" y="739"/>
                    <a:pt x="718" y="513"/>
                    <a:pt x="1005" y="513"/>
                  </a:cubicBezTo>
                  <a:cubicBezTo>
                    <a:pt x="1314" y="513"/>
                    <a:pt x="1518" y="739"/>
                    <a:pt x="1518" y="1026"/>
                  </a:cubicBezTo>
                  <a:cubicBezTo>
                    <a:pt x="1518" y="1314"/>
                    <a:pt x="1314" y="1540"/>
                    <a:pt x="1005" y="154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p>
          </p:txBody>
        </p:sp>
        <p:sp>
          <p:nvSpPr>
            <p:cNvPr id="8" name="Freeform 67">
              <a:extLst>
                <a:ext uri="{FF2B5EF4-FFF2-40B4-BE49-F238E27FC236}">
                  <a16:creationId xmlns:a16="http://schemas.microsoft.com/office/drawing/2014/main" id="{57FAD1CF-63FD-5C40-F0B9-350DE6104A61}"/>
                </a:ext>
              </a:extLst>
            </p:cNvPr>
            <p:cNvSpPr>
              <a:spLocks noChangeArrowheads="1"/>
            </p:cNvSpPr>
            <p:nvPr/>
          </p:nvSpPr>
          <p:spPr bwMode="black">
            <a:xfrm>
              <a:off x="3096042" y="859191"/>
              <a:ext cx="596459" cy="893409"/>
            </a:xfrm>
            <a:custGeom>
              <a:avLst/>
              <a:gdLst>
                <a:gd name="T0" fmla="*/ 1539 w 2053"/>
                <a:gd name="T1" fmla="*/ 40 h 3079"/>
                <a:gd name="T2" fmla="*/ 1539 w 2053"/>
                <a:gd name="T3" fmla="*/ 40 h 3079"/>
                <a:gd name="T4" fmla="*/ 1539 w 2053"/>
                <a:gd name="T5" fmla="*/ 348 h 3079"/>
                <a:gd name="T6" fmla="*/ 965 w 2053"/>
                <a:gd name="T7" fmla="*/ 0 h 3079"/>
                <a:gd name="T8" fmla="*/ 0 w 2053"/>
                <a:gd name="T9" fmla="*/ 1046 h 3079"/>
                <a:gd name="T10" fmla="*/ 246 w 2053"/>
                <a:gd name="T11" fmla="*/ 1744 h 3079"/>
                <a:gd name="T12" fmla="*/ 985 w 2053"/>
                <a:gd name="T13" fmla="*/ 2093 h 3079"/>
                <a:gd name="T14" fmla="*/ 1518 w 2053"/>
                <a:gd name="T15" fmla="*/ 1744 h 3079"/>
                <a:gd name="T16" fmla="*/ 1518 w 2053"/>
                <a:gd name="T17" fmla="*/ 1970 h 3079"/>
                <a:gd name="T18" fmla="*/ 1396 w 2053"/>
                <a:gd name="T19" fmla="*/ 2442 h 3079"/>
                <a:gd name="T20" fmla="*/ 985 w 2053"/>
                <a:gd name="T21" fmla="*/ 2606 h 3079"/>
                <a:gd name="T22" fmla="*/ 390 w 2053"/>
                <a:gd name="T23" fmla="*/ 2319 h 3079"/>
                <a:gd name="T24" fmla="*/ 61 w 2053"/>
                <a:gd name="T25" fmla="*/ 2668 h 3079"/>
                <a:gd name="T26" fmla="*/ 985 w 2053"/>
                <a:gd name="T27" fmla="*/ 3078 h 3079"/>
                <a:gd name="T28" fmla="*/ 1868 w 2053"/>
                <a:gd name="T29" fmla="*/ 2668 h 3079"/>
                <a:gd name="T30" fmla="*/ 2052 w 2053"/>
                <a:gd name="T31" fmla="*/ 1929 h 3079"/>
                <a:gd name="T32" fmla="*/ 2052 w 2053"/>
                <a:gd name="T33" fmla="*/ 40 h 3079"/>
                <a:gd name="T34" fmla="*/ 1539 w 2053"/>
                <a:gd name="T35" fmla="*/ 40 h 3079"/>
                <a:gd name="T36" fmla="*/ 1026 w 2053"/>
                <a:gd name="T37" fmla="*/ 1560 h 3079"/>
                <a:gd name="T38" fmla="*/ 1026 w 2053"/>
                <a:gd name="T39" fmla="*/ 1560 h 3079"/>
                <a:gd name="T40" fmla="*/ 533 w 2053"/>
                <a:gd name="T41" fmla="*/ 1046 h 3079"/>
                <a:gd name="T42" fmla="*/ 1026 w 2053"/>
                <a:gd name="T43" fmla="*/ 513 h 3079"/>
                <a:gd name="T44" fmla="*/ 1518 w 2053"/>
                <a:gd name="T45" fmla="*/ 1046 h 3079"/>
                <a:gd name="T46" fmla="*/ 1026 w 2053"/>
                <a:gd name="T47" fmla="*/ 1560 h 3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53" h="3079">
                  <a:moveTo>
                    <a:pt x="1539" y="40"/>
                  </a:moveTo>
                  <a:lnTo>
                    <a:pt x="1539" y="40"/>
                  </a:lnTo>
                  <a:cubicBezTo>
                    <a:pt x="1539" y="348"/>
                    <a:pt x="1539" y="348"/>
                    <a:pt x="1539" y="348"/>
                  </a:cubicBezTo>
                  <a:cubicBezTo>
                    <a:pt x="1539" y="205"/>
                    <a:pt x="1334" y="0"/>
                    <a:pt x="965" y="0"/>
                  </a:cubicBezTo>
                  <a:cubicBezTo>
                    <a:pt x="431" y="0"/>
                    <a:pt x="0" y="451"/>
                    <a:pt x="0" y="1046"/>
                  </a:cubicBezTo>
                  <a:cubicBezTo>
                    <a:pt x="0" y="1313"/>
                    <a:pt x="102" y="1560"/>
                    <a:pt x="246" y="1744"/>
                  </a:cubicBezTo>
                  <a:cubicBezTo>
                    <a:pt x="431" y="1949"/>
                    <a:pt x="697" y="2093"/>
                    <a:pt x="985" y="2093"/>
                  </a:cubicBezTo>
                  <a:cubicBezTo>
                    <a:pt x="1334" y="2093"/>
                    <a:pt x="1498" y="1888"/>
                    <a:pt x="1518" y="1744"/>
                  </a:cubicBezTo>
                  <a:cubicBezTo>
                    <a:pt x="1518" y="1970"/>
                    <a:pt x="1518" y="1970"/>
                    <a:pt x="1518" y="1970"/>
                  </a:cubicBezTo>
                  <a:cubicBezTo>
                    <a:pt x="1518" y="2217"/>
                    <a:pt x="1478" y="2339"/>
                    <a:pt x="1396" y="2442"/>
                  </a:cubicBezTo>
                  <a:cubicBezTo>
                    <a:pt x="1313" y="2545"/>
                    <a:pt x="1170" y="2606"/>
                    <a:pt x="985" y="2606"/>
                  </a:cubicBezTo>
                  <a:cubicBezTo>
                    <a:pt x="677" y="2606"/>
                    <a:pt x="492" y="2421"/>
                    <a:pt x="390" y="2319"/>
                  </a:cubicBezTo>
                  <a:cubicBezTo>
                    <a:pt x="61" y="2668"/>
                    <a:pt x="61" y="2668"/>
                    <a:pt x="61" y="2668"/>
                  </a:cubicBezTo>
                  <a:cubicBezTo>
                    <a:pt x="246" y="2894"/>
                    <a:pt x="615" y="3078"/>
                    <a:pt x="985" y="3078"/>
                  </a:cubicBezTo>
                  <a:cubicBezTo>
                    <a:pt x="1375" y="3078"/>
                    <a:pt x="1683" y="2914"/>
                    <a:pt x="1868" y="2668"/>
                  </a:cubicBezTo>
                  <a:cubicBezTo>
                    <a:pt x="1991" y="2504"/>
                    <a:pt x="2052" y="2299"/>
                    <a:pt x="2052" y="1929"/>
                  </a:cubicBezTo>
                  <a:cubicBezTo>
                    <a:pt x="2052" y="40"/>
                    <a:pt x="2052" y="40"/>
                    <a:pt x="2052" y="40"/>
                  </a:cubicBezTo>
                  <a:lnTo>
                    <a:pt x="1539" y="40"/>
                  </a:lnTo>
                  <a:close/>
                  <a:moveTo>
                    <a:pt x="1026" y="1560"/>
                  </a:moveTo>
                  <a:lnTo>
                    <a:pt x="1026" y="1560"/>
                  </a:lnTo>
                  <a:cubicBezTo>
                    <a:pt x="718" y="1560"/>
                    <a:pt x="533" y="1334"/>
                    <a:pt x="533" y="1046"/>
                  </a:cubicBezTo>
                  <a:cubicBezTo>
                    <a:pt x="533" y="759"/>
                    <a:pt x="718" y="513"/>
                    <a:pt x="1026" y="513"/>
                  </a:cubicBezTo>
                  <a:cubicBezTo>
                    <a:pt x="1313" y="513"/>
                    <a:pt x="1518" y="759"/>
                    <a:pt x="1518" y="1046"/>
                  </a:cubicBezTo>
                  <a:cubicBezTo>
                    <a:pt x="1518" y="1334"/>
                    <a:pt x="1313" y="1560"/>
                    <a:pt x="1026" y="156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p>
          </p:txBody>
        </p:sp>
        <p:sp>
          <p:nvSpPr>
            <p:cNvPr id="9" name="Freeform 68">
              <a:extLst>
                <a:ext uri="{FF2B5EF4-FFF2-40B4-BE49-F238E27FC236}">
                  <a16:creationId xmlns:a16="http://schemas.microsoft.com/office/drawing/2014/main" id="{7EEB9CA3-EF85-2C2D-D31E-44FF9A591FB0}"/>
                </a:ext>
              </a:extLst>
            </p:cNvPr>
            <p:cNvSpPr>
              <a:spLocks noChangeArrowheads="1"/>
            </p:cNvSpPr>
            <p:nvPr/>
          </p:nvSpPr>
          <p:spPr bwMode="black">
            <a:xfrm>
              <a:off x="2810612" y="852792"/>
              <a:ext cx="232952" cy="232952"/>
            </a:xfrm>
            <a:custGeom>
              <a:avLst/>
              <a:gdLst>
                <a:gd name="T0" fmla="*/ 801 w 802"/>
                <a:gd name="T1" fmla="*/ 410 h 801"/>
                <a:gd name="T2" fmla="*/ 801 w 802"/>
                <a:gd name="T3" fmla="*/ 410 h 801"/>
                <a:gd name="T4" fmla="*/ 391 w 802"/>
                <a:gd name="T5" fmla="*/ 0 h 801"/>
                <a:gd name="T6" fmla="*/ 0 w 802"/>
                <a:gd name="T7" fmla="*/ 410 h 801"/>
                <a:gd name="T8" fmla="*/ 391 w 802"/>
                <a:gd name="T9" fmla="*/ 800 h 801"/>
                <a:gd name="T10" fmla="*/ 801 w 802"/>
                <a:gd name="T11" fmla="*/ 410 h 801"/>
              </a:gdLst>
              <a:ahLst/>
              <a:cxnLst>
                <a:cxn ang="0">
                  <a:pos x="T0" y="T1"/>
                </a:cxn>
                <a:cxn ang="0">
                  <a:pos x="T2" y="T3"/>
                </a:cxn>
                <a:cxn ang="0">
                  <a:pos x="T4" y="T5"/>
                </a:cxn>
                <a:cxn ang="0">
                  <a:pos x="T6" y="T7"/>
                </a:cxn>
                <a:cxn ang="0">
                  <a:pos x="T8" y="T9"/>
                </a:cxn>
                <a:cxn ang="0">
                  <a:pos x="T10" y="T11"/>
                </a:cxn>
              </a:cxnLst>
              <a:rect l="0" t="0" r="r" b="b"/>
              <a:pathLst>
                <a:path w="802" h="801">
                  <a:moveTo>
                    <a:pt x="801" y="410"/>
                  </a:moveTo>
                  <a:lnTo>
                    <a:pt x="801" y="410"/>
                  </a:lnTo>
                  <a:cubicBezTo>
                    <a:pt x="801" y="185"/>
                    <a:pt x="616" y="0"/>
                    <a:pt x="391" y="0"/>
                  </a:cubicBezTo>
                  <a:cubicBezTo>
                    <a:pt x="185" y="0"/>
                    <a:pt x="0" y="185"/>
                    <a:pt x="0" y="410"/>
                  </a:cubicBezTo>
                  <a:cubicBezTo>
                    <a:pt x="0" y="616"/>
                    <a:pt x="185" y="800"/>
                    <a:pt x="391" y="800"/>
                  </a:cubicBezTo>
                  <a:cubicBezTo>
                    <a:pt x="616" y="800"/>
                    <a:pt x="801" y="616"/>
                    <a:pt x="801" y="41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p>
          </p:txBody>
        </p:sp>
        <p:sp>
          <p:nvSpPr>
            <p:cNvPr id="10" name="Freeform 69">
              <a:extLst>
                <a:ext uri="{FF2B5EF4-FFF2-40B4-BE49-F238E27FC236}">
                  <a16:creationId xmlns:a16="http://schemas.microsoft.com/office/drawing/2014/main" id="{21E49276-4EA5-3DFF-3C9A-D698DDAEC086}"/>
                </a:ext>
              </a:extLst>
            </p:cNvPr>
            <p:cNvSpPr>
              <a:spLocks noChangeArrowheads="1"/>
            </p:cNvSpPr>
            <p:nvPr/>
          </p:nvSpPr>
          <p:spPr bwMode="black">
            <a:xfrm>
              <a:off x="2584060" y="877110"/>
              <a:ext cx="154875" cy="578540"/>
            </a:xfrm>
            <a:custGeom>
              <a:avLst/>
              <a:gdLst>
                <a:gd name="T0" fmla="*/ 534 w 535"/>
                <a:gd name="T1" fmla="*/ 0 h 1992"/>
                <a:gd name="T2" fmla="*/ 0 w 535"/>
                <a:gd name="T3" fmla="*/ 0 h 1992"/>
                <a:gd name="T4" fmla="*/ 0 w 535"/>
                <a:gd name="T5" fmla="*/ 1991 h 1992"/>
                <a:gd name="T6" fmla="*/ 534 w 535"/>
                <a:gd name="T7" fmla="*/ 1991 h 1992"/>
                <a:gd name="T8" fmla="*/ 534 w 535"/>
                <a:gd name="T9" fmla="*/ 0 h 1992"/>
              </a:gdLst>
              <a:ahLst/>
              <a:cxnLst>
                <a:cxn ang="0">
                  <a:pos x="T0" y="T1"/>
                </a:cxn>
                <a:cxn ang="0">
                  <a:pos x="T2" y="T3"/>
                </a:cxn>
                <a:cxn ang="0">
                  <a:pos x="T4" y="T5"/>
                </a:cxn>
                <a:cxn ang="0">
                  <a:pos x="T6" y="T7"/>
                </a:cxn>
                <a:cxn ang="0">
                  <a:pos x="T8" y="T9"/>
                </a:cxn>
              </a:cxnLst>
              <a:rect l="0" t="0" r="r" b="b"/>
              <a:pathLst>
                <a:path w="535" h="1992">
                  <a:moveTo>
                    <a:pt x="534" y="0"/>
                  </a:moveTo>
                  <a:lnTo>
                    <a:pt x="0" y="0"/>
                  </a:lnTo>
                  <a:lnTo>
                    <a:pt x="0" y="1991"/>
                  </a:lnTo>
                  <a:lnTo>
                    <a:pt x="534" y="1991"/>
                  </a:lnTo>
                  <a:lnTo>
                    <a:pt x="534"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p>
          </p:txBody>
        </p:sp>
        <p:sp>
          <p:nvSpPr>
            <p:cNvPr id="11" name="Freeform 70">
              <a:extLst>
                <a:ext uri="{FF2B5EF4-FFF2-40B4-BE49-F238E27FC236}">
                  <a16:creationId xmlns:a16="http://schemas.microsoft.com/office/drawing/2014/main" id="{77547FF8-577C-A6F0-40DA-42BB4EDD650E}"/>
                </a:ext>
              </a:extLst>
            </p:cNvPr>
            <p:cNvSpPr>
              <a:spLocks noChangeArrowheads="1"/>
            </p:cNvSpPr>
            <p:nvPr/>
          </p:nvSpPr>
          <p:spPr bwMode="black">
            <a:xfrm>
              <a:off x="5586836" y="697917"/>
              <a:ext cx="524782" cy="751334"/>
            </a:xfrm>
            <a:custGeom>
              <a:avLst/>
              <a:gdLst>
                <a:gd name="T0" fmla="*/ 554 w 1807"/>
                <a:gd name="T1" fmla="*/ 1847 h 2587"/>
                <a:gd name="T2" fmla="*/ 554 w 1807"/>
                <a:gd name="T3" fmla="*/ 0 h 2587"/>
                <a:gd name="T4" fmla="*/ 0 w 1807"/>
                <a:gd name="T5" fmla="*/ 0 h 2587"/>
                <a:gd name="T6" fmla="*/ 0 w 1807"/>
                <a:gd name="T7" fmla="*/ 2217 h 2587"/>
                <a:gd name="T8" fmla="*/ 0 w 1807"/>
                <a:gd name="T9" fmla="*/ 2381 h 2587"/>
                <a:gd name="T10" fmla="*/ 0 w 1807"/>
                <a:gd name="T11" fmla="*/ 2586 h 2587"/>
                <a:gd name="T12" fmla="*/ 1806 w 1807"/>
                <a:gd name="T13" fmla="*/ 2586 h 2587"/>
                <a:gd name="T14" fmla="*/ 1806 w 1807"/>
                <a:gd name="T15" fmla="*/ 2094 h 2587"/>
                <a:gd name="T16" fmla="*/ 554 w 1807"/>
                <a:gd name="T17" fmla="*/ 2094 h 2587"/>
                <a:gd name="T18" fmla="*/ 554 w 1807"/>
                <a:gd name="T19" fmla="*/ 1847 h 2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7" h="2587">
                  <a:moveTo>
                    <a:pt x="554" y="1847"/>
                  </a:moveTo>
                  <a:lnTo>
                    <a:pt x="554" y="0"/>
                  </a:lnTo>
                  <a:lnTo>
                    <a:pt x="0" y="0"/>
                  </a:lnTo>
                  <a:lnTo>
                    <a:pt x="0" y="2217"/>
                  </a:lnTo>
                  <a:lnTo>
                    <a:pt x="0" y="2381"/>
                  </a:lnTo>
                  <a:lnTo>
                    <a:pt x="0" y="2586"/>
                  </a:lnTo>
                  <a:lnTo>
                    <a:pt x="1806" y="2586"/>
                  </a:lnTo>
                  <a:lnTo>
                    <a:pt x="1806" y="2094"/>
                  </a:lnTo>
                  <a:lnTo>
                    <a:pt x="554" y="2094"/>
                  </a:lnTo>
                  <a:lnTo>
                    <a:pt x="554" y="184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p>
          </p:txBody>
        </p:sp>
        <p:sp>
          <p:nvSpPr>
            <p:cNvPr id="12" name="Freeform 71">
              <a:extLst>
                <a:ext uri="{FF2B5EF4-FFF2-40B4-BE49-F238E27FC236}">
                  <a16:creationId xmlns:a16="http://schemas.microsoft.com/office/drawing/2014/main" id="{B815DB61-43AE-8CC6-AAF5-1488153E20FC}"/>
                </a:ext>
              </a:extLst>
            </p:cNvPr>
            <p:cNvSpPr>
              <a:spLocks noChangeArrowheads="1"/>
            </p:cNvSpPr>
            <p:nvPr/>
          </p:nvSpPr>
          <p:spPr bwMode="black">
            <a:xfrm>
              <a:off x="6188416" y="865591"/>
              <a:ext cx="554221" cy="601579"/>
            </a:xfrm>
            <a:custGeom>
              <a:avLst/>
              <a:gdLst>
                <a:gd name="T0" fmla="*/ 1867 w 1909"/>
                <a:gd name="T1" fmla="*/ 1704 h 2074"/>
                <a:gd name="T2" fmla="*/ 1867 w 1909"/>
                <a:gd name="T3" fmla="*/ 1704 h 2074"/>
                <a:gd name="T4" fmla="*/ 1046 w 1909"/>
                <a:gd name="T5" fmla="*/ 2073 h 2074"/>
                <a:gd name="T6" fmla="*/ 0 w 1909"/>
                <a:gd name="T7" fmla="*/ 1026 h 2074"/>
                <a:gd name="T8" fmla="*/ 985 w 1909"/>
                <a:gd name="T9" fmla="*/ 0 h 2074"/>
                <a:gd name="T10" fmla="*/ 1908 w 1909"/>
                <a:gd name="T11" fmla="*/ 1006 h 2074"/>
                <a:gd name="T12" fmla="*/ 1908 w 1909"/>
                <a:gd name="T13" fmla="*/ 1170 h 2074"/>
                <a:gd name="T14" fmla="*/ 533 w 1909"/>
                <a:gd name="T15" fmla="*/ 1170 h 2074"/>
                <a:gd name="T16" fmla="*/ 1067 w 1909"/>
                <a:gd name="T17" fmla="*/ 1642 h 2074"/>
                <a:gd name="T18" fmla="*/ 1560 w 1909"/>
                <a:gd name="T19" fmla="*/ 1396 h 2074"/>
                <a:gd name="T20" fmla="*/ 1867 w 1909"/>
                <a:gd name="T21" fmla="*/ 1704 h 2074"/>
                <a:gd name="T22" fmla="*/ 1374 w 1909"/>
                <a:gd name="T23" fmla="*/ 780 h 2074"/>
                <a:gd name="T24" fmla="*/ 1374 w 1909"/>
                <a:gd name="T25" fmla="*/ 780 h 2074"/>
                <a:gd name="T26" fmla="*/ 985 w 1909"/>
                <a:gd name="T27" fmla="*/ 431 h 2074"/>
                <a:gd name="T28" fmla="*/ 553 w 1909"/>
                <a:gd name="T29" fmla="*/ 780 h 2074"/>
                <a:gd name="T30" fmla="*/ 1374 w 1909"/>
                <a:gd name="T31" fmla="*/ 780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09" h="2074">
                  <a:moveTo>
                    <a:pt x="1867" y="1704"/>
                  </a:moveTo>
                  <a:lnTo>
                    <a:pt x="1867" y="1704"/>
                  </a:lnTo>
                  <a:cubicBezTo>
                    <a:pt x="1662" y="1929"/>
                    <a:pt x="1354" y="2073"/>
                    <a:pt x="1046" y="2073"/>
                  </a:cubicBezTo>
                  <a:cubicBezTo>
                    <a:pt x="451" y="2073"/>
                    <a:pt x="0" y="1663"/>
                    <a:pt x="0" y="1026"/>
                  </a:cubicBezTo>
                  <a:cubicBezTo>
                    <a:pt x="0" y="472"/>
                    <a:pt x="389" y="0"/>
                    <a:pt x="985" y="0"/>
                  </a:cubicBezTo>
                  <a:cubicBezTo>
                    <a:pt x="1518" y="0"/>
                    <a:pt x="1908" y="451"/>
                    <a:pt x="1908" y="1006"/>
                  </a:cubicBezTo>
                  <a:cubicBezTo>
                    <a:pt x="1908" y="1067"/>
                    <a:pt x="1908" y="1108"/>
                    <a:pt x="1908" y="1170"/>
                  </a:cubicBezTo>
                  <a:cubicBezTo>
                    <a:pt x="533" y="1170"/>
                    <a:pt x="533" y="1170"/>
                    <a:pt x="533" y="1170"/>
                  </a:cubicBezTo>
                  <a:cubicBezTo>
                    <a:pt x="553" y="1437"/>
                    <a:pt x="779" y="1642"/>
                    <a:pt x="1067" y="1642"/>
                  </a:cubicBezTo>
                  <a:cubicBezTo>
                    <a:pt x="1292" y="1642"/>
                    <a:pt x="1457" y="1498"/>
                    <a:pt x="1560" y="1396"/>
                  </a:cubicBezTo>
                  <a:lnTo>
                    <a:pt x="1867" y="1704"/>
                  </a:lnTo>
                  <a:close/>
                  <a:moveTo>
                    <a:pt x="1374" y="780"/>
                  </a:moveTo>
                  <a:lnTo>
                    <a:pt x="1374" y="780"/>
                  </a:lnTo>
                  <a:cubicBezTo>
                    <a:pt x="1354" y="595"/>
                    <a:pt x="1190" y="431"/>
                    <a:pt x="985" y="431"/>
                  </a:cubicBezTo>
                  <a:cubicBezTo>
                    <a:pt x="759" y="431"/>
                    <a:pt x="574" y="595"/>
                    <a:pt x="553" y="780"/>
                  </a:cubicBezTo>
                  <a:lnTo>
                    <a:pt x="1374" y="78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p>
          </p:txBody>
        </p:sp>
        <p:sp>
          <p:nvSpPr>
            <p:cNvPr id="13" name="Freeform 72">
              <a:extLst>
                <a:ext uri="{FF2B5EF4-FFF2-40B4-BE49-F238E27FC236}">
                  <a16:creationId xmlns:a16="http://schemas.microsoft.com/office/drawing/2014/main" id="{7B3E50C8-A90C-4368-9AA1-746883E5EE07}"/>
                </a:ext>
              </a:extLst>
            </p:cNvPr>
            <p:cNvSpPr>
              <a:spLocks noChangeArrowheads="1"/>
            </p:cNvSpPr>
            <p:nvPr/>
          </p:nvSpPr>
          <p:spPr bwMode="black">
            <a:xfrm>
              <a:off x="6796395" y="877110"/>
              <a:ext cx="995806" cy="578540"/>
            </a:xfrm>
            <a:custGeom>
              <a:avLst/>
              <a:gdLst>
                <a:gd name="T0" fmla="*/ 1704 w 3429"/>
                <a:gd name="T1" fmla="*/ 821 h 1992"/>
                <a:gd name="T2" fmla="*/ 2217 w 3429"/>
                <a:gd name="T3" fmla="*/ 1991 h 1992"/>
                <a:gd name="T4" fmla="*/ 2587 w 3429"/>
                <a:gd name="T5" fmla="*/ 1991 h 1992"/>
                <a:gd name="T6" fmla="*/ 3428 w 3429"/>
                <a:gd name="T7" fmla="*/ 0 h 1992"/>
                <a:gd name="T8" fmla="*/ 2874 w 3429"/>
                <a:gd name="T9" fmla="*/ 0 h 1992"/>
                <a:gd name="T10" fmla="*/ 2402 w 3429"/>
                <a:gd name="T11" fmla="*/ 1149 h 1992"/>
                <a:gd name="T12" fmla="*/ 1889 w 3429"/>
                <a:gd name="T13" fmla="*/ 0 h 1992"/>
                <a:gd name="T14" fmla="*/ 1519 w 3429"/>
                <a:gd name="T15" fmla="*/ 0 h 1992"/>
                <a:gd name="T16" fmla="*/ 1027 w 3429"/>
                <a:gd name="T17" fmla="*/ 1149 h 1992"/>
                <a:gd name="T18" fmla="*/ 534 w 3429"/>
                <a:gd name="T19" fmla="*/ 0 h 1992"/>
                <a:gd name="T20" fmla="*/ 0 w 3429"/>
                <a:gd name="T21" fmla="*/ 0 h 1992"/>
                <a:gd name="T22" fmla="*/ 842 w 3429"/>
                <a:gd name="T23" fmla="*/ 1991 h 1992"/>
                <a:gd name="T24" fmla="*/ 1211 w 3429"/>
                <a:gd name="T25" fmla="*/ 1991 h 1992"/>
                <a:gd name="T26" fmla="*/ 1704 w 3429"/>
                <a:gd name="T27" fmla="*/ 821 h 1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29" h="1992">
                  <a:moveTo>
                    <a:pt x="1704" y="821"/>
                  </a:moveTo>
                  <a:lnTo>
                    <a:pt x="2217" y="1991"/>
                  </a:lnTo>
                  <a:lnTo>
                    <a:pt x="2587" y="1991"/>
                  </a:lnTo>
                  <a:lnTo>
                    <a:pt x="3428" y="0"/>
                  </a:lnTo>
                  <a:lnTo>
                    <a:pt x="2874" y="0"/>
                  </a:lnTo>
                  <a:lnTo>
                    <a:pt x="2402" y="1149"/>
                  </a:lnTo>
                  <a:lnTo>
                    <a:pt x="1889" y="0"/>
                  </a:lnTo>
                  <a:lnTo>
                    <a:pt x="1519" y="0"/>
                  </a:lnTo>
                  <a:lnTo>
                    <a:pt x="1027" y="1149"/>
                  </a:lnTo>
                  <a:lnTo>
                    <a:pt x="534" y="0"/>
                  </a:lnTo>
                  <a:lnTo>
                    <a:pt x="0" y="0"/>
                  </a:lnTo>
                  <a:lnTo>
                    <a:pt x="842" y="1991"/>
                  </a:lnTo>
                  <a:lnTo>
                    <a:pt x="1211" y="1991"/>
                  </a:lnTo>
                  <a:lnTo>
                    <a:pt x="1704" y="82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p>
          </p:txBody>
        </p:sp>
        <p:sp>
          <p:nvSpPr>
            <p:cNvPr id="14" name="Freeform 73">
              <a:extLst>
                <a:ext uri="{FF2B5EF4-FFF2-40B4-BE49-F238E27FC236}">
                  <a16:creationId xmlns:a16="http://schemas.microsoft.com/office/drawing/2014/main" id="{6E9CE0FB-6200-E68E-AC55-EC7D142AF6A8}"/>
                </a:ext>
              </a:extLst>
            </p:cNvPr>
            <p:cNvSpPr>
              <a:spLocks noChangeArrowheads="1"/>
            </p:cNvSpPr>
            <p:nvPr/>
          </p:nvSpPr>
          <p:spPr bwMode="black">
            <a:xfrm>
              <a:off x="7886918" y="609600"/>
              <a:ext cx="208632" cy="197113"/>
            </a:xfrm>
            <a:custGeom>
              <a:avLst/>
              <a:gdLst>
                <a:gd name="T0" fmla="*/ 349 w 719"/>
                <a:gd name="T1" fmla="*/ 0 h 678"/>
                <a:gd name="T2" fmla="*/ 349 w 719"/>
                <a:gd name="T3" fmla="*/ 0 h 678"/>
                <a:gd name="T4" fmla="*/ 0 w 719"/>
                <a:gd name="T5" fmla="*/ 329 h 678"/>
                <a:gd name="T6" fmla="*/ 349 w 719"/>
                <a:gd name="T7" fmla="*/ 677 h 678"/>
                <a:gd name="T8" fmla="*/ 718 w 719"/>
                <a:gd name="T9" fmla="*/ 329 h 678"/>
                <a:gd name="T10" fmla="*/ 349 w 719"/>
                <a:gd name="T11" fmla="*/ 0 h 678"/>
              </a:gdLst>
              <a:ahLst/>
              <a:cxnLst>
                <a:cxn ang="0">
                  <a:pos x="T0" y="T1"/>
                </a:cxn>
                <a:cxn ang="0">
                  <a:pos x="T2" y="T3"/>
                </a:cxn>
                <a:cxn ang="0">
                  <a:pos x="T4" y="T5"/>
                </a:cxn>
                <a:cxn ang="0">
                  <a:pos x="T6" y="T7"/>
                </a:cxn>
                <a:cxn ang="0">
                  <a:pos x="T8" y="T9"/>
                </a:cxn>
                <a:cxn ang="0">
                  <a:pos x="T10" y="T11"/>
                </a:cxn>
              </a:cxnLst>
              <a:rect l="0" t="0" r="r" b="b"/>
              <a:pathLst>
                <a:path w="719" h="678">
                  <a:moveTo>
                    <a:pt x="349" y="0"/>
                  </a:moveTo>
                  <a:lnTo>
                    <a:pt x="349" y="0"/>
                  </a:lnTo>
                  <a:cubicBezTo>
                    <a:pt x="164" y="0"/>
                    <a:pt x="0" y="144"/>
                    <a:pt x="0" y="329"/>
                  </a:cubicBezTo>
                  <a:cubicBezTo>
                    <a:pt x="0" y="534"/>
                    <a:pt x="164" y="677"/>
                    <a:pt x="349" y="677"/>
                  </a:cubicBezTo>
                  <a:cubicBezTo>
                    <a:pt x="554" y="677"/>
                    <a:pt x="718" y="534"/>
                    <a:pt x="718" y="329"/>
                  </a:cubicBezTo>
                  <a:cubicBezTo>
                    <a:pt x="718" y="144"/>
                    <a:pt x="554" y="0"/>
                    <a:pt x="34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p>
          </p:txBody>
        </p:sp>
        <p:sp>
          <p:nvSpPr>
            <p:cNvPr id="15" name="Freeform 74">
              <a:extLst>
                <a:ext uri="{FF2B5EF4-FFF2-40B4-BE49-F238E27FC236}">
                  <a16:creationId xmlns:a16="http://schemas.microsoft.com/office/drawing/2014/main" id="{451140CB-630F-DE5C-E591-35B3462248B3}"/>
                </a:ext>
              </a:extLst>
            </p:cNvPr>
            <p:cNvSpPr>
              <a:spLocks noChangeArrowheads="1"/>
            </p:cNvSpPr>
            <p:nvPr/>
          </p:nvSpPr>
          <p:spPr bwMode="black">
            <a:xfrm>
              <a:off x="7909957" y="877110"/>
              <a:ext cx="154874" cy="578540"/>
            </a:xfrm>
            <a:custGeom>
              <a:avLst/>
              <a:gdLst>
                <a:gd name="T0" fmla="*/ 533 w 534"/>
                <a:gd name="T1" fmla="*/ 0 h 1992"/>
                <a:gd name="T2" fmla="*/ 0 w 534"/>
                <a:gd name="T3" fmla="*/ 0 h 1992"/>
                <a:gd name="T4" fmla="*/ 0 w 534"/>
                <a:gd name="T5" fmla="*/ 1991 h 1992"/>
                <a:gd name="T6" fmla="*/ 533 w 534"/>
                <a:gd name="T7" fmla="*/ 1991 h 1992"/>
                <a:gd name="T8" fmla="*/ 533 w 534"/>
                <a:gd name="T9" fmla="*/ 0 h 1992"/>
              </a:gdLst>
              <a:ahLst/>
              <a:cxnLst>
                <a:cxn ang="0">
                  <a:pos x="T0" y="T1"/>
                </a:cxn>
                <a:cxn ang="0">
                  <a:pos x="T2" y="T3"/>
                </a:cxn>
                <a:cxn ang="0">
                  <a:pos x="T4" y="T5"/>
                </a:cxn>
                <a:cxn ang="0">
                  <a:pos x="T6" y="T7"/>
                </a:cxn>
                <a:cxn ang="0">
                  <a:pos x="T8" y="T9"/>
                </a:cxn>
              </a:cxnLst>
              <a:rect l="0" t="0" r="r" b="b"/>
              <a:pathLst>
                <a:path w="534" h="1992">
                  <a:moveTo>
                    <a:pt x="533" y="0"/>
                  </a:moveTo>
                  <a:lnTo>
                    <a:pt x="0" y="0"/>
                  </a:lnTo>
                  <a:lnTo>
                    <a:pt x="0" y="1991"/>
                  </a:lnTo>
                  <a:lnTo>
                    <a:pt x="533" y="1991"/>
                  </a:lnTo>
                  <a:lnTo>
                    <a:pt x="533"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p>
          </p:txBody>
        </p:sp>
        <p:sp>
          <p:nvSpPr>
            <p:cNvPr id="16" name="Freeform 75">
              <a:extLst>
                <a:ext uri="{FF2B5EF4-FFF2-40B4-BE49-F238E27FC236}">
                  <a16:creationId xmlns:a16="http://schemas.microsoft.com/office/drawing/2014/main" id="{FDADF85C-9145-4DB1-ECBF-8087997E6EE6}"/>
                </a:ext>
              </a:extLst>
            </p:cNvPr>
            <p:cNvSpPr>
              <a:spLocks noChangeArrowheads="1"/>
            </p:cNvSpPr>
            <p:nvPr/>
          </p:nvSpPr>
          <p:spPr bwMode="black">
            <a:xfrm>
              <a:off x="8214586" y="865591"/>
              <a:ext cx="459504" cy="601579"/>
            </a:xfrm>
            <a:custGeom>
              <a:avLst/>
              <a:gdLst>
                <a:gd name="T0" fmla="*/ 0 w 1581"/>
                <a:gd name="T1" fmla="*/ 1806 h 2074"/>
                <a:gd name="T2" fmla="*/ 0 w 1581"/>
                <a:gd name="T3" fmla="*/ 1806 h 2074"/>
                <a:gd name="T4" fmla="*/ 800 w 1581"/>
                <a:gd name="T5" fmla="*/ 2073 h 2074"/>
                <a:gd name="T6" fmla="*/ 1580 w 1581"/>
                <a:gd name="T7" fmla="*/ 1458 h 2074"/>
                <a:gd name="T8" fmla="*/ 615 w 1581"/>
                <a:gd name="T9" fmla="*/ 595 h 2074"/>
                <a:gd name="T10" fmla="*/ 903 w 1581"/>
                <a:gd name="T11" fmla="*/ 451 h 2074"/>
                <a:gd name="T12" fmla="*/ 1272 w 1581"/>
                <a:gd name="T13" fmla="*/ 575 h 2074"/>
                <a:gd name="T14" fmla="*/ 1519 w 1581"/>
                <a:gd name="T15" fmla="*/ 185 h 2074"/>
                <a:gd name="T16" fmla="*/ 862 w 1581"/>
                <a:gd name="T17" fmla="*/ 0 h 2074"/>
                <a:gd name="T18" fmla="*/ 82 w 1581"/>
                <a:gd name="T19" fmla="*/ 615 h 2074"/>
                <a:gd name="T20" fmla="*/ 1046 w 1581"/>
                <a:gd name="T21" fmla="*/ 1437 h 2074"/>
                <a:gd name="T22" fmla="*/ 800 w 1581"/>
                <a:gd name="T23" fmla="*/ 1622 h 2074"/>
                <a:gd name="T24" fmla="*/ 246 w 1581"/>
                <a:gd name="T25" fmla="*/ 1416 h 2074"/>
                <a:gd name="T26" fmla="*/ 0 w 1581"/>
                <a:gd name="T27" fmla="*/ 1806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81" h="2074">
                  <a:moveTo>
                    <a:pt x="0" y="1806"/>
                  </a:moveTo>
                  <a:lnTo>
                    <a:pt x="0" y="1806"/>
                  </a:lnTo>
                  <a:cubicBezTo>
                    <a:pt x="225" y="1971"/>
                    <a:pt x="513" y="2073"/>
                    <a:pt x="800" y="2073"/>
                  </a:cubicBezTo>
                  <a:cubicBezTo>
                    <a:pt x="1211" y="2073"/>
                    <a:pt x="1580" y="1827"/>
                    <a:pt x="1580" y="1458"/>
                  </a:cubicBezTo>
                  <a:cubicBezTo>
                    <a:pt x="1580" y="759"/>
                    <a:pt x="615" y="862"/>
                    <a:pt x="615" y="595"/>
                  </a:cubicBezTo>
                  <a:cubicBezTo>
                    <a:pt x="615" y="493"/>
                    <a:pt x="739" y="451"/>
                    <a:pt x="903" y="451"/>
                  </a:cubicBezTo>
                  <a:cubicBezTo>
                    <a:pt x="1046" y="451"/>
                    <a:pt x="1170" y="513"/>
                    <a:pt x="1272" y="575"/>
                  </a:cubicBezTo>
                  <a:cubicBezTo>
                    <a:pt x="1519" y="185"/>
                    <a:pt x="1519" y="185"/>
                    <a:pt x="1519" y="185"/>
                  </a:cubicBezTo>
                  <a:cubicBezTo>
                    <a:pt x="1396" y="82"/>
                    <a:pt x="1108" y="0"/>
                    <a:pt x="862" y="0"/>
                  </a:cubicBezTo>
                  <a:cubicBezTo>
                    <a:pt x="451" y="0"/>
                    <a:pt x="82" y="226"/>
                    <a:pt x="82" y="615"/>
                  </a:cubicBezTo>
                  <a:cubicBezTo>
                    <a:pt x="82" y="1252"/>
                    <a:pt x="1046" y="1149"/>
                    <a:pt x="1046" y="1437"/>
                  </a:cubicBezTo>
                  <a:cubicBezTo>
                    <a:pt x="1046" y="1540"/>
                    <a:pt x="944" y="1622"/>
                    <a:pt x="800" y="1622"/>
                  </a:cubicBezTo>
                  <a:cubicBezTo>
                    <a:pt x="595" y="1622"/>
                    <a:pt x="389" y="1540"/>
                    <a:pt x="246" y="1416"/>
                  </a:cubicBezTo>
                  <a:lnTo>
                    <a:pt x="0" y="180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p>
          </p:txBody>
        </p:sp>
        <p:sp>
          <p:nvSpPr>
            <p:cNvPr id="17" name="Oval 3">
              <a:extLst>
                <a:ext uri="{FF2B5EF4-FFF2-40B4-BE49-F238E27FC236}">
                  <a16:creationId xmlns:a16="http://schemas.microsoft.com/office/drawing/2014/main" id="{418CFE3B-B1BD-638E-E074-90EB4875522E}"/>
                </a:ext>
              </a:extLst>
            </p:cNvPr>
            <p:cNvSpPr/>
            <p:nvPr/>
          </p:nvSpPr>
          <p:spPr bwMode="black">
            <a:xfrm>
              <a:off x="1827606" y="865591"/>
              <a:ext cx="612648" cy="603504"/>
            </a:xfrm>
            <a:custGeom>
              <a:avLst/>
              <a:gdLst/>
              <a:ahLst/>
              <a:cxnLst/>
              <a:rect l="l" t="t" r="r" b="b"/>
              <a:pathLst>
                <a:path w="612648" h="603504">
                  <a:moveTo>
                    <a:pt x="306324" y="141732"/>
                  </a:moveTo>
                  <a:cubicBezTo>
                    <a:pt x="222997" y="141732"/>
                    <a:pt x="155448" y="213375"/>
                    <a:pt x="155448" y="301752"/>
                  </a:cubicBezTo>
                  <a:cubicBezTo>
                    <a:pt x="155448" y="390129"/>
                    <a:pt x="222997" y="461772"/>
                    <a:pt x="306324" y="461772"/>
                  </a:cubicBezTo>
                  <a:cubicBezTo>
                    <a:pt x="389651" y="461772"/>
                    <a:pt x="457200" y="390129"/>
                    <a:pt x="457200" y="301752"/>
                  </a:cubicBezTo>
                  <a:cubicBezTo>
                    <a:pt x="457200" y="213375"/>
                    <a:pt x="389651" y="141732"/>
                    <a:pt x="306324" y="141732"/>
                  </a:cubicBezTo>
                  <a:close/>
                  <a:moveTo>
                    <a:pt x="306324" y="0"/>
                  </a:moveTo>
                  <a:cubicBezTo>
                    <a:pt x="475502" y="0"/>
                    <a:pt x="612648" y="135099"/>
                    <a:pt x="612648" y="301752"/>
                  </a:cubicBezTo>
                  <a:cubicBezTo>
                    <a:pt x="612648" y="468405"/>
                    <a:pt x="475502" y="603504"/>
                    <a:pt x="306324" y="603504"/>
                  </a:cubicBezTo>
                  <a:cubicBezTo>
                    <a:pt x="137146" y="603504"/>
                    <a:pt x="0" y="468405"/>
                    <a:pt x="0" y="301752"/>
                  </a:cubicBezTo>
                  <a:cubicBezTo>
                    <a:pt x="0" y="135099"/>
                    <a:pt x="137146" y="0"/>
                    <a:pt x="306324" y="0"/>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206901746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Presenters 3">
    <p:spTree>
      <p:nvGrpSpPr>
        <p:cNvPr id="1" name=""/>
        <p:cNvGrpSpPr/>
        <p:nvPr/>
      </p:nvGrpSpPr>
      <p:grpSpPr>
        <a:xfrm>
          <a:off x="0" y="0"/>
          <a:ext cx="0" cy="0"/>
          <a:chOff x="0" y="0"/>
          <a:chExt cx="0" cy="0"/>
        </a:xfrm>
      </p:grpSpPr>
      <p:pic>
        <p:nvPicPr>
          <p:cNvPr id="30" name="Picture 29"/>
          <p:cNvPicPr>
            <a:picLocks noChangeAspect="1"/>
          </p:cNvPicPr>
          <p:nvPr userDrawn="1"/>
        </p:nvPicPr>
        <p:blipFill>
          <a:blip r:embed="rId2"/>
          <a:stretch>
            <a:fillRect/>
          </a:stretch>
        </p:blipFill>
        <p:spPr>
          <a:xfrm>
            <a:off x="1" y="0"/>
            <a:ext cx="12193057" cy="6860627"/>
          </a:xfrm>
          <a:prstGeom prst="rect">
            <a:avLst/>
          </a:prstGeom>
        </p:spPr>
      </p:pic>
      <p:sp>
        <p:nvSpPr>
          <p:cNvPr id="4" name="Picture Placeholder 3"/>
          <p:cNvSpPr>
            <a:spLocks noGrp="1"/>
          </p:cNvSpPr>
          <p:nvPr>
            <p:ph type="pic" sz="quarter" idx="10" hasCustomPrompt="1"/>
          </p:nvPr>
        </p:nvSpPr>
        <p:spPr>
          <a:xfrm>
            <a:off x="487465" y="2344029"/>
            <a:ext cx="2165351" cy="2165351"/>
          </a:xfrm>
          <a:solidFill>
            <a:schemeClr val="bg1"/>
          </a:solidFill>
        </p:spPr>
        <p:txBody>
          <a:bodyPr anchor="ctr">
            <a:normAutofit/>
          </a:bodyPr>
          <a:lstStyle>
            <a:lvl1pPr marL="0" indent="0" algn="ctr">
              <a:buNone/>
              <a:defRPr sz="1600">
                <a:solidFill>
                  <a:schemeClr val="tx1">
                    <a:lumMod val="50000"/>
                    <a:lumOff val="50000"/>
                  </a:schemeClr>
                </a:solidFill>
              </a:defRPr>
            </a:lvl1pPr>
          </a:lstStyle>
          <a:p>
            <a:r>
              <a:rPr lang="en-US" dirty="0"/>
              <a:t>Insert Bio Photo</a:t>
            </a:r>
          </a:p>
        </p:txBody>
      </p:sp>
      <p:sp>
        <p:nvSpPr>
          <p:cNvPr id="22" name="Picture Placeholder 3"/>
          <p:cNvSpPr>
            <a:spLocks noGrp="1"/>
          </p:cNvSpPr>
          <p:nvPr>
            <p:ph type="pic" sz="quarter" idx="11" hasCustomPrompt="1"/>
          </p:nvPr>
        </p:nvSpPr>
        <p:spPr>
          <a:xfrm>
            <a:off x="3336606" y="2344029"/>
            <a:ext cx="2165351" cy="2165351"/>
          </a:xfrm>
          <a:solidFill>
            <a:schemeClr val="bg1"/>
          </a:solidFill>
        </p:spPr>
        <p:txBody>
          <a:bodyPr anchor="ctr">
            <a:normAutofit/>
          </a:bodyPr>
          <a:lstStyle>
            <a:lvl1pPr marL="0" indent="0" algn="ctr">
              <a:buNone/>
              <a:defRPr sz="1600">
                <a:solidFill>
                  <a:schemeClr val="tx1">
                    <a:lumMod val="50000"/>
                    <a:lumOff val="50000"/>
                  </a:schemeClr>
                </a:solidFill>
              </a:defRPr>
            </a:lvl1pPr>
          </a:lstStyle>
          <a:p>
            <a:r>
              <a:rPr lang="en-US" dirty="0"/>
              <a:t>Insert Bio Photo</a:t>
            </a:r>
          </a:p>
        </p:txBody>
      </p:sp>
      <p:sp>
        <p:nvSpPr>
          <p:cNvPr id="23" name="Picture Placeholder 3"/>
          <p:cNvSpPr>
            <a:spLocks noGrp="1"/>
          </p:cNvSpPr>
          <p:nvPr>
            <p:ph type="pic" sz="quarter" idx="12" hasCustomPrompt="1"/>
          </p:nvPr>
        </p:nvSpPr>
        <p:spPr>
          <a:xfrm>
            <a:off x="6185747" y="2344029"/>
            <a:ext cx="2165351" cy="2165351"/>
          </a:xfrm>
          <a:solidFill>
            <a:schemeClr val="bg1"/>
          </a:solidFill>
        </p:spPr>
        <p:txBody>
          <a:bodyPr anchor="ctr">
            <a:normAutofit/>
          </a:bodyPr>
          <a:lstStyle>
            <a:lvl1pPr marL="0" indent="0" algn="ctr">
              <a:buNone/>
              <a:defRPr sz="1600">
                <a:solidFill>
                  <a:schemeClr val="tx1">
                    <a:lumMod val="50000"/>
                    <a:lumOff val="50000"/>
                  </a:schemeClr>
                </a:solidFill>
              </a:defRPr>
            </a:lvl1pPr>
          </a:lstStyle>
          <a:p>
            <a:r>
              <a:rPr lang="en-US" dirty="0"/>
              <a:t>Insert Bio Photo</a:t>
            </a:r>
          </a:p>
        </p:txBody>
      </p:sp>
      <p:sp>
        <p:nvSpPr>
          <p:cNvPr id="26" name="Text Placeholder 25"/>
          <p:cNvSpPr>
            <a:spLocks noGrp="1"/>
          </p:cNvSpPr>
          <p:nvPr>
            <p:ph type="body" sz="quarter" idx="14" hasCustomPrompt="1"/>
          </p:nvPr>
        </p:nvSpPr>
        <p:spPr>
          <a:xfrm>
            <a:off x="486834" y="4638495"/>
            <a:ext cx="2165351" cy="601133"/>
          </a:xfrm>
        </p:spPr>
        <p:txBody>
          <a:bodyPr>
            <a:noAutofit/>
          </a:bodyPr>
          <a:lstStyle>
            <a:lvl1pPr marL="0" indent="0">
              <a:buNone/>
              <a:defRPr sz="1467" b="1" baseline="0">
                <a:solidFill>
                  <a:schemeClr val="bg1"/>
                </a:solidFill>
              </a:defRPr>
            </a:lvl1pPr>
            <a:lvl2pPr marL="306908" indent="0">
              <a:buNone/>
              <a:defRPr sz="1467"/>
            </a:lvl2pPr>
            <a:lvl3pPr marL="613818" indent="0">
              <a:buNone/>
              <a:defRPr sz="1467"/>
            </a:lvl3pPr>
            <a:lvl4pPr marL="910144" indent="0">
              <a:buNone/>
              <a:defRPr sz="1467"/>
            </a:lvl4pPr>
            <a:lvl5pPr marL="1214936" indent="0">
              <a:buNone/>
              <a:defRPr sz="1467"/>
            </a:lvl5pPr>
          </a:lstStyle>
          <a:p>
            <a:pPr lvl="0"/>
            <a:r>
              <a:rPr lang="en-US" dirty="0"/>
              <a:t>Insert Name Here</a:t>
            </a:r>
          </a:p>
        </p:txBody>
      </p:sp>
      <p:sp>
        <p:nvSpPr>
          <p:cNvPr id="27" name="Text Placeholder 25"/>
          <p:cNvSpPr>
            <a:spLocks noGrp="1"/>
          </p:cNvSpPr>
          <p:nvPr>
            <p:ph type="body" sz="quarter" idx="15" hasCustomPrompt="1"/>
          </p:nvPr>
        </p:nvSpPr>
        <p:spPr>
          <a:xfrm>
            <a:off x="3336606" y="4638495"/>
            <a:ext cx="2165351" cy="601133"/>
          </a:xfrm>
        </p:spPr>
        <p:txBody>
          <a:bodyPr>
            <a:noAutofit/>
          </a:bodyPr>
          <a:lstStyle>
            <a:lvl1pPr marL="0" indent="0">
              <a:buNone/>
              <a:defRPr sz="1467" b="1" baseline="0">
                <a:solidFill>
                  <a:schemeClr val="bg1"/>
                </a:solidFill>
              </a:defRPr>
            </a:lvl1pPr>
            <a:lvl2pPr marL="306908" indent="0">
              <a:buNone/>
              <a:defRPr sz="1467"/>
            </a:lvl2pPr>
            <a:lvl3pPr marL="613818" indent="0">
              <a:buNone/>
              <a:defRPr sz="1467"/>
            </a:lvl3pPr>
            <a:lvl4pPr marL="910144" indent="0">
              <a:buNone/>
              <a:defRPr sz="1467"/>
            </a:lvl4pPr>
            <a:lvl5pPr marL="1214936" indent="0">
              <a:buNone/>
              <a:defRPr sz="1467"/>
            </a:lvl5pPr>
          </a:lstStyle>
          <a:p>
            <a:pPr lvl="0"/>
            <a:r>
              <a:rPr lang="en-US" dirty="0"/>
              <a:t>Insert Name Here</a:t>
            </a:r>
          </a:p>
        </p:txBody>
      </p:sp>
      <p:sp>
        <p:nvSpPr>
          <p:cNvPr id="28" name="Text Placeholder 25"/>
          <p:cNvSpPr>
            <a:spLocks noGrp="1"/>
          </p:cNvSpPr>
          <p:nvPr>
            <p:ph type="body" sz="quarter" idx="16" hasCustomPrompt="1"/>
          </p:nvPr>
        </p:nvSpPr>
        <p:spPr>
          <a:xfrm>
            <a:off x="6185747" y="4638495"/>
            <a:ext cx="2165351" cy="601133"/>
          </a:xfrm>
        </p:spPr>
        <p:txBody>
          <a:bodyPr>
            <a:noAutofit/>
          </a:bodyPr>
          <a:lstStyle>
            <a:lvl1pPr marL="0" indent="0">
              <a:buNone/>
              <a:defRPr sz="1467" b="1" baseline="0">
                <a:solidFill>
                  <a:schemeClr val="bg1"/>
                </a:solidFill>
              </a:defRPr>
            </a:lvl1pPr>
            <a:lvl2pPr marL="306908" indent="0">
              <a:buNone/>
              <a:defRPr sz="1467"/>
            </a:lvl2pPr>
            <a:lvl3pPr marL="613818" indent="0">
              <a:buNone/>
              <a:defRPr sz="1467"/>
            </a:lvl3pPr>
            <a:lvl4pPr marL="910144" indent="0">
              <a:buNone/>
              <a:defRPr sz="1467"/>
            </a:lvl4pPr>
            <a:lvl5pPr marL="1214936" indent="0">
              <a:buNone/>
              <a:defRPr sz="1467"/>
            </a:lvl5pPr>
          </a:lstStyle>
          <a:p>
            <a:pPr lvl="0"/>
            <a:r>
              <a:rPr lang="en-US" dirty="0"/>
              <a:t>Insert Name Here</a:t>
            </a:r>
          </a:p>
        </p:txBody>
      </p:sp>
      <p:sp>
        <p:nvSpPr>
          <p:cNvPr id="29" name="Rectangle 28"/>
          <p:cNvSpPr/>
          <p:nvPr userDrawn="1"/>
        </p:nvSpPr>
        <p:spPr>
          <a:xfrm>
            <a:off x="487465" y="1314565"/>
            <a:ext cx="2952731" cy="656655"/>
          </a:xfrm>
          <a:prstGeom prst="rect">
            <a:avLst/>
          </a:prstGeom>
        </p:spPr>
        <p:txBody>
          <a:bodyPr wrap="none" lIns="0" tIns="0" rIns="0" bIns="0">
            <a:spAutoFit/>
          </a:bodyPr>
          <a:lstStyle/>
          <a:p>
            <a:r>
              <a:rPr kumimoji="0" lang="en-US" sz="4267" b="1" i="0" u="none" strike="noStrike" kern="1200" cap="none" spc="0" normalizeH="0" baseline="0" noProof="0" dirty="0">
                <a:ln>
                  <a:noFill/>
                </a:ln>
                <a:solidFill>
                  <a:schemeClr val="bg1"/>
                </a:solidFill>
                <a:effectLst/>
                <a:uLnTx/>
                <a:uFillTx/>
                <a:latin typeface="Tahoma"/>
                <a:ea typeface="+mj-ea"/>
                <a:cs typeface="+mj-cs"/>
              </a:rPr>
              <a:t>Presenters</a:t>
            </a:r>
            <a:endParaRPr lang="en-US" sz="4267" dirty="0">
              <a:solidFill>
                <a:schemeClr val="bg1"/>
              </a:solidFill>
            </a:endParaRPr>
          </a:p>
        </p:txBody>
      </p:sp>
      <p:grpSp>
        <p:nvGrpSpPr>
          <p:cNvPr id="3" name="Group 2">
            <a:extLst>
              <a:ext uri="{FF2B5EF4-FFF2-40B4-BE49-F238E27FC236}">
                <a16:creationId xmlns:a16="http://schemas.microsoft.com/office/drawing/2014/main" id="{EE0DBB61-59A7-D94C-09B7-A24A07EFE59D}"/>
              </a:ext>
            </a:extLst>
          </p:cNvPr>
          <p:cNvGrpSpPr>
            <a:grpSpLocks noChangeAspect="1"/>
          </p:cNvGrpSpPr>
          <p:nvPr userDrawn="1"/>
        </p:nvGrpSpPr>
        <p:grpSpPr bwMode="black">
          <a:xfrm>
            <a:off x="550437" y="6213987"/>
            <a:ext cx="2165884" cy="317300"/>
            <a:chOff x="838200" y="609600"/>
            <a:chExt cx="7835890" cy="1143000"/>
          </a:xfrm>
          <a:solidFill>
            <a:srgbClr val="FFFFFF"/>
          </a:solidFill>
        </p:grpSpPr>
        <p:sp>
          <p:nvSpPr>
            <p:cNvPr id="5" name="Freeform 62">
              <a:extLst>
                <a:ext uri="{FF2B5EF4-FFF2-40B4-BE49-F238E27FC236}">
                  <a16:creationId xmlns:a16="http://schemas.microsoft.com/office/drawing/2014/main" id="{B54D6EA0-7415-665E-30F2-1099A21F7192}"/>
                </a:ext>
              </a:extLst>
            </p:cNvPr>
            <p:cNvSpPr>
              <a:spLocks noChangeArrowheads="1"/>
            </p:cNvSpPr>
            <p:nvPr/>
          </p:nvSpPr>
          <p:spPr bwMode="black">
            <a:xfrm>
              <a:off x="4597431" y="865591"/>
              <a:ext cx="572140" cy="583660"/>
            </a:xfrm>
            <a:custGeom>
              <a:avLst/>
              <a:gdLst>
                <a:gd name="T0" fmla="*/ 512 w 1970"/>
                <a:gd name="T1" fmla="*/ 41 h 2012"/>
                <a:gd name="T2" fmla="*/ 512 w 1970"/>
                <a:gd name="T3" fmla="*/ 41 h 2012"/>
                <a:gd name="T4" fmla="*/ 0 w 1970"/>
                <a:gd name="T5" fmla="*/ 41 h 2012"/>
                <a:gd name="T6" fmla="*/ 0 w 1970"/>
                <a:gd name="T7" fmla="*/ 2011 h 2012"/>
                <a:gd name="T8" fmla="*/ 532 w 1970"/>
                <a:gd name="T9" fmla="*/ 2011 h 2012"/>
                <a:gd name="T10" fmla="*/ 532 w 1970"/>
                <a:gd name="T11" fmla="*/ 739 h 2012"/>
                <a:gd name="T12" fmla="*/ 1004 w 1970"/>
                <a:gd name="T13" fmla="*/ 493 h 2012"/>
                <a:gd name="T14" fmla="*/ 1312 w 1970"/>
                <a:gd name="T15" fmla="*/ 595 h 2012"/>
                <a:gd name="T16" fmla="*/ 1435 w 1970"/>
                <a:gd name="T17" fmla="*/ 965 h 2012"/>
                <a:gd name="T18" fmla="*/ 1435 w 1970"/>
                <a:gd name="T19" fmla="*/ 2011 h 2012"/>
                <a:gd name="T20" fmla="*/ 1969 w 1970"/>
                <a:gd name="T21" fmla="*/ 2011 h 2012"/>
                <a:gd name="T22" fmla="*/ 1969 w 1970"/>
                <a:gd name="T23" fmla="*/ 1006 h 2012"/>
                <a:gd name="T24" fmla="*/ 1764 w 1970"/>
                <a:gd name="T25" fmla="*/ 308 h 2012"/>
                <a:gd name="T26" fmla="*/ 1066 w 1970"/>
                <a:gd name="T27" fmla="*/ 0 h 2012"/>
                <a:gd name="T28" fmla="*/ 512 w 1970"/>
                <a:gd name="T29" fmla="*/ 349 h 2012"/>
                <a:gd name="T30" fmla="*/ 512 w 1970"/>
                <a:gd name="T31" fmla="*/ 41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0" h="2012">
                  <a:moveTo>
                    <a:pt x="512" y="41"/>
                  </a:moveTo>
                  <a:lnTo>
                    <a:pt x="512" y="41"/>
                  </a:lnTo>
                  <a:cubicBezTo>
                    <a:pt x="0" y="41"/>
                    <a:pt x="0" y="41"/>
                    <a:pt x="0" y="41"/>
                  </a:cubicBezTo>
                  <a:cubicBezTo>
                    <a:pt x="0" y="2011"/>
                    <a:pt x="0" y="2011"/>
                    <a:pt x="0" y="2011"/>
                  </a:cubicBezTo>
                  <a:cubicBezTo>
                    <a:pt x="532" y="2011"/>
                    <a:pt x="532" y="2011"/>
                    <a:pt x="532" y="2011"/>
                  </a:cubicBezTo>
                  <a:cubicBezTo>
                    <a:pt x="532" y="739"/>
                    <a:pt x="532" y="739"/>
                    <a:pt x="532" y="739"/>
                  </a:cubicBezTo>
                  <a:cubicBezTo>
                    <a:pt x="594" y="636"/>
                    <a:pt x="778" y="493"/>
                    <a:pt x="1004" y="493"/>
                  </a:cubicBezTo>
                  <a:cubicBezTo>
                    <a:pt x="1128" y="493"/>
                    <a:pt x="1230" y="533"/>
                    <a:pt x="1312" y="595"/>
                  </a:cubicBezTo>
                  <a:cubicBezTo>
                    <a:pt x="1374" y="677"/>
                    <a:pt x="1435" y="780"/>
                    <a:pt x="1435" y="965"/>
                  </a:cubicBezTo>
                  <a:cubicBezTo>
                    <a:pt x="1435" y="2011"/>
                    <a:pt x="1435" y="2011"/>
                    <a:pt x="1435" y="2011"/>
                  </a:cubicBezTo>
                  <a:cubicBezTo>
                    <a:pt x="1969" y="2011"/>
                    <a:pt x="1969" y="2011"/>
                    <a:pt x="1969" y="2011"/>
                  </a:cubicBezTo>
                  <a:cubicBezTo>
                    <a:pt x="1969" y="1006"/>
                    <a:pt x="1969" y="1006"/>
                    <a:pt x="1969" y="1006"/>
                  </a:cubicBezTo>
                  <a:cubicBezTo>
                    <a:pt x="1969" y="677"/>
                    <a:pt x="1887" y="472"/>
                    <a:pt x="1764" y="308"/>
                  </a:cubicBezTo>
                  <a:cubicBezTo>
                    <a:pt x="1599" y="123"/>
                    <a:pt x="1333" y="0"/>
                    <a:pt x="1066" y="0"/>
                  </a:cubicBezTo>
                  <a:cubicBezTo>
                    <a:pt x="717" y="0"/>
                    <a:pt x="512" y="185"/>
                    <a:pt x="512" y="349"/>
                  </a:cubicBezTo>
                  <a:lnTo>
                    <a:pt x="512" y="4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p>
          </p:txBody>
        </p:sp>
        <p:sp>
          <p:nvSpPr>
            <p:cNvPr id="6" name="Freeform 63">
              <a:extLst>
                <a:ext uri="{FF2B5EF4-FFF2-40B4-BE49-F238E27FC236}">
                  <a16:creationId xmlns:a16="http://schemas.microsoft.com/office/drawing/2014/main" id="{0BEC212C-FC7B-8F91-C19C-CBEDBF3C32A2}"/>
                </a:ext>
              </a:extLst>
            </p:cNvPr>
            <p:cNvSpPr>
              <a:spLocks noChangeArrowheads="1"/>
            </p:cNvSpPr>
            <p:nvPr/>
          </p:nvSpPr>
          <p:spPr bwMode="black">
            <a:xfrm>
              <a:off x="838200" y="697917"/>
              <a:ext cx="852451" cy="756454"/>
            </a:xfrm>
            <a:custGeom>
              <a:avLst/>
              <a:gdLst>
                <a:gd name="T0" fmla="*/ 2525 w 2936"/>
                <a:gd name="T1" fmla="*/ 0 h 2608"/>
                <a:gd name="T2" fmla="*/ 1457 w 2936"/>
                <a:gd name="T3" fmla="*/ 1355 h 2608"/>
                <a:gd name="T4" fmla="*/ 390 w 2936"/>
                <a:gd name="T5" fmla="*/ 0 h 2608"/>
                <a:gd name="T6" fmla="*/ 0 w 2936"/>
                <a:gd name="T7" fmla="*/ 0 h 2608"/>
                <a:gd name="T8" fmla="*/ 0 w 2936"/>
                <a:gd name="T9" fmla="*/ 2607 h 2608"/>
                <a:gd name="T10" fmla="*/ 534 w 2936"/>
                <a:gd name="T11" fmla="*/ 2607 h 2608"/>
                <a:gd name="T12" fmla="*/ 534 w 2936"/>
                <a:gd name="T13" fmla="*/ 944 h 2608"/>
                <a:gd name="T14" fmla="*/ 1273 w 2936"/>
                <a:gd name="T15" fmla="*/ 1909 h 2608"/>
                <a:gd name="T16" fmla="*/ 1662 w 2936"/>
                <a:gd name="T17" fmla="*/ 1909 h 2608"/>
                <a:gd name="T18" fmla="*/ 2401 w 2936"/>
                <a:gd name="T19" fmla="*/ 965 h 2608"/>
                <a:gd name="T20" fmla="*/ 2401 w 2936"/>
                <a:gd name="T21" fmla="*/ 2607 h 2608"/>
                <a:gd name="T22" fmla="*/ 2935 w 2936"/>
                <a:gd name="T23" fmla="*/ 2607 h 2608"/>
                <a:gd name="T24" fmla="*/ 2935 w 2936"/>
                <a:gd name="T25" fmla="*/ 0 h 2608"/>
                <a:gd name="T26" fmla="*/ 2525 w 2936"/>
                <a:gd name="T27" fmla="*/ 0 h 2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36" h="2608">
                  <a:moveTo>
                    <a:pt x="2525" y="0"/>
                  </a:moveTo>
                  <a:lnTo>
                    <a:pt x="1457" y="1355"/>
                  </a:lnTo>
                  <a:lnTo>
                    <a:pt x="390" y="0"/>
                  </a:lnTo>
                  <a:lnTo>
                    <a:pt x="0" y="0"/>
                  </a:lnTo>
                  <a:lnTo>
                    <a:pt x="0" y="2607"/>
                  </a:lnTo>
                  <a:lnTo>
                    <a:pt x="534" y="2607"/>
                  </a:lnTo>
                  <a:lnTo>
                    <a:pt x="534" y="944"/>
                  </a:lnTo>
                  <a:lnTo>
                    <a:pt x="1273" y="1909"/>
                  </a:lnTo>
                  <a:lnTo>
                    <a:pt x="1662" y="1909"/>
                  </a:lnTo>
                  <a:lnTo>
                    <a:pt x="2401" y="965"/>
                  </a:lnTo>
                  <a:lnTo>
                    <a:pt x="2401" y="2607"/>
                  </a:lnTo>
                  <a:lnTo>
                    <a:pt x="2935" y="2607"/>
                  </a:lnTo>
                  <a:lnTo>
                    <a:pt x="2935" y="0"/>
                  </a:lnTo>
                  <a:lnTo>
                    <a:pt x="2525"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p>
          </p:txBody>
        </p:sp>
        <p:sp>
          <p:nvSpPr>
            <p:cNvPr id="7" name="Freeform 66">
              <a:extLst>
                <a:ext uri="{FF2B5EF4-FFF2-40B4-BE49-F238E27FC236}">
                  <a16:creationId xmlns:a16="http://schemas.microsoft.com/office/drawing/2014/main" id="{5E4508F4-286C-A921-AC09-FCA8203696C1}"/>
                </a:ext>
              </a:extLst>
            </p:cNvPr>
            <p:cNvSpPr>
              <a:spLocks noChangeArrowheads="1"/>
            </p:cNvSpPr>
            <p:nvPr/>
          </p:nvSpPr>
          <p:spPr bwMode="black">
            <a:xfrm>
              <a:off x="3829457" y="865591"/>
              <a:ext cx="590059" cy="601579"/>
            </a:xfrm>
            <a:custGeom>
              <a:avLst/>
              <a:gdLst>
                <a:gd name="T0" fmla="*/ 1539 w 2032"/>
                <a:gd name="T1" fmla="*/ 20 h 2074"/>
                <a:gd name="T2" fmla="*/ 1539 w 2032"/>
                <a:gd name="T3" fmla="*/ 20 h 2074"/>
                <a:gd name="T4" fmla="*/ 1539 w 2032"/>
                <a:gd name="T5" fmla="*/ 328 h 2074"/>
                <a:gd name="T6" fmla="*/ 964 w 2032"/>
                <a:gd name="T7" fmla="*/ 0 h 2074"/>
                <a:gd name="T8" fmla="*/ 0 w 2032"/>
                <a:gd name="T9" fmla="*/ 1026 h 2074"/>
                <a:gd name="T10" fmla="*/ 246 w 2032"/>
                <a:gd name="T11" fmla="*/ 1724 h 2074"/>
                <a:gd name="T12" fmla="*/ 985 w 2032"/>
                <a:gd name="T13" fmla="*/ 2073 h 2074"/>
                <a:gd name="T14" fmla="*/ 1539 w 2032"/>
                <a:gd name="T15" fmla="*/ 1724 h 2074"/>
                <a:gd name="T16" fmla="*/ 1539 w 2032"/>
                <a:gd name="T17" fmla="*/ 2032 h 2074"/>
                <a:gd name="T18" fmla="*/ 2031 w 2032"/>
                <a:gd name="T19" fmla="*/ 2032 h 2074"/>
                <a:gd name="T20" fmla="*/ 2031 w 2032"/>
                <a:gd name="T21" fmla="*/ 20 h 2074"/>
                <a:gd name="T22" fmla="*/ 1539 w 2032"/>
                <a:gd name="T23" fmla="*/ 20 h 2074"/>
                <a:gd name="T24" fmla="*/ 1005 w 2032"/>
                <a:gd name="T25" fmla="*/ 1540 h 2074"/>
                <a:gd name="T26" fmla="*/ 1005 w 2032"/>
                <a:gd name="T27" fmla="*/ 1540 h 2074"/>
                <a:gd name="T28" fmla="*/ 513 w 2032"/>
                <a:gd name="T29" fmla="*/ 1026 h 2074"/>
                <a:gd name="T30" fmla="*/ 1005 w 2032"/>
                <a:gd name="T31" fmla="*/ 513 h 2074"/>
                <a:gd name="T32" fmla="*/ 1518 w 2032"/>
                <a:gd name="T33" fmla="*/ 1026 h 2074"/>
                <a:gd name="T34" fmla="*/ 1005 w 2032"/>
                <a:gd name="T35" fmla="*/ 1540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2" h="2074">
                  <a:moveTo>
                    <a:pt x="1539" y="20"/>
                  </a:moveTo>
                  <a:lnTo>
                    <a:pt x="1539" y="20"/>
                  </a:lnTo>
                  <a:cubicBezTo>
                    <a:pt x="1539" y="328"/>
                    <a:pt x="1539" y="328"/>
                    <a:pt x="1539" y="328"/>
                  </a:cubicBezTo>
                  <a:cubicBezTo>
                    <a:pt x="1518" y="185"/>
                    <a:pt x="1334" y="0"/>
                    <a:pt x="964" y="0"/>
                  </a:cubicBezTo>
                  <a:cubicBezTo>
                    <a:pt x="431" y="0"/>
                    <a:pt x="0" y="451"/>
                    <a:pt x="0" y="1026"/>
                  </a:cubicBezTo>
                  <a:cubicBezTo>
                    <a:pt x="0" y="1293"/>
                    <a:pt x="82" y="1540"/>
                    <a:pt x="246" y="1724"/>
                  </a:cubicBezTo>
                  <a:cubicBezTo>
                    <a:pt x="410" y="1929"/>
                    <a:pt x="697" y="2073"/>
                    <a:pt x="985" y="2073"/>
                  </a:cubicBezTo>
                  <a:cubicBezTo>
                    <a:pt x="1334" y="2073"/>
                    <a:pt x="1539" y="1868"/>
                    <a:pt x="1539" y="1724"/>
                  </a:cubicBezTo>
                  <a:cubicBezTo>
                    <a:pt x="1539" y="2032"/>
                    <a:pt x="1539" y="2032"/>
                    <a:pt x="1539" y="2032"/>
                  </a:cubicBezTo>
                  <a:cubicBezTo>
                    <a:pt x="2031" y="2032"/>
                    <a:pt x="2031" y="2032"/>
                    <a:pt x="2031" y="2032"/>
                  </a:cubicBezTo>
                  <a:cubicBezTo>
                    <a:pt x="2031" y="20"/>
                    <a:pt x="2031" y="20"/>
                    <a:pt x="2031" y="20"/>
                  </a:cubicBezTo>
                  <a:lnTo>
                    <a:pt x="1539" y="20"/>
                  </a:lnTo>
                  <a:close/>
                  <a:moveTo>
                    <a:pt x="1005" y="1540"/>
                  </a:moveTo>
                  <a:lnTo>
                    <a:pt x="1005" y="1540"/>
                  </a:lnTo>
                  <a:cubicBezTo>
                    <a:pt x="718" y="1540"/>
                    <a:pt x="513" y="1314"/>
                    <a:pt x="513" y="1026"/>
                  </a:cubicBezTo>
                  <a:cubicBezTo>
                    <a:pt x="513" y="739"/>
                    <a:pt x="718" y="513"/>
                    <a:pt x="1005" y="513"/>
                  </a:cubicBezTo>
                  <a:cubicBezTo>
                    <a:pt x="1314" y="513"/>
                    <a:pt x="1518" y="739"/>
                    <a:pt x="1518" y="1026"/>
                  </a:cubicBezTo>
                  <a:cubicBezTo>
                    <a:pt x="1518" y="1314"/>
                    <a:pt x="1314" y="1540"/>
                    <a:pt x="1005" y="154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p>
          </p:txBody>
        </p:sp>
        <p:sp>
          <p:nvSpPr>
            <p:cNvPr id="8" name="Freeform 67">
              <a:extLst>
                <a:ext uri="{FF2B5EF4-FFF2-40B4-BE49-F238E27FC236}">
                  <a16:creationId xmlns:a16="http://schemas.microsoft.com/office/drawing/2014/main" id="{D60AAF4A-2042-7088-8571-866D1F386637}"/>
                </a:ext>
              </a:extLst>
            </p:cNvPr>
            <p:cNvSpPr>
              <a:spLocks noChangeArrowheads="1"/>
            </p:cNvSpPr>
            <p:nvPr/>
          </p:nvSpPr>
          <p:spPr bwMode="black">
            <a:xfrm>
              <a:off x="3096042" y="859191"/>
              <a:ext cx="596459" cy="893409"/>
            </a:xfrm>
            <a:custGeom>
              <a:avLst/>
              <a:gdLst>
                <a:gd name="T0" fmla="*/ 1539 w 2053"/>
                <a:gd name="T1" fmla="*/ 40 h 3079"/>
                <a:gd name="T2" fmla="*/ 1539 w 2053"/>
                <a:gd name="T3" fmla="*/ 40 h 3079"/>
                <a:gd name="T4" fmla="*/ 1539 w 2053"/>
                <a:gd name="T5" fmla="*/ 348 h 3079"/>
                <a:gd name="T6" fmla="*/ 965 w 2053"/>
                <a:gd name="T7" fmla="*/ 0 h 3079"/>
                <a:gd name="T8" fmla="*/ 0 w 2053"/>
                <a:gd name="T9" fmla="*/ 1046 h 3079"/>
                <a:gd name="T10" fmla="*/ 246 w 2053"/>
                <a:gd name="T11" fmla="*/ 1744 h 3079"/>
                <a:gd name="T12" fmla="*/ 985 w 2053"/>
                <a:gd name="T13" fmla="*/ 2093 h 3079"/>
                <a:gd name="T14" fmla="*/ 1518 w 2053"/>
                <a:gd name="T15" fmla="*/ 1744 h 3079"/>
                <a:gd name="T16" fmla="*/ 1518 w 2053"/>
                <a:gd name="T17" fmla="*/ 1970 h 3079"/>
                <a:gd name="T18" fmla="*/ 1396 w 2053"/>
                <a:gd name="T19" fmla="*/ 2442 h 3079"/>
                <a:gd name="T20" fmla="*/ 985 w 2053"/>
                <a:gd name="T21" fmla="*/ 2606 h 3079"/>
                <a:gd name="T22" fmla="*/ 390 w 2053"/>
                <a:gd name="T23" fmla="*/ 2319 h 3079"/>
                <a:gd name="T24" fmla="*/ 61 w 2053"/>
                <a:gd name="T25" fmla="*/ 2668 h 3079"/>
                <a:gd name="T26" fmla="*/ 985 w 2053"/>
                <a:gd name="T27" fmla="*/ 3078 h 3079"/>
                <a:gd name="T28" fmla="*/ 1868 w 2053"/>
                <a:gd name="T29" fmla="*/ 2668 h 3079"/>
                <a:gd name="T30" fmla="*/ 2052 w 2053"/>
                <a:gd name="T31" fmla="*/ 1929 h 3079"/>
                <a:gd name="T32" fmla="*/ 2052 w 2053"/>
                <a:gd name="T33" fmla="*/ 40 h 3079"/>
                <a:gd name="T34" fmla="*/ 1539 w 2053"/>
                <a:gd name="T35" fmla="*/ 40 h 3079"/>
                <a:gd name="T36" fmla="*/ 1026 w 2053"/>
                <a:gd name="T37" fmla="*/ 1560 h 3079"/>
                <a:gd name="T38" fmla="*/ 1026 w 2053"/>
                <a:gd name="T39" fmla="*/ 1560 h 3079"/>
                <a:gd name="T40" fmla="*/ 533 w 2053"/>
                <a:gd name="T41" fmla="*/ 1046 h 3079"/>
                <a:gd name="T42" fmla="*/ 1026 w 2053"/>
                <a:gd name="T43" fmla="*/ 513 h 3079"/>
                <a:gd name="T44" fmla="*/ 1518 w 2053"/>
                <a:gd name="T45" fmla="*/ 1046 h 3079"/>
                <a:gd name="T46" fmla="*/ 1026 w 2053"/>
                <a:gd name="T47" fmla="*/ 1560 h 3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53" h="3079">
                  <a:moveTo>
                    <a:pt x="1539" y="40"/>
                  </a:moveTo>
                  <a:lnTo>
                    <a:pt x="1539" y="40"/>
                  </a:lnTo>
                  <a:cubicBezTo>
                    <a:pt x="1539" y="348"/>
                    <a:pt x="1539" y="348"/>
                    <a:pt x="1539" y="348"/>
                  </a:cubicBezTo>
                  <a:cubicBezTo>
                    <a:pt x="1539" y="205"/>
                    <a:pt x="1334" y="0"/>
                    <a:pt x="965" y="0"/>
                  </a:cubicBezTo>
                  <a:cubicBezTo>
                    <a:pt x="431" y="0"/>
                    <a:pt x="0" y="451"/>
                    <a:pt x="0" y="1046"/>
                  </a:cubicBezTo>
                  <a:cubicBezTo>
                    <a:pt x="0" y="1313"/>
                    <a:pt x="102" y="1560"/>
                    <a:pt x="246" y="1744"/>
                  </a:cubicBezTo>
                  <a:cubicBezTo>
                    <a:pt x="431" y="1949"/>
                    <a:pt x="697" y="2093"/>
                    <a:pt x="985" y="2093"/>
                  </a:cubicBezTo>
                  <a:cubicBezTo>
                    <a:pt x="1334" y="2093"/>
                    <a:pt x="1498" y="1888"/>
                    <a:pt x="1518" y="1744"/>
                  </a:cubicBezTo>
                  <a:cubicBezTo>
                    <a:pt x="1518" y="1970"/>
                    <a:pt x="1518" y="1970"/>
                    <a:pt x="1518" y="1970"/>
                  </a:cubicBezTo>
                  <a:cubicBezTo>
                    <a:pt x="1518" y="2217"/>
                    <a:pt x="1478" y="2339"/>
                    <a:pt x="1396" y="2442"/>
                  </a:cubicBezTo>
                  <a:cubicBezTo>
                    <a:pt x="1313" y="2545"/>
                    <a:pt x="1170" y="2606"/>
                    <a:pt x="985" y="2606"/>
                  </a:cubicBezTo>
                  <a:cubicBezTo>
                    <a:pt x="677" y="2606"/>
                    <a:pt x="492" y="2421"/>
                    <a:pt x="390" y="2319"/>
                  </a:cubicBezTo>
                  <a:cubicBezTo>
                    <a:pt x="61" y="2668"/>
                    <a:pt x="61" y="2668"/>
                    <a:pt x="61" y="2668"/>
                  </a:cubicBezTo>
                  <a:cubicBezTo>
                    <a:pt x="246" y="2894"/>
                    <a:pt x="615" y="3078"/>
                    <a:pt x="985" y="3078"/>
                  </a:cubicBezTo>
                  <a:cubicBezTo>
                    <a:pt x="1375" y="3078"/>
                    <a:pt x="1683" y="2914"/>
                    <a:pt x="1868" y="2668"/>
                  </a:cubicBezTo>
                  <a:cubicBezTo>
                    <a:pt x="1991" y="2504"/>
                    <a:pt x="2052" y="2299"/>
                    <a:pt x="2052" y="1929"/>
                  </a:cubicBezTo>
                  <a:cubicBezTo>
                    <a:pt x="2052" y="40"/>
                    <a:pt x="2052" y="40"/>
                    <a:pt x="2052" y="40"/>
                  </a:cubicBezTo>
                  <a:lnTo>
                    <a:pt x="1539" y="40"/>
                  </a:lnTo>
                  <a:close/>
                  <a:moveTo>
                    <a:pt x="1026" y="1560"/>
                  </a:moveTo>
                  <a:lnTo>
                    <a:pt x="1026" y="1560"/>
                  </a:lnTo>
                  <a:cubicBezTo>
                    <a:pt x="718" y="1560"/>
                    <a:pt x="533" y="1334"/>
                    <a:pt x="533" y="1046"/>
                  </a:cubicBezTo>
                  <a:cubicBezTo>
                    <a:pt x="533" y="759"/>
                    <a:pt x="718" y="513"/>
                    <a:pt x="1026" y="513"/>
                  </a:cubicBezTo>
                  <a:cubicBezTo>
                    <a:pt x="1313" y="513"/>
                    <a:pt x="1518" y="759"/>
                    <a:pt x="1518" y="1046"/>
                  </a:cubicBezTo>
                  <a:cubicBezTo>
                    <a:pt x="1518" y="1334"/>
                    <a:pt x="1313" y="1560"/>
                    <a:pt x="1026" y="156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p>
          </p:txBody>
        </p:sp>
        <p:sp>
          <p:nvSpPr>
            <p:cNvPr id="9" name="Freeform 68">
              <a:extLst>
                <a:ext uri="{FF2B5EF4-FFF2-40B4-BE49-F238E27FC236}">
                  <a16:creationId xmlns:a16="http://schemas.microsoft.com/office/drawing/2014/main" id="{7CA1E995-BD30-4224-9819-B29E92334D28}"/>
                </a:ext>
              </a:extLst>
            </p:cNvPr>
            <p:cNvSpPr>
              <a:spLocks noChangeArrowheads="1"/>
            </p:cNvSpPr>
            <p:nvPr/>
          </p:nvSpPr>
          <p:spPr bwMode="black">
            <a:xfrm>
              <a:off x="2810612" y="852792"/>
              <a:ext cx="232952" cy="232952"/>
            </a:xfrm>
            <a:custGeom>
              <a:avLst/>
              <a:gdLst>
                <a:gd name="T0" fmla="*/ 801 w 802"/>
                <a:gd name="T1" fmla="*/ 410 h 801"/>
                <a:gd name="T2" fmla="*/ 801 w 802"/>
                <a:gd name="T3" fmla="*/ 410 h 801"/>
                <a:gd name="T4" fmla="*/ 391 w 802"/>
                <a:gd name="T5" fmla="*/ 0 h 801"/>
                <a:gd name="T6" fmla="*/ 0 w 802"/>
                <a:gd name="T7" fmla="*/ 410 h 801"/>
                <a:gd name="T8" fmla="*/ 391 w 802"/>
                <a:gd name="T9" fmla="*/ 800 h 801"/>
                <a:gd name="T10" fmla="*/ 801 w 802"/>
                <a:gd name="T11" fmla="*/ 410 h 801"/>
              </a:gdLst>
              <a:ahLst/>
              <a:cxnLst>
                <a:cxn ang="0">
                  <a:pos x="T0" y="T1"/>
                </a:cxn>
                <a:cxn ang="0">
                  <a:pos x="T2" y="T3"/>
                </a:cxn>
                <a:cxn ang="0">
                  <a:pos x="T4" y="T5"/>
                </a:cxn>
                <a:cxn ang="0">
                  <a:pos x="T6" y="T7"/>
                </a:cxn>
                <a:cxn ang="0">
                  <a:pos x="T8" y="T9"/>
                </a:cxn>
                <a:cxn ang="0">
                  <a:pos x="T10" y="T11"/>
                </a:cxn>
              </a:cxnLst>
              <a:rect l="0" t="0" r="r" b="b"/>
              <a:pathLst>
                <a:path w="802" h="801">
                  <a:moveTo>
                    <a:pt x="801" y="410"/>
                  </a:moveTo>
                  <a:lnTo>
                    <a:pt x="801" y="410"/>
                  </a:lnTo>
                  <a:cubicBezTo>
                    <a:pt x="801" y="185"/>
                    <a:pt x="616" y="0"/>
                    <a:pt x="391" y="0"/>
                  </a:cubicBezTo>
                  <a:cubicBezTo>
                    <a:pt x="185" y="0"/>
                    <a:pt x="0" y="185"/>
                    <a:pt x="0" y="410"/>
                  </a:cubicBezTo>
                  <a:cubicBezTo>
                    <a:pt x="0" y="616"/>
                    <a:pt x="185" y="800"/>
                    <a:pt x="391" y="800"/>
                  </a:cubicBezTo>
                  <a:cubicBezTo>
                    <a:pt x="616" y="800"/>
                    <a:pt x="801" y="616"/>
                    <a:pt x="801" y="41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p>
          </p:txBody>
        </p:sp>
        <p:sp>
          <p:nvSpPr>
            <p:cNvPr id="10" name="Freeform 69">
              <a:extLst>
                <a:ext uri="{FF2B5EF4-FFF2-40B4-BE49-F238E27FC236}">
                  <a16:creationId xmlns:a16="http://schemas.microsoft.com/office/drawing/2014/main" id="{C294CC50-CF13-36F2-1D63-1DC4B9369041}"/>
                </a:ext>
              </a:extLst>
            </p:cNvPr>
            <p:cNvSpPr>
              <a:spLocks noChangeArrowheads="1"/>
            </p:cNvSpPr>
            <p:nvPr/>
          </p:nvSpPr>
          <p:spPr bwMode="black">
            <a:xfrm>
              <a:off x="2584060" y="877110"/>
              <a:ext cx="154875" cy="578540"/>
            </a:xfrm>
            <a:custGeom>
              <a:avLst/>
              <a:gdLst>
                <a:gd name="T0" fmla="*/ 534 w 535"/>
                <a:gd name="T1" fmla="*/ 0 h 1992"/>
                <a:gd name="T2" fmla="*/ 0 w 535"/>
                <a:gd name="T3" fmla="*/ 0 h 1992"/>
                <a:gd name="T4" fmla="*/ 0 w 535"/>
                <a:gd name="T5" fmla="*/ 1991 h 1992"/>
                <a:gd name="T6" fmla="*/ 534 w 535"/>
                <a:gd name="T7" fmla="*/ 1991 h 1992"/>
                <a:gd name="T8" fmla="*/ 534 w 535"/>
                <a:gd name="T9" fmla="*/ 0 h 1992"/>
              </a:gdLst>
              <a:ahLst/>
              <a:cxnLst>
                <a:cxn ang="0">
                  <a:pos x="T0" y="T1"/>
                </a:cxn>
                <a:cxn ang="0">
                  <a:pos x="T2" y="T3"/>
                </a:cxn>
                <a:cxn ang="0">
                  <a:pos x="T4" y="T5"/>
                </a:cxn>
                <a:cxn ang="0">
                  <a:pos x="T6" y="T7"/>
                </a:cxn>
                <a:cxn ang="0">
                  <a:pos x="T8" y="T9"/>
                </a:cxn>
              </a:cxnLst>
              <a:rect l="0" t="0" r="r" b="b"/>
              <a:pathLst>
                <a:path w="535" h="1992">
                  <a:moveTo>
                    <a:pt x="534" y="0"/>
                  </a:moveTo>
                  <a:lnTo>
                    <a:pt x="0" y="0"/>
                  </a:lnTo>
                  <a:lnTo>
                    <a:pt x="0" y="1991"/>
                  </a:lnTo>
                  <a:lnTo>
                    <a:pt x="534" y="1991"/>
                  </a:lnTo>
                  <a:lnTo>
                    <a:pt x="534"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p>
          </p:txBody>
        </p:sp>
        <p:sp>
          <p:nvSpPr>
            <p:cNvPr id="11" name="Freeform 70">
              <a:extLst>
                <a:ext uri="{FF2B5EF4-FFF2-40B4-BE49-F238E27FC236}">
                  <a16:creationId xmlns:a16="http://schemas.microsoft.com/office/drawing/2014/main" id="{C2BD567E-FEEF-CBB0-BBF4-BB09F73EC4B7}"/>
                </a:ext>
              </a:extLst>
            </p:cNvPr>
            <p:cNvSpPr>
              <a:spLocks noChangeArrowheads="1"/>
            </p:cNvSpPr>
            <p:nvPr/>
          </p:nvSpPr>
          <p:spPr bwMode="black">
            <a:xfrm>
              <a:off x="5586836" y="697917"/>
              <a:ext cx="524782" cy="751334"/>
            </a:xfrm>
            <a:custGeom>
              <a:avLst/>
              <a:gdLst>
                <a:gd name="T0" fmla="*/ 554 w 1807"/>
                <a:gd name="T1" fmla="*/ 1847 h 2587"/>
                <a:gd name="T2" fmla="*/ 554 w 1807"/>
                <a:gd name="T3" fmla="*/ 0 h 2587"/>
                <a:gd name="T4" fmla="*/ 0 w 1807"/>
                <a:gd name="T5" fmla="*/ 0 h 2587"/>
                <a:gd name="T6" fmla="*/ 0 w 1807"/>
                <a:gd name="T7" fmla="*/ 2217 h 2587"/>
                <a:gd name="T8" fmla="*/ 0 w 1807"/>
                <a:gd name="T9" fmla="*/ 2381 h 2587"/>
                <a:gd name="T10" fmla="*/ 0 w 1807"/>
                <a:gd name="T11" fmla="*/ 2586 h 2587"/>
                <a:gd name="T12" fmla="*/ 1806 w 1807"/>
                <a:gd name="T13" fmla="*/ 2586 h 2587"/>
                <a:gd name="T14" fmla="*/ 1806 w 1807"/>
                <a:gd name="T15" fmla="*/ 2094 h 2587"/>
                <a:gd name="T16" fmla="*/ 554 w 1807"/>
                <a:gd name="T17" fmla="*/ 2094 h 2587"/>
                <a:gd name="T18" fmla="*/ 554 w 1807"/>
                <a:gd name="T19" fmla="*/ 1847 h 2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7" h="2587">
                  <a:moveTo>
                    <a:pt x="554" y="1847"/>
                  </a:moveTo>
                  <a:lnTo>
                    <a:pt x="554" y="0"/>
                  </a:lnTo>
                  <a:lnTo>
                    <a:pt x="0" y="0"/>
                  </a:lnTo>
                  <a:lnTo>
                    <a:pt x="0" y="2217"/>
                  </a:lnTo>
                  <a:lnTo>
                    <a:pt x="0" y="2381"/>
                  </a:lnTo>
                  <a:lnTo>
                    <a:pt x="0" y="2586"/>
                  </a:lnTo>
                  <a:lnTo>
                    <a:pt x="1806" y="2586"/>
                  </a:lnTo>
                  <a:lnTo>
                    <a:pt x="1806" y="2094"/>
                  </a:lnTo>
                  <a:lnTo>
                    <a:pt x="554" y="2094"/>
                  </a:lnTo>
                  <a:lnTo>
                    <a:pt x="554" y="184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p>
          </p:txBody>
        </p:sp>
        <p:sp>
          <p:nvSpPr>
            <p:cNvPr id="12" name="Freeform 71">
              <a:extLst>
                <a:ext uri="{FF2B5EF4-FFF2-40B4-BE49-F238E27FC236}">
                  <a16:creationId xmlns:a16="http://schemas.microsoft.com/office/drawing/2014/main" id="{C59A17C4-D533-0FCB-A975-854751414610}"/>
                </a:ext>
              </a:extLst>
            </p:cNvPr>
            <p:cNvSpPr>
              <a:spLocks noChangeArrowheads="1"/>
            </p:cNvSpPr>
            <p:nvPr/>
          </p:nvSpPr>
          <p:spPr bwMode="black">
            <a:xfrm>
              <a:off x="6188416" y="865591"/>
              <a:ext cx="554221" cy="601579"/>
            </a:xfrm>
            <a:custGeom>
              <a:avLst/>
              <a:gdLst>
                <a:gd name="T0" fmla="*/ 1867 w 1909"/>
                <a:gd name="T1" fmla="*/ 1704 h 2074"/>
                <a:gd name="T2" fmla="*/ 1867 w 1909"/>
                <a:gd name="T3" fmla="*/ 1704 h 2074"/>
                <a:gd name="T4" fmla="*/ 1046 w 1909"/>
                <a:gd name="T5" fmla="*/ 2073 h 2074"/>
                <a:gd name="T6" fmla="*/ 0 w 1909"/>
                <a:gd name="T7" fmla="*/ 1026 h 2074"/>
                <a:gd name="T8" fmla="*/ 985 w 1909"/>
                <a:gd name="T9" fmla="*/ 0 h 2074"/>
                <a:gd name="T10" fmla="*/ 1908 w 1909"/>
                <a:gd name="T11" fmla="*/ 1006 h 2074"/>
                <a:gd name="T12" fmla="*/ 1908 w 1909"/>
                <a:gd name="T13" fmla="*/ 1170 h 2074"/>
                <a:gd name="T14" fmla="*/ 533 w 1909"/>
                <a:gd name="T15" fmla="*/ 1170 h 2074"/>
                <a:gd name="T16" fmla="*/ 1067 w 1909"/>
                <a:gd name="T17" fmla="*/ 1642 h 2074"/>
                <a:gd name="T18" fmla="*/ 1560 w 1909"/>
                <a:gd name="T19" fmla="*/ 1396 h 2074"/>
                <a:gd name="T20" fmla="*/ 1867 w 1909"/>
                <a:gd name="T21" fmla="*/ 1704 h 2074"/>
                <a:gd name="T22" fmla="*/ 1374 w 1909"/>
                <a:gd name="T23" fmla="*/ 780 h 2074"/>
                <a:gd name="T24" fmla="*/ 1374 w 1909"/>
                <a:gd name="T25" fmla="*/ 780 h 2074"/>
                <a:gd name="T26" fmla="*/ 985 w 1909"/>
                <a:gd name="T27" fmla="*/ 431 h 2074"/>
                <a:gd name="T28" fmla="*/ 553 w 1909"/>
                <a:gd name="T29" fmla="*/ 780 h 2074"/>
                <a:gd name="T30" fmla="*/ 1374 w 1909"/>
                <a:gd name="T31" fmla="*/ 780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09" h="2074">
                  <a:moveTo>
                    <a:pt x="1867" y="1704"/>
                  </a:moveTo>
                  <a:lnTo>
                    <a:pt x="1867" y="1704"/>
                  </a:lnTo>
                  <a:cubicBezTo>
                    <a:pt x="1662" y="1929"/>
                    <a:pt x="1354" y="2073"/>
                    <a:pt x="1046" y="2073"/>
                  </a:cubicBezTo>
                  <a:cubicBezTo>
                    <a:pt x="451" y="2073"/>
                    <a:pt x="0" y="1663"/>
                    <a:pt x="0" y="1026"/>
                  </a:cubicBezTo>
                  <a:cubicBezTo>
                    <a:pt x="0" y="472"/>
                    <a:pt x="389" y="0"/>
                    <a:pt x="985" y="0"/>
                  </a:cubicBezTo>
                  <a:cubicBezTo>
                    <a:pt x="1518" y="0"/>
                    <a:pt x="1908" y="451"/>
                    <a:pt x="1908" y="1006"/>
                  </a:cubicBezTo>
                  <a:cubicBezTo>
                    <a:pt x="1908" y="1067"/>
                    <a:pt x="1908" y="1108"/>
                    <a:pt x="1908" y="1170"/>
                  </a:cubicBezTo>
                  <a:cubicBezTo>
                    <a:pt x="533" y="1170"/>
                    <a:pt x="533" y="1170"/>
                    <a:pt x="533" y="1170"/>
                  </a:cubicBezTo>
                  <a:cubicBezTo>
                    <a:pt x="553" y="1437"/>
                    <a:pt x="779" y="1642"/>
                    <a:pt x="1067" y="1642"/>
                  </a:cubicBezTo>
                  <a:cubicBezTo>
                    <a:pt x="1292" y="1642"/>
                    <a:pt x="1457" y="1498"/>
                    <a:pt x="1560" y="1396"/>
                  </a:cubicBezTo>
                  <a:lnTo>
                    <a:pt x="1867" y="1704"/>
                  </a:lnTo>
                  <a:close/>
                  <a:moveTo>
                    <a:pt x="1374" y="780"/>
                  </a:moveTo>
                  <a:lnTo>
                    <a:pt x="1374" y="780"/>
                  </a:lnTo>
                  <a:cubicBezTo>
                    <a:pt x="1354" y="595"/>
                    <a:pt x="1190" y="431"/>
                    <a:pt x="985" y="431"/>
                  </a:cubicBezTo>
                  <a:cubicBezTo>
                    <a:pt x="759" y="431"/>
                    <a:pt x="574" y="595"/>
                    <a:pt x="553" y="780"/>
                  </a:cubicBezTo>
                  <a:lnTo>
                    <a:pt x="1374" y="78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p>
          </p:txBody>
        </p:sp>
        <p:sp>
          <p:nvSpPr>
            <p:cNvPr id="13" name="Freeform 72">
              <a:extLst>
                <a:ext uri="{FF2B5EF4-FFF2-40B4-BE49-F238E27FC236}">
                  <a16:creationId xmlns:a16="http://schemas.microsoft.com/office/drawing/2014/main" id="{085FC171-4F2C-9BCE-D82D-A5BF8947CFFD}"/>
                </a:ext>
              </a:extLst>
            </p:cNvPr>
            <p:cNvSpPr>
              <a:spLocks noChangeArrowheads="1"/>
            </p:cNvSpPr>
            <p:nvPr/>
          </p:nvSpPr>
          <p:spPr bwMode="black">
            <a:xfrm>
              <a:off x="6796395" y="877110"/>
              <a:ext cx="995806" cy="578540"/>
            </a:xfrm>
            <a:custGeom>
              <a:avLst/>
              <a:gdLst>
                <a:gd name="T0" fmla="*/ 1704 w 3429"/>
                <a:gd name="T1" fmla="*/ 821 h 1992"/>
                <a:gd name="T2" fmla="*/ 2217 w 3429"/>
                <a:gd name="T3" fmla="*/ 1991 h 1992"/>
                <a:gd name="T4" fmla="*/ 2587 w 3429"/>
                <a:gd name="T5" fmla="*/ 1991 h 1992"/>
                <a:gd name="T6" fmla="*/ 3428 w 3429"/>
                <a:gd name="T7" fmla="*/ 0 h 1992"/>
                <a:gd name="T8" fmla="*/ 2874 w 3429"/>
                <a:gd name="T9" fmla="*/ 0 h 1992"/>
                <a:gd name="T10" fmla="*/ 2402 w 3429"/>
                <a:gd name="T11" fmla="*/ 1149 h 1992"/>
                <a:gd name="T12" fmla="*/ 1889 w 3429"/>
                <a:gd name="T13" fmla="*/ 0 h 1992"/>
                <a:gd name="T14" fmla="*/ 1519 w 3429"/>
                <a:gd name="T15" fmla="*/ 0 h 1992"/>
                <a:gd name="T16" fmla="*/ 1027 w 3429"/>
                <a:gd name="T17" fmla="*/ 1149 h 1992"/>
                <a:gd name="T18" fmla="*/ 534 w 3429"/>
                <a:gd name="T19" fmla="*/ 0 h 1992"/>
                <a:gd name="T20" fmla="*/ 0 w 3429"/>
                <a:gd name="T21" fmla="*/ 0 h 1992"/>
                <a:gd name="T22" fmla="*/ 842 w 3429"/>
                <a:gd name="T23" fmla="*/ 1991 h 1992"/>
                <a:gd name="T24" fmla="*/ 1211 w 3429"/>
                <a:gd name="T25" fmla="*/ 1991 h 1992"/>
                <a:gd name="T26" fmla="*/ 1704 w 3429"/>
                <a:gd name="T27" fmla="*/ 821 h 1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29" h="1992">
                  <a:moveTo>
                    <a:pt x="1704" y="821"/>
                  </a:moveTo>
                  <a:lnTo>
                    <a:pt x="2217" y="1991"/>
                  </a:lnTo>
                  <a:lnTo>
                    <a:pt x="2587" y="1991"/>
                  </a:lnTo>
                  <a:lnTo>
                    <a:pt x="3428" y="0"/>
                  </a:lnTo>
                  <a:lnTo>
                    <a:pt x="2874" y="0"/>
                  </a:lnTo>
                  <a:lnTo>
                    <a:pt x="2402" y="1149"/>
                  </a:lnTo>
                  <a:lnTo>
                    <a:pt x="1889" y="0"/>
                  </a:lnTo>
                  <a:lnTo>
                    <a:pt x="1519" y="0"/>
                  </a:lnTo>
                  <a:lnTo>
                    <a:pt x="1027" y="1149"/>
                  </a:lnTo>
                  <a:lnTo>
                    <a:pt x="534" y="0"/>
                  </a:lnTo>
                  <a:lnTo>
                    <a:pt x="0" y="0"/>
                  </a:lnTo>
                  <a:lnTo>
                    <a:pt x="842" y="1991"/>
                  </a:lnTo>
                  <a:lnTo>
                    <a:pt x="1211" y="1991"/>
                  </a:lnTo>
                  <a:lnTo>
                    <a:pt x="1704" y="82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p>
          </p:txBody>
        </p:sp>
        <p:sp>
          <p:nvSpPr>
            <p:cNvPr id="14" name="Freeform 73">
              <a:extLst>
                <a:ext uri="{FF2B5EF4-FFF2-40B4-BE49-F238E27FC236}">
                  <a16:creationId xmlns:a16="http://schemas.microsoft.com/office/drawing/2014/main" id="{7201DA23-0E54-34B5-9D9C-C05D3F2C7FC8}"/>
                </a:ext>
              </a:extLst>
            </p:cNvPr>
            <p:cNvSpPr>
              <a:spLocks noChangeArrowheads="1"/>
            </p:cNvSpPr>
            <p:nvPr/>
          </p:nvSpPr>
          <p:spPr bwMode="black">
            <a:xfrm>
              <a:off x="7886918" y="609600"/>
              <a:ext cx="208632" cy="197113"/>
            </a:xfrm>
            <a:custGeom>
              <a:avLst/>
              <a:gdLst>
                <a:gd name="T0" fmla="*/ 349 w 719"/>
                <a:gd name="T1" fmla="*/ 0 h 678"/>
                <a:gd name="T2" fmla="*/ 349 w 719"/>
                <a:gd name="T3" fmla="*/ 0 h 678"/>
                <a:gd name="T4" fmla="*/ 0 w 719"/>
                <a:gd name="T5" fmla="*/ 329 h 678"/>
                <a:gd name="T6" fmla="*/ 349 w 719"/>
                <a:gd name="T7" fmla="*/ 677 h 678"/>
                <a:gd name="T8" fmla="*/ 718 w 719"/>
                <a:gd name="T9" fmla="*/ 329 h 678"/>
                <a:gd name="T10" fmla="*/ 349 w 719"/>
                <a:gd name="T11" fmla="*/ 0 h 678"/>
              </a:gdLst>
              <a:ahLst/>
              <a:cxnLst>
                <a:cxn ang="0">
                  <a:pos x="T0" y="T1"/>
                </a:cxn>
                <a:cxn ang="0">
                  <a:pos x="T2" y="T3"/>
                </a:cxn>
                <a:cxn ang="0">
                  <a:pos x="T4" y="T5"/>
                </a:cxn>
                <a:cxn ang="0">
                  <a:pos x="T6" y="T7"/>
                </a:cxn>
                <a:cxn ang="0">
                  <a:pos x="T8" y="T9"/>
                </a:cxn>
                <a:cxn ang="0">
                  <a:pos x="T10" y="T11"/>
                </a:cxn>
              </a:cxnLst>
              <a:rect l="0" t="0" r="r" b="b"/>
              <a:pathLst>
                <a:path w="719" h="678">
                  <a:moveTo>
                    <a:pt x="349" y="0"/>
                  </a:moveTo>
                  <a:lnTo>
                    <a:pt x="349" y="0"/>
                  </a:lnTo>
                  <a:cubicBezTo>
                    <a:pt x="164" y="0"/>
                    <a:pt x="0" y="144"/>
                    <a:pt x="0" y="329"/>
                  </a:cubicBezTo>
                  <a:cubicBezTo>
                    <a:pt x="0" y="534"/>
                    <a:pt x="164" y="677"/>
                    <a:pt x="349" y="677"/>
                  </a:cubicBezTo>
                  <a:cubicBezTo>
                    <a:pt x="554" y="677"/>
                    <a:pt x="718" y="534"/>
                    <a:pt x="718" y="329"/>
                  </a:cubicBezTo>
                  <a:cubicBezTo>
                    <a:pt x="718" y="144"/>
                    <a:pt x="554" y="0"/>
                    <a:pt x="34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p>
          </p:txBody>
        </p:sp>
        <p:sp>
          <p:nvSpPr>
            <p:cNvPr id="15" name="Freeform 74">
              <a:extLst>
                <a:ext uri="{FF2B5EF4-FFF2-40B4-BE49-F238E27FC236}">
                  <a16:creationId xmlns:a16="http://schemas.microsoft.com/office/drawing/2014/main" id="{B29F1E26-64E2-BBC2-49B6-2785BA8B2481}"/>
                </a:ext>
              </a:extLst>
            </p:cNvPr>
            <p:cNvSpPr>
              <a:spLocks noChangeArrowheads="1"/>
            </p:cNvSpPr>
            <p:nvPr/>
          </p:nvSpPr>
          <p:spPr bwMode="black">
            <a:xfrm>
              <a:off x="7909957" y="877110"/>
              <a:ext cx="154874" cy="578540"/>
            </a:xfrm>
            <a:custGeom>
              <a:avLst/>
              <a:gdLst>
                <a:gd name="T0" fmla="*/ 533 w 534"/>
                <a:gd name="T1" fmla="*/ 0 h 1992"/>
                <a:gd name="T2" fmla="*/ 0 w 534"/>
                <a:gd name="T3" fmla="*/ 0 h 1992"/>
                <a:gd name="T4" fmla="*/ 0 w 534"/>
                <a:gd name="T5" fmla="*/ 1991 h 1992"/>
                <a:gd name="T6" fmla="*/ 533 w 534"/>
                <a:gd name="T7" fmla="*/ 1991 h 1992"/>
                <a:gd name="T8" fmla="*/ 533 w 534"/>
                <a:gd name="T9" fmla="*/ 0 h 1992"/>
              </a:gdLst>
              <a:ahLst/>
              <a:cxnLst>
                <a:cxn ang="0">
                  <a:pos x="T0" y="T1"/>
                </a:cxn>
                <a:cxn ang="0">
                  <a:pos x="T2" y="T3"/>
                </a:cxn>
                <a:cxn ang="0">
                  <a:pos x="T4" y="T5"/>
                </a:cxn>
                <a:cxn ang="0">
                  <a:pos x="T6" y="T7"/>
                </a:cxn>
                <a:cxn ang="0">
                  <a:pos x="T8" y="T9"/>
                </a:cxn>
              </a:cxnLst>
              <a:rect l="0" t="0" r="r" b="b"/>
              <a:pathLst>
                <a:path w="534" h="1992">
                  <a:moveTo>
                    <a:pt x="533" y="0"/>
                  </a:moveTo>
                  <a:lnTo>
                    <a:pt x="0" y="0"/>
                  </a:lnTo>
                  <a:lnTo>
                    <a:pt x="0" y="1991"/>
                  </a:lnTo>
                  <a:lnTo>
                    <a:pt x="533" y="1991"/>
                  </a:lnTo>
                  <a:lnTo>
                    <a:pt x="533"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p>
          </p:txBody>
        </p:sp>
        <p:sp>
          <p:nvSpPr>
            <p:cNvPr id="16" name="Freeform 75">
              <a:extLst>
                <a:ext uri="{FF2B5EF4-FFF2-40B4-BE49-F238E27FC236}">
                  <a16:creationId xmlns:a16="http://schemas.microsoft.com/office/drawing/2014/main" id="{BDBAF948-10B7-B2F7-3523-38D62C6038F1}"/>
                </a:ext>
              </a:extLst>
            </p:cNvPr>
            <p:cNvSpPr>
              <a:spLocks noChangeArrowheads="1"/>
            </p:cNvSpPr>
            <p:nvPr/>
          </p:nvSpPr>
          <p:spPr bwMode="black">
            <a:xfrm>
              <a:off x="8214586" y="865591"/>
              <a:ext cx="459504" cy="601579"/>
            </a:xfrm>
            <a:custGeom>
              <a:avLst/>
              <a:gdLst>
                <a:gd name="T0" fmla="*/ 0 w 1581"/>
                <a:gd name="T1" fmla="*/ 1806 h 2074"/>
                <a:gd name="T2" fmla="*/ 0 w 1581"/>
                <a:gd name="T3" fmla="*/ 1806 h 2074"/>
                <a:gd name="T4" fmla="*/ 800 w 1581"/>
                <a:gd name="T5" fmla="*/ 2073 h 2074"/>
                <a:gd name="T6" fmla="*/ 1580 w 1581"/>
                <a:gd name="T7" fmla="*/ 1458 h 2074"/>
                <a:gd name="T8" fmla="*/ 615 w 1581"/>
                <a:gd name="T9" fmla="*/ 595 h 2074"/>
                <a:gd name="T10" fmla="*/ 903 w 1581"/>
                <a:gd name="T11" fmla="*/ 451 h 2074"/>
                <a:gd name="T12" fmla="*/ 1272 w 1581"/>
                <a:gd name="T13" fmla="*/ 575 h 2074"/>
                <a:gd name="T14" fmla="*/ 1519 w 1581"/>
                <a:gd name="T15" fmla="*/ 185 h 2074"/>
                <a:gd name="T16" fmla="*/ 862 w 1581"/>
                <a:gd name="T17" fmla="*/ 0 h 2074"/>
                <a:gd name="T18" fmla="*/ 82 w 1581"/>
                <a:gd name="T19" fmla="*/ 615 h 2074"/>
                <a:gd name="T20" fmla="*/ 1046 w 1581"/>
                <a:gd name="T21" fmla="*/ 1437 h 2074"/>
                <a:gd name="T22" fmla="*/ 800 w 1581"/>
                <a:gd name="T23" fmla="*/ 1622 h 2074"/>
                <a:gd name="T24" fmla="*/ 246 w 1581"/>
                <a:gd name="T25" fmla="*/ 1416 h 2074"/>
                <a:gd name="T26" fmla="*/ 0 w 1581"/>
                <a:gd name="T27" fmla="*/ 1806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81" h="2074">
                  <a:moveTo>
                    <a:pt x="0" y="1806"/>
                  </a:moveTo>
                  <a:lnTo>
                    <a:pt x="0" y="1806"/>
                  </a:lnTo>
                  <a:cubicBezTo>
                    <a:pt x="225" y="1971"/>
                    <a:pt x="513" y="2073"/>
                    <a:pt x="800" y="2073"/>
                  </a:cubicBezTo>
                  <a:cubicBezTo>
                    <a:pt x="1211" y="2073"/>
                    <a:pt x="1580" y="1827"/>
                    <a:pt x="1580" y="1458"/>
                  </a:cubicBezTo>
                  <a:cubicBezTo>
                    <a:pt x="1580" y="759"/>
                    <a:pt x="615" y="862"/>
                    <a:pt x="615" y="595"/>
                  </a:cubicBezTo>
                  <a:cubicBezTo>
                    <a:pt x="615" y="493"/>
                    <a:pt x="739" y="451"/>
                    <a:pt x="903" y="451"/>
                  </a:cubicBezTo>
                  <a:cubicBezTo>
                    <a:pt x="1046" y="451"/>
                    <a:pt x="1170" y="513"/>
                    <a:pt x="1272" y="575"/>
                  </a:cubicBezTo>
                  <a:cubicBezTo>
                    <a:pt x="1519" y="185"/>
                    <a:pt x="1519" y="185"/>
                    <a:pt x="1519" y="185"/>
                  </a:cubicBezTo>
                  <a:cubicBezTo>
                    <a:pt x="1396" y="82"/>
                    <a:pt x="1108" y="0"/>
                    <a:pt x="862" y="0"/>
                  </a:cubicBezTo>
                  <a:cubicBezTo>
                    <a:pt x="451" y="0"/>
                    <a:pt x="82" y="226"/>
                    <a:pt x="82" y="615"/>
                  </a:cubicBezTo>
                  <a:cubicBezTo>
                    <a:pt x="82" y="1252"/>
                    <a:pt x="1046" y="1149"/>
                    <a:pt x="1046" y="1437"/>
                  </a:cubicBezTo>
                  <a:cubicBezTo>
                    <a:pt x="1046" y="1540"/>
                    <a:pt x="944" y="1622"/>
                    <a:pt x="800" y="1622"/>
                  </a:cubicBezTo>
                  <a:cubicBezTo>
                    <a:pt x="595" y="1622"/>
                    <a:pt x="389" y="1540"/>
                    <a:pt x="246" y="1416"/>
                  </a:cubicBezTo>
                  <a:lnTo>
                    <a:pt x="0" y="180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p>
          </p:txBody>
        </p:sp>
        <p:sp>
          <p:nvSpPr>
            <p:cNvPr id="17" name="Oval 3">
              <a:extLst>
                <a:ext uri="{FF2B5EF4-FFF2-40B4-BE49-F238E27FC236}">
                  <a16:creationId xmlns:a16="http://schemas.microsoft.com/office/drawing/2014/main" id="{9D9DCDF2-DE08-088E-61D2-28244257E026}"/>
                </a:ext>
              </a:extLst>
            </p:cNvPr>
            <p:cNvSpPr/>
            <p:nvPr/>
          </p:nvSpPr>
          <p:spPr bwMode="black">
            <a:xfrm>
              <a:off x="1827606" y="865591"/>
              <a:ext cx="612648" cy="603504"/>
            </a:xfrm>
            <a:custGeom>
              <a:avLst/>
              <a:gdLst/>
              <a:ahLst/>
              <a:cxnLst/>
              <a:rect l="l" t="t" r="r" b="b"/>
              <a:pathLst>
                <a:path w="612648" h="603504">
                  <a:moveTo>
                    <a:pt x="306324" y="141732"/>
                  </a:moveTo>
                  <a:cubicBezTo>
                    <a:pt x="222997" y="141732"/>
                    <a:pt x="155448" y="213375"/>
                    <a:pt x="155448" y="301752"/>
                  </a:cubicBezTo>
                  <a:cubicBezTo>
                    <a:pt x="155448" y="390129"/>
                    <a:pt x="222997" y="461772"/>
                    <a:pt x="306324" y="461772"/>
                  </a:cubicBezTo>
                  <a:cubicBezTo>
                    <a:pt x="389651" y="461772"/>
                    <a:pt x="457200" y="390129"/>
                    <a:pt x="457200" y="301752"/>
                  </a:cubicBezTo>
                  <a:cubicBezTo>
                    <a:pt x="457200" y="213375"/>
                    <a:pt x="389651" y="141732"/>
                    <a:pt x="306324" y="141732"/>
                  </a:cubicBezTo>
                  <a:close/>
                  <a:moveTo>
                    <a:pt x="306324" y="0"/>
                  </a:moveTo>
                  <a:cubicBezTo>
                    <a:pt x="475502" y="0"/>
                    <a:pt x="612648" y="135099"/>
                    <a:pt x="612648" y="301752"/>
                  </a:cubicBezTo>
                  <a:cubicBezTo>
                    <a:pt x="612648" y="468405"/>
                    <a:pt x="475502" y="603504"/>
                    <a:pt x="306324" y="603504"/>
                  </a:cubicBezTo>
                  <a:cubicBezTo>
                    <a:pt x="137146" y="603504"/>
                    <a:pt x="0" y="468405"/>
                    <a:pt x="0" y="301752"/>
                  </a:cubicBezTo>
                  <a:cubicBezTo>
                    <a:pt x="0" y="135099"/>
                    <a:pt x="137146" y="0"/>
                    <a:pt x="306324" y="0"/>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329733985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Presenters 4">
    <p:spTree>
      <p:nvGrpSpPr>
        <p:cNvPr id="1" name=""/>
        <p:cNvGrpSpPr/>
        <p:nvPr/>
      </p:nvGrpSpPr>
      <p:grpSpPr>
        <a:xfrm>
          <a:off x="0" y="0"/>
          <a:ext cx="0" cy="0"/>
          <a:chOff x="0" y="0"/>
          <a:chExt cx="0" cy="0"/>
        </a:xfrm>
      </p:grpSpPr>
      <p:pic>
        <p:nvPicPr>
          <p:cNvPr id="31" name="Picture 30"/>
          <p:cNvPicPr>
            <a:picLocks noChangeAspect="1"/>
          </p:cNvPicPr>
          <p:nvPr userDrawn="1"/>
        </p:nvPicPr>
        <p:blipFill>
          <a:blip r:embed="rId2"/>
          <a:stretch>
            <a:fillRect/>
          </a:stretch>
        </p:blipFill>
        <p:spPr>
          <a:xfrm>
            <a:off x="1" y="0"/>
            <a:ext cx="12193057" cy="6860627"/>
          </a:xfrm>
          <a:prstGeom prst="rect">
            <a:avLst/>
          </a:prstGeom>
        </p:spPr>
      </p:pic>
      <p:sp>
        <p:nvSpPr>
          <p:cNvPr id="4" name="Picture Placeholder 3"/>
          <p:cNvSpPr>
            <a:spLocks noGrp="1"/>
          </p:cNvSpPr>
          <p:nvPr>
            <p:ph type="pic" sz="quarter" idx="10" hasCustomPrompt="1"/>
          </p:nvPr>
        </p:nvSpPr>
        <p:spPr>
          <a:xfrm>
            <a:off x="487465" y="2344029"/>
            <a:ext cx="2165351" cy="2165351"/>
          </a:xfrm>
          <a:solidFill>
            <a:schemeClr val="bg1"/>
          </a:solidFill>
        </p:spPr>
        <p:txBody>
          <a:bodyPr anchor="ctr">
            <a:normAutofit/>
          </a:bodyPr>
          <a:lstStyle>
            <a:lvl1pPr marL="0" indent="0" algn="ctr">
              <a:buNone/>
              <a:defRPr sz="1600">
                <a:solidFill>
                  <a:schemeClr val="tx1">
                    <a:lumMod val="50000"/>
                    <a:lumOff val="50000"/>
                  </a:schemeClr>
                </a:solidFill>
              </a:defRPr>
            </a:lvl1pPr>
          </a:lstStyle>
          <a:p>
            <a:r>
              <a:rPr lang="en-US" dirty="0"/>
              <a:t>Insert Bio Photo</a:t>
            </a:r>
          </a:p>
        </p:txBody>
      </p:sp>
      <p:sp>
        <p:nvSpPr>
          <p:cNvPr id="22" name="Picture Placeholder 3"/>
          <p:cNvSpPr>
            <a:spLocks noGrp="1"/>
          </p:cNvSpPr>
          <p:nvPr>
            <p:ph type="pic" sz="quarter" idx="11" hasCustomPrompt="1"/>
          </p:nvPr>
        </p:nvSpPr>
        <p:spPr>
          <a:xfrm>
            <a:off x="3336606" y="2344029"/>
            <a:ext cx="2165351" cy="2165351"/>
          </a:xfrm>
          <a:solidFill>
            <a:schemeClr val="bg1"/>
          </a:solidFill>
        </p:spPr>
        <p:txBody>
          <a:bodyPr anchor="ctr">
            <a:normAutofit/>
          </a:bodyPr>
          <a:lstStyle>
            <a:lvl1pPr marL="0" indent="0" algn="ctr">
              <a:buNone/>
              <a:defRPr sz="1600">
                <a:solidFill>
                  <a:schemeClr val="tx1">
                    <a:lumMod val="50000"/>
                    <a:lumOff val="50000"/>
                  </a:schemeClr>
                </a:solidFill>
              </a:defRPr>
            </a:lvl1pPr>
          </a:lstStyle>
          <a:p>
            <a:r>
              <a:rPr lang="en-US" dirty="0"/>
              <a:t>Insert Bio Photo</a:t>
            </a:r>
          </a:p>
        </p:txBody>
      </p:sp>
      <p:sp>
        <p:nvSpPr>
          <p:cNvPr id="23" name="Picture Placeholder 3"/>
          <p:cNvSpPr>
            <a:spLocks noGrp="1"/>
          </p:cNvSpPr>
          <p:nvPr>
            <p:ph type="pic" sz="quarter" idx="12" hasCustomPrompt="1"/>
          </p:nvPr>
        </p:nvSpPr>
        <p:spPr>
          <a:xfrm>
            <a:off x="6185747" y="2344029"/>
            <a:ext cx="2165351" cy="2165351"/>
          </a:xfrm>
          <a:solidFill>
            <a:schemeClr val="bg1"/>
          </a:solidFill>
        </p:spPr>
        <p:txBody>
          <a:bodyPr anchor="ctr">
            <a:normAutofit/>
          </a:bodyPr>
          <a:lstStyle>
            <a:lvl1pPr marL="0" indent="0" algn="ctr">
              <a:buNone/>
              <a:defRPr sz="1600">
                <a:solidFill>
                  <a:schemeClr val="tx1">
                    <a:lumMod val="50000"/>
                    <a:lumOff val="50000"/>
                  </a:schemeClr>
                </a:solidFill>
              </a:defRPr>
            </a:lvl1pPr>
          </a:lstStyle>
          <a:p>
            <a:r>
              <a:rPr lang="en-US" dirty="0"/>
              <a:t>Insert Bio Photo</a:t>
            </a:r>
          </a:p>
        </p:txBody>
      </p:sp>
      <p:sp>
        <p:nvSpPr>
          <p:cNvPr id="24" name="Picture Placeholder 3"/>
          <p:cNvSpPr>
            <a:spLocks noGrp="1"/>
          </p:cNvSpPr>
          <p:nvPr>
            <p:ph type="pic" sz="quarter" idx="13" hasCustomPrompt="1"/>
          </p:nvPr>
        </p:nvSpPr>
        <p:spPr>
          <a:xfrm>
            <a:off x="9034887" y="2344029"/>
            <a:ext cx="2165351" cy="2165351"/>
          </a:xfrm>
          <a:solidFill>
            <a:schemeClr val="bg1"/>
          </a:solidFill>
        </p:spPr>
        <p:txBody>
          <a:bodyPr anchor="ctr">
            <a:normAutofit/>
          </a:bodyPr>
          <a:lstStyle>
            <a:lvl1pPr marL="0" indent="0" algn="ctr">
              <a:buNone/>
              <a:defRPr sz="1600">
                <a:solidFill>
                  <a:schemeClr val="tx1">
                    <a:lumMod val="50000"/>
                    <a:lumOff val="50000"/>
                  </a:schemeClr>
                </a:solidFill>
              </a:defRPr>
            </a:lvl1pPr>
          </a:lstStyle>
          <a:p>
            <a:r>
              <a:rPr lang="en-US" dirty="0"/>
              <a:t>Insert Bio Photo</a:t>
            </a:r>
          </a:p>
        </p:txBody>
      </p:sp>
      <p:sp>
        <p:nvSpPr>
          <p:cNvPr id="26" name="Text Placeholder 25"/>
          <p:cNvSpPr>
            <a:spLocks noGrp="1"/>
          </p:cNvSpPr>
          <p:nvPr>
            <p:ph type="body" sz="quarter" idx="14" hasCustomPrompt="1"/>
          </p:nvPr>
        </p:nvSpPr>
        <p:spPr>
          <a:xfrm>
            <a:off x="486834" y="4638495"/>
            <a:ext cx="2165351" cy="601133"/>
          </a:xfrm>
        </p:spPr>
        <p:txBody>
          <a:bodyPr>
            <a:noAutofit/>
          </a:bodyPr>
          <a:lstStyle>
            <a:lvl1pPr marL="0" indent="0">
              <a:buNone/>
              <a:defRPr sz="1467" b="1" baseline="0">
                <a:solidFill>
                  <a:schemeClr val="bg1"/>
                </a:solidFill>
              </a:defRPr>
            </a:lvl1pPr>
            <a:lvl2pPr marL="306908" indent="0">
              <a:buNone/>
              <a:defRPr sz="1467"/>
            </a:lvl2pPr>
            <a:lvl3pPr marL="613818" indent="0">
              <a:buNone/>
              <a:defRPr sz="1467"/>
            </a:lvl3pPr>
            <a:lvl4pPr marL="910144" indent="0">
              <a:buNone/>
              <a:defRPr sz="1467"/>
            </a:lvl4pPr>
            <a:lvl5pPr marL="1214936" indent="0">
              <a:buNone/>
              <a:defRPr sz="1467"/>
            </a:lvl5pPr>
          </a:lstStyle>
          <a:p>
            <a:pPr lvl="0"/>
            <a:r>
              <a:rPr lang="en-US" dirty="0"/>
              <a:t>Insert Name Here</a:t>
            </a:r>
          </a:p>
        </p:txBody>
      </p:sp>
      <p:sp>
        <p:nvSpPr>
          <p:cNvPr id="27" name="Text Placeholder 25"/>
          <p:cNvSpPr>
            <a:spLocks noGrp="1"/>
          </p:cNvSpPr>
          <p:nvPr>
            <p:ph type="body" sz="quarter" idx="15" hasCustomPrompt="1"/>
          </p:nvPr>
        </p:nvSpPr>
        <p:spPr>
          <a:xfrm>
            <a:off x="3336606" y="4638495"/>
            <a:ext cx="2165351" cy="601133"/>
          </a:xfrm>
        </p:spPr>
        <p:txBody>
          <a:bodyPr>
            <a:noAutofit/>
          </a:bodyPr>
          <a:lstStyle>
            <a:lvl1pPr marL="0" indent="0">
              <a:buNone/>
              <a:defRPr sz="1467" b="1" baseline="0">
                <a:solidFill>
                  <a:schemeClr val="bg1"/>
                </a:solidFill>
              </a:defRPr>
            </a:lvl1pPr>
            <a:lvl2pPr marL="306908" indent="0">
              <a:buNone/>
              <a:defRPr sz="1467"/>
            </a:lvl2pPr>
            <a:lvl3pPr marL="613818" indent="0">
              <a:buNone/>
              <a:defRPr sz="1467"/>
            </a:lvl3pPr>
            <a:lvl4pPr marL="910144" indent="0">
              <a:buNone/>
              <a:defRPr sz="1467"/>
            </a:lvl4pPr>
            <a:lvl5pPr marL="1214936" indent="0">
              <a:buNone/>
              <a:defRPr sz="1467"/>
            </a:lvl5pPr>
          </a:lstStyle>
          <a:p>
            <a:pPr lvl="0"/>
            <a:r>
              <a:rPr lang="en-US" dirty="0"/>
              <a:t>Insert Name Here</a:t>
            </a:r>
          </a:p>
        </p:txBody>
      </p:sp>
      <p:sp>
        <p:nvSpPr>
          <p:cNvPr id="28" name="Text Placeholder 25"/>
          <p:cNvSpPr>
            <a:spLocks noGrp="1"/>
          </p:cNvSpPr>
          <p:nvPr>
            <p:ph type="body" sz="quarter" idx="16" hasCustomPrompt="1"/>
          </p:nvPr>
        </p:nvSpPr>
        <p:spPr>
          <a:xfrm>
            <a:off x="6185747" y="4638495"/>
            <a:ext cx="2165351" cy="601133"/>
          </a:xfrm>
        </p:spPr>
        <p:txBody>
          <a:bodyPr>
            <a:noAutofit/>
          </a:bodyPr>
          <a:lstStyle>
            <a:lvl1pPr marL="0" indent="0">
              <a:buNone/>
              <a:defRPr sz="1467" b="1" baseline="0">
                <a:solidFill>
                  <a:schemeClr val="bg1"/>
                </a:solidFill>
              </a:defRPr>
            </a:lvl1pPr>
            <a:lvl2pPr marL="306908" indent="0">
              <a:buNone/>
              <a:defRPr sz="1467"/>
            </a:lvl2pPr>
            <a:lvl3pPr marL="613818" indent="0">
              <a:buNone/>
              <a:defRPr sz="1467"/>
            </a:lvl3pPr>
            <a:lvl4pPr marL="910144" indent="0">
              <a:buNone/>
              <a:defRPr sz="1467"/>
            </a:lvl4pPr>
            <a:lvl5pPr marL="1214936" indent="0">
              <a:buNone/>
              <a:defRPr sz="1467"/>
            </a:lvl5pPr>
          </a:lstStyle>
          <a:p>
            <a:pPr lvl="0"/>
            <a:r>
              <a:rPr lang="en-US" dirty="0"/>
              <a:t>Insert Name Here</a:t>
            </a:r>
          </a:p>
        </p:txBody>
      </p:sp>
      <p:sp>
        <p:nvSpPr>
          <p:cNvPr id="29" name="Text Placeholder 25"/>
          <p:cNvSpPr>
            <a:spLocks noGrp="1"/>
          </p:cNvSpPr>
          <p:nvPr>
            <p:ph type="body" sz="quarter" idx="17" hasCustomPrompt="1"/>
          </p:nvPr>
        </p:nvSpPr>
        <p:spPr>
          <a:xfrm>
            <a:off x="9034887" y="4638495"/>
            <a:ext cx="2165351" cy="601133"/>
          </a:xfrm>
        </p:spPr>
        <p:txBody>
          <a:bodyPr>
            <a:noAutofit/>
          </a:bodyPr>
          <a:lstStyle>
            <a:lvl1pPr marL="0" indent="0">
              <a:buNone/>
              <a:defRPr sz="1467" b="1" baseline="0">
                <a:solidFill>
                  <a:schemeClr val="bg1"/>
                </a:solidFill>
              </a:defRPr>
            </a:lvl1pPr>
            <a:lvl2pPr marL="306908" indent="0">
              <a:buNone/>
              <a:defRPr sz="1467"/>
            </a:lvl2pPr>
            <a:lvl3pPr marL="613818" indent="0">
              <a:buNone/>
              <a:defRPr sz="1467"/>
            </a:lvl3pPr>
            <a:lvl4pPr marL="910144" indent="0">
              <a:buNone/>
              <a:defRPr sz="1467"/>
            </a:lvl4pPr>
            <a:lvl5pPr marL="1214936" indent="0">
              <a:buNone/>
              <a:defRPr sz="1467"/>
            </a:lvl5pPr>
          </a:lstStyle>
          <a:p>
            <a:pPr lvl="0"/>
            <a:r>
              <a:rPr lang="en-US" dirty="0"/>
              <a:t>Insert Name Here</a:t>
            </a:r>
          </a:p>
        </p:txBody>
      </p:sp>
      <p:sp>
        <p:nvSpPr>
          <p:cNvPr id="30" name="Rectangle 29"/>
          <p:cNvSpPr/>
          <p:nvPr userDrawn="1"/>
        </p:nvSpPr>
        <p:spPr>
          <a:xfrm>
            <a:off x="487465" y="1314565"/>
            <a:ext cx="2952731" cy="656655"/>
          </a:xfrm>
          <a:prstGeom prst="rect">
            <a:avLst/>
          </a:prstGeom>
        </p:spPr>
        <p:txBody>
          <a:bodyPr wrap="none" lIns="0" tIns="0" rIns="0" bIns="0">
            <a:spAutoFit/>
          </a:bodyPr>
          <a:lstStyle/>
          <a:p>
            <a:r>
              <a:rPr kumimoji="0" lang="en-US" sz="4267" b="1" i="0" u="none" strike="noStrike" kern="1200" cap="none" spc="0" normalizeH="0" baseline="0" noProof="0" dirty="0">
                <a:ln>
                  <a:noFill/>
                </a:ln>
                <a:solidFill>
                  <a:schemeClr val="bg1"/>
                </a:solidFill>
                <a:effectLst/>
                <a:uLnTx/>
                <a:uFillTx/>
                <a:latin typeface="Tahoma"/>
                <a:ea typeface="+mj-ea"/>
                <a:cs typeface="+mj-cs"/>
              </a:rPr>
              <a:t>Presenters</a:t>
            </a:r>
            <a:endParaRPr lang="en-US" sz="4267" dirty="0">
              <a:solidFill>
                <a:schemeClr val="bg1"/>
              </a:solidFill>
            </a:endParaRPr>
          </a:p>
        </p:txBody>
      </p:sp>
      <p:grpSp>
        <p:nvGrpSpPr>
          <p:cNvPr id="3" name="Group 2">
            <a:extLst>
              <a:ext uri="{FF2B5EF4-FFF2-40B4-BE49-F238E27FC236}">
                <a16:creationId xmlns:a16="http://schemas.microsoft.com/office/drawing/2014/main" id="{615FEAAD-507B-EDC2-3EE7-574A82ED733F}"/>
              </a:ext>
            </a:extLst>
          </p:cNvPr>
          <p:cNvGrpSpPr>
            <a:grpSpLocks noChangeAspect="1"/>
          </p:cNvGrpSpPr>
          <p:nvPr userDrawn="1"/>
        </p:nvGrpSpPr>
        <p:grpSpPr bwMode="black">
          <a:xfrm>
            <a:off x="550437" y="6213987"/>
            <a:ext cx="2165884" cy="317300"/>
            <a:chOff x="838200" y="609600"/>
            <a:chExt cx="7835890" cy="1143000"/>
          </a:xfrm>
          <a:solidFill>
            <a:srgbClr val="FFFFFF"/>
          </a:solidFill>
        </p:grpSpPr>
        <p:sp>
          <p:nvSpPr>
            <p:cNvPr id="5" name="Freeform 62">
              <a:extLst>
                <a:ext uri="{FF2B5EF4-FFF2-40B4-BE49-F238E27FC236}">
                  <a16:creationId xmlns:a16="http://schemas.microsoft.com/office/drawing/2014/main" id="{BB154A63-40D0-2B38-C22F-8ADC99C33ED2}"/>
                </a:ext>
              </a:extLst>
            </p:cNvPr>
            <p:cNvSpPr>
              <a:spLocks noChangeArrowheads="1"/>
            </p:cNvSpPr>
            <p:nvPr/>
          </p:nvSpPr>
          <p:spPr bwMode="black">
            <a:xfrm>
              <a:off x="4597431" y="865591"/>
              <a:ext cx="572140" cy="583660"/>
            </a:xfrm>
            <a:custGeom>
              <a:avLst/>
              <a:gdLst>
                <a:gd name="T0" fmla="*/ 512 w 1970"/>
                <a:gd name="T1" fmla="*/ 41 h 2012"/>
                <a:gd name="T2" fmla="*/ 512 w 1970"/>
                <a:gd name="T3" fmla="*/ 41 h 2012"/>
                <a:gd name="T4" fmla="*/ 0 w 1970"/>
                <a:gd name="T5" fmla="*/ 41 h 2012"/>
                <a:gd name="T6" fmla="*/ 0 w 1970"/>
                <a:gd name="T7" fmla="*/ 2011 h 2012"/>
                <a:gd name="T8" fmla="*/ 532 w 1970"/>
                <a:gd name="T9" fmla="*/ 2011 h 2012"/>
                <a:gd name="T10" fmla="*/ 532 w 1970"/>
                <a:gd name="T11" fmla="*/ 739 h 2012"/>
                <a:gd name="T12" fmla="*/ 1004 w 1970"/>
                <a:gd name="T13" fmla="*/ 493 h 2012"/>
                <a:gd name="T14" fmla="*/ 1312 w 1970"/>
                <a:gd name="T15" fmla="*/ 595 h 2012"/>
                <a:gd name="T16" fmla="*/ 1435 w 1970"/>
                <a:gd name="T17" fmla="*/ 965 h 2012"/>
                <a:gd name="T18" fmla="*/ 1435 w 1970"/>
                <a:gd name="T19" fmla="*/ 2011 h 2012"/>
                <a:gd name="T20" fmla="*/ 1969 w 1970"/>
                <a:gd name="T21" fmla="*/ 2011 h 2012"/>
                <a:gd name="T22" fmla="*/ 1969 w 1970"/>
                <a:gd name="T23" fmla="*/ 1006 h 2012"/>
                <a:gd name="T24" fmla="*/ 1764 w 1970"/>
                <a:gd name="T25" fmla="*/ 308 h 2012"/>
                <a:gd name="T26" fmla="*/ 1066 w 1970"/>
                <a:gd name="T27" fmla="*/ 0 h 2012"/>
                <a:gd name="T28" fmla="*/ 512 w 1970"/>
                <a:gd name="T29" fmla="*/ 349 h 2012"/>
                <a:gd name="T30" fmla="*/ 512 w 1970"/>
                <a:gd name="T31" fmla="*/ 41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0" h="2012">
                  <a:moveTo>
                    <a:pt x="512" y="41"/>
                  </a:moveTo>
                  <a:lnTo>
                    <a:pt x="512" y="41"/>
                  </a:lnTo>
                  <a:cubicBezTo>
                    <a:pt x="0" y="41"/>
                    <a:pt x="0" y="41"/>
                    <a:pt x="0" y="41"/>
                  </a:cubicBezTo>
                  <a:cubicBezTo>
                    <a:pt x="0" y="2011"/>
                    <a:pt x="0" y="2011"/>
                    <a:pt x="0" y="2011"/>
                  </a:cubicBezTo>
                  <a:cubicBezTo>
                    <a:pt x="532" y="2011"/>
                    <a:pt x="532" y="2011"/>
                    <a:pt x="532" y="2011"/>
                  </a:cubicBezTo>
                  <a:cubicBezTo>
                    <a:pt x="532" y="739"/>
                    <a:pt x="532" y="739"/>
                    <a:pt x="532" y="739"/>
                  </a:cubicBezTo>
                  <a:cubicBezTo>
                    <a:pt x="594" y="636"/>
                    <a:pt x="778" y="493"/>
                    <a:pt x="1004" y="493"/>
                  </a:cubicBezTo>
                  <a:cubicBezTo>
                    <a:pt x="1128" y="493"/>
                    <a:pt x="1230" y="533"/>
                    <a:pt x="1312" y="595"/>
                  </a:cubicBezTo>
                  <a:cubicBezTo>
                    <a:pt x="1374" y="677"/>
                    <a:pt x="1435" y="780"/>
                    <a:pt x="1435" y="965"/>
                  </a:cubicBezTo>
                  <a:cubicBezTo>
                    <a:pt x="1435" y="2011"/>
                    <a:pt x="1435" y="2011"/>
                    <a:pt x="1435" y="2011"/>
                  </a:cubicBezTo>
                  <a:cubicBezTo>
                    <a:pt x="1969" y="2011"/>
                    <a:pt x="1969" y="2011"/>
                    <a:pt x="1969" y="2011"/>
                  </a:cubicBezTo>
                  <a:cubicBezTo>
                    <a:pt x="1969" y="1006"/>
                    <a:pt x="1969" y="1006"/>
                    <a:pt x="1969" y="1006"/>
                  </a:cubicBezTo>
                  <a:cubicBezTo>
                    <a:pt x="1969" y="677"/>
                    <a:pt x="1887" y="472"/>
                    <a:pt x="1764" y="308"/>
                  </a:cubicBezTo>
                  <a:cubicBezTo>
                    <a:pt x="1599" y="123"/>
                    <a:pt x="1333" y="0"/>
                    <a:pt x="1066" y="0"/>
                  </a:cubicBezTo>
                  <a:cubicBezTo>
                    <a:pt x="717" y="0"/>
                    <a:pt x="512" y="185"/>
                    <a:pt x="512" y="349"/>
                  </a:cubicBezTo>
                  <a:lnTo>
                    <a:pt x="512" y="4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p>
          </p:txBody>
        </p:sp>
        <p:sp>
          <p:nvSpPr>
            <p:cNvPr id="6" name="Freeform 63">
              <a:extLst>
                <a:ext uri="{FF2B5EF4-FFF2-40B4-BE49-F238E27FC236}">
                  <a16:creationId xmlns:a16="http://schemas.microsoft.com/office/drawing/2014/main" id="{465A47EC-867A-643B-1633-0441449D437D}"/>
                </a:ext>
              </a:extLst>
            </p:cNvPr>
            <p:cNvSpPr>
              <a:spLocks noChangeArrowheads="1"/>
            </p:cNvSpPr>
            <p:nvPr/>
          </p:nvSpPr>
          <p:spPr bwMode="black">
            <a:xfrm>
              <a:off x="838200" y="697917"/>
              <a:ext cx="852451" cy="756454"/>
            </a:xfrm>
            <a:custGeom>
              <a:avLst/>
              <a:gdLst>
                <a:gd name="T0" fmla="*/ 2525 w 2936"/>
                <a:gd name="T1" fmla="*/ 0 h 2608"/>
                <a:gd name="T2" fmla="*/ 1457 w 2936"/>
                <a:gd name="T3" fmla="*/ 1355 h 2608"/>
                <a:gd name="T4" fmla="*/ 390 w 2936"/>
                <a:gd name="T5" fmla="*/ 0 h 2608"/>
                <a:gd name="T6" fmla="*/ 0 w 2936"/>
                <a:gd name="T7" fmla="*/ 0 h 2608"/>
                <a:gd name="T8" fmla="*/ 0 w 2936"/>
                <a:gd name="T9" fmla="*/ 2607 h 2608"/>
                <a:gd name="T10" fmla="*/ 534 w 2936"/>
                <a:gd name="T11" fmla="*/ 2607 h 2608"/>
                <a:gd name="T12" fmla="*/ 534 w 2936"/>
                <a:gd name="T13" fmla="*/ 944 h 2608"/>
                <a:gd name="T14" fmla="*/ 1273 w 2936"/>
                <a:gd name="T15" fmla="*/ 1909 h 2608"/>
                <a:gd name="T16" fmla="*/ 1662 w 2936"/>
                <a:gd name="T17" fmla="*/ 1909 h 2608"/>
                <a:gd name="T18" fmla="*/ 2401 w 2936"/>
                <a:gd name="T19" fmla="*/ 965 h 2608"/>
                <a:gd name="T20" fmla="*/ 2401 w 2936"/>
                <a:gd name="T21" fmla="*/ 2607 h 2608"/>
                <a:gd name="T22" fmla="*/ 2935 w 2936"/>
                <a:gd name="T23" fmla="*/ 2607 h 2608"/>
                <a:gd name="T24" fmla="*/ 2935 w 2936"/>
                <a:gd name="T25" fmla="*/ 0 h 2608"/>
                <a:gd name="T26" fmla="*/ 2525 w 2936"/>
                <a:gd name="T27" fmla="*/ 0 h 2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36" h="2608">
                  <a:moveTo>
                    <a:pt x="2525" y="0"/>
                  </a:moveTo>
                  <a:lnTo>
                    <a:pt x="1457" y="1355"/>
                  </a:lnTo>
                  <a:lnTo>
                    <a:pt x="390" y="0"/>
                  </a:lnTo>
                  <a:lnTo>
                    <a:pt x="0" y="0"/>
                  </a:lnTo>
                  <a:lnTo>
                    <a:pt x="0" y="2607"/>
                  </a:lnTo>
                  <a:lnTo>
                    <a:pt x="534" y="2607"/>
                  </a:lnTo>
                  <a:lnTo>
                    <a:pt x="534" y="944"/>
                  </a:lnTo>
                  <a:lnTo>
                    <a:pt x="1273" y="1909"/>
                  </a:lnTo>
                  <a:lnTo>
                    <a:pt x="1662" y="1909"/>
                  </a:lnTo>
                  <a:lnTo>
                    <a:pt x="2401" y="965"/>
                  </a:lnTo>
                  <a:lnTo>
                    <a:pt x="2401" y="2607"/>
                  </a:lnTo>
                  <a:lnTo>
                    <a:pt x="2935" y="2607"/>
                  </a:lnTo>
                  <a:lnTo>
                    <a:pt x="2935" y="0"/>
                  </a:lnTo>
                  <a:lnTo>
                    <a:pt x="2525"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p>
          </p:txBody>
        </p:sp>
        <p:sp>
          <p:nvSpPr>
            <p:cNvPr id="7" name="Freeform 66">
              <a:extLst>
                <a:ext uri="{FF2B5EF4-FFF2-40B4-BE49-F238E27FC236}">
                  <a16:creationId xmlns:a16="http://schemas.microsoft.com/office/drawing/2014/main" id="{CCD357C0-061D-F41A-BB36-888E183C0240}"/>
                </a:ext>
              </a:extLst>
            </p:cNvPr>
            <p:cNvSpPr>
              <a:spLocks noChangeArrowheads="1"/>
            </p:cNvSpPr>
            <p:nvPr/>
          </p:nvSpPr>
          <p:spPr bwMode="black">
            <a:xfrm>
              <a:off x="3829457" y="865591"/>
              <a:ext cx="590059" cy="601579"/>
            </a:xfrm>
            <a:custGeom>
              <a:avLst/>
              <a:gdLst>
                <a:gd name="T0" fmla="*/ 1539 w 2032"/>
                <a:gd name="T1" fmla="*/ 20 h 2074"/>
                <a:gd name="T2" fmla="*/ 1539 w 2032"/>
                <a:gd name="T3" fmla="*/ 20 h 2074"/>
                <a:gd name="T4" fmla="*/ 1539 w 2032"/>
                <a:gd name="T5" fmla="*/ 328 h 2074"/>
                <a:gd name="T6" fmla="*/ 964 w 2032"/>
                <a:gd name="T7" fmla="*/ 0 h 2074"/>
                <a:gd name="T8" fmla="*/ 0 w 2032"/>
                <a:gd name="T9" fmla="*/ 1026 h 2074"/>
                <a:gd name="T10" fmla="*/ 246 w 2032"/>
                <a:gd name="T11" fmla="*/ 1724 h 2074"/>
                <a:gd name="T12" fmla="*/ 985 w 2032"/>
                <a:gd name="T13" fmla="*/ 2073 h 2074"/>
                <a:gd name="T14" fmla="*/ 1539 w 2032"/>
                <a:gd name="T15" fmla="*/ 1724 h 2074"/>
                <a:gd name="T16" fmla="*/ 1539 w 2032"/>
                <a:gd name="T17" fmla="*/ 2032 h 2074"/>
                <a:gd name="T18" fmla="*/ 2031 w 2032"/>
                <a:gd name="T19" fmla="*/ 2032 h 2074"/>
                <a:gd name="T20" fmla="*/ 2031 w 2032"/>
                <a:gd name="T21" fmla="*/ 20 h 2074"/>
                <a:gd name="T22" fmla="*/ 1539 w 2032"/>
                <a:gd name="T23" fmla="*/ 20 h 2074"/>
                <a:gd name="T24" fmla="*/ 1005 w 2032"/>
                <a:gd name="T25" fmla="*/ 1540 h 2074"/>
                <a:gd name="T26" fmla="*/ 1005 w 2032"/>
                <a:gd name="T27" fmla="*/ 1540 h 2074"/>
                <a:gd name="T28" fmla="*/ 513 w 2032"/>
                <a:gd name="T29" fmla="*/ 1026 h 2074"/>
                <a:gd name="T30" fmla="*/ 1005 w 2032"/>
                <a:gd name="T31" fmla="*/ 513 h 2074"/>
                <a:gd name="T32" fmla="*/ 1518 w 2032"/>
                <a:gd name="T33" fmla="*/ 1026 h 2074"/>
                <a:gd name="T34" fmla="*/ 1005 w 2032"/>
                <a:gd name="T35" fmla="*/ 1540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2" h="2074">
                  <a:moveTo>
                    <a:pt x="1539" y="20"/>
                  </a:moveTo>
                  <a:lnTo>
                    <a:pt x="1539" y="20"/>
                  </a:lnTo>
                  <a:cubicBezTo>
                    <a:pt x="1539" y="328"/>
                    <a:pt x="1539" y="328"/>
                    <a:pt x="1539" y="328"/>
                  </a:cubicBezTo>
                  <a:cubicBezTo>
                    <a:pt x="1518" y="185"/>
                    <a:pt x="1334" y="0"/>
                    <a:pt x="964" y="0"/>
                  </a:cubicBezTo>
                  <a:cubicBezTo>
                    <a:pt x="431" y="0"/>
                    <a:pt x="0" y="451"/>
                    <a:pt x="0" y="1026"/>
                  </a:cubicBezTo>
                  <a:cubicBezTo>
                    <a:pt x="0" y="1293"/>
                    <a:pt x="82" y="1540"/>
                    <a:pt x="246" y="1724"/>
                  </a:cubicBezTo>
                  <a:cubicBezTo>
                    <a:pt x="410" y="1929"/>
                    <a:pt x="697" y="2073"/>
                    <a:pt x="985" y="2073"/>
                  </a:cubicBezTo>
                  <a:cubicBezTo>
                    <a:pt x="1334" y="2073"/>
                    <a:pt x="1539" y="1868"/>
                    <a:pt x="1539" y="1724"/>
                  </a:cubicBezTo>
                  <a:cubicBezTo>
                    <a:pt x="1539" y="2032"/>
                    <a:pt x="1539" y="2032"/>
                    <a:pt x="1539" y="2032"/>
                  </a:cubicBezTo>
                  <a:cubicBezTo>
                    <a:pt x="2031" y="2032"/>
                    <a:pt x="2031" y="2032"/>
                    <a:pt x="2031" y="2032"/>
                  </a:cubicBezTo>
                  <a:cubicBezTo>
                    <a:pt x="2031" y="20"/>
                    <a:pt x="2031" y="20"/>
                    <a:pt x="2031" y="20"/>
                  </a:cubicBezTo>
                  <a:lnTo>
                    <a:pt x="1539" y="20"/>
                  </a:lnTo>
                  <a:close/>
                  <a:moveTo>
                    <a:pt x="1005" y="1540"/>
                  </a:moveTo>
                  <a:lnTo>
                    <a:pt x="1005" y="1540"/>
                  </a:lnTo>
                  <a:cubicBezTo>
                    <a:pt x="718" y="1540"/>
                    <a:pt x="513" y="1314"/>
                    <a:pt x="513" y="1026"/>
                  </a:cubicBezTo>
                  <a:cubicBezTo>
                    <a:pt x="513" y="739"/>
                    <a:pt x="718" y="513"/>
                    <a:pt x="1005" y="513"/>
                  </a:cubicBezTo>
                  <a:cubicBezTo>
                    <a:pt x="1314" y="513"/>
                    <a:pt x="1518" y="739"/>
                    <a:pt x="1518" y="1026"/>
                  </a:cubicBezTo>
                  <a:cubicBezTo>
                    <a:pt x="1518" y="1314"/>
                    <a:pt x="1314" y="1540"/>
                    <a:pt x="1005" y="154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p>
          </p:txBody>
        </p:sp>
        <p:sp>
          <p:nvSpPr>
            <p:cNvPr id="8" name="Freeform 67">
              <a:extLst>
                <a:ext uri="{FF2B5EF4-FFF2-40B4-BE49-F238E27FC236}">
                  <a16:creationId xmlns:a16="http://schemas.microsoft.com/office/drawing/2014/main" id="{E1CB5480-24A1-3E42-C7DC-033E3CA3AA90}"/>
                </a:ext>
              </a:extLst>
            </p:cNvPr>
            <p:cNvSpPr>
              <a:spLocks noChangeArrowheads="1"/>
            </p:cNvSpPr>
            <p:nvPr/>
          </p:nvSpPr>
          <p:spPr bwMode="black">
            <a:xfrm>
              <a:off x="3096042" y="859191"/>
              <a:ext cx="596459" cy="893409"/>
            </a:xfrm>
            <a:custGeom>
              <a:avLst/>
              <a:gdLst>
                <a:gd name="T0" fmla="*/ 1539 w 2053"/>
                <a:gd name="T1" fmla="*/ 40 h 3079"/>
                <a:gd name="T2" fmla="*/ 1539 w 2053"/>
                <a:gd name="T3" fmla="*/ 40 h 3079"/>
                <a:gd name="T4" fmla="*/ 1539 w 2053"/>
                <a:gd name="T5" fmla="*/ 348 h 3079"/>
                <a:gd name="T6" fmla="*/ 965 w 2053"/>
                <a:gd name="T7" fmla="*/ 0 h 3079"/>
                <a:gd name="T8" fmla="*/ 0 w 2053"/>
                <a:gd name="T9" fmla="*/ 1046 h 3079"/>
                <a:gd name="T10" fmla="*/ 246 w 2053"/>
                <a:gd name="T11" fmla="*/ 1744 h 3079"/>
                <a:gd name="T12" fmla="*/ 985 w 2053"/>
                <a:gd name="T13" fmla="*/ 2093 h 3079"/>
                <a:gd name="T14" fmla="*/ 1518 w 2053"/>
                <a:gd name="T15" fmla="*/ 1744 h 3079"/>
                <a:gd name="T16" fmla="*/ 1518 w 2053"/>
                <a:gd name="T17" fmla="*/ 1970 h 3079"/>
                <a:gd name="T18" fmla="*/ 1396 w 2053"/>
                <a:gd name="T19" fmla="*/ 2442 h 3079"/>
                <a:gd name="T20" fmla="*/ 985 w 2053"/>
                <a:gd name="T21" fmla="*/ 2606 h 3079"/>
                <a:gd name="T22" fmla="*/ 390 w 2053"/>
                <a:gd name="T23" fmla="*/ 2319 h 3079"/>
                <a:gd name="T24" fmla="*/ 61 w 2053"/>
                <a:gd name="T25" fmla="*/ 2668 h 3079"/>
                <a:gd name="T26" fmla="*/ 985 w 2053"/>
                <a:gd name="T27" fmla="*/ 3078 h 3079"/>
                <a:gd name="T28" fmla="*/ 1868 w 2053"/>
                <a:gd name="T29" fmla="*/ 2668 h 3079"/>
                <a:gd name="T30" fmla="*/ 2052 w 2053"/>
                <a:gd name="T31" fmla="*/ 1929 h 3079"/>
                <a:gd name="T32" fmla="*/ 2052 w 2053"/>
                <a:gd name="T33" fmla="*/ 40 h 3079"/>
                <a:gd name="T34" fmla="*/ 1539 w 2053"/>
                <a:gd name="T35" fmla="*/ 40 h 3079"/>
                <a:gd name="T36" fmla="*/ 1026 w 2053"/>
                <a:gd name="T37" fmla="*/ 1560 h 3079"/>
                <a:gd name="T38" fmla="*/ 1026 w 2053"/>
                <a:gd name="T39" fmla="*/ 1560 h 3079"/>
                <a:gd name="T40" fmla="*/ 533 w 2053"/>
                <a:gd name="T41" fmla="*/ 1046 h 3079"/>
                <a:gd name="T42" fmla="*/ 1026 w 2053"/>
                <a:gd name="T43" fmla="*/ 513 h 3079"/>
                <a:gd name="T44" fmla="*/ 1518 w 2053"/>
                <a:gd name="T45" fmla="*/ 1046 h 3079"/>
                <a:gd name="T46" fmla="*/ 1026 w 2053"/>
                <a:gd name="T47" fmla="*/ 1560 h 3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53" h="3079">
                  <a:moveTo>
                    <a:pt x="1539" y="40"/>
                  </a:moveTo>
                  <a:lnTo>
                    <a:pt x="1539" y="40"/>
                  </a:lnTo>
                  <a:cubicBezTo>
                    <a:pt x="1539" y="348"/>
                    <a:pt x="1539" y="348"/>
                    <a:pt x="1539" y="348"/>
                  </a:cubicBezTo>
                  <a:cubicBezTo>
                    <a:pt x="1539" y="205"/>
                    <a:pt x="1334" y="0"/>
                    <a:pt x="965" y="0"/>
                  </a:cubicBezTo>
                  <a:cubicBezTo>
                    <a:pt x="431" y="0"/>
                    <a:pt x="0" y="451"/>
                    <a:pt x="0" y="1046"/>
                  </a:cubicBezTo>
                  <a:cubicBezTo>
                    <a:pt x="0" y="1313"/>
                    <a:pt x="102" y="1560"/>
                    <a:pt x="246" y="1744"/>
                  </a:cubicBezTo>
                  <a:cubicBezTo>
                    <a:pt x="431" y="1949"/>
                    <a:pt x="697" y="2093"/>
                    <a:pt x="985" y="2093"/>
                  </a:cubicBezTo>
                  <a:cubicBezTo>
                    <a:pt x="1334" y="2093"/>
                    <a:pt x="1498" y="1888"/>
                    <a:pt x="1518" y="1744"/>
                  </a:cubicBezTo>
                  <a:cubicBezTo>
                    <a:pt x="1518" y="1970"/>
                    <a:pt x="1518" y="1970"/>
                    <a:pt x="1518" y="1970"/>
                  </a:cubicBezTo>
                  <a:cubicBezTo>
                    <a:pt x="1518" y="2217"/>
                    <a:pt x="1478" y="2339"/>
                    <a:pt x="1396" y="2442"/>
                  </a:cubicBezTo>
                  <a:cubicBezTo>
                    <a:pt x="1313" y="2545"/>
                    <a:pt x="1170" y="2606"/>
                    <a:pt x="985" y="2606"/>
                  </a:cubicBezTo>
                  <a:cubicBezTo>
                    <a:pt x="677" y="2606"/>
                    <a:pt x="492" y="2421"/>
                    <a:pt x="390" y="2319"/>
                  </a:cubicBezTo>
                  <a:cubicBezTo>
                    <a:pt x="61" y="2668"/>
                    <a:pt x="61" y="2668"/>
                    <a:pt x="61" y="2668"/>
                  </a:cubicBezTo>
                  <a:cubicBezTo>
                    <a:pt x="246" y="2894"/>
                    <a:pt x="615" y="3078"/>
                    <a:pt x="985" y="3078"/>
                  </a:cubicBezTo>
                  <a:cubicBezTo>
                    <a:pt x="1375" y="3078"/>
                    <a:pt x="1683" y="2914"/>
                    <a:pt x="1868" y="2668"/>
                  </a:cubicBezTo>
                  <a:cubicBezTo>
                    <a:pt x="1991" y="2504"/>
                    <a:pt x="2052" y="2299"/>
                    <a:pt x="2052" y="1929"/>
                  </a:cubicBezTo>
                  <a:cubicBezTo>
                    <a:pt x="2052" y="40"/>
                    <a:pt x="2052" y="40"/>
                    <a:pt x="2052" y="40"/>
                  </a:cubicBezTo>
                  <a:lnTo>
                    <a:pt x="1539" y="40"/>
                  </a:lnTo>
                  <a:close/>
                  <a:moveTo>
                    <a:pt x="1026" y="1560"/>
                  </a:moveTo>
                  <a:lnTo>
                    <a:pt x="1026" y="1560"/>
                  </a:lnTo>
                  <a:cubicBezTo>
                    <a:pt x="718" y="1560"/>
                    <a:pt x="533" y="1334"/>
                    <a:pt x="533" y="1046"/>
                  </a:cubicBezTo>
                  <a:cubicBezTo>
                    <a:pt x="533" y="759"/>
                    <a:pt x="718" y="513"/>
                    <a:pt x="1026" y="513"/>
                  </a:cubicBezTo>
                  <a:cubicBezTo>
                    <a:pt x="1313" y="513"/>
                    <a:pt x="1518" y="759"/>
                    <a:pt x="1518" y="1046"/>
                  </a:cubicBezTo>
                  <a:cubicBezTo>
                    <a:pt x="1518" y="1334"/>
                    <a:pt x="1313" y="1560"/>
                    <a:pt x="1026" y="156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p>
          </p:txBody>
        </p:sp>
        <p:sp>
          <p:nvSpPr>
            <p:cNvPr id="9" name="Freeform 68">
              <a:extLst>
                <a:ext uri="{FF2B5EF4-FFF2-40B4-BE49-F238E27FC236}">
                  <a16:creationId xmlns:a16="http://schemas.microsoft.com/office/drawing/2014/main" id="{C38ADB3A-2F2B-6ED6-7073-831E477CF7D3}"/>
                </a:ext>
              </a:extLst>
            </p:cNvPr>
            <p:cNvSpPr>
              <a:spLocks noChangeArrowheads="1"/>
            </p:cNvSpPr>
            <p:nvPr/>
          </p:nvSpPr>
          <p:spPr bwMode="black">
            <a:xfrm>
              <a:off x="2810612" y="852792"/>
              <a:ext cx="232952" cy="232952"/>
            </a:xfrm>
            <a:custGeom>
              <a:avLst/>
              <a:gdLst>
                <a:gd name="T0" fmla="*/ 801 w 802"/>
                <a:gd name="T1" fmla="*/ 410 h 801"/>
                <a:gd name="T2" fmla="*/ 801 w 802"/>
                <a:gd name="T3" fmla="*/ 410 h 801"/>
                <a:gd name="T4" fmla="*/ 391 w 802"/>
                <a:gd name="T5" fmla="*/ 0 h 801"/>
                <a:gd name="T6" fmla="*/ 0 w 802"/>
                <a:gd name="T7" fmla="*/ 410 h 801"/>
                <a:gd name="T8" fmla="*/ 391 w 802"/>
                <a:gd name="T9" fmla="*/ 800 h 801"/>
                <a:gd name="T10" fmla="*/ 801 w 802"/>
                <a:gd name="T11" fmla="*/ 410 h 801"/>
              </a:gdLst>
              <a:ahLst/>
              <a:cxnLst>
                <a:cxn ang="0">
                  <a:pos x="T0" y="T1"/>
                </a:cxn>
                <a:cxn ang="0">
                  <a:pos x="T2" y="T3"/>
                </a:cxn>
                <a:cxn ang="0">
                  <a:pos x="T4" y="T5"/>
                </a:cxn>
                <a:cxn ang="0">
                  <a:pos x="T6" y="T7"/>
                </a:cxn>
                <a:cxn ang="0">
                  <a:pos x="T8" y="T9"/>
                </a:cxn>
                <a:cxn ang="0">
                  <a:pos x="T10" y="T11"/>
                </a:cxn>
              </a:cxnLst>
              <a:rect l="0" t="0" r="r" b="b"/>
              <a:pathLst>
                <a:path w="802" h="801">
                  <a:moveTo>
                    <a:pt x="801" y="410"/>
                  </a:moveTo>
                  <a:lnTo>
                    <a:pt x="801" y="410"/>
                  </a:lnTo>
                  <a:cubicBezTo>
                    <a:pt x="801" y="185"/>
                    <a:pt x="616" y="0"/>
                    <a:pt x="391" y="0"/>
                  </a:cubicBezTo>
                  <a:cubicBezTo>
                    <a:pt x="185" y="0"/>
                    <a:pt x="0" y="185"/>
                    <a:pt x="0" y="410"/>
                  </a:cubicBezTo>
                  <a:cubicBezTo>
                    <a:pt x="0" y="616"/>
                    <a:pt x="185" y="800"/>
                    <a:pt x="391" y="800"/>
                  </a:cubicBezTo>
                  <a:cubicBezTo>
                    <a:pt x="616" y="800"/>
                    <a:pt x="801" y="616"/>
                    <a:pt x="801" y="41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p>
          </p:txBody>
        </p:sp>
        <p:sp>
          <p:nvSpPr>
            <p:cNvPr id="10" name="Freeform 69">
              <a:extLst>
                <a:ext uri="{FF2B5EF4-FFF2-40B4-BE49-F238E27FC236}">
                  <a16:creationId xmlns:a16="http://schemas.microsoft.com/office/drawing/2014/main" id="{8557287A-5073-270F-22A6-C8068D97732A}"/>
                </a:ext>
              </a:extLst>
            </p:cNvPr>
            <p:cNvSpPr>
              <a:spLocks noChangeArrowheads="1"/>
            </p:cNvSpPr>
            <p:nvPr/>
          </p:nvSpPr>
          <p:spPr bwMode="black">
            <a:xfrm>
              <a:off x="2584060" y="877110"/>
              <a:ext cx="154875" cy="578540"/>
            </a:xfrm>
            <a:custGeom>
              <a:avLst/>
              <a:gdLst>
                <a:gd name="T0" fmla="*/ 534 w 535"/>
                <a:gd name="T1" fmla="*/ 0 h 1992"/>
                <a:gd name="T2" fmla="*/ 0 w 535"/>
                <a:gd name="T3" fmla="*/ 0 h 1992"/>
                <a:gd name="T4" fmla="*/ 0 w 535"/>
                <a:gd name="T5" fmla="*/ 1991 h 1992"/>
                <a:gd name="T6" fmla="*/ 534 w 535"/>
                <a:gd name="T7" fmla="*/ 1991 h 1992"/>
                <a:gd name="T8" fmla="*/ 534 w 535"/>
                <a:gd name="T9" fmla="*/ 0 h 1992"/>
              </a:gdLst>
              <a:ahLst/>
              <a:cxnLst>
                <a:cxn ang="0">
                  <a:pos x="T0" y="T1"/>
                </a:cxn>
                <a:cxn ang="0">
                  <a:pos x="T2" y="T3"/>
                </a:cxn>
                <a:cxn ang="0">
                  <a:pos x="T4" y="T5"/>
                </a:cxn>
                <a:cxn ang="0">
                  <a:pos x="T6" y="T7"/>
                </a:cxn>
                <a:cxn ang="0">
                  <a:pos x="T8" y="T9"/>
                </a:cxn>
              </a:cxnLst>
              <a:rect l="0" t="0" r="r" b="b"/>
              <a:pathLst>
                <a:path w="535" h="1992">
                  <a:moveTo>
                    <a:pt x="534" y="0"/>
                  </a:moveTo>
                  <a:lnTo>
                    <a:pt x="0" y="0"/>
                  </a:lnTo>
                  <a:lnTo>
                    <a:pt x="0" y="1991"/>
                  </a:lnTo>
                  <a:lnTo>
                    <a:pt x="534" y="1991"/>
                  </a:lnTo>
                  <a:lnTo>
                    <a:pt x="534"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p>
          </p:txBody>
        </p:sp>
        <p:sp>
          <p:nvSpPr>
            <p:cNvPr id="11" name="Freeform 70">
              <a:extLst>
                <a:ext uri="{FF2B5EF4-FFF2-40B4-BE49-F238E27FC236}">
                  <a16:creationId xmlns:a16="http://schemas.microsoft.com/office/drawing/2014/main" id="{0E840A7F-46F3-4D95-30DD-6989235E6F43}"/>
                </a:ext>
              </a:extLst>
            </p:cNvPr>
            <p:cNvSpPr>
              <a:spLocks noChangeArrowheads="1"/>
            </p:cNvSpPr>
            <p:nvPr/>
          </p:nvSpPr>
          <p:spPr bwMode="black">
            <a:xfrm>
              <a:off x="5586836" y="697917"/>
              <a:ext cx="524782" cy="751334"/>
            </a:xfrm>
            <a:custGeom>
              <a:avLst/>
              <a:gdLst>
                <a:gd name="T0" fmla="*/ 554 w 1807"/>
                <a:gd name="T1" fmla="*/ 1847 h 2587"/>
                <a:gd name="T2" fmla="*/ 554 w 1807"/>
                <a:gd name="T3" fmla="*/ 0 h 2587"/>
                <a:gd name="T4" fmla="*/ 0 w 1807"/>
                <a:gd name="T5" fmla="*/ 0 h 2587"/>
                <a:gd name="T6" fmla="*/ 0 w 1807"/>
                <a:gd name="T7" fmla="*/ 2217 h 2587"/>
                <a:gd name="T8" fmla="*/ 0 w 1807"/>
                <a:gd name="T9" fmla="*/ 2381 h 2587"/>
                <a:gd name="T10" fmla="*/ 0 w 1807"/>
                <a:gd name="T11" fmla="*/ 2586 h 2587"/>
                <a:gd name="T12" fmla="*/ 1806 w 1807"/>
                <a:gd name="T13" fmla="*/ 2586 h 2587"/>
                <a:gd name="T14" fmla="*/ 1806 w 1807"/>
                <a:gd name="T15" fmla="*/ 2094 h 2587"/>
                <a:gd name="T16" fmla="*/ 554 w 1807"/>
                <a:gd name="T17" fmla="*/ 2094 h 2587"/>
                <a:gd name="T18" fmla="*/ 554 w 1807"/>
                <a:gd name="T19" fmla="*/ 1847 h 2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7" h="2587">
                  <a:moveTo>
                    <a:pt x="554" y="1847"/>
                  </a:moveTo>
                  <a:lnTo>
                    <a:pt x="554" y="0"/>
                  </a:lnTo>
                  <a:lnTo>
                    <a:pt x="0" y="0"/>
                  </a:lnTo>
                  <a:lnTo>
                    <a:pt x="0" y="2217"/>
                  </a:lnTo>
                  <a:lnTo>
                    <a:pt x="0" y="2381"/>
                  </a:lnTo>
                  <a:lnTo>
                    <a:pt x="0" y="2586"/>
                  </a:lnTo>
                  <a:lnTo>
                    <a:pt x="1806" y="2586"/>
                  </a:lnTo>
                  <a:lnTo>
                    <a:pt x="1806" y="2094"/>
                  </a:lnTo>
                  <a:lnTo>
                    <a:pt x="554" y="2094"/>
                  </a:lnTo>
                  <a:lnTo>
                    <a:pt x="554" y="184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p>
          </p:txBody>
        </p:sp>
        <p:sp>
          <p:nvSpPr>
            <p:cNvPr id="12" name="Freeform 71">
              <a:extLst>
                <a:ext uri="{FF2B5EF4-FFF2-40B4-BE49-F238E27FC236}">
                  <a16:creationId xmlns:a16="http://schemas.microsoft.com/office/drawing/2014/main" id="{4E193DB7-8433-EF4E-477F-0BA7D00D7DD4}"/>
                </a:ext>
              </a:extLst>
            </p:cNvPr>
            <p:cNvSpPr>
              <a:spLocks noChangeArrowheads="1"/>
            </p:cNvSpPr>
            <p:nvPr/>
          </p:nvSpPr>
          <p:spPr bwMode="black">
            <a:xfrm>
              <a:off x="6188416" y="865591"/>
              <a:ext cx="554221" cy="601579"/>
            </a:xfrm>
            <a:custGeom>
              <a:avLst/>
              <a:gdLst>
                <a:gd name="T0" fmla="*/ 1867 w 1909"/>
                <a:gd name="T1" fmla="*/ 1704 h 2074"/>
                <a:gd name="T2" fmla="*/ 1867 w 1909"/>
                <a:gd name="T3" fmla="*/ 1704 h 2074"/>
                <a:gd name="T4" fmla="*/ 1046 w 1909"/>
                <a:gd name="T5" fmla="*/ 2073 h 2074"/>
                <a:gd name="T6" fmla="*/ 0 w 1909"/>
                <a:gd name="T7" fmla="*/ 1026 h 2074"/>
                <a:gd name="T8" fmla="*/ 985 w 1909"/>
                <a:gd name="T9" fmla="*/ 0 h 2074"/>
                <a:gd name="T10" fmla="*/ 1908 w 1909"/>
                <a:gd name="T11" fmla="*/ 1006 h 2074"/>
                <a:gd name="T12" fmla="*/ 1908 w 1909"/>
                <a:gd name="T13" fmla="*/ 1170 h 2074"/>
                <a:gd name="T14" fmla="*/ 533 w 1909"/>
                <a:gd name="T15" fmla="*/ 1170 h 2074"/>
                <a:gd name="T16" fmla="*/ 1067 w 1909"/>
                <a:gd name="T17" fmla="*/ 1642 h 2074"/>
                <a:gd name="T18" fmla="*/ 1560 w 1909"/>
                <a:gd name="T19" fmla="*/ 1396 h 2074"/>
                <a:gd name="T20" fmla="*/ 1867 w 1909"/>
                <a:gd name="T21" fmla="*/ 1704 h 2074"/>
                <a:gd name="T22" fmla="*/ 1374 w 1909"/>
                <a:gd name="T23" fmla="*/ 780 h 2074"/>
                <a:gd name="T24" fmla="*/ 1374 w 1909"/>
                <a:gd name="T25" fmla="*/ 780 h 2074"/>
                <a:gd name="T26" fmla="*/ 985 w 1909"/>
                <a:gd name="T27" fmla="*/ 431 h 2074"/>
                <a:gd name="T28" fmla="*/ 553 w 1909"/>
                <a:gd name="T29" fmla="*/ 780 h 2074"/>
                <a:gd name="T30" fmla="*/ 1374 w 1909"/>
                <a:gd name="T31" fmla="*/ 780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09" h="2074">
                  <a:moveTo>
                    <a:pt x="1867" y="1704"/>
                  </a:moveTo>
                  <a:lnTo>
                    <a:pt x="1867" y="1704"/>
                  </a:lnTo>
                  <a:cubicBezTo>
                    <a:pt x="1662" y="1929"/>
                    <a:pt x="1354" y="2073"/>
                    <a:pt x="1046" y="2073"/>
                  </a:cubicBezTo>
                  <a:cubicBezTo>
                    <a:pt x="451" y="2073"/>
                    <a:pt x="0" y="1663"/>
                    <a:pt x="0" y="1026"/>
                  </a:cubicBezTo>
                  <a:cubicBezTo>
                    <a:pt x="0" y="472"/>
                    <a:pt x="389" y="0"/>
                    <a:pt x="985" y="0"/>
                  </a:cubicBezTo>
                  <a:cubicBezTo>
                    <a:pt x="1518" y="0"/>
                    <a:pt x="1908" y="451"/>
                    <a:pt x="1908" y="1006"/>
                  </a:cubicBezTo>
                  <a:cubicBezTo>
                    <a:pt x="1908" y="1067"/>
                    <a:pt x="1908" y="1108"/>
                    <a:pt x="1908" y="1170"/>
                  </a:cubicBezTo>
                  <a:cubicBezTo>
                    <a:pt x="533" y="1170"/>
                    <a:pt x="533" y="1170"/>
                    <a:pt x="533" y="1170"/>
                  </a:cubicBezTo>
                  <a:cubicBezTo>
                    <a:pt x="553" y="1437"/>
                    <a:pt x="779" y="1642"/>
                    <a:pt x="1067" y="1642"/>
                  </a:cubicBezTo>
                  <a:cubicBezTo>
                    <a:pt x="1292" y="1642"/>
                    <a:pt x="1457" y="1498"/>
                    <a:pt x="1560" y="1396"/>
                  </a:cubicBezTo>
                  <a:lnTo>
                    <a:pt x="1867" y="1704"/>
                  </a:lnTo>
                  <a:close/>
                  <a:moveTo>
                    <a:pt x="1374" y="780"/>
                  </a:moveTo>
                  <a:lnTo>
                    <a:pt x="1374" y="780"/>
                  </a:lnTo>
                  <a:cubicBezTo>
                    <a:pt x="1354" y="595"/>
                    <a:pt x="1190" y="431"/>
                    <a:pt x="985" y="431"/>
                  </a:cubicBezTo>
                  <a:cubicBezTo>
                    <a:pt x="759" y="431"/>
                    <a:pt x="574" y="595"/>
                    <a:pt x="553" y="780"/>
                  </a:cubicBezTo>
                  <a:lnTo>
                    <a:pt x="1374" y="78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p>
          </p:txBody>
        </p:sp>
        <p:sp>
          <p:nvSpPr>
            <p:cNvPr id="13" name="Freeform 72">
              <a:extLst>
                <a:ext uri="{FF2B5EF4-FFF2-40B4-BE49-F238E27FC236}">
                  <a16:creationId xmlns:a16="http://schemas.microsoft.com/office/drawing/2014/main" id="{BE31A271-7069-4136-930C-784106FC620B}"/>
                </a:ext>
              </a:extLst>
            </p:cNvPr>
            <p:cNvSpPr>
              <a:spLocks noChangeArrowheads="1"/>
            </p:cNvSpPr>
            <p:nvPr/>
          </p:nvSpPr>
          <p:spPr bwMode="black">
            <a:xfrm>
              <a:off x="6796395" y="877110"/>
              <a:ext cx="995806" cy="578540"/>
            </a:xfrm>
            <a:custGeom>
              <a:avLst/>
              <a:gdLst>
                <a:gd name="T0" fmla="*/ 1704 w 3429"/>
                <a:gd name="T1" fmla="*/ 821 h 1992"/>
                <a:gd name="T2" fmla="*/ 2217 w 3429"/>
                <a:gd name="T3" fmla="*/ 1991 h 1992"/>
                <a:gd name="T4" fmla="*/ 2587 w 3429"/>
                <a:gd name="T5" fmla="*/ 1991 h 1992"/>
                <a:gd name="T6" fmla="*/ 3428 w 3429"/>
                <a:gd name="T7" fmla="*/ 0 h 1992"/>
                <a:gd name="T8" fmla="*/ 2874 w 3429"/>
                <a:gd name="T9" fmla="*/ 0 h 1992"/>
                <a:gd name="T10" fmla="*/ 2402 w 3429"/>
                <a:gd name="T11" fmla="*/ 1149 h 1992"/>
                <a:gd name="T12" fmla="*/ 1889 w 3429"/>
                <a:gd name="T13" fmla="*/ 0 h 1992"/>
                <a:gd name="T14" fmla="*/ 1519 w 3429"/>
                <a:gd name="T15" fmla="*/ 0 h 1992"/>
                <a:gd name="T16" fmla="*/ 1027 w 3429"/>
                <a:gd name="T17" fmla="*/ 1149 h 1992"/>
                <a:gd name="T18" fmla="*/ 534 w 3429"/>
                <a:gd name="T19" fmla="*/ 0 h 1992"/>
                <a:gd name="T20" fmla="*/ 0 w 3429"/>
                <a:gd name="T21" fmla="*/ 0 h 1992"/>
                <a:gd name="T22" fmla="*/ 842 w 3429"/>
                <a:gd name="T23" fmla="*/ 1991 h 1992"/>
                <a:gd name="T24" fmla="*/ 1211 w 3429"/>
                <a:gd name="T25" fmla="*/ 1991 h 1992"/>
                <a:gd name="T26" fmla="*/ 1704 w 3429"/>
                <a:gd name="T27" fmla="*/ 821 h 1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29" h="1992">
                  <a:moveTo>
                    <a:pt x="1704" y="821"/>
                  </a:moveTo>
                  <a:lnTo>
                    <a:pt x="2217" y="1991"/>
                  </a:lnTo>
                  <a:lnTo>
                    <a:pt x="2587" y="1991"/>
                  </a:lnTo>
                  <a:lnTo>
                    <a:pt x="3428" y="0"/>
                  </a:lnTo>
                  <a:lnTo>
                    <a:pt x="2874" y="0"/>
                  </a:lnTo>
                  <a:lnTo>
                    <a:pt x="2402" y="1149"/>
                  </a:lnTo>
                  <a:lnTo>
                    <a:pt x="1889" y="0"/>
                  </a:lnTo>
                  <a:lnTo>
                    <a:pt x="1519" y="0"/>
                  </a:lnTo>
                  <a:lnTo>
                    <a:pt x="1027" y="1149"/>
                  </a:lnTo>
                  <a:lnTo>
                    <a:pt x="534" y="0"/>
                  </a:lnTo>
                  <a:lnTo>
                    <a:pt x="0" y="0"/>
                  </a:lnTo>
                  <a:lnTo>
                    <a:pt x="842" y="1991"/>
                  </a:lnTo>
                  <a:lnTo>
                    <a:pt x="1211" y="1991"/>
                  </a:lnTo>
                  <a:lnTo>
                    <a:pt x="1704" y="82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p>
          </p:txBody>
        </p:sp>
        <p:sp>
          <p:nvSpPr>
            <p:cNvPr id="14" name="Freeform 73">
              <a:extLst>
                <a:ext uri="{FF2B5EF4-FFF2-40B4-BE49-F238E27FC236}">
                  <a16:creationId xmlns:a16="http://schemas.microsoft.com/office/drawing/2014/main" id="{9ED28915-22C7-9395-1BE0-922D56ED396E}"/>
                </a:ext>
              </a:extLst>
            </p:cNvPr>
            <p:cNvSpPr>
              <a:spLocks noChangeArrowheads="1"/>
            </p:cNvSpPr>
            <p:nvPr/>
          </p:nvSpPr>
          <p:spPr bwMode="black">
            <a:xfrm>
              <a:off x="7886918" y="609600"/>
              <a:ext cx="208632" cy="197113"/>
            </a:xfrm>
            <a:custGeom>
              <a:avLst/>
              <a:gdLst>
                <a:gd name="T0" fmla="*/ 349 w 719"/>
                <a:gd name="T1" fmla="*/ 0 h 678"/>
                <a:gd name="T2" fmla="*/ 349 w 719"/>
                <a:gd name="T3" fmla="*/ 0 h 678"/>
                <a:gd name="T4" fmla="*/ 0 w 719"/>
                <a:gd name="T5" fmla="*/ 329 h 678"/>
                <a:gd name="T6" fmla="*/ 349 w 719"/>
                <a:gd name="T7" fmla="*/ 677 h 678"/>
                <a:gd name="T8" fmla="*/ 718 w 719"/>
                <a:gd name="T9" fmla="*/ 329 h 678"/>
                <a:gd name="T10" fmla="*/ 349 w 719"/>
                <a:gd name="T11" fmla="*/ 0 h 678"/>
              </a:gdLst>
              <a:ahLst/>
              <a:cxnLst>
                <a:cxn ang="0">
                  <a:pos x="T0" y="T1"/>
                </a:cxn>
                <a:cxn ang="0">
                  <a:pos x="T2" y="T3"/>
                </a:cxn>
                <a:cxn ang="0">
                  <a:pos x="T4" y="T5"/>
                </a:cxn>
                <a:cxn ang="0">
                  <a:pos x="T6" y="T7"/>
                </a:cxn>
                <a:cxn ang="0">
                  <a:pos x="T8" y="T9"/>
                </a:cxn>
                <a:cxn ang="0">
                  <a:pos x="T10" y="T11"/>
                </a:cxn>
              </a:cxnLst>
              <a:rect l="0" t="0" r="r" b="b"/>
              <a:pathLst>
                <a:path w="719" h="678">
                  <a:moveTo>
                    <a:pt x="349" y="0"/>
                  </a:moveTo>
                  <a:lnTo>
                    <a:pt x="349" y="0"/>
                  </a:lnTo>
                  <a:cubicBezTo>
                    <a:pt x="164" y="0"/>
                    <a:pt x="0" y="144"/>
                    <a:pt x="0" y="329"/>
                  </a:cubicBezTo>
                  <a:cubicBezTo>
                    <a:pt x="0" y="534"/>
                    <a:pt x="164" y="677"/>
                    <a:pt x="349" y="677"/>
                  </a:cubicBezTo>
                  <a:cubicBezTo>
                    <a:pt x="554" y="677"/>
                    <a:pt x="718" y="534"/>
                    <a:pt x="718" y="329"/>
                  </a:cubicBezTo>
                  <a:cubicBezTo>
                    <a:pt x="718" y="144"/>
                    <a:pt x="554" y="0"/>
                    <a:pt x="34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p>
          </p:txBody>
        </p:sp>
        <p:sp>
          <p:nvSpPr>
            <p:cNvPr id="15" name="Freeform 74">
              <a:extLst>
                <a:ext uri="{FF2B5EF4-FFF2-40B4-BE49-F238E27FC236}">
                  <a16:creationId xmlns:a16="http://schemas.microsoft.com/office/drawing/2014/main" id="{64C7936B-82AC-6933-2101-A06B311C0DFE}"/>
                </a:ext>
              </a:extLst>
            </p:cNvPr>
            <p:cNvSpPr>
              <a:spLocks noChangeArrowheads="1"/>
            </p:cNvSpPr>
            <p:nvPr/>
          </p:nvSpPr>
          <p:spPr bwMode="black">
            <a:xfrm>
              <a:off x="7909957" y="877110"/>
              <a:ext cx="154874" cy="578540"/>
            </a:xfrm>
            <a:custGeom>
              <a:avLst/>
              <a:gdLst>
                <a:gd name="T0" fmla="*/ 533 w 534"/>
                <a:gd name="T1" fmla="*/ 0 h 1992"/>
                <a:gd name="T2" fmla="*/ 0 w 534"/>
                <a:gd name="T3" fmla="*/ 0 h 1992"/>
                <a:gd name="T4" fmla="*/ 0 w 534"/>
                <a:gd name="T5" fmla="*/ 1991 h 1992"/>
                <a:gd name="T6" fmla="*/ 533 w 534"/>
                <a:gd name="T7" fmla="*/ 1991 h 1992"/>
                <a:gd name="T8" fmla="*/ 533 w 534"/>
                <a:gd name="T9" fmla="*/ 0 h 1992"/>
              </a:gdLst>
              <a:ahLst/>
              <a:cxnLst>
                <a:cxn ang="0">
                  <a:pos x="T0" y="T1"/>
                </a:cxn>
                <a:cxn ang="0">
                  <a:pos x="T2" y="T3"/>
                </a:cxn>
                <a:cxn ang="0">
                  <a:pos x="T4" y="T5"/>
                </a:cxn>
                <a:cxn ang="0">
                  <a:pos x="T6" y="T7"/>
                </a:cxn>
                <a:cxn ang="0">
                  <a:pos x="T8" y="T9"/>
                </a:cxn>
              </a:cxnLst>
              <a:rect l="0" t="0" r="r" b="b"/>
              <a:pathLst>
                <a:path w="534" h="1992">
                  <a:moveTo>
                    <a:pt x="533" y="0"/>
                  </a:moveTo>
                  <a:lnTo>
                    <a:pt x="0" y="0"/>
                  </a:lnTo>
                  <a:lnTo>
                    <a:pt x="0" y="1991"/>
                  </a:lnTo>
                  <a:lnTo>
                    <a:pt x="533" y="1991"/>
                  </a:lnTo>
                  <a:lnTo>
                    <a:pt x="533"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p>
          </p:txBody>
        </p:sp>
        <p:sp>
          <p:nvSpPr>
            <p:cNvPr id="16" name="Freeform 75">
              <a:extLst>
                <a:ext uri="{FF2B5EF4-FFF2-40B4-BE49-F238E27FC236}">
                  <a16:creationId xmlns:a16="http://schemas.microsoft.com/office/drawing/2014/main" id="{FEB22FCC-1765-9140-C1C4-D99BCD1924CA}"/>
                </a:ext>
              </a:extLst>
            </p:cNvPr>
            <p:cNvSpPr>
              <a:spLocks noChangeArrowheads="1"/>
            </p:cNvSpPr>
            <p:nvPr/>
          </p:nvSpPr>
          <p:spPr bwMode="black">
            <a:xfrm>
              <a:off x="8214586" y="865591"/>
              <a:ext cx="459504" cy="601579"/>
            </a:xfrm>
            <a:custGeom>
              <a:avLst/>
              <a:gdLst>
                <a:gd name="T0" fmla="*/ 0 w 1581"/>
                <a:gd name="T1" fmla="*/ 1806 h 2074"/>
                <a:gd name="T2" fmla="*/ 0 w 1581"/>
                <a:gd name="T3" fmla="*/ 1806 h 2074"/>
                <a:gd name="T4" fmla="*/ 800 w 1581"/>
                <a:gd name="T5" fmla="*/ 2073 h 2074"/>
                <a:gd name="T6" fmla="*/ 1580 w 1581"/>
                <a:gd name="T7" fmla="*/ 1458 h 2074"/>
                <a:gd name="T8" fmla="*/ 615 w 1581"/>
                <a:gd name="T9" fmla="*/ 595 h 2074"/>
                <a:gd name="T10" fmla="*/ 903 w 1581"/>
                <a:gd name="T11" fmla="*/ 451 h 2074"/>
                <a:gd name="T12" fmla="*/ 1272 w 1581"/>
                <a:gd name="T13" fmla="*/ 575 h 2074"/>
                <a:gd name="T14" fmla="*/ 1519 w 1581"/>
                <a:gd name="T15" fmla="*/ 185 h 2074"/>
                <a:gd name="T16" fmla="*/ 862 w 1581"/>
                <a:gd name="T17" fmla="*/ 0 h 2074"/>
                <a:gd name="T18" fmla="*/ 82 w 1581"/>
                <a:gd name="T19" fmla="*/ 615 h 2074"/>
                <a:gd name="T20" fmla="*/ 1046 w 1581"/>
                <a:gd name="T21" fmla="*/ 1437 h 2074"/>
                <a:gd name="T22" fmla="*/ 800 w 1581"/>
                <a:gd name="T23" fmla="*/ 1622 h 2074"/>
                <a:gd name="T24" fmla="*/ 246 w 1581"/>
                <a:gd name="T25" fmla="*/ 1416 h 2074"/>
                <a:gd name="T26" fmla="*/ 0 w 1581"/>
                <a:gd name="T27" fmla="*/ 1806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81" h="2074">
                  <a:moveTo>
                    <a:pt x="0" y="1806"/>
                  </a:moveTo>
                  <a:lnTo>
                    <a:pt x="0" y="1806"/>
                  </a:lnTo>
                  <a:cubicBezTo>
                    <a:pt x="225" y="1971"/>
                    <a:pt x="513" y="2073"/>
                    <a:pt x="800" y="2073"/>
                  </a:cubicBezTo>
                  <a:cubicBezTo>
                    <a:pt x="1211" y="2073"/>
                    <a:pt x="1580" y="1827"/>
                    <a:pt x="1580" y="1458"/>
                  </a:cubicBezTo>
                  <a:cubicBezTo>
                    <a:pt x="1580" y="759"/>
                    <a:pt x="615" y="862"/>
                    <a:pt x="615" y="595"/>
                  </a:cubicBezTo>
                  <a:cubicBezTo>
                    <a:pt x="615" y="493"/>
                    <a:pt x="739" y="451"/>
                    <a:pt x="903" y="451"/>
                  </a:cubicBezTo>
                  <a:cubicBezTo>
                    <a:pt x="1046" y="451"/>
                    <a:pt x="1170" y="513"/>
                    <a:pt x="1272" y="575"/>
                  </a:cubicBezTo>
                  <a:cubicBezTo>
                    <a:pt x="1519" y="185"/>
                    <a:pt x="1519" y="185"/>
                    <a:pt x="1519" y="185"/>
                  </a:cubicBezTo>
                  <a:cubicBezTo>
                    <a:pt x="1396" y="82"/>
                    <a:pt x="1108" y="0"/>
                    <a:pt x="862" y="0"/>
                  </a:cubicBezTo>
                  <a:cubicBezTo>
                    <a:pt x="451" y="0"/>
                    <a:pt x="82" y="226"/>
                    <a:pt x="82" y="615"/>
                  </a:cubicBezTo>
                  <a:cubicBezTo>
                    <a:pt x="82" y="1252"/>
                    <a:pt x="1046" y="1149"/>
                    <a:pt x="1046" y="1437"/>
                  </a:cubicBezTo>
                  <a:cubicBezTo>
                    <a:pt x="1046" y="1540"/>
                    <a:pt x="944" y="1622"/>
                    <a:pt x="800" y="1622"/>
                  </a:cubicBezTo>
                  <a:cubicBezTo>
                    <a:pt x="595" y="1622"/>
                    <a:pt x="389" y="1540"/>
                    <a:pt x="246" y="1416"/>
                  </a:cubicBezTo>
                  <a:lnTo>
                    <a:pt x="0" y="180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p>
          </p:txBody>
        </p:sp>
        <p:sp>
          <p:nvSpPr>
            <p:cNvPr id="17" name="Oval 3">
              <a:extLst>
                <a:ext uri="{FF2B5EF4-FFF2-40B4-BE49-F238E27FC236}">
                  <a16:creationId xmlns:a16="http://schemas.microsoft.com/office/drawing/2014/main" id="{74C30B4D-9ECA-624E-671F-53963556F36D}"/>
                </a:ext>
              </a:extLst>
            </p:cNvPr>
            <p:cNvSpPr/>
            <p:nvPr/>
          </p:nvSpPr>
          <p:spPr bwMode="black">
            <a:xfrm>
              <a:off x="1827606" y="865591"/>
              <a:ext cx="612648" cy="603504"/>
            </a:xfrm>
            <a:custGeom>
              <a:avLst/>
              <a:gdLst/>
              <a:ahLst/>
              <a:cxnLst/>
              <a:rect l="l" t="t" r="r" b="b"/>
              <a:pathLst>
                <a:path w="612648" h="603504">
                  <a:moveTo>
                    <a:pt x="306324" y="141732"/>
                  </a:moveTo>
                  <a:cubicBezTo>
                    <a:pt x="222997" y="141732"/>
                    <a:pt x="155448" y="213375"/>
                    <a:pt x="155448" y="301752"/>
                  </a:cubicBezTo>
                  <a:cubicBezTo>
                    <a:pt x="155448" y="390129"/>
                    <a:pt x="222997" y="461772"/>
                    <a:pt x="306324" y="461772"/>
                  </a:cubicBezTo>
                  <a:cubicBezTo>
                    <a:pt x="389651" y="461772"/>
                    <a:pt x="457200" y="390129"/>
                    <a:pt x="457200" y="301752"/>
                  </a:cubicBezTo>
                  <a:cubicBezTo>
                    <a:pt x="457200" y="213375"/>
                    <a:pt x="389651" y="141732"/>
                    <a:pt x="306324" y="141732"/>
                  </a:cubicBezTo>
                  <a:close/>
                  <a:moveTo>
                    <a:pt x="306324" y="0"/>
                  </a:moveTo>
                  <a:cubicBezTo>
                    <a:pt x="475502" y="0"/>
                    <a:pt x="612648" y="135099"/>
                    <a:pt x="612648" y="301752"/>
                  </a:cubicBezTo>
                  <a:cubicBezTo>
                    <a:pt x="612648" y="468405"/>
                    <a:pt x="475502" y="603504"/>
                    <a:pt x="306324" y="603504"/>
                  </a:cubicBezTo>
                  <a:cubicBezTo>
                    <a:pt x="137146" y="603504"/>
                    <a:pt x="0" y="468405"/>
                    <a:pt x="0" y="301752"/>
                  </a:cubicBezTo>
                  <a:cubicBezTo>
                    <a:pt x="0" y="135099"/>
                    <a:pt x="137146" y="0"/>
                    <a:pt x="306324" y="0"/>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206886179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Presenters 5">
    <p:spTree>
      <p:nvGrpSpPr>
        <p:cNvPr id="1" name=""/>
        <p:cNvGrpSpPr/>
        <p:nvPr/>
      </p:nvGrpSpPr>
      <p:grpSpPr>
        <a:xfrm>
          <a:off x="0" y="0"/>
          <a:ext cx="0" cy="0"/>
          <a:chOff x="0" y="0"/>
          <a:chExt cx="0" cy="0"/>
        </a:xfrm>
      </p:grpSpPr>
      <p:pic>
        <p:nvPicPr>
          <p:cNvPr id="29" name="Picture 28"/>
          <p:cNvPicPr>
            <a:picLocks noChangeAspect="1"/>
          </p:cNvPicPr>
          <p:nvPr userDrawn="1"/>
        </p:nvPicPr>
        <p:blipFill>
          <a:blip r:embed="rId2"/>
          <a:stretch>
            <a:fillRect/>
          </a:stretch>
        </p:blipFill>
        <p:spPr>
          <a:xfrm>
            <a:off x="1" y="0"/>
            <a:ext cx="12193057" cy="6860627"/>
          </a:xfrm>
          <a:prstGeom prst="rect">
            <a:avLst/>
          </a:prstGeom>
        </p:spPr>
      </p:pic>
      <p:sp>
        <p:nvSpPr>
          <p:cNvPr id="4" name="Picture Placeholder 3"/>
          <p:cNvSpPr>
            <a:spLocks noGrp="1"/>
          </p:cNvSpPr>
          <p:nvPr>
            <p:ph type="pic" sz="quarter" idx="10" hasCustomPrompt="1"/>
          </p:nvPr>
        </p:nvSpPr>
        <p:spPr>
          <a:xfrm>
            <a:off x="487465" y="2338166"/>
            <a:ext cx="1880556" cy="1880556"/>
          </a:xfrm>
          <a:solidFill>
            <a:schemeClr val="bg1"/>
          </a:solidFill>
        </p:spPr>
        <p:txBody>
          <a:bodyPr anchor="ctr">
            <a:normAutofit/>
          </a:bodyPr>
          <a:lstStyle>
            <a:lvl1pPr marL="0" indent="0" algn="ctr">
              <a:buNone/>
              <a:defRPr sz="1600">
                <a:solidFill>
                  <a:schemeClr val="tx1">
                    <a:lumMod val="50000"/>
                    <a:lumOff val="50000"/>
                  </a:schemeClr>
                </a:solidFill>
              </a:defRPr>
            </a:lvl1pPr>
          </a:lstStyle>
          <a:p>
            <a:r>
              <a:rPr lang="en-US" dirty="0"/>
              <a:t>Insert Bio Photo</a:t>
            </a:r>
          </a:p>
        </p:txBody>
      </p:sp>
      <p:sp>
        <p:nvSpPr>
          <p:cNvPr id="26" name="Text Placeholder 25"/>
          <p:cNvSpPr>
            <a:spLocks noGrp="1"/>
          </p:cNvSpPr>
          <p:nvPr>
            <p:ph type="body" sz="quarter" idx="14" hasCustomPrompt="1"/>
          </p:nvPr>
        </p:nvSpPr>
        <p:spPr>
          <a:xfrm>
            <a:off x="486835" y="4303640"/>
            <a:ext cx="1881187" cy="601133"/>
          </a:xfrm>
        </p:spPr>
        <p:txBody>
          <a:bodyPr>
            <a:noAutofit/>
          </a:bodyPr>
          <a:lstStyle>
            <a:lvl1pPr marL="0" indent="0">
              <a:buNone/>
              <a:defRPr sz="1467" b="1" baseline="0">
                <a:solidFill>
                  <a:schemeClr val="bg1"/>
                </a:solidFill>
              </a:defRPr>
            </a:lvl1pPr>
            <a:lvl2pPr marL="306908" indent="0">
              <a:buNone/>
              <a:defRPr sz="1467"/>
            </a:lvl2pPr>
            <a:lvl3pPr marL="613818" indent="0">
              <a:buNone/>
              <a:defRPr sz="1467"/>
            </a:lvl3pPr>
            <a:lvl4pPr marL="910144" indent="0">
              <a:buNone/>
              <a:defRPr sz="1467"/>
            </a:lvl4pPr>
            <a:lvl5pPr marL="1214936" indent="0">
              <a:buNone/>
              <a:defRPr sz="1467"/>
            </a:lvl5pPr>
          </a:lstStyle>
          <a:p>
            <a:pPr lvl="0"/>
            <a:r>
              <a:rPr lang="en-US" dirty="0"/>
              <a:t>Insert Name Here</a:t>
            </a:r>
          </a:p>
        </p:txBody>
      </p:sp>
      <p:sp>
        <p:nvSpPr>
          <p:cNvPr id="34" name="Picture Placeholder 3"/>
          <p:cNvSpPr>
            <a:spLocks noGrp="1"/>
          </p:cNvSpPr>
          <p:nvPr>
            <p:ph type="pic" sz="quarter" idx="18" hasCustomPrompt="1"/>
          </p:nvPr>
        </p:nvSpPr>
        <p:spPr>
          <a:xfrm>
            <a:off x="2719609" y="2338166"/>
            <a:ext cx="1880556" cy="1880556"/>
          </a:xfrm>
          <a:solidFill>
            <a:schemeClr val="bg1"/>
          </a:solidFill>
        </p:spPr>
        <p:txBody>
          <a:bodyPr anchor="ctr">
            <a:normAutofit/>
          </a:bodyPr>
          <a:lstStyle>
            <a:lvl1pPr marL="0" indent="0" algn="ctr">
              <a:buNone/>
              <a:defRPr sz="1600">
                <a:solidFill>
                  <a:schemeClr val="tx1">
                    <a:lumMod val="50000"/>
                    <a:lumOff val="50000"/>
                  </a:schemeClr>
                </a:solidFill>
              </a:defRPr>
            </a:lvl1pPr>
          </a:lstStyle>
          <a:p>
            <a:r>
              <a:rPr lang="en-US" dirty="0"/>
              <a:t>Insert Bio Photo</a:t>
            </a:r>
          </a:p>
        </p:txBody>
      </p:sp>
      <p:sp>
        <p:nvSpPr>
          <p:cNvPr id="35" name="Picture Placeholder 3"/>
          <p:cNvSpPr>
            <a:spLocks noGrp="1"/>
          </p:cNvSpPr>
          <p:nvPr>
            <p:ph type="pic" sz="quarter" idx="19" hasCustomPrompt="1"/>
          </p:nvPr>
        </p:nvSpPr>
        <p:spPr>
          <a:xfrm>
            <a:off x="4951753" y="2338166"/>
            <a:ext cx="1880556" cy="1880556"/>
          </a:xfrm>
          <a:solidFill>
            <a:schemeClr val="bg1"/>
          </a:solidFill>
        </p:spPr>
        <p:txBody>
          <a:bodyPr anchor="ctr">
            <a:normAutofit/>
          </a:bodyPr>
          <a:lstStyle>
            <a:lvl1pPr marL="0" indent="0" algn="ctr">
              <a:buNone/>
              <a:defRPr sz="1600">
                <a:solidFill>
                  <a:schemeClr val="tx1">
                    <a:lumMod val="50000"/>
                    <a:lumOff val="50000"/>
                  </a:schemeClr>
                </a:solidFill>
              </a:defRPr>
            </a:lvl1pPr>
          </a:lstStyle>
          <a:p>
            <a:r>
              <a:rPr lang="en-US" dirty="0"/>
              <a:t>Insert Bio Photo</a:t>
            </a:r>
          </a:p>
        </p:txBody>
      </p:sp>
      <p:sp>
        <p:nvSpPr>
          <p:cNvPr id="36" name="Picture Placeholder 3"/>
          <p:cNvSpPr>
            <a:spLocks noGrp="1"/>
          </p:cNvSpPr>
          <p:nvPr>
            <p:ph type="pic" sz="quarter" idx="20" hasCustomPrompt="1"/>
          </p:nvPr>
        </p:nvSpPr>
        <p:spPr>
          <a:xfrm>
            <a:off x="7183897" y="2338166"/>
            <a:ext cx="1880556" cy="1880556"/>
          </a:xfrm>
          <a:solidFill>
            <a:schemeClr val="bg1"/>
          </a:solidFill>
        </p:spPr>
        <p:txBody>
          <a:bodyPr anchor="ctr">
            <a:normAutofit/>
          </a:bodyPr>
          <a:lstStyle>
            <a:lvl1pPr marL="0" indent="0" algn="ctr">
              <a:buNone/>
              <a:defRPr sz="1600">
                <a:solidFill>
                  <a:schemeClr val="tx1">
                    <a:lumMod val="50000"/>
                    <a:lumOff val="50000"/>
                  </a:schemeClr>
                </a:solidFill>
              </a:defRPr>
            </a:lvl1pPr>
          </a:lstStyle>
          <a:p>
            <a:r>
              <a:rPr lang="en-US" dirty="0"/>
              <a:t>Insert Bio Photo</a:t>
            </a:r>
          </a:p>
        </p:txBody>
      </p:sp>
      <p:sp>
        <p:nvSpPr>
          <p:cNvPr id="37" name="Picture Placeholder 3"/>
          <p:cNvSpPr>
            <a:spLocks noGrp="1"/>
          </p:cNvSpPr>
          <p:nvPr>
            <p:ph type="pic" sz="quarter" idx="21" hasCustomPrompt="1"/>
          </p:nvPr>
        </p:nvSpPr>
        <p:spPr>
          <a:xfrm>
            <a:off x="9416041" y="2338166"/>
            <a:ext cx="1880556" cy="1880556"/>
          </a:xfrm>
          <a:solidFill>
            <a:schemeClr val="bg1"/>
          </a:solidFill>
        </p:spPr>
        <p:txBody>
          <a:bodyPr anchor="ctr">
            <a:normAutofit/>
          </a:bodyPr>
          <a:lstStyle>
            <a:lvl1pPr marL="0" indent="0" algn="ctr">
              <a:buNone/>
              <a:defRPr sz="1600">
                <a:solidFill>
                  <a:schemeClr val="tx1">
                    <a:lumMod val="50000"/>
                    <a:lumOff val="50000"/>
                  </a:schemeClr>
                </a:solidFill>
              </a:defRPr>
            </a:lvl1pPr>
          </a:lstStyle>
          <a:p>
            <a:r>
              <a:rPr lang="en-US" dirty="0"/>
              <a:t>Insert Bio Photo</a:t>
            </a:r>
          </a:p>
        </p:txBody>
      </p:sp>
      <p:sp>
        <p:nvSpPr>
          <p:cNvPr id="38" name="Text Placeholder 25"/>
          <p:cNvSpPr>
            <a:spLocks noGrp="1"/>
          </p:cNvSpPr>
          <p:nvPr>
            <p:ph type="body" sz="quarter" idx="22" hasCustomPrompt="1"/>
          </p:nvPr>
        </p:nvSpPr>
        <p:spPr>
          <a:xfrm>
            <a:off x="7172479" y="4303640"/>
            <a:ext cx="1881187" cy="601133"/>
          </a:xfrm>
        </p:spPr>
        <p:txBody>
          <a:bodyPr>
            <a:noAutofit/>
          </a:bodyPr>
          <a:lstStyle>
            <a:lvl1pPr marL="0" indent="0">
              <a:buNone/>
              <a:defRPr sz="1467" b="1" baseline="0">
                <a:solidFill>
                  <a:schemeClr val="bg1"/>
                </a:solidFill>
              </a:defRPr>
            </a:lvl1pPr>
            <a:lvl2pPr marL="306908" indent="0">
              <a:buNone/>
              <a:defRPr sz="1467"/>
            </a:lvl2pPr>
            <a:lvl3pPr marL="613818" indent="0">
              <a:buNone/>
              <a:defRPr sz="1467"/>
            </a:lvl3pPr>
            <a:lvl4pPr marL="910144" indent="0">
              <a:buNone/>
              <a:defRPr sz="1467"/>
            </a:lvl4pPr>
            <a:lvl5pPr marL="1214936" indent="0">
              <a:buNone/>
              <a:defRPr sz="1467"/>
            </a:lvl5pPr>
          </a:lstStyle>
          <a:p>
            <a:pPr lvl="0"/>
            <a:r>
              <a:rPr lang="en-US" dirty="0"/>
              <a:t>Insert Name Here</a:t>
            </a:r>
          </a:p>
        </p:txBody>
      </p:sp>
      <p:sp>
        <p:nvSpPr>
          <p:cNvPr id="39" name="Text Placeholder 25"/>
          <p:cNvSpPr>
            <a:spLocks noGrp="1"/>
          </p:cNvSpPr>
          <p:nvPr>
            <p:ph type="body" sz="quarter" idx="23" hasCustomPrompt="1"/>
          </p:nvPr>
        </p:nvSpPr>
        <p:spPr>
          <a:xfrm>
            <a:off x="2715383" y="4303640"/>
            <a:ext cx="1881187" cy="601133"/>
          </a:xfrm>
        </p:spPr>
        <p:txBody>
          <a:bodyPr>
            <a:noAutofit/>
          </a:bodyPr>
          <a:lstStyle>
            <a:lvl1pPr marL="0" indent="0">
              <a:buNone/>
              <a:defRPr sz="1467" b="1" baseline="0">
                <a:solidFill>
                  <a:schemeClr val="bg1"/>
                </a:solidFill>
              </a:defRPr>
            </a:lvl1pPr>
            <a:lvl2pPr marL="306908" indent="0">
              <a:buNone/>
              <a:defRPr sz="1467"/>
            </a:lvl2pPr>
            <a:lvl3pPr marL="613818" indent="0">
              <a:buNone/>
              <a:defRPr sz="1467"/>
            </a:lvl3pPr>
            <a:lvl4pPr marL="910144" indent="0">
              <a:buNone/>
              <a:defRPr sz="1467"/>
            </a:lvl4pPr>
            <a:lvl5pPr marL="1214936" indent="0">
              <a:buNone/>
              <a:defRPr sz="1467"/>
            </a:lvl5pPr>
          </a:lstStyle>
          <a:p>
            <a:pPr lvl="0"/>
            <a:r>
              <a:rPr lang="en-US" dirty="0"/>
              <a:t>Insert Name Here</a:t>
            </a:r>
          </a:p>
        </p:txBody>
      </p:sp>
      <p:sp>
        <p:nvSpPr>
          <p:cNvPr id="40" name="Text Placeholder 25"/>
          <p:cNvSpPr>
            <a:spLocks noGrp="1"/>
          </p:cNvSpPr>
          <p:nvPr>
            <p:ph type="body" sz="quarter" idx="24" hasCustomPrompt="1"/>
          </p:nvPr>
        </p:nvSpPr>
        <p:spPr>
          <a:xfrm>
            <a:off x="4943931" y="4303640"/>
            <a:ext cx="1881187" cy="601133"/>
          </a:xfrm>
        </p:spPr>
        <p:txBody>
          <a:bodyPr>
            <a:noAutofit/>
          </a:bodyPr>
          <a:lstStyle>
            <a:lvl1pPr marL="0" indent="0">
              <a:buNone/>
              <a:defRPr sz="1467" b="1" baseline="0">
                <a:solidFill>
                  <a:schemeClr val="bg1"/>
                </a:solidFill>
              </a:defRPr>
            </a:lvl1pPr>
            <a:lvl2pPr marL="306908" indent="0">
              <a:buNone/>
              <a:defRPr sz="1467"/>
            </a:lvl2pPr>
            <a:lvl3pPr marL="613818" indent="0">
              <a:buNone/>
              <a:defRPr sz="1467"/>
            </a:lvl3pPr>
            <a:lvl4pPr marL="910144" indent="0">
              <a:buNone/>
              <a:defRPr sz="1467"/>
            </a:lvl4pPr>
            <a:lvl5pPr marL="1214936" indent="0">
              <a:buNone/>
              <a:defRPr sz="1467"/>
            </a:lvl5pPr>
          </a:lstStyle>
          <a:p>
            <a:pPr lvl="0"/>
            <a:r>
              <a:rPr lang="en-US" dirty="0"/>
              <a:t>Insert Name Here</a:t>
            </a:r>
          </a:p>
        </p:txBody>
      </p:sp>
      <p:sp>
        <p:nvSpPr>
          <p:cNvPr id="41" name="Text Placeholder 25"/>
          <p:cNvSpPr>
            <a:spLocks noGrp="1"/>
          </p:cNvSpPr>
          <p:nvPr>
            <p:ph type="body" sz="quarter" idx="25" hasCustomPrompt="1"/>
          </p:nvPr>
        </p:nvSpPr>
        <p:spPr>
          <a:xfrm>
            <a:off x="9401028" y="4303640"/>
            <a:ext cx="1881187" cy="601133"/>
          </a:xfrm>
        </p:spPr>
        <p:txBody>
          <a:bodyPr>
            <a:noAutofit/>
          </a:bodyPr>
          <a:lstStyle>
            <a:lvl1pPr marL="0" indent="0">
              <a:buNone/>
              <a:defRPr sz="1467" b="1" baseline="0">
                <a:solidFill>
                  <a:schemeClr val="bg1"/>
                </a:solidFill>
              </a:defRPr>
            </a:lvl1pPr>
            <a:lvl2pPr marL="306908" indent="0">
              <a:buNone/>
              <a:defRPr sz="1467"/>
            </a:lvl2pPr>
            <a:lvl3pPr marL="613818" indent="0">
              <a:buNone/>
              <a:defRPr sz="1467"/>
            </a:lvl3pPr>
            <a:lvl4pPr marL="910144" indent="0">
              <a:buNone/>
              <a:defRPr sz="1467"/>
            </a:lvl4pPr>
            <a:lvl5pPr marL="1214936" indent="0">
              <a:buNone/>
              <a:defRPr sz="1467"/>
            </a:lvl5pPr>
          </a:lstStyle>
          <a:p>
            <a:pPr lvl="0"/>
            <a:r>
              <a:rPr lang="en-US" dirty="0"/>
              <a:t>Insert Name Here</a:t>
            </a:r>
          </a:p>
        </p:txBody>
      </p:sp>
      <p:sp>
        <p:nvSpPr>
          <p:cNvPr id="30" name="Rectangle 29"/>
          <p:cNvSpPr/>
          <p:nvPr userDrawn="1"/>
        </p:nvSpPr>
        <p:spPr>
          <a:xfrm>
            <a:off x="487465" y="1314565"/>
            <a:ext cx="2952731" cy="656655"/>
          </a:xfrm>
          <a:prstGeom prst="rect">
            <a:avLst/>
          </a:prstGeom>
        </p:spPr>
        <p:txBody>
          <a:bodyPr wrap="none" lIns="0" tIns="0" rIns="0" bIns="0">
            <a:spAutoFit/>
          </a:bodyPr>
          <a:lstStyle/>
          <a:p>
            <a:r>
              <a:rPr kumimoji="0" lang="en-US" sz="4267" b="1" i="0" u="none" strike="noStrike" kern="1200" cap="none" spc="0" normalizeH="0" baseline="0" noProof="0" dirty="0">
                <a:ln>
                  <a:noFill/>
                </a:ln>
                <a:solidFill>
                  <a:schemeClr val="bg1"/>
                </a:solidFill>
                <a:effectLst/>
                <a:uLnTx/>
                <a:uFillTx/>
                <a:latin typeface="Tahoma"/>
                <a:ea typeface="+mj-ea"/>
                <a:cs typeface="+mj-cs"/>
              </a:rPr>
              <a:t>Presenters</a:t>
            </a:r>
            <a:endParaRPr lang="en-US" sz="4267" dirty="0">
              <a:solidFill>
                <a:schemeClr val="bg1"/>
              </a:solidFill>
            </a:endParaRPr>
          </a:p>
        </p:txBody>
      </p:sp>
      <p:grpSp>
        <p:nvGrpSpPr>
          <p:cNvPr id="3" name="Group 2">
            <a:extLst>
              <a:ext uri="{FF2B5EF4-FFF2-40B4-BE49-F238E27FC236}">
                <a16:creationId xmlns:a16="http://schemas.microsoft.com/office/drawing/2014/main" id="{6027967F-476D-2496-CAF0-AAECD96640DA}"/>
              </a:ext>
            </a:extLst>
          </p:cNvPr>
          <p:cNvGrpSpPr>
            <a:grpSpLocks noChangeAspect="1"/>
          </p:cNvGrpSpPr>
          <p:nvPr userDrawn="1"/>
        </p:nvGrpSpPr>
        <p:grpSpPr bwMode="black">
          <a:xfrm>
            <a:off x="550437" y="6213987"/>
            <a:ext cx="2165884" cy="317300"/>
            <a:chOff x="838200" y="609600"/>
            <a:chExt cx="7835890" cy="1143000"/>
          </a:xfrm>
          <a:solidFill>
            <a:srgbClr val="FFFFFF"/>
          </a:solidFill>
        </p:grpSpPr>
        <p:sp>
          <p:nvSpPr>
            <p:cNvPr id="5" name="Freeform 62">
              <a:extLst>
                <a:ext uri="{FF2B5EF4-FFF2-40B4-BE49-F238E27FC236}">
                  <a16:creationId xmlns:a16="http://schemas.microsoft.com/office/drawing/2014/main" id="{14957935-E403-E8CE-B08F-B20DCEF6A3F5}"/>
                </a:ext>
              </a:extLst>
            </p:cNvPr>
            <p:cNvSpPr>
              <a:spLocks noChangeArrowheads="1"/>
            </p:cNvSpPr>
            <p:nvPr/>
          </p:nvSpPr>
          <p:spPr bwMode="black">
            <a:xfrm>
              <a:off x="4597431" y="865591"/>
              <a:ext cx="572140" cy="583660"/>
            </a:xfrm>
            <a:custGeom>
              <a:avLst/>
              <a:gdLst>
                <a:gd name="T0" fmla="*/ 512 w 1970"/>
                <a:gd name="T1" fmla="*/ 41 h 2012"/>
                <a:gd name="T2" fmla="*/ 512 w 1970"/>
                <a:gd name="T3" fmla="*/ 41 h 2012"/>
                <a:gd name="T4" fmla="*/ 0 w 1970"/>
                <a:gd name="T5" fmla="*/ 41 h 2012"/>
                <a:gd name="T6" fmla="*/ 0 w 1970"/>
                <a:gd name="T7" fmla="*/ 2011 h 2012"/>
                <a:gd name="T8" fmla="*/ 532 w 1970"/>
                <a:gd name="T9" fmla="*/ 2011 h 2012"/>
                <a:gd name="T10" fmla="*/ 532 w 1970"/>
                <a:gd name="T11" fmla="*/ 739 h 2012"/>
                <a:gd name="T12" fmla="*/ 1004 w 1970"/>
                <a:gd name="T13" fmla="*/ 493 h 2012"/>
                <a:gd name="T14" fmla="*/ 1312 w 1970"/>
                <a:gd name="T15" fmla="*/ 595 h 2012"/>
                <a:gd name="T16" fmla="*/ 1435 w 1970"/>
                <a:gd name="T17" fmla="*/ 965 h 2012"/>
                <a:gd name="T18" fmla="*/ 1435 w 1970"/>
                <a:gd name="T19" fmla="*/ 2011 h 2012"/>
                <a:gd name="T20" fmla="*/ 1969 w 1970"/>
                <a:gd name="T21" fmla="*/ 2011 h 2012"/>
                <a:gd name="T22" fmla="*/ 1969 w 1970"/>
                <a:gd name="T23" fmla="*/ 1006 h 2012"/>
                <a:gd name="T24" fmla="*/ 1764 w 1970"/>
                <a:gd name="T25" fmla="*/ 308 h 2012"/>
                <a:gd name="T26" fmla="*/ 1066 w 1970"/>
                <a:gd name="T27" fmla="*/ 0 h 2012"/>
                <a:gd name="T28" fmla="*/ 512 w 1970"/>
                <a:gd name="T29" fmla="*/ 349 h 2012"/>
                <a:gd name="T30" fmla="*/ 512 w 1970"/>
                <a:gd name="T31" fmla="*/ 41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0" h="2012">
                  <a:moveTo>
                    <a:pt x="512" y="41"/>
                  </a:moveTo>
                  <a:lnTo>
                    <a:pt x="512" y="41"/>
                  </a:lnTo>
                  <a:cubicBezTo>
                    <a:pt x="0" y="41"/>
                    <a:pt x="0" y="41"/>
                    <a:pt x="0" y="41"/>
                  </a:cubicBezTo>
                  <a:cubicBezTo>
                    <a:pt x="0" y="2011"/>
                    <a:pt x="0" y="2011"/>
                    <a:pt x="0" y="2011"/>
                  </a:cubicBezTo>
                  <a:cubicBezTo>
                    <a:pt x="532" y="2011"/>
                    <a:pt x="532" y="2011"/>
                    <a:pt x="532" y="2011"/>
                  </a:cubicBezTo>
                  <a:cubicBezTo>
                    <a:pt x="532" y="739"/>
                    <a:pt x="532" y="739"/>
                    <a:pt x="532" y="739"/>
                  </a:cubicBezTo>
                  <a:cubicBezTo>
                    <a:pt x="594" y="636"/>
                    <a:pt x="778" y="493"/>
                    <a:pt x="1004" y="493"/>
                  </a:cubicBezTo>
                  <a:cubicBezTo>
                    <a:pt x="1128" y="493"/>
                    <a:pt x="1230" y="533"/>
                    <a:pt x="1312" y="595"/>
                  </a:cubicBezTo>
                  <a:cubicBezTo>
                    <a:pt x="1374" y="677"/>
                    <a:pt x="1435" y="780"/>
                    <a:pt x="1435" y="965"/>
                  </a:cubicBezTo>
                  <a:cubicBezTo>
                    <a:pt x="1435" y="2011"/>
                    <a:pt x="1435" y="2011"/>
                    <a:pt x="1435" y="2011"/>
                  </a:cubicBezTo>
                  <a:cubicBezTo>
                    <a:pt x="1969" y="2011"/>
                    <a:pt x="1969" y="2011"/>
                    <a:pt x="1969" y="2011"/>
                  </a:cubicBezTo>
                  <a:cubicBezTo>
                    <a:pt x="1969" y="1006"/>
                    <a:pt x="1969" y="1006"/>
                    <a:pt x="1969" y="1006"/>
                  </a:cubicBezTo>
                  <a:cubicBezTo>
                    <a:pt x="1969" y="677"/>
                    <a:pt x="1887" y="472"/>
                    <a:pt x="1764" y="308"/>
                  </a:cubicBezTo>
                  <a:cubicBezTo>
                    <a:pt x="1599" y="123"/>
                    <a:pt x="1333" y="0"/>
                    <a:pt x="1066" y="0"/>
                  </a:cubicBezTo>
                  <a:cubicBezTo>
                    <a:pt x="717" y="0"/>
                    <a:pt x="512" y="185"/>
                    <a:pt x="512" y="349"/>
                  </a:cubicBezTo>
                  <a:lnTo>
                    <a:pt x="512" y="4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p>
          </p:txBody>
        </p:sp>
        <p:sp>
          <p:nvSpPr>
            <p:cNvPr id="6" name="Freeform 63">
              <a:extLst>
                <a:ext uri="{FF2B5EF4-FFF2-40B4-BE49-F238E27FC236}">
                  <a16:creationId xmlns:a16="http://schemas.microsoft.com/office/drawing/2014/main" id="{E391BC51-C701-7660-7523-9AFE3BFAC84A}"/>
                </a:ext>
              </a:extLst>
            </p:cNvPr>
            <p:cNvSpPr>
              <a:spLocks noChangeArrowheads="1"/>
            </p:cNvSpPr>
            <p:nvPr/>
          </p:nvSpPr>
          <p:spPr bwMode="black">
            <a:xfrm>
              <a:off x="838200" y="697917"/>
              <a:ext cx="852451" cy="756454"/>
            </a:xfrm>
            <a:custGeom>
              <a:avLst/>
              <a:gdLst>
                <a:gd name="T0" fmla="*/ 2525 w 2936"/>
                <a:gd name="T1" fmla="*/ 0 h 2608"/>
                <a:gd name="T2" fmla="*/ 1457 w 2936"/>
                <a:gd name="T3" fmla="*/ 1355 h 2608"/>
                <a:gd name="T4" fmla="*/ 390 w 2936"/>
                <a:gd name="T5" fmla="*/ 0 h 2608"/>
                <a:gd name="T6" fmla="*/ 0 w 2936"/>
                <a:gd name="T7" fmla="*/ 0 h 2608"/>
                <a:gd name="T8" fmla="*/ 0 w 2936"/>
                <a:gd name="T9" fmla="*/ 2607 h 2608"/>
                <a:gd name="T10" fmla="*/ 534 w 2936"/>
                <a:gd name="T11" fmla="*/ 2607 h 2608"/>
                <a:gd name="T12" fmla="*/ 534 w 2936"/>
                <a:gd name="T13" fmla="*/ 944 h 2608"/>
                <a:gd name="T14" fmla="*/ 1273 w 2936"/>
                <a:gd name="T15" fmla="*/ 1909 h 2608"/>
                <a:gd name="T16" fmla="*/ 1662 w 2936"/>
                <a:gd name="T17" fmla="*/ 1909 h 2608"/>
                <a:gd name="T18" fmla="*/ 2401 w 2936"/>
                <a:gd name="T19" fmla="*/ 965 h 2608"/>
                <a:gd name="T20" fmla="*/ 2401 w 2936"/>
                <a:gd name="T21" fmla="*/ 2607 h 2608"/>
                <a:gd name="T22" fmla="*/ 2935 w 2936"/>
                <a:gd name="T23" fmla="*/ 2607 h 2608"/>
                <a:gd name="T24" fmla="*/ 2935 w 2936"/>
                <a:gd name="T25" fmla="*/ 0 h 2608"/>
                <a:gd name="T26" fmla="*/ 2525 w 2936"/>
                <a:gd name="T27" fmla="*/ 0 h 2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36" h="2608">
                  <a:moveTo>
                    <a:pt x="2525" y="0"/>
                  </a:moveTo>
                  <a:lnTo>
                    <a:pt x="1457" y="1355"/>
                  </a:lnTo>
                  <a:lnTo>
                    <a:pt x="390" y="0"/>
                  </a:lnTo>
                  <a:lnTo>
                    <a:pt x="0" y="0"/>
                  </a:lnTo>
                  <a:lnTo>
                    <a:pt x="0" y="2607"/>
                  </a:lnTo>
                  <a:lnTo>
                    <a:pt x="534" y="2607"/>
                  </a:lnTo>
                  <a:lnTo>
                    <a:pt x="534" y="944"/>
                  </a:lnTo>
                  <a:lnTo>
                    <a:pt x="1273" y="1909"/>
                  </a:lnTo>
                  <a:lnTo>
                    <a:pt x="1662" y="1909"/>
                  </a:lnTo>
                  <a:lnTo>
                    <a:pt x="2401" y="965"/>
                  </a:lnTo>
                  <a:lnTo>
                    <a:pt x="2401" y="2607"/>
                  </a:lnTo>
                  <a:lnTo>
                    <a:pt x="2935" y="2607"/>
                  </a:lnTo>
                  <a:lnTo>
                    <a:pt x="2935" y="0"/>
                  </a:lnTo>
                  <a:lnTo>
                    <a:pt x="2525"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p>
          </p:txBody>
        </p:sp>
        <p:sp>
          <p:nvSpPr>
            <p:cNvPr id="7" name="Freeform 66">
              <a:extLst>
                <a:ext uri="{FF2B5EF4-FFF2-40B4-BE49-F238E27FC236}">
                  <a16:creationId xmlns:a16="http://schemas.microsoft.com/office/drawing/2014/main" id="{22EA9149-82A3-746E-049B-2B34543BBA0E}"/>
                </a:ext>
              </a:extLst>
            </p:cNvPr>
            <p:cNvSpPr>
              <a:spLocks noChangeArrowheads="1"/>
            </p:cNvSpPr>
            <p:nvPr/>
          </p:nvSpPr>
          <p:spPr bwMode="black">
            <a:xfrm>
              <a:off x="3829457" y="865591"/>
              <a:ext cx="590059" cy="601579"/>
            </a:xfrm>
            <a:custGeom>
              <a:avLst/>
              <a:gdLst>
                <a:gd name="T0" fmla="*/ 1539 w 2032"/>
                <a:gd name="T1" fmla="*/ 20 h 2074"/>
                <a:gd name="T2" fmla="*/ 1539 w 2032"/>
                <a:gd name="T3" fmla="*/ 20 h 2074"/>
                <a:gd name="T4" fmla="*/ 1539 w 2032"/>
                <a:gd name="T5" fmla="*/ 328 h 2074"/>
                <a:gd name="T6" fmla="*/ 964 w 2032"/>
                <a:gd name="T7" fmla="*/ 0 h 2074"/>
                <a:gd name="T8" fmla="*/ 0 w 2032"/>
                <a:gd name="T9" fmla="*/ 1026 h 2074"/>
                <a:gd name="T10" fmla="*/ 246 w 2032"/>
                <a:gd name="T11" fmla="*/ 1724 h 2074"/>
                <a:gd name="T12" fmla="*/ 985 w 2032"/>
                <a:gd name="T13" fmla="*/ 2073 h 2074"/>
                <a:gd name="T14" fmla="*/ 1539 w 2032"/>
                <a:gd name="T15" fmla="*/ 1724 h 2074"/>
                <a:gd name="T16" fmla="*/ 1539 w 2032"/>
                <a:gd name="T17" fmla="*/ 2032 h 2074"/>
                <a:gd name="T18" fmla="*/ 2031 w 2032"/>
                <a:gd name="T19" fmla="*/ 2032 h 2074"/>
                <a:gd name="T20" fmla="*/ 2031 w 2032"/>
                <a:gd name="T21" fmla="*/ 20 h 2074"/>
                <a:gd name="T22" fmla="*/ 1539 w 2032"/>
                <a:gd name="T23" fmla="*/ 20 h 2074"/>
                <a:gd name="T24" fmla="*/ 1005 w 2032"/>
                <a:gd name="T25" fmla="*/ 1540 h 2074"/>
                <a:gd name="T26" fmla="*/ 1005 w 2032"/>
                <a:gd name="T27" fmla="*/ 1540 h 2074"/>
                <a:gd name="T28" fmla="*/ 513 w 2032"/>
                <a:gd name="T29" fmla="*/ 1026 h 2074"/>
                <a:gd name="T30" fmla="*/ 1005 w 2032"/>
                <a:gd name="T31" fmla="*/ 513 h 2074"/>
                <a:gd name="T32" fmla="*/ 1518 w 2032"/>
                <a:gd name="T33" fmla="*/ 1026 h 2074"/>
                <a:gd name="T34" fmla="*/ 1005 w 2032"/>
                <a:gd name="T35" fmla="*/ 1540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2" h="2074">
                  <a:moveTo>
                    <a:pt x="1539" y="20"/>
                  </a:moveTo>
                  <a:lnTo>
                    <a:pt x="1539" y="20"/>
                  </a:lnTo>
                  <a:cubicBezTo>
                    <a:pt x="1539" y="328"/>
                    <a:pt x="1539" y="328"/>
                    <a:pt x="1539" y="328"/>
                  </a:cubicBezTo>
                  <a:cubicBezTo>
                    <a:pt x="1518" y="185"/>
                    <a:pt x="1334" y="0"/>
                    <a:pt x="964" y="0"/>
                  </a:cubicBezTo>
                  <a:cubicBezTo>
                    <a:pt x="431" y="0"/>
                    <a:pt x="0" y="451"/>
                    <a:pt x="0" y="1026"/>
                  </a:cubicBezTo>
                  <a:cubicBezTo>
                    <a:pt x="0" y="1293"/>
                    <a:pt x="82" y="1540"/>
                    <a:pt x="246" y="1724"/>
                  </a:cubicBezTo>
                  <a:cubicBezTo>
                    <a:pt x="410" y="1929"/>
                    <a:pt x="697" y="2073"/>
                    <a:pt x="985" y="2073"/>
                  </a:cubicBezTo>
                  <a:cubicBezTo>
                    <a:pt x="1334" y="2073"/>
                    <a:pt x="1539" y="1868"/>
                    <a:pt x="1539" y="1724"/>
                  </a:cubicBezTo>
                  <a:cubicBezTo>
                    <a:pt x="1539" y="2032"/>
                    <a:pt x="1539" y="2032"/>
                    <a:pt x="1539" y="2032"/>
                  </a:cubicBezTo>
                  <a:cubicBezTo>
                    <a:pt x="2031" y="2032"/>
                    <a:pt x="2031" y="2032"/>
                    <a:pt x="2031" y="2032"/>
                  </a:cubicBezTo>
                  <a:cubicBezTo>
                    <a:pt x="2031" y="20"/>
                    <a:pt x="2031" y="20"/>
                    <a:pt x="2031" y="20"/>
                  </a:cubicBezTo>
                  <a:lnTo>
                    <a:pt x="1539" y="20"/>
                  </a:lnTo>
                  <a:close/>
                  <a:moveTo>
                    <a:pt x="1005" y="1540"/>
                  </a:moveTo>
                  <a:lnTo>
                    <a:pt x="1005" y="1540"/>
                  </a:lnTo>
                  <a:cubicBezTo>
                    <a:pt x="718" y="1540"/>
                    <a:pt x="513" y="1314"/>
                    <a:pt x="513" y="1026"/>
                  </a:cubicBezTo>
                  <a:cubicBezTo>
                    <a:pt x="513" y="739"/>
                    <a:pt x="718" y="513"/>
                    <a:pt x="1005" y="513"/>
                  </a:cubicBezTo>
                  <a:cubicBezTo>
                    <a:pt x="1314" y="513"/>
                    <a:pt x="1518" y="739"/>
                    <a:pt x="1518" y="1026"/>
                  </a:cubicBezTo>
                  <a:cubicBezTo>
                    <a:pt x="1518" y="1314"/>
                    <a:pt x="1314" y="1540"/>
                    <a:pt x="1005" y="154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p>
          </p:txBody>
        </p:sp>
        <p:sp>
          <p:nvSpPr>
            <p:cNvPr id="8" name="Freeform 67">
              <a:extLst>
                <a:ext uri="{FF2B5EF4-FFF2-40B4-BE49-F238E27FC236}">
                  <a16:creationId xmlns:a16="http://schemas.microsoft.com/office/drawing/2014/main" id="{F1DB9984-A190-4574-B01A-18F87A83212E}"/>
                </a:ext>
              </a:extLst>
            </p:cNvPr>
            <p:cNvSpPr>
              <a:spLocks noChangeArrowheads="1"/>
            </p:cNvSpPr>
            <p:nvPr/>
          </p:nvSpPr>
          <p:spPr bwMode="black">
            <a:xfrm>
              <a:off x="3096042" y="859191"/>
              <a:ext cx="596459" cy="893409"/>
            </a:xfrm>
            <a:custGeom>
              <a:avLst/>
              <a:gdLst>
                <a:gd name="T0" fmla="*/ 1539 w 2053"/>
                <a:gd name="T1" fmla="*/ 40 h 3079"/>
                <a:gd name="T2" fmla="*/ 1539 w 2053"/>
                <a:gd name="T3" fmla="*/ 40 h 3079"/>
                <a:gd name="T4" fmla="*/ 1539 w 2053"/>
                <a:gd name="T5" fmla="*/ 348 h 3079"/>
                <a:gd name="T6" fmla="*/ 965 w 2053"/>
                <a:gd name="T7" fmla="*/ 0 h 3079"/>
                <a:gd name="T8" fmla="*/ 0 w 2053"/>
                <a:gd name="T9" fmla="*/ 1046 h 3079"/>
                <a:gd name="T10" fmla="*/ 246 w 2053"/>
                <a:gd name="T11" fmla="*/ 1744 h 3079"/>
                <a:gd name="T12" fmla="*/ 985 w 2053"/>
                <a:gd name="T13" fmla="*/ 2093 h 3079"/>
                <a:gd name="T14" fmla="*/ 1518 w 2053"/>
                <a:gd name="T15" fmla="*/ 1744 h 3079"/>
                <a:gd name="T16" fmla="*/ 1518 w 2053"/>
                <a:gd name="T17" fmla="*/ 1970 h 3079"/>
                <a:gd name="T18" fmla="*/ 1396 w 2053"/>
                <a:gd name="T19" fmla="*/ 2442 h 3079"/>
                <a:gd name="T20" fmla="*/ 985 w 2053"/>
                <a:gd name="T21" fmla="*/ 2606 h 3079"/>
                <a:gd name="T22" fmla="*/ 390 w 2053"/>
                <a:gd name="T23" fmla="*/ 2319 h 3079"/>
                <a:gd name="T24" fmla="*/ 61 w 2053"/>
                <a:gd name="T25" fmla="*/ 2668 h 3079"/>
                <a:gd name="T26" fmla="*/ 985 w 2053"/>
                <a:gd name="T27" fmla="*/ 3078 h 3079"/>
                <a:gd name="T28" fmla="*/ 1868 w 2053"/>
                <a:gd name="T29" fmla="*/ 2668 h 3079"/>
                <a:gd name="T30" fmla="*/ 2052 w 2053"/>
                <a:gd name="T31" fmla="*/ 1929 h 3079"/>
                <a:gd name="T32" fmla="*/ 2052 w 2053"/>
                <a:gd name="T33" fmla="*/ 40 h 3079"/>
                <a:gd name="T34" fmla="*/ 1539 w 2053"/>
                <a:gd name="T35" fmla="*/ 40 h 3079"/>
                <a:gd name="T36" fmla="*/ 1026 w 2053"/>
                <a:gd name="T37" fmla="*/ 1560 h 3079"/>
                <a:gd name="T38" fmla="*/ 1026 w 2053"/>
                <a:gd name="T39" fmla="*/ 1560 h 3079"/>
                <a:gd name="T40" fmla="*/ 533 w 2053"/>
                <a:gd name="T41" fmla="*/ 1046 h 3079"/>
                <a:gd name="T42" fmla="*/ 1026 w 2053"/>
                <a:gd name="T43" fmla="*/ 513 h 3079"/>
                <a:gd name="T44" fmla="*/ 1518 w 2053"/>
                <a:gd name="T45" fmla="*/ 1046 h 3079"/>
                <a:gd name="T46" fmla="*/ 1026 w 2053"/>
                <a:gd name="T47" fmla="*/ 1560 h 3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53" h="3079">
                  <a:moveTo>
                    <a:pt x="1539" y="40"/>
                  </a:moveTo>
                  <a:lnTo>
                    <a:pt x="1539" y="40"/>
                  </a:lnTo>
                  <a:cubicBezTo>
                    <a:pt x="1539" y="348"/>
                    <a:pt x="1539" y="348"/>
                    <a:pt x="1539" y="348"/>
                  </a:cubicBezTo>
                  <a:cubicBezTo>
                    <a:pt x="1539" y="205"/>
                    <a:pt x="1334" y="0"/>
                    <a:pt x="965" y="0"/>
                  </a:cubicBezTo>
                  <a:cubicBezTo>
                    <a:pt x="431" y="0"/>
                    <a:pt x="0" y="451"/>
                    <a:pt x="0" y="1046"/>
                  </a:cubicBezTo>
                  <a:cubicBezTo>
                    <a:pt x="0" y="1313"/>
                    <a:pt x="102" y="1560"/>
                    <a:pt x="246" y="1744"/>
                  </a:cubicBezTo>
                  <a:cubicBezTo>
                    <a:pt x="431" y="1949"/>
                    <a:pt x="697" y="2093"/>
                    <a:pt x="985" y="2093"/>
                  </a:cubicBezTo>
                  <a:cubicBezTo>
                    <a:pt x="1334" y="2093"/>
                    <a:pt x="1498" y="1888"/>
                    <a:pt x="1518" y="1744"/>
                  </a:cubicBezTo>
                  <a:cubicBezTo>
                    <a:pt x="1518" y="1970"/>
                    <a:pt x="1518" y="1970"/>
                    <a:pt x="1518" y="1970"/>
                  </a:cubicBezTo>
                  <a:cubicBezTo>
                    <a:pt x="1518" y="2217"/>
                    <a:pt x="1478" y="2339"/>
                    <a:pt x="1396" y="2442"/>
                  </a:cubicBezTo>
                  <a:cubicBezTo>
                    <a:pt x="1313" y="2545"/>
                    <a:pt x="1170" y="2606"/>
                    <a:pt x="985" y="2606"/>
                  </a:cubicBezTo>
                  <a:cubicBezTo>
                    <a:pt x="677" y="2606"/>
                    <a:pt x="492" y="2421"/>
                    <a:pt x="390" y="2319"/>
                  </a:cubicBezTo>
                  <a:cubicBezTo>
                    <a:pt x="61" y="2668"/>
                    <a:pt x="61" y="2668"/>
                    <a:pt x="61" y="2668"/>
                  </a:cubicBezTo>
                  <a:cubicBezTo>
                    <a:pt x="246" y="2894"/>
                    <a:pt x="615" y="3078"/>
                    <a:pt x="985" y="3078"/>
                  </a:cubicBezTo>
                  <a:cubicBezTo>
                    <a:pt x="1375" y="3078"/>
                    <a:pt x="1683" y="2914"/>
                    <a:pt x="1868" y="2668"/>
                  </a:cubicBezTo>
                  <a:cubicBezTo>
                    <a:pt x="1991" y="2504"/>
                    <a:pt x="2052" y="2299"/>
                    <a:pt x="2052" y="1929"/>
                  </a:cubicBezTo>
                  <a:cubicBezTo>
                    <a:pt x="2052" y="40"/>
                    <a:pt x="2052" y="40"/>
                    <a:pt x="2052" y="40"/>
                  </a:cubicBezTo>
                  <a:lnTo>
                    <a:pt x="1539" y="40"/>
                  </a:lnTo>
                  <a:close/>
                  <a:moveTo>
                    <a:pt x="1026" y="1560"/>
                  </a:moveTo>
                  <a:lnTo>
                    <a:pt x="1026" y="1560"/>
                  </a:lnTo>
                  <a:cubicBezTo>
                    <a:pt x="718" y="1560"/>
                    <a:pt x="533" y="1334"/>
                    <a:pt x="533" y="1046"/>
                  </a:cubicBezTo>
                  <a:cubicBezTo>
                    <a:pt x="533" y="759"/>
                    <a:pt x="718" y="513"/>
                    <a:pt x="1026" y="513"/>
                  </a:cubicBezTo>
                  <a:cubicBezTo>
                    <a:pt x="1313" y="513"/>
                    <a:pt x="1518" y="759"/>
                    <a:pt x="1518" y="1046"/>
                  </a:cubicBezTo>
                  <a:cubicBezTo>
                    <a:pt x="1518" y="1334"/>
                    <a:pt x="1313" y="1560"/>
                    <a:pt x="1026" y="156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p>
          </p:txBody>
        </p:sp>
        <p:sp>
          <p:nvSpPr>
            <p:cNvPr id="9" name="Freeform 68">
              <a:extLst>
                <a:ext uri="{FF2B5EF4-FFF2-40B4-BE49-F238E27FC236}">
                  <a16:creationId xmlns:a16="http://schemas.microsoft.com/office/drawing/2014/main" id="{53BF18A9-1195-C384-9C2B-AB528E2AC8B1}"/>
                </a:ext>
              </a:extLst>
            </p:cNvPr>
            <p:cNvSpPr>
              <a:spLocks noChangeArrowheads="1"/>
            </p:cNvSpPr>
            <p:nvPr/>
          </p:nvSpPr>
          <p:spPr bwMode="black">
            <a:xfrm>
              <a:off x="2810612" y="852792"/>
              <a:ext cx="232952" cy="232952"/>
            </a:xfrm>
            <a:custGeom>
              <a:avLst/>
              <a:gdLst>
                <a:gd name="T0" fmla="*/ 801 w 802"/>
                <a:gd name="T1" fmla="*/ 410 h 801"/>
                <a:gd name="T2" fmla="*/ 801 w 802"/>
                <a:gd name="T3" fmla="*/ 410 h 801"/>
                <a:gd name="T4" fmla="*/ 391 w 802"/>
                <a:gd name="T5" fmla="*/ 0 h 801"/>
                <a:gd name="T6" fmla="*/ 0 w 802"/>
                <a:gd name="T7" fmla="*/ 410 h 801"/>
                <a:gd name="T8" fmla="*/ 391 w 802"/>
                <a:gd name="T9" fmla="*/ 800 h 801"/>
                <a:gd name="T10" fmla="*/ 801 w 802"/>
                <a:gd name="T11" fmla="*/ 410 h 801"/>
              </a:gdLst>
              <a:ahLst/>
              <a:cxnLst>
                <a:cxn ang="0">
                  <a:pos x="T0" y="T1"/>
                </a:cxn>
                <a:cxn ang="0">
                  <a:pos x="T2" y="T3"/>
                </a:cxn>
                <a:cxn ang="0">
                  <a:pos x="T4" y="T5"/>
                </a:cxn>
                <a:cxn ang="0">
                  <a:pos x="T6" y="T7"/>
                </a:cxn>
                <a:cxn ang="0">
                  <a:pos x="T8" y="T9"/>
                </a:cxn>
                <a:cxn ang="0">
                  <a:pos x="T10" y="T11"/>
                </a:cxn>
              </a:cxnLst>
              <a:rect l="0" t="0" r="r" b="b"/>
              <a:pathLst>
                <a:path w="802" h="801">
                  <a:moveTo>
                    <a:pt x="801" y="410"/>
                  </a:moveTo>
                  <a:lnTo>
                    <a:pt x="801" y="410"/>
                  </a:lnTo>
                  <a:cubicBezTo>
                    <a:pt x="801" y="185"/>
                    <a:pt x="616" y="0"/>
                    <a:pt x="391" y="0"/>
                  </a:cubicBezTo>
                  <a:cubicBezTo>
                    <a:pt x="185" y="0"/>
                    <a:pt x="0" y="185"/>
                    <a:pt x="0" y="410"/>
                  </a:cubicBezTo>
                  <a:cubicBezTo>
                    <a:pt x="0" y="616"/>
                    <a:pt x="185" y="800"/>
                    <a:pt x="391" y="800"/>
                  </a:cubicBezTo>
                  <a:cubicBezTo>
                    <a:pt x="616" y="800"/>
                    <a:pt x="801" y="616"/>
                    <a:pt x="801" y="41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p>
          </p:txBody>
        </p:sp>
        <p:sp>
          <p:nvSpPr>
            <p:cNvPr id="10" name="Freeform 69">
              <a:extLst>
                <a:ext uri="{FF2B5EF4-FFF2-40B4-BE49-F238E27FC236}">
                  <a16:creationId xmlns:a16="http://schemas.microsoft.com/office/drawing/2014/main" id="{7886FBC3-E683-27DB-1D99-F54222DBB60F}"/>
                </a:ext>
              </a:extLst>
            </p:cNvPr>
            <p:cNvSpPr>
              <a:spLocks noChangeArrowheads="1"/>
            </p:cNvSpPr>
            <p:nvPr/>
          </p:nvSpPr>
          <p:spPr bwMode="black">
            <a:xfrm>
              <a:off x="2584060" y="877110"/>
              <a:ext cx="154875" cy="578540"/>
            </a:xfrm>
            <a:custGeom>
              <a:avLst/>
              <a:gdLst>
                <a:gd name="T0" fmla="*/ 534 w 535"/>
                <a:gd name="T1" fmla="*/ 0 h 1992"/>
                <a:gd name="T2" fmla="*/ 0 w 535"/>
                <a:gd name="T3" fmla="*/ 0 h 1992"/>
                <a:gd name="T4" fmla="*/ 0 w 535"/>
                <a:gd name="T5" fmla="*/ 1991 h 1992"/>
                <a:gd name="T6" fmla="*/ 534 w 535"/>
                <a:gd name="T7" fmla="*/ 1991 h 1992"/>
                <a:gd name="T8" fmla="*/ 534 w 535"/>
                <a:gd name="T9" fmla="*/ 0 h 1992"/>
              </a:gdLst>
              <a:ahLst/>
              <a:cxnLst>
                <a:cxn ang="0">
                  <a:pos x="T0" y="T1"/>
                </a:cxn>
                <a:cxn ang="0">
                  <a:pos x="T2" y="T3"/>
                </a:cxn>
                <a:cxn ang="0">
                  <a:pos x="T4" y="T5"/>
                </a:cxn>
                <a:cxn ang="0">
                  <a:pos x="T6" y="T7"/>
                </a:cxn>
                <a:cxn ang="0">
                  <a:pos x="T8" y="T9"/>
                </a:cxn>
              </a:cxnLst>
              <a:rect l="0" t="0" r="r" b="b"/>
              <a:pathLst>
                <a:path w="535" h="1992">
                  <a:moveTo>
                    <a:pt x="534" y="0"/>
                  </a:moveTo>
                  <a:lnTo>
                    <a:pt x="0" y="0"/>
                  </a:lnTo>
                  <a:lnTo>
                    <a:pt x="0" y="1991"/>
                  </a:lnTo>
                  <a:lnTo>
                    <a:pt x="534" y="1991"/>
                  </a:lnTo>
                  <a:lnTo>
                    <a:pt x="534"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p>
          </p:txBody>
        </p:sp>
        <p:sp>
          <p:nvSpPr>
            <p:cNvPr id="11" name="Freeform 70">
              <a:extLst>
                <a:ext uri="{FF2B5EF4-FFF2-40B4-BE49-F238E27FC236}">
                  <a16:creationId xmlns:a16="http://schemas.microsoft.com/office/drawing/2014/main" id="{22D9C83E-B528-FCA5-7810-D53A9277D4A7}"/>
                </a:ext>
              </a:extLst>
            </p:cNvPr>
            <p:cNvSpPr>
              <a:spLocks noChangeArrowheads="1"/>
            </p:cNvSpPr>
            <p:nvPr/>
          </p:nvSpPr>
          <p:spPr bwMode="black">
            <a:xfrm>
              <a:off x="5586836" y="697917"/>
              <a:ext cx="524782" cy="751334"/>
            </a:xfrm>
            <a:custGeom>
              <a:avLst/>
              <a:gdLst>
                <a:gd name="T0" fmla="*/ 554 w 1807"/>
                <a:gd name="T1" fmla="*/ 1847 h 2587"/>
                <a:gd name="T2" fmla="*/ 554 w 1807"/>
                <a:gd name="T3" fmla="*/ 0 h 2587"/>
                <a:gd name="T4" fmla="*/ 0 w 1807"/>
                <a:gd name="T5" fmla="*/ 0 h 2587"/>
                <a:gd name="T6" fmla="*/ 0 w 1807"/>
                <a:gd name="T7" fmla="*/ 2217 h 2587"/>
                <a:gd name="T8" fmla="*/ 0 w 1807"/>
                <a:gd name="T9" fmla="*/ 2381 h 2587"/>
                <a:gd name="T10" fmla="*/ 0 w 1807"/>
                <a:gd name="T11" fmla="*/ 2586 h 2587"/>
                <a:gd name="T12" fmla="*/ 1806 w 1807"/>
                <a:gd name="T13" fmla="*/ 2586 h 2587"/>
                <a:gd name="T14" fmla="*/ 1806 w 1807"/>
                <a:gd name="T15" fmla="*/ 2094 h 2587"/>
                <a:gd name="T16" fmla="*/ 554 w 1807"/>
                <a:gd name="T17" fmla="*/ 2094 h 2587"/>
                <a:gd name="T18" fmla="*/ 554 w 1807"/>
                <a:gd name="T19" fmla="*/ 1847 h 2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7" h="2587">
                  <a:moveTo>
                    <a:pt x="554" y="1847"/>
                  </a:moveTo>
                  <a:lnTo>
                    <a:pt x="554" y="0"/>
                  </a:lnTo>
                  <a:lnTo>
                    <a:pt x="0" y="0"/>
                  </a:lnTo>
                  <a:lnTo>
                    <a:pt x="0" y="2217"/>
                  </a:lnTo>
                  <a:lnTo>
                    <a:pt x="0" y="2381"/>
                  </a:lnTo>
                  <a:lnTo>
                    <a:pt x="0" y="2586"/>
                  </a:lnTo>
                  <a:lnTo>
                    <a:pt x="1806" y="2586"/>
                  </a:lnTo>
                  <a:lnTo>
                    <a:pt x="1806" y="2094"/>
                  </a:lnTo>
                  <a:lnTo>
                    <a:pt x="554" y="2094"/>
                  </a:lnTo>
                  <a:lnTo>
                    <a:pt x="554" y="184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p>
          </p:txBody>
        </p:sp>
        <p:sp>
          <p:nvSpPr>
            <p:cNvPr id="12" name="Freeform 71">
              <a:extLst>
                <a:ext uri="{FF2B5EF4-FFF2-40B4-BE49-F238E27FC236}">
                  <a16:creationId xmlns:a16="http://schemas.microsoft.com/office/drawing/2014/main" id="{F44B91CF-1E5B-981E-1E84-8C96EF8B7E62}"/>
                </a:ext>
              </a:extLst>
            </p:cNvPr>
            <p:cNvSpPr>
              <a:spLocks noChangeArrowheads="1"/>
            </p:cNvSpPr>
            <p:nvPr/>
          </p:nvSpPr>
          <p:spPr bwMode="black">
            <a:xfrm>
              <a:off x="6188416" y="865591"/>
              <a:ext cx="554221" cy="601579"/>
            </a:xfrm>
            <a:custGeom>
              <a:avLst/>
              <a:gdLst>
                <a:gd name="T0" fmla="*/ 1867 w 1909"/>
                <a:gd name="T1" fmla="*/ 1704 h 2074"/>
                <a:gd name="T2" fmla="*/ 1867 w 1909"/>
                <a:gd name="T3" fmla="*/ 1704 h 2074"/>
                <a:gd name="T4" fmla="*/ 1046 w 1909"/>
                <a:gd name="T5" fmla="*/ 2073 h 2074"/>
                <a:gd name="T6" fmla="*/ 0 w 1909"/>
                <a:gd name="T7" fmla="*/ 1026 h 2074"/>
                <a:gd name="T8" fmla="*/ 985 w 1909"/>
                <a:gd name="T9" fmla="*/ 0 h 2074"/>
                <a:gd name="T10" fmla="*/ 1908 w 1909"/>
                <a:gd name="T11" fmla="*/ 1006 h 2074"/>
                <a:gd name="T12" fmla="*/ 1908 w 1909"/>
                <a:gd name="T13" fmla="*/ 1170 h 2074"/>
                <a:gd name="T14" fmla="*/ 533 w 1909"/>
                <a:gd name="T15" fmla="*/ 1170 h 2074"/>
                <a:gd name="T16" fmla="*/ 1067 w 1909"/>
                <a:gd name="T17" fmla="*/ 1642 h 2074"/>
                <a:gd name="T18" fmla="*/ 1560 w 1909"/>
                <a:gd name="T19" fmla="*/ 1396 h 2074"/>
                <a:gd name="T20" fmla="*/ 1867 w 1909"/>
                <a:gd name="T21" fmla="*/ 1704 h 2074"/>
                <a:gd name="T22" fmla="*/ 1374 w 1909"/>
                <a:gd name="T23" fmla="*/ 780 h 2074"/>
                <a:gd name="T24" fmla="*/ 1374 w 1909"/>
                <a:gd name="T25" fmla="*/ 780 h 2074"/>
                <a:gd name="T26" fmla="*/ 985 w 1909"/>
                <a:gd name="T27" fmla="*/ 431 h 2074"/>
                <a:gd name="T28" fmla="*/ 553 w 1909"/>
                <a:gd name="T29" fmla="*/ 780 h 2074"/>
                <a:gd name="T30" fmla="*/ 1374 w 1909"/>
                <a:gd name="T31" fmla="*/ 780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09" h="2074">
                  <a:moveTo>
                    <a:pt x="1867" y="1704"/>
                  </a:moveTo>
                  <a:lnTo>
                    <a:pt x="1867" y="1704"/>
                  </a:lnTo>
                  <a:cubicBezTo>
                    <a:pt x="1662" y="1929"/>
                    <a:pt x="1354" y="2073"/>
                    <a:pt x="1046" y="2073"/>
                  </a:cubicBezTo>
                  <a:cubicBezTo>
                    <a:pt x="451" y="2073"/>
                    <a:pt x="0" y="1663"/>
                    <a:pt x="0" y="1026"/>
                  </a:cubicBezTo>
                  <a:cubicBezTo>
                    <a:pt x="0" y="472"/>
                    <a:pt x="389" y="0"/>
                    <a:pt x="985" y="0"/>
                  </a:cubicBezTo>
                  <a:cubicBezTo>
                    <a:pt x="1518" y="0"/>
                    <a:pt x="1908" y="451"/>
                    <a:pt x="1908" y="1006"/>
                  </a:cubicBezTo>
                  <a:cubicBezTo>
                    <a:pt x="1908" y="1067"/>
                    <a:pt x="1908" y="1108"/>
                    <a:pt x="1908" y="1170"/>
                  </a:cubicBezTo>
                  <a:cubicBezTo>
                    <a:pt x="533" y="1170"/>
                    <a:pt x="533" y="1170"/>
                    <a:pt x="533" y="1170"/>
                  </a:cubicBezTo>
                  <a:cubicBezTo>
                    <a:pt x="553" y="1437"/>
                    <a:pt x="779" y="1642"/>
                    <a:pt x="1067" y="1642"/>
                  </a:cubicBezTo>
                  <a:cubicBezTo>
                    <a:pt x="1292" y="1642"/>
                    <a:pt x="1457" y="1498"/>
                    <a:pt x="1560" y="1396"/>
                  </a:cubicBezTo>
                  <a:lnTo>
                    <a:pt x="1867" y="1704"/>
                  </a:lnTo>
                  <a:close/>
                  <a:moveTo>
                    <a:pt x="1374" y="780"/>
                  </a:moveTo>
                  <a:lnTo>
                    <a:pt x="1374" y="780"/>
                  </a:lnTo>
                  <a:cubicBezTo>
                    <a:pt x="1354" y="595"/>
                    <a:pt x="1190" y="431"/>
                    <a:pt x="985" y="431"/>
                  </a:cubicBezTo>
                  <a:cubicBezTo>
                    <a:pt x="759" y="431"/>
                    <a:pt x="574" y="595"/>
                    <a:pt x="553" y="780"/>
                  </a:cubicBezTo>
                  <a:lnTo>
                    <a:pt x="1374" y="78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p>
          </p:txBody>
        </p:sp>
        <p:sp>
          <p:nvSpPr>
            <p:cNvPr id="13" name="Freeform 72">
              <a:extLst>
                <a:ext uri="{FF2B5EF4-FFF2-40B4-BE49-F238E27FC236}">
                  <a16:creationId xmlns:a16="http://schemas.microsoft.com/office/drawing/2014/main" id="{3069FB30-6AC9-880C-BEAE-F5C6076C31F1}"/>
                </a:ext>
              </a:extLst>
            </p:cNvPr>
            <p:cNvSpPr>
              <a:spLocks noChangeArrowheads="1"/>
            </p:cNvSpPr>
            <p:nvPr/>
          </p:nvSpPr>
          <p:spPr bwMode="black">
            <a:xfrm>
              <a:off x="6796395" y="877110"/>
              <a:ext cx="995806" cy="578540"/>
            </a:xfrm>
            <a:custGeom>
              <a:avLst/>
              <a:gdLst>
                <a:gd name="T0" fmla="*/ 1704 w 3429"/>
                <a:gd name="T1" fmla="*/ 821 h 1992"/>
                <a:gd name="T2" fmla="*/ 2217 w 3429"/>
                <a:gd name="T3" fmla="*/ 1991 h 1992"/>
                <a:gd name="T4" fmla="*/ 2587 w 3429"/>
                <a:gd name="T5" fmla="*/ 1991 h 1992"/>
                <a:gd name="T6" fmla="*/ 3428 w 3429"/>
                <a:gd name="T7" fmla="*/ 0 h 1992"/>
                <a:gd name="T8" fmla="*/ 2874 w 3429"/>
                <a:gd name="T9" fmla="*/ 0 h 1992"/>
                <a:gd name="T10" fmla="*/ 2402 w 3429"/>
                <a:gd name="T11" fmla="*/ 1149 h 1992"/>
                <a:gd name="T12" fmla="*/ 1889 w 3429"/>
                <a:gd name="T13" fmla="*/ 0 h 1992"/>
                <a:gd name="T14" fmla="*/ 1519 w 3429"/>
                <a:gd name="T15" fmla="*/ 0 h 1992"/>
                <a:gd name="T16" fmla="*/ 1027 w 3429"/>
                <a:gd name="T17" fmla="*/ 1149 h 1992"/>
                <a:gd name="T18" fmla="*/ 534 w 3429"/>
                <a:gd name="T19" fmla="*/ 0 h 1992"/>
                <a:gd name="T20" fmla="*/ 0 w 3429"/>
                <a:gd name="T21" fmla="*/ 0 h 1992"/>
                <a:gd name="T22" fmla="*/ 842 w 3429"/>
                <a:gd name="T23" fmla="*/ 1991 h 1992"/>
                <a:gd name="T24" fmla="*/ 1211 w 3429"/>
                <a:gd name="T25" fmla="*/ 1991 h 1992"/>
                <a:gd name="T26" fmla="*/ 1704 w 3429"/>
                <a:gd name="T27" fmla="*/ 821 h 1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29" h="1992">
                  <a:moveTo>
                    <a:pt x="1704" y="821"/>
                  </a:moveTo>
                  <a:lnTo>
                    <a:pt x="2217" y="1991"/>
                  </a:lnTo>
                  <a:lnTo>
                    <a:pt x="2587" y="1991"/>
                  </a:lnTo>
                  <a:lnTo>
                    <a:pt x="3428" y="0"/>
                  </a:lnTo>
                  <a:lnTo>
                    <a:pt x="2874" y="0"/>
                  </a:lnTo>
                  <a:lnTo>
                    <a:pt x="2402" y="1149"/>
                  </a:lnTo>
                  <a:lnTo>
                    <a:pt x="1889" y="0"/>
                  </a:lnTo>
                  <a:lnTo>
                    <a:pt x="1519" y="0"/>
                  </a:lnTo>
                  <a:lnTo>
                    <a:pt x="1027" y="1149"/>
                  </a:lnTo>
                  <a:lnTo>
                    <a:pt x="534" y="0"/>
                  </a:lnTo>
                  <a:lnTo>
                    <a:pt x="0" y="0"/>
                  </a:lnTo>
                  <a:lnTo>
                    <a:pt x="842" y="1991"/>
                  </a:lnTo>
                  <a:lnTo>
                    <a:pt x="1211" y="1991"/>
                  </a:lnTo>
                  <a:lnTo>
                    <a:pt x="1704" y="82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p>
          </p:txBody>
        </p:sp>
        <p:sp>
          <p:nvSpPr>
            <p:cNvPr id="14" name="Freeform 73">
              <a:extLst>
                <a:ext uri="{FF2B5EF4-FFF2-40B4-BE49-F238E27FC236}">
                  <a16:creationId xmlns:a16="http://schemas.microsoft.com/office/drawing/2014/main" id="{1FE2F773-1ABE-D23E-2DC9-9A0B0054B6B7}"/>
                </a:ext>
              </a:extLst>
            </p:cNvPr>
            <p:cNvSpPr>
              <a:spLocks noChangeArrowheads="1"/>
            </p:cNvSpPr>
            <p:nvPr/>
          </p:nvSpPr>
          <p:spPr bwMode="black">
            <a:xfrm>
              <a:off x="7886918" y="609600"/>
              <a:ext cx="208632" cy="197113"/>
            </a:xfrm>
            <a:custGeom>
              <a:avLst/>
              <a:gdLst>
                <a:gd name="T0" fmla="*/ 349 w 719"/>
                <a:gd name="T1" fmla="*/ 0 h 678"/>
                <a:gd name="T2" fmla="*/ 349 w 719"/>
                <a:gd name="T3" fmla="*/ 0 h 678"/>
                <a:gd name="T4" fmla="*/ 0 w 719"/>
                <a:gd name="T5" fmla="*/ 329 h 678"/>
                <a:gd name="T6" fmla="*/ 349 w 719"/>
                <a:gd name="T7" fmla="*/ 677 h 678"/>
                <a:gd name="T8" fmla="*/ 718 w 719"/>
                <a:gd name="T9" fmla="*/ 329 h 678"/>
                <a:gd name="T10" fmla="*/ 349 w 719"/>
                <a:gd name="T11" fmla="*/ 0 h 678"/>
              </a:gdLst>
              <a:ahLst/>
              <a:cxnLst>
                <a:cxn ang="0">
                  <a:pos x="T0" y="T1"/>
                </a:cxn>
                <a:cxn ang="0">
                  <a:pos x="T2" y="T3"/>
                </a:cxn>
                <a:cxn ang="0">
                  <a:pos x="T4" y="T5"/>
                </a:cxn>
                <a:cxn ang="0">
                  <a:pos x="T6" y="T7"/>
                </a:cxn>
                <a:cxn ang="0">
                  <a:pos x="T8" y="T9"/>
                </a:cxn>
                <a:cxn ang="0">
                  <a:pos x="T10" y="T11"/>
                </a:cxn>
              </a:cxnLst>
              <a:rect l="0" t="0" r="r" b="b"/>
              <a:pathLst>
                <a:path w="719" h="678">
                  <a:moveTo>
                    <a:pt x="349" y="0"/>
                  </a:moveTo>
                  <a:lnTo>
                    <a:pt x="349" y="0"/>
                  </a:lnTo>
                  <a:cubicBezTo>
                    <a:pt x="164" y="0"/>
                    <a:pt x="0" y="144"/>
                    <a:pt x="0" y="329"/>
                  </a:cubicBezTo>
                  <a:cubicBezTo>
                    <a:pt x="0" y="534"/>
                    <a:pt x="164" y="677"/>
                    <a:pt x="349" y="677"/>
                  </a:cubicBezTo>
                  <a:cubicBezTo>
                    <a:pt x="554" y="677"/>
                    <a:pt x="718" y="534"/>
                    <a:pt x="718" y="329"/>
                  </a:cubicBezTo>
                  <a:cubicBezTo>
                    <a:pt x="718" y="144"/>
                    <a:pt x="554" y="0"/>
                    <a:pt x="34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p>
          </p:txBody>
        </p:sp>
        <p:sp>
          <p:nvSpPr>
            <p:cNvPr id="15" name="Freeform 74">
              <a:extLst>
                <a:ext uri="{FF2B5EF4-FFF2-40B4-BE49-F238E27FC236}">
                  <a16:creationId xmlns:a16="http://schemas.microsoft.com/office/drawing/2014/main" id="{4CC96E21-067D-1717-F81E-8D5048845EB5}"/>
                </a:ext>
              </a:extLst>
            </p:cNvPr>
            <p:cNvSpPr>
              <a:spLocks noChangeArrowheads="1"/>
            </p:cNvSpPr>
            <p:nvPr/>
          </p:nvSpPr>
          <p:spPr bwMode="black">
            <a:xfrm>
              <a:off x="7909957" y="877110"/>
              <a:ext cx="154874" cy="578540"/>
            </a:xfrm>
            <a:custGeom>
              <a:avLst/>
              <a:gdLst>
                <a:gd name="T0" fmla="*/ 533 w 534"/>
                <a:gd name="T1" fmla="*/ 0 h 1992"/>
                <a:gd name="T2" fmla="*/ 0 w 534"/>
                <a:gd name="T3" fmla="*/ 0 h 1992"/>
                <a:gd name="T4" fmla="*/ 0 w 534"/>
                <a:gd name="T5" fmla="*/ 1991 h 1992"/>
                <a:gd name="T6" fmla="*/ 533 w 534"/>
                <a:gd name="T7" fmla="*/ 1991 h 1992"/>
                <a:gd name="T8" fmla="*/ 533 w 534"/>
                <a:gd name="T9" fmla="*/ 0 h 1992"/>
              </a:gdLst>
              <a:ahLst/>
              <a:cxnLst>
                <a:cxn ang="0">
                  <a:pos x="T0" y="T1"/>
                </a:cxn>
                <a:cxn ang="0">
                  <a:pos x="T2" y="T3"/>
                </a:cxn>
                <a:cxn ang="0">
                  <a:pos x="T4" y="T5"/>
                </a:cxn>
                <a:cxn ang="0">
                  <a:pos x="T6" y="T7"/>
                </a:cxn>
                <a:cxn ang="0">
                  <a:pos x="T8" y="T9"/>
                </a:cxn>
              </a:cxnLst>
              <a:rect l="0" t="0" r="r" b="b"/>
              <a:pathLst>
                <a:path w="534" h="1992">
                  <a:moveTo>
                    <a:pt x="533" y="0"/>
                  </a:moveTo>
                  <a:lnTo>
                    <a:pt x="0" y="0"/>
                  </a:lnTo>
                  <a:lnTo>
                    <a:pt x="0" y="1991"/>
                  </a:lnTo>
                  <a:lnTo>
                    <a:pt x="533" y="1991"/>
                  </a:lnTo>
                  <a:lnTo>
                    <a:pt x="533"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p>
          </p:txBody>
        </p:sp>
        <p:sp>
          <p:nvSpPr>
            <p:cNvPr id="16" name="Freeform 75">
              <a:extLst>
                <a:ext uri="{FF2B5EF4-FFF2-40B4-BE49-F238E27FC236}">
                  <a16:creationId xmlns:a16="http://schemas.microsoft.com/office/drawing/2014/main" id="{AE213AEE-F048-4E13-8832-679D24C5FEA8}"/>
                </a:ext>
              </a:extLst>
            </p:cNvPr>
            <p:cNvSpPr>
              <a:spLocks noChangeArrowheads="1"/>
            </p:cNvSpPr>
            <p:nvPr/>
          </p:nvSpPr>
          <p:spPr bwMode="black">
            <a:xfrm>
              <a:off x="8214586" y="865591"/>
              <a:ext cx="459504" cy="601579"/>
            </a:xfrm>
            <a:custGeom>
              <a:avLst/>
              <a:gdLst>
                <a:gd name="T0" fmla="*/ 0 w 1581"/>
                <a:gd name="T1" fmla="*/ 1806 h 2074"/>
                <a:gd name="T2" fmla="*/ 0 w 1581"/>
                <a:gd name="T3" fmla="*/ 1806 h 2074"/>
                <a:gd name="T4" fmla="*/ 800 w 1581"/>
                <a:gd name="T5" fmla="*/ 2073 h 2074"/>
                <a:gd name="T6" fmla="*/ 1580 w 1581"/>
                <a:gd name="T7" fmla="*/ 1458 h 2074"/>
                <a:gd name="T8" fmla="*/ 615 w 1581"/>
                <a:gd name="T9" fmla="*/ 595 h 2074"/>
                <a:gd name="T10" fmla="*/ 903 w 1581"/>
                <a:gd name="T11" fmla="*/ 451 h 2074"/>
                <a:gd name="T12" fmla="*/ 1272 w 1581"/>
                <a:gd name="T13" fmla="*/ 575 h 2074"/>
                <a:gd name="T14" fmla="*/ 1519 w 1581"/>
                <a:gd name="T15" fmla="*/ 185 h 2074"/>
                <a:gd name="T16" fmla="*/ 862 w 1581"/>
                <a:gd name="T17" fmla="*/ 0 h 2074"/>
                <a:gd name="T18" fmla="*/ 82 w 1581"/>
                <a:gd name="T19" fmla="*/ 615 h 2074"/>
                <a:gd name="T20" fmla="*/ 1046 w 1581"/>
                <a:gd name="T21" fmla="*/ 1437 h 2074"/>
                <a:gd name="T22" fmla="*/ 800 w 1581"/>
                <a:gd name="T23" fmla="*/ 1622 h 2074"/>
                <a:gd name="T24" fmla="*/ 246 w 1581"/>
                <a:gd name="T25" fmla="*/ 1416 h 2074"/>
                <a:gd name="T26" fmla="*/ 0 w 1581"/>
                <a:gd name="T27" fmla="*/ 1806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81" h="2074">
                  <a:moveTo>
                    <a:pt x="0" y="1806"/>
                  </a:moveTo>
                  <a:lnTo>
                    <a:pt x="0" y="1806"/>
                  </a:lnTo>
                  <a:cubicBezTo>
                    <a:pt x="225" y="1971"/>
                    <a:pt x="513" y="2073"/>
                    <a:pt x="800" y="2073"/>
                  </a:cubicBezTo>
                  <a:cubicBezTo>
                    <a:pt x="1211" y="2073"/>
                    <a:pt x="1580" y="1827"/>
                    <a:pt x="1580" y="1458"/>
                  </a:cubicBezTo>
                  <a:cubicBezTo>
                    <a:pt x="1580" y="759"/>
                    <a:pt x="615" y="862"/>
                    <a:pt x="615" y="595"/>
                  </a:cubicBezTo>
                  <a:cubicBezTo>
                    <a:pt x="615" y="493"/>
                    <a:pt x="739" y="451"/>
                    <a:pt x="903" y="451"/>
                  </a:cubicBezTo>
                  <a:cubicBezTo>
                    <a:pt x="1046" y="451"/>
                    <a:pt x="1170" y="513"/>
                    <a:pt x="1272" y="575"/>
                  </a:cubicBezTo>
                  <a:cubicBezTo>
                    <a:pt x="1519" y="185"/>
                    <a:pt x="1519" y="185"/>
                    <a:pt x="1519" y="185"/>
                  </a:cubicBezTo>
                  <a:cubicBezTo>
                    <a:pt x="1396" y="82"/>
                    <a:pt x="1108" y="0"/>
                    <a:pt x="862" y="0"/>
                  </a:cubicBezTo>
                  <a:cubicBezTo>
                    <a:pt x="451" y="0"/>
                    <a:pt x="82" y="226"/>
                    <a:pt x="82" y="615"/>
                  </a:cubicBezTo>
                  <a:cubicBezTo>
                    <a:pt x="82" y="1252"/>
                    <a:pt x="1046" y="1149"/>
                    <a:pt x="1046" y="1437"/>
                  </a:cubicBezTo>
                  <a:cubicBezTo>
                    <a:pt x="1046" y="1540"/>
                    <a:pt x="944" y="1622"/>
                    <a:pt x="800" y="1622"/>
                  </a:cubicBezTo>
                  <a:cubicBezTo>
                    <a:pt x="595" y="1622"/>
                    <a:pt x="389" y="1540"/>
                    <a:pt x="246" y="1416"/>
                  </a:cubicBezTo>
                  <a:lnTo>
                    <a:pt x="0" y="180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p>
          </p:txBody>
        </p:sp>
        <p:sp>
          <p:nvSpPr>
            <p:cNvPr id="17" name="Oval 3">
              <a:extLst>
                <a:ext uri="{FF2B5EF4-FFF2-40B4-BE49-F238E27FC236}">
                  <a16:creationId xmlns:a16="http://schemas.microsoft.com/office/drawing/2014/main" id="{9AAB607D-5F4E-0044-1304-5F0DEB91516A}"/>
                </a:ext>
              </a:extLst>
            </p:cNvPr>
            <p:cNvSpPr/>
            <p:nvPr/>
          </p:nvSpPr>
          <p:spPr bwMode="black">
            <a:xfrm>
              <a:off x="1827606" y="865591"/>
              <a:ext cx="612648" cy="603504"/>
            </a:xfrm>
            <a:custGeom>
              <a:avLst/>
              <a:gdLst/>
              <a:ahLst/>
              <a:cxnLst/>
              <a:rect l="l" t="t" r="r" b="b"/>
              <a:pathLst>
                <a:path w="612648" h="603504">
                  <a:moveTo>
                    <a:pt x="306324" y="141732"/>
                  </a:moveTo>
                  <a:cubicBezTo>
                    <a:pt x="222997" y="141732"/>
                    <a:pt x="155448" y="213375"/>
                    <a:pt x="155448" y="301752"/>
                  </a:cubicBezTo>
                  <a:cubicBezTo>
                    <a:pt x="155448" y="390129"/>
                    <a:pt x="222997" y="461772"/>
                    <a:pt x="306324" y="461772"/>
                  </a:cubicBezTo>
                  <a:cubicBezTo>
                    <a:pt x="389651" y="461772"/>
                    <a:pt x="457200" y="390129"/>
                    <a:pt x="457200" y="301752"/>
                  </a:cubicBezTo>
                  <a:cubicBezTo>
                    <a:pt x="457200" y="213375"/>
                    <a:pt x="389651" y="141732"/>
                    <a:pt x="306324" y="141732"/>
                  </a:cubicBezTo>
                  <a:close/>
                  <a:moveTo>
                    <a:pt x="306324" y="0"/>
                  </a:moveTo>
                  <a:cubicBezTo>
                    <a:pt x="475502" y="0"/>
                    <a:pt x="612648" y="135099"/>
                    <a:pt x="612648" y="301752"/>
                  </a:cubicBezTo>
                  <a:cubicBezTo>
                    <a:pt x="612648" y="468405"/>
                    <a:pt x="475502" y="603504"/>
                    <a:pt x="306324" y="603504"/>
                  </a:cubicBezTo>
                  <a:cubicBezTo>
                    <a:pt x="137146" y="603504"/>
                    <a:pt x="0" y="468405"/>
                    <a:pt x="0" y="301752"/>
                  </a:cubicBezTo>
                  <a:cubicBezTo>
                    <a:pt x="0" y="135099"/>
                    <a:pt x="137146" y="0"/>
                    <a:pt x="306324" y="0"/>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124906037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Presenters 6">
    <p:spTree>
      <p:nvGrpSpPr>
        <p:cNvPr id="1" name=""/>
        <p:cNvGrpSpPr/>
        <p:nvPr/>
      </p:nvGrpSpPr>
      <p:grpSpPr>
        <a:xfrm>
          <a:off x="0" y="0"/>
          <a:ext cx="0" cy="0"/>
          <a:chOff x="0" y="0"/>
          <a:chExt cx="0" cy="0"/>
        </a:xfrm>
      </p:grpSpPr>
      <p:pic>
        <p:nvPicPr>
          <p:cNvPr id="29" name="Picture 28"/>
          <p:cNvPicPr>
            <a:picLocks noChangeAspect="1"/>
          </p:cNvPicPr>
          <p:nvPr userDrawn="1"/>
        </p:nvPicPr>
        <p:blipFill>
          <a:blip r:embed="rId2"/>
          <a:stretch>
            <a:fillRect/>
          </a:stretch>
        </p:blipFill>
        <p:spPr>
          <a:xfrm>
            <a:off x="1" y="0"/>
            <a:ext cx="12193057" cy="6860627"/>
          </a:xfrm>
          <a:prstGeom prst="rect">
            <a:avLst/>
          </a:prstGeom>
        </p:spPr>
      </p:pic>
      <p:sp>
        <p:nvSpPr>
          <p:cNvPr id="4" name="Picture Placeholder 3"/>
          <p:cNvSpPr>
            <a:spLocks noGrp="1"/>
          </p:cNvSpPr>
          <p:nvPr>
            <p:ph type="pic" sz="quarter" idx="10" hasCustomPrompt="1"/>
          </p:nvPr>
        </p:nvSpPr>
        <p:spPr>
          <a:xfrm>
            <a:off x="9407594" y="3472254"/>
            <a:ext cx="1880556" cy="1880556"/>
          </a:xfrm>
          <a:solidFill>
            <a:schemeClr val="bg1"/>
          </a:solidFill>
        </p:spPr>
        <p:txBody>
          <a:bodyPr anchor="ctr">
            <a:normAutofit/>
          </a:bodyPr>
          <a:lstStyle>
            <a:lvl1pPr marL="0" indent="0" algn="ctr">
              <a:buNone/>
              <a:defRPr sz="1600">
                <a:solidFill>
                  <a:schemeClr val="tx1">
                    <a:lumMod val="50000"/>
                    <a:lumOff val="50000"/>
                  </a:schemeClr>
                </a:solidFill>
              </a:defRPr>
            </a:lvl1pPr>
          </a:lstStyle>
          <a:p>
            <a:r>
              <a:rPr lang="en-US" dirty="0"/>
              <a:t>Insert Bio Photo</a:t>
            </a:r>
          </a:p>
        </p:txBody>
      </p:sp>
      <p:sp>
        <p:nvSpPr>
          <p:cNvPr id="26" name="Text Placeholder 25"/>
          <p:cNvSpPr>
            <a:spLocks noGrp="1"/>
          </p:cNvSpPr>
          <p:nvPr>
            <p:ph type="body" sz="quarter" idx="14" hasCustomPrompt="1"/>
          </p:nvPr>
        </p:nvSpPr>
        <p:spPr>
          <a:xfrm>
            <a:off x="9406964" y="5437728"/>
            <a:ext cx="1881187" cy="601133"/>
          </a:xfrm>
        </p:spPr>
        <p:txBody>
          <a:bodyPr>
            <a:noAutofit/>
          </a:bodyPr>
          <a:lstStyle>
            <a:lvl1pPr marL="0" indent="0">
              <a:buNone/>
              <a:defRPr sz="1467" b="1" baseline="0">
                <a:solidFill>
                  <a:schemeClr val="bg1"/>
                </a:solidFill>
              </a:defRPr>
            </a:lvl1pPr>
            <a:lvl2pPr marL="306908" indent="0">
              <a:buNone/>
              <a:defRPr sz="1467"/>
            </a:lvl2pPr>
            <a:lvl3pPr marL="613818" indent="0">
              <a:buNone/>
              <a:defRPr sz="1467"/>
            </a:lvl3pPr>
            <a:lvl4pPr marL="910144" indent="0">
              <a:buNone/>
              <a:defRPr sz="1467"/>
            </a:lvl4pPr>
            <a:lvl5pPr marL="1214936" indent="0">
              <a:buNone/>
              <a:defRPr sz="1467"/>
            </a:lvl5pPr>
          </a:lstStyle>
          <a:p>
            <a:pPr lvl="0"/>
            <a:r>
              <a:rPr lang="en-US" dirty="0"/>
              <a:t>Insert Name Here</a:t>
            </a:r>
          </a:p>
        </p:txBody>
      </p:sp>
      <p:sp>
        <p:nvSpPr>
          <p:cNvPr id="34" name="Picture Placeholder 3"/>
          <p:cNvSpPr>
            <a:spLocks noGrp="1"/>
          </p:cNvSpPr>
          <p:nvPr>
            <p:ph type="pic" sz="quarter" idx="18" hasCustomPrompt="1"/>
          </p:nvPr>
        </p:nvSpPr>
        <p:spPr>
          <a:xfrm>
            <a:off x="7188122" y="3457254"/>
            <a:ext cx="1880556" cy="1880556"/>
          </a:xfrm>
          <a:solidFill>
            <a:schemeClr val="bg1"/>
          </a:solidFill>
        </p:spPr>
        <p:txBody>
          <a:bodyPr anchor="ctr">
            <a:normAutofit/>
          </a:bodyPr>
          <a:lstStyle>
            <a:lvl1pPr marL="0" indent="0" algn="ctr">
              <a:buNone/>
              <a:defRPr sz="1600">
                <a:solidFill>
                  <a:schemeClr val="tx1">
                    <a:lumMod val="50000"/>
                    <a:lumOff val="50000"/>
                  </a:schemeClr>
                </a:solidFill>
              </a:defRPr>
            </a:lvl1pPr>
          </a:lstStyle>
          <a:p>
            <a:r>
              <a:rPr lang="en-US" dirty="0"/>
              <a:t>Insert Bio Photo</a:t>
            </a:r>
          </a:p>
        </p:txBody>
      </p:sp>
      <p:sp>
        <p:nvSpPr>
          <p:cNvPr id="35" name="Picture Placeholder 3"/>
          <p:cNvSpPr>
            <a:spLocks noGrp="1"/>
          </p:cNvSpPr>
          <p:nvPr>
            <p:ph type="pic" sz="quarter" idx="19" hasCustomPrompt="1"/>
          </p:nvPr>
        </p:nvSpPr>
        <p:spPr>
          <a:xfrm>
            <a:off x="4951753" y="730430"/>
            <a:ext cx="1880556" cy="1880556"/>
          </a:xfrm>
          <a:solidFill>
            <a:schemeClr val="bg1"/>
          </a:solidFill>
        </p:spPr>
        <p:txBody>
          <a:bodyPr anchor="ctr">
            <a:normAutofit/>
          </a:bodyPr>
          <a:lstStyle>
            <a:lvl1pPr marL="0" indent="0" algn="ctr">
              <a:buNone/>
              <a:defRPr sz="1600">
                <a:solidFill>
                  <a:schemeClr val="tx1">
                    <a:lumMod val="50000"/>
                    <a:lumOff val="50000"/>
                  </a:schemeClr>
                </a:solidFill>
              </a:defRPr>
            </a:lvl1pPr>
          </a:lstStyle>
          <a:p>
            <a:r>
              <a:rPr lang="en-US" dirty="0"/>
              <a:t>Insert Bio Photo</a:t>
            </a:r>
          </a:p>
        </p:txBody>
      </p:sp>
      <p:sp>
        <p:nvSpPr>
          <p:cNvPr id="36" name="Picture Placeholder 3"/>
          <p:cNvSpPr>
            <a:spLocks noGrp="1"/>
          </p:cNvSpPr>
          <p:nvPr>
            <p:ph type="pic" sz="quarter" idx="20" hasCustomPrompt="1"/>
          </p:nvPr>
        </p:nvSpPr>
        <p:spPr>
          <a:xfrm>
            <a:off x="7183897" y="730430"/>
            <a:ext cx="1880556" cy="1880556"/>
          </a:xfrm>
          <a:solidFill>
            <a:schemeClr val="bg1"/>
          </a:solidFill>
        </p:spPr>
        <p:txBody>
          <a:bodyPr anchor="ctr">
            <a:normAutofit/>
          </a:bodyPr>
          <a:lstStyle>
            <a:lvl1pPr marL="0" indent="0" algn="ctr">
              <a:buNone/>
              <a:defRPr sz="1600">
                <a:solidFill>
                  <a:schemeClr val="tx1">
                    <a:lumMod val="50000"/>
                    <a:lumOff val="50000"/>
                  </a:schemeClr>
                </a:solidFill>
              </a:defRPr>
            </a:lvl1pPr>
          </a:lstStyle>
          <a:p>
            <a:r>
              <a:rPr lang="en-US" dirty="0"/>
              <a:t>Insert Bio Photo</a:t>
            </a:r>
          </a:p>
        </p:txBody>
      </p:sp>
      <p:sp>
        <p:nvSpPr>
          <p:cNvPr id="37" name="Picture Placeholder 3"/>
          <p:cNvSpPr>
            <a:spLocks noGrp="1"/>
          </p:cNvSpPr>
          <p:nvPr>
            <p:ph type="pic" sz="quarter" idx="21" hasCustomPrompt="1"/>
          </p:nvPr>
        </p:nvSpPr>
        <p:spPr>
          <a:xfrm>
            <a:off x="9416041" y="730430"/>
            <a:ext cx="1880556" cy="1880556"/>
          </a:xfrm>
          <a:solidFill>
            <a:schemeClr val="bg1"/>
          </a:solidFill>
        </p:spPr>
        <p:txBody>
          <a:bodyPr anchor="ctr">
            <a:normAutofit/>
          </a:bodyPr>
          <a:lstStyle>
            <a:lvl1pPr marL="0" indent="0" algn="ctr">
              <a:buNone/>
              <a:defRPr sz="1600">
                <a:solidFill>
                  <a:schemeClr val="tx1">
                    <a:lumMod val="50000"/>
                    <a:lumOff val="50000"/>
                  </a:schemeClr>
                </a:solidFill>
              </a:defRPr>
            </a:lvl1pPr>
          </a:lstStyle>
          <a:p>
            <a:r>
              <a:rPr lang="en-US" dirty="0"/>
              <a:t>Insert Bio Photo</a:t>
            </a:r>
          </a:p>
        </p:txBody>
      </p:sp>
      <p:sp>
        <p:nvSpPr>
          <p:cNvPr id="38" name="Text Placeholder 25"/>
          <p:cNvSpPr>
            <a:spLocks noGrp="1"/>
          </p:cNvSpPr>
          <p:nvPr>
            <p:ph type="body" sz="quarter" idx="22" hasCustomPrompt="1"/>
          </p:nvPr>
        </p:nvSpPr>
        <p:spPr>
          <a:xfrm>
            <a:off x="7172479" y="2695904"/>
            <a:ext cx="1881187" cy="601133"/>
          </a:xfrm>
        </p:spPr>
        <p:txBody>
          <a:bodyPr>
            <a:noAutofit/>
          </a:bodyPr>
          <a:lstStyle>
            <a:lvl1pPr marL="0" indent="0">
              <a:buNone/>
              <a:defRPr sz="1467" b="1" baseline="0">
                <a:solidFill>
                  <a:schemeClr val="bg1"/>
                </a:solidFill>
              </a:defRPr>
            </a:lvl1pPr>
            <a:lvl2pPr marL="306908" indent="0">
              <a:buNone/>
              <a:defRPr sz="1467"/>
            </a:lvl2pPr>
            <a:lvl3pPr marL="613818" indent="0">
              <a:buNone/>
              <a:defRPr sz="1467"/>
            </a:lvl3pPr>
            <a:lvl4pPr marL="910144" indent="0">
              <a:buNone/>
              <a:defRPr sz="1467"/>
            </a:lvl4pPr>
            <a:lvl5pPr marL="1214936" indent="0">
              <a:buNone/>
              <a:defRPr sz="1467"/>
            </a:lvl5pPr>
          </a:lstStyle>
          <a:p>
            <a:pPr lvl="0"/>
            <a:r>
              <a:rPr lang="en-US" dirty="0"/>
              <a:t>Insert Name Here</a:t>
            </a:r>
          </a:p>
        </p:txBody>
      </p:sp>
      <p:sp>
        <p:nvSpPr>
          <p:cNvPr id="39" name="Text Placeholder 25"/>
          <p:cNvSpPr>
            <a:spLocks noGrp="1"/>
          </p:cNvSpPr>
          <p:nvPr>
            <p:ph type="body" sz="quarter" idx="23" hasCustomPrompt="1"/>
          </p:nvPr>
        </p:nvSpPr>
        <p:spPr>
          <a:xfrm>
            <a:off x="7183896" y="5422728"/>
            <a:ext cx="1881187" cy="601133"/>
          </a:xfrm>
        </p:spPr>
        <p:txBody>
          <a:bodyPr>
            <a:noAutofit/>
          </a:bodyPr>
          <a:lstStyle>
            <a:lvl1pPr marL="0" indent="0">
              <a:buNone/>
              <a:defRPr sz="1467" b="1" baseline="0">
                <a:solidFill>
                  <a:schemeClr val="bg1"/>
                </a:solidFill>
              </a:defRPr>
            </a:lvl1pPr>
            <a:lvl2pPr marL="306908" indent="0">
              <a:buNone/>
              <a:defRPr sz="1467"/>
            </a:lvl2pPr>
            <a:lvl3pPr marL="613818" indent="0">
              <a:buNone/>
              <a:defRPr sz="1467"/>
            </a:lvl3pPr>
            <a:lvl4pPr marL="910144" indent="0">
              <a:buNone/>
              <a:defRPr sz="1467"/>
            </a:lvl4pPr>
            <a:lvl5pPr marL="1214936" indent="0">
              <a:buNone/>
              <a:defRPr sz="1467"/>
            </a:lvl5pPr>
          </a:lstStyle>
          <a:p>
            <a:pPr lvl="0"/>
            <a:r>
              <a:rPr lang="en-US" dirty="0"/>
              <a:t>Insert Name Here</a:t>
            </a:r>
          </a:p>
        </p:txBody>
      </p:sp>
      <p:sp>
        <p:nvSpPr>
          <p:cNvPr id="40" name="Text Placeholder 25"/>
          <p:cNvSpPr>
            <a:spLocks noGrp="1"/>
          </p:cNvSpPr>
          <p:nvPr>
            <p:ph type="body" sz="quarter" idx="24" hasCustomPrompt="1"/>
          </p:nvPr>
        </p:nvSpPr>
        <p:spPr>
          <a:xfrm>
            <a:off x="4943931" y="2695904"/>
            <a:ext cx="1881187" cy="601133"/>
          </a:xfrm>
        </p:spPr>
        <p:txBody>
          <a:bodyPr>
            <a:noAutofit/>
          </a:bodyPr>
          <a:lstStyle>
            <a:lvl1pPr marL="0" indent="0">
              <a:buNone/>
              <a:defRPr sz="1467" b="1" baseline="0">
                <a:solidFill>
                  <a:schemeClr val="bg1"/>
                </a:solidFill>
              </a:defRPr>
            </a:lvl1pPr>
            <a:lvl2pPr marL="306908" indent="0">
              <a:buNone/>
              <a:defRPr sz="1467"/>
            </a:lvl2pPr>
            <a:lvl3pPr marL="613818" indent="0">
              <a:buNone/>
              <a:defRPr sz="1467"/>
            </a:lvl3pPr>
            <a:lvl4pPr marL="910144" indent="0">
              <a:buNone/>
              <a:defRPr sz="1467"/>
            </a:lvl4pPr>
            <a:lvl5pPr marL="1214936" indent="0">
              <a:buNone/>
              <a:defRPr sz="1467"/>
            </a:lvl5pPr>
          </a:lstStyle>
          <a:p>
            <a:pPr lvl="0"/>
            <a:r>
              <a:rPr lang="en-US" dirty="0"/>
              <a:t>Insert Name Here</a:t>
            </a:r>
          </a:p>
        </p:txBody>
      </p:sp>
      <p:sp>
        <p:nvSpPr>
          <p:cNvPr id="41" name="Text Placeholder 25"/>
          <p:cNvSpPr>
            <a:spLocks noGrp="1"/>
          </p:cNvSpPr>
          <p:nvPr>
            <p:ph type="body" sz="quarter" idx="25" hasCustomPrompt="1"/>
          </p:nvPr>
        </p:nvSpPr>
        <p:spPr>
          <a:xfrm>
            <a:off x="9401028" y="2695904"/>
            <a:ext cx="1881187" cy="601133"/>
          </a:xfrm>
        </p:spPr>
        <p:txBody>
          <a:bodyPr>
            <a:noAutofit/>
          </a:bodyPr>
          <a:lstStyle>
            <a:lvl1pPr marL="0" indent="0">
              <a:buNone/>
              <a:defRPr sz="1467" b="1" baseline="0">
                <a:solidFill>
                  <a:schemeClr val="bg1"/>
                </a:solidFill>
              </a:defRPr>
            </a:lvl1pPr>
            <a:lvl2pPr marL="306908" indent="0">
              <a:buNone/>
              <a:defRPr sz="1467"/>
            </a:lvl2pPr>
            <a:lvl3pPr marL="613818" indent="0">
              <a:buNone/>
              <a:defRPr sz="1467"/>
            </a:lvl3pPr>
            <a:lvl4pPr marL="910144" indent="0">
              <a:buNone/>
              <a:defRPr sz="1467"/>
            </a:lvl4pPr>
            <a:lvl5pPr marL="1214936" indent="0">
              <a:buNone/>
              <a:defRPr sz="1467"/>
            </a:lvl5pPr>
          </a:lstStyle>
          <a:p>
            <a:pPr lvl="0"/>
            <a:r>
              <a:rPr lang="en-US" dirty="0"/>
              <a:t>Insert Name Here</a:t>
            </a:r>
          </a:p>
        </p:txBody>
      </p:sp>
      <p:sp>
        <p:nvSpPr>
          <p:cNvPr id="30" name="Rectangle 29"/>
          <p:cNvSpPr/>
          <p:nvPr userDrawn="1"/>
        </p:nvSpPr>
        <p:spPr>
          <a:xfrm>
            <a:off x="487465" y="2610986"/>
            <a:ext cx="2952731" cy="656655"/>
          </a:xfrm>
          <a:prstGeom prst="rect">
            <a:avLst/>
          </a:prstGeom>
        </p:spPr>
        <p:txBody>
          <a:bodyPr wrap="none" lIns="0" tIns="0" rIns="0" bIns="0">
            <a:spAutoFit/>
          </a:bodyPr>
          <a:lstStyle/>
          <a:p>
            <a:r>
              <a:rPr kumimoji="0" lang="en-US" sz="4267" b="1" i="0" u="none" strike="noStrike" kern="1200" cap="none" spc="0" normalizeH="0" baseline="0" noProof="0" dirty="0">
                <a:ln>
                  <a:noFill/>
                </a:ln>
                <a:solidFill>
                  <a:schemeClr val="bg1"/>
                </a:solidFill>
                <a:effectLst/>
                <a:uLnTx/>
                <a:uFillTx/>
                <a:latin typeface="Tahoma"/>
                <a:ea typeface="+mj-ea"/>
                <a:cs typeface="+mj-cs"/>
              </a:rPr>
              <a:t>Presenters</a:t>
            </a:r>
            <a:endParaRPr lang="en-US" sz="4267" dirty="0">
              <a:solidFill>
                <a:schemeClr val="bg1"/>
              </a:solidFill>
            </a:endParaRPr>
          </a:p>
        </p:txBody>
      </p:sp>
      <p:sp>
        <p:nvSpPr>
          <p:cNvPr id="28" name="Picture Placeholder 3"/>
          <p:cNvSpPr>
            <a:spLocks noGrp="1"/>
          </p:cNvSpPr>
          <p:nvPr>
            <p:ph type="pic" sz="quarter" idx="26" hasCustomPrompt="1"/>
          </p:nvPr>
        </p:nvSpPr>
        <p:spPr>
          <a:xfrm>
            <a:off x="4943931" y="3457254"/>
            <a:ext cx="1880556" cy="1880556"/>
          </a:xfrm>
          <a:solidFill>
            <a:schemeClr val="bg1"/>
          </a:solidFill>
        </p:spPr>
        <p:txBody>
          <a:bodyPr anchor="ctr">
            <a:normAutofit/>
          </a:bodyPr>
          <a:lstStyle>
            <a:lvl1pPr marL="0" indent="0" algn="ctr">
              <a:buNone/>
              <a:defRPr sz="1600">
                <a:solidFill>
                  <a:schemeClr val="tx1">
                    <a:lumMod val="50000"/>
                    <a:lumOff val="50000"/>
                  </a:schemeClr>
                </a:solidFill>
              </a:defRPr>
            </a:lvl1pPr>
          </a:lstStyle>
          <a:p>
            <a:r>
              <a:rPr lang="en-US" dirty="0"/>
              <a:t>Insert Bio Photo</a:t>
            </a:r>
          </a:p>
        </p:txBody>
      </p:sp>
      <p:sp>
        <p:nvSpPr>
          <p:cNvPr id="31" name="Text Placeholder 25"/>
          <p:cNvSpPr>
            <a:spLocks noGrp="1"/>
          </p:cNvSpPr>
          <p:nvPr>
            <p:ph type="body" sz="quarter" idx="27" hasCustomPrompt="1"/>
          </p:nvPr>
        </p:nvSpPr>
        <p:spPr>
          <a:xfrm>
            <a:off x="4928919" y="5422728"/>
            <a:ext cx="1881187" cy="601133"/>
          </a:xfrm>
        </p:spPr>
        <p:txBody>
          <a:bodyPr>
            <a:noAutofit/>
          </a:bodyPr>
          <a:lstStyle>
            <a:lvl1pPr marL="0" indent="0">
              <a:buNone/>
              <a:defRPr sz="1467" b="1" baseline="0">
                <a:solidFill>
                  <a:schemeClr val="bg1"/>
                </a:solidFill>
              </a:defRPr>
            </a:lvl1pPr>
            <a:lvl2pPr marL="306908" indent="0">
              <a:buNone/>
              <a:defRPr sz="1467"/>
            </a:lvl2pPr>
            <a:lvl3pPr marL="613818" indent="0">
              <a:buNone/>
              <a:defRPr sz="1467"/>
            </a:lvl3pPr>
            <a:lvl4pPr marL="910144" indent="0">
              <a:buNone/>
              <a:defRPr sz="1467"/>
            </a:lvl4pPr>
            <a:lvl5pPr marL="1214936" indent="0">
              <a:buNone/>
              <a:defRPr sz="1467"/>
            </a:lvl5pPr>
          </a:lstStyle>
          <a:p>
            <a:pPr lvl="0"/>
            <a:r>
              <a:rPr lang="en-US" dirty="0"/>
              <a:t>Insert Name Here</a:t>
            </a:r>
          </a:p>
        </p:txBody>
      </p:sp>
      <p:grpSp>
        <p:nvGrpSpPr>
          <p:cNvPr id="3" name="Group 2">
            <a:extLst>
              <a:ext uri="{FF2B5EF4-FFF2-40B4-BE49-F238E27FC236}">
                <a16:creationId xmlns:a16="http://schemas.microsoft.com/office/drawing/2014/main" id="{A8717D07-E59E-0075-0AEF-764E64A02BCC}"/>
              </a:ext>
            </a:extLst>
          </p:cNvPr>
          <p:cNvGrpSpPr>
            <a:grpSpLocks noChangeAspect="1"/>
          </p:cNvGrpSpPr>
          <p:nvPr userDrawn="1"/>
        </p:nvGrpSpPr>
        <p:grpSpPr bwMode="black">
          <a:xfrm>
            <a:off x="550437" y="6213987"/>
            <a:ext cx="2165884" cy="317300"/>
            <a:chOff x="838200" y="609600"/>
            <a:chExt cx="7835890" cy="1143000"/>
          </a:xfrm>
          <a:solidFill>
            <a:srgbClr val="FFFFFF"/>
          </a:solidFill>
        </p:grpSpPr>
        <p:sp>
          <p:nvSpPr>
            <p:cNvPr id="5" name="Freeform 62">
              <a:extLst>
                <a:ext uri="{FF2B5EF4-FFF2-40B4-BE49-F238E27FC236}">
                  <a16:creationId xmlns:a16="http://schemas.microsoft.com/office/drawing/2014/main" id="{2FEAAAF0-73CB-66AA-1779-89EBD8C62C90}"/>
                </a:ext>
              </a:extLst>
            </p:cNvPr>
            <p:cNvSpPr>
              <a:spLocks noChangeArrowheads="1"/>
            </p:cNvSpPr>
            <p:nvPr/>
          </p:nvSpPr>
          <p:spPr bwMode="black">
            <a:xfrm>
              <a:off x="4597431" y="865591"/>
              <a:ext cx="572140" cy="583660"/>
            </a:xfrm>
            <a:custGeom>
              <a:avLst/>
              <a:gdLst>
                <a:gd name="T0" fmla="*/ 512 w 1970"/>
                <a:gd name="T1" fmla="*/ 41 h 2012"/>
                <a:gd name="T2" fmla="*/ 512 w 1970"/>
                <a:gd name="T3" fmla="*/ 41 h 2012"/>
                <a:gd name="T4" fmla="*/ 0 w 1970"/>
                <a:gd name="T5" fmla="*/ 41 h 2012"/>
                <a:gd name="T6" fmla="*/ 0 w 1970"/>
                <a:gd name="T7" fmla="*/ 2011 h 2012"/>
                <a:gd name="T8" fmla="*/ 532 w 1970"/>
                <a:gd name="T9" fmla="*/ 2011 h 2012"/>
                <a:gd name="T10" fmla="*/ 532 w 1970"/>
                <a:gd name="T11" fmla="*/ 739 h 2012"/>
                <a:gd name="T12" fmla="*/ 1004 w 1970"/>
                <a:gd name="T13" fmla="*/ 493 h 2012"/>
                <a:gd name="T14" fmla="*/ 1312 w 1970"/>
                <a:gd name="T15" fmla="*/ 595 h 2012"/>
                <a:gd name="T16" fmla="*/ 1435 w 1970"/>
                <a:gd name="T17" fmla="*/ 965 h 2012"/>
                <a:gd name="T18" fmla="*/ 1435 w 1970"/>
                <a:gd name="T19" fmla="*/ 2011 h 2012"/>
                <a:gd name="T20" fmla="*/ 1969 w 1970"/>
                <a:gd name="T21" fmla="*/ 2011 h 2012"/>
                <a:gd name="T22" fmla="*/ 1969 w 1970"/>
                <a:gd name="T23" fmla="*/ 1006 h 2012"/>
                <a:gd name="T24" fmla="*/ 1764 w 1970"/>
                <a:gd name="T25" fmla="*/ 308 h 2012"/>
                <a:gd name="T26" fmla="*/ 1066 w 1970"/>
                <a:gd name="T27" fmla="*/ 0 h 2012"/>
                <a:gd name="T28" fmla="*/ 512 w 1970"/>
                <a:gd name="T29" fmla="*/ 349 h 2012"/>
                <a:gd name="T30" fmla="*/ 512 w 1970"/>
                <a:gd name="T31" fmla="*/ 41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0" h="2012">
                  <a:moveTo>
                    <a:pt x="512" y="41"/>
                  </a:moveTo>
                  <a:lnTo>
                    <a:pt x="512" y="41"/>
                  </a:lnTo>
                  <a:cubicBezTo>
                    <a:pt x="0" y="41"/>
                    <a:pt x="0" y="41"/>
                    <a:pt x="0" y="41"/>
                  </a:cubicBezTo>
                  <a:cubicBezTo>
                    <a:pt x="0" y="2011"/>
                    <a:pt x="0" y="2011"/>
                    <a:pt x="0" y="2011"/>
                  </a:cubicBezTo>
                  <a:cubicBezTo>
                    <a:pt x="532" y="2011"/>
                    <a:pt x="532" y="2011"/>
                    <a:pt x="532" y="2011"/>
                  </a:cubicBezTo>
                  <a:cubicBezTo>
                    <a:pt x="532" y="739"/>
                    <a:pt x="532" y="739"/>
                    <a:pt x="532" y="739"/>
                  </a:cubicBezTo>
                  <a:cubicBezTo>
                    <a:pt x="594" y="636"/>
                    <a:pt x="778" y="493"/>
                    <a:pt x="1004" y="493"/>
                  </a:cubicBezTo>
                  <a:cubicBezTo>
                    <a:pt x="1128" y="493"/>
                    <a:pt x="1230" y="533"/>
                    <a:pt x="1312" y="595"/>
                  </a:cubicBezTo>
                  <a:cubicBezTo>
                    <a:pt x="1374" y="677"/>
                    <a:pt x="1435" y="780"/>
                    <a:pt x="1435" y="965"/>
                  </a:cubicBezTo>
                  <a:cubicBezTo>
                    <a:pt x="1435" y="2011"/>
                    <a:pt x="1435" y="2011"/>
                    <a:pt x="1435" y="2011"/>
                  </a:cubicBezTo>
                  <a:cubicBezTo>
                    <a:pt x="1969" y="2011"/>
                    <a:pt x="1969" y="2011"/>
                    <a:pt x="1969" y="2011"/>
                  </a:cubicBezTo>
                  <a:cubicBezTo>
                    <a:pt x="1969" y="1006"/>
                    <a:pt x="1969" y="1006"/>
                    <a:pt x="1969" y="1006"/>
                  </a:cubicBezTo>
                  <a:cubicBezTo>
                    <a:pt x="1969" y="677"/>
                    <a:pt x="1887" y="472"/>
                    <a:pt x="1764" y="308"/>
                  </a:cubicBezTo>
                  <a:cubicBezTo>
                    <a:pt x="1599" y="123"/>
                    <a:pt x="1333" y="0"/>
                    <a:pt x="1066" y="0"/>
                  </a:cubicBezTo>
                  <a:cubicBezTo>
                    <a:pt x="717" y="0"/>
                    <a:pt x="512" y="185"/>
                    <a:pt x="512" y="349"/>
                  </a:cubicBezTo>
                  <a:lnTo>
                    <a:pt x="512" y="4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p>
          </p:txBody>
        </p:sp>
        <p:sp>
          <p:nvSpPr>
            <p:cNvPr id="6" name="Freeform 63">
              <a:extLst>
                <a:ext uri="{FF2B5EF4-FFF2-40B4-BE49-F238E27FC236}">
                  <a16:creationId xmlns:a16="http://schemas.microsoft.com/office/drawing/2014/main" id="{78620AC4-809F-86DC-0C93-BA04EAC29506}"/>
                </a:ext>
              </a:extLst>
            </p:cNvPr>
            <p:cNvSpPr>
              <a:spLocks noChangeArrowheads="1"/>
            </p:cNvSpPr>
            <p:nvPr/>
          </p:nvSpPr>
          <p:spPr bwMode="black">
            <a:xfrm>
              <a:off x="838200" y="697917"/>
              <a:ext cx="852451" cy="756454"/>
            </a:xfrm>
            <a:custGeom>
              <a:avLst/>
              <a:gdLst>
                <a:gd name="T0" fmla="*/ 2525 w 2936"/>
                <a:gd name="T1" fmla="*/ 0 h 2608"/>
                <a:gd name="T2" fmla="*/ 1457 w 2936"/>
                <a:gd name="T3" fmla="*/ 1355 h 2608"/>
                <a:gd name="T4" fmla="*/ 390 w 2936"/>
                <a:gd name="T5" fmla="*/ 0 h 2608"/>
                <a:gd name="T6" fmla="*/ 0 w 2936"/>
                <a:gd name="T7" fmla="*/ 0 h 2608"/>
                <a:gd name="T8" fmla="*/ 0 w 2936"/>
                <a:gd name="T9" fmla="*/ 2607 h 2608"/>
                <a:gd name="T10" fmla="*/ 534 w 2936"/>
                <a:gd name="T11" fmla="*/ 2607 h 2608"/>
                <a:gd name="T12" fmla="*/ 534 w 2936"/>
                <a:gd name="T13" fmla="*/ 944 h 2608"/>
                <a:gd name="T14" fmla="*/ 1273 w 2936"/>
                <a:gd name="T15" fmla="*/ 1909 h 2608"/>
                <a:gd name="T16" fmla="*/ 1662 w 2936"/>
                <a:gd name="T17" fmla="*/ 1909 h 2608"/>
                <a:gd name="T18" fmla="*/ 2401 w 2936"/>
                <a:gd name="T19" fmla="*/ 965 h 2608"/>
                <a:gd name="T20" fmla="*/ 2401 w 2936"/>
                <a:gd name="T21" fmla="*/ 2607 h 2608"/>
                <a:gd name="T22" fmla="*/ 2935 w 2936"/>
                <a:gd name="T23" fmla="*/ 2607 h 2608"/>
                <a:gd name="T24" fmla="*/ 2935 w 2936"/>
                <a:gd name="T25" fmla="*/ 0 h 2608"/>
                <a:gd name="T26" fmla="*/ 2525 w 2936"/>
                <a:gd name="T27" fmla="*/ 0 h 2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36" h="2608">
                  <a:moveTo>
                    <a:pt x="2525" y="0"/>
                  </a:moveTo>
                  <a:lnTo>
                    <a:pt x="1457" y="1355"/>
                  </a:lnTo>
                  <a:lnTo>
                    <a:pt x="390" y="0"/>
                  </a:lnTo>
                  <a:lnTo>
                    <a:pt x="0" y="0"/>
                  </a:lnTo>
                  <a:lnTo>
                    <a:pt x="0" y="2607"/>
                  </a:lnTo>
                  <a:lnTo>
                    <a:pt x="534" y="2607"/>
                  </a:lnTo>
                  <a:lnTo>
                    <a:pt x="534" y="944"/>
                  </a:lnTo>
                  <a:lnTo>
                    <a:pt x="1273" y="1909"/>
                  </a:lnTo>
                  <a:lnTo>
                    <a:pt x="1662" y="1909"/>
                  </a:lnTo>
                  <a:lnTo>
                    <a:pt x="2401" y="965"/>
                  </a:lnTo>
                  <a:lnTo>
                    <a:pt x="2401" y="2607"/>
                  </a:lnTo>
                  <a:lnTo>
                    <a:pt x="2935" y="2607"/>
                  </a:lnTo>
                  <a:lnTo>
                    <a:pt x="2935" y="0"/>
                  </a:lnTo>
                  <a:lnTo>
                    <a:pt x="2525"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p>
          </p:txBody>
        </p:sp>
        <p:sp>
          <p:nvSpPr>
            <p:cNvPr id="7" name="Freeform 66">
              <a:extLst>
                <a:ext uri="{FF2B5EF4-FFF2-40B4-BE49-F238E27FC236}">
                  <a16:creationId xmlns:a16="http://schemas.microsoft.com/office/drawing/2014/main" id="{7D8CC292-089A-3EEC-D259-6299F881085A}"/>
                </a:ext>
              </a:extLst>
            </p:cNvPr>
            <p:cNvSpPr>
              <a:spLocks noChangeArrowheads="1"/>
            </p:cNvSpPr>
            <p:nvPr/>
          </p:nvSpPr>
          <p:spPr bwMode="black">
            <a:xfrm>
              <a:off x="3829457" y="865591"/>
              <a:ext cx="590059" cy="601579"/>
            </a:xfrm>
            <a:custGeom>
              <a:avLst/>
              <a:gdLst>
                <a:gd name="T0" fmla="*/ 1539 w 2032"/>
                <a:gd name="T1" fmla="*/ 20 h 2074"/>
                <a:gd name="T2" fmla="*/ 1539 w 2032"/>
                <a:gd name="T3" fmla="*/ 20 h 2074"/>
                <a:gd name="T4" fmla="*/ 1539 w 2032"/>
                <a:gd name="T5" fmla="*/ 328 h 2074"/>
                <a:gd name="T6" fmla="*/ 964 w 2032"/>
                <a:gd name="T7" fmla="*/ 0 h 2074"/>
                <a:gd name="T8" fmla="*/ 0 w 2032"/>
                <a:gd name="T9" fmla="*/ 1026 h 2074"/>
                <a:gd name="T10" fmla="*/ 246 w 2032"/>
                <a:gd name="T11" fmla="*/ 1724 h 2074"/>
                <a:gd name="T12" fmla="*/ 985 w 2032"/>
                <a:gd name="T13" fmla="*/ 2073 h 2074"/>
                <a:gd name="T14" fmla="*/ 1539 w 2032"/>
                <a:gd name="T15" fmla="*/ 1724 h 2074"/>
                <a:gd name="T16" fmla="*/ 1539 w 2032"/>
                <a:gd name="T17" fmla="*/ 2032 h 2074"/>
                <a:gd name="T18" fmla="*/ 2031 w 2032"/>
                <a:gd name="T19" fmla="*/ 2032 h 2074"/>
                <a:gd name="T20" fmla="*/ 2031 w 2032"/>
                <a:gd name="T21" fmla="*/ 20 h 2074"/>
                <a:gd name="T22" fmla="*/ 1539 w 2032"/>
                <a:gd name="T23" fmla="*/ 20 h 2074"/>
                <a:gd name="T24" fmla="*/ 1005 w 2032"/>
                <a:gd name="T25" fmla="*/ 1540 h 2074"/>
                <a:gd name="T26" fmla="*/ 1005 w 2032"/>
                <a:gd name="T27" fmla="*/ 1540 h 2074"/>
                <a:gd name="T28" fmla="*/ 513 w 2032"/>
                <a:gd name="T29" fmla="*/ 1026 h 2074"/>
                <a:gd name="T30" fmla="*/ 1005 w 2032"/>
                <a:gd name="T31" fmla="*/ 513 h 2074"/>
                <a:gd name="T32" fmla="*/ 1518 w 2032"/>
                <a:gd name="T33" fmla="*/ 1026 h 2074"/>
                <a:gd name="T34" fmla="*/ 1005 w 2032"/>
                <a:gd name="T35" fmla="*/ 1540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2" h="2074">
                  <a:moveTo>
                    <a:pt x="1539" y="20"/>
                  </a:moveTo>
                  <a:lnTo>
                    <a:pt x="1539" y="20"/>
                  </a:lnTo>
                  <a:cubicBezTo>
                    <a:pt x="1539" y="328"/>
                    <a:pt x="1539" y="328"/>
                    <a:pt x="1539" y="328"/>
                  </a:cubicBezTo>
                  <a:cubicBezTo>
                    <a:pt x="1518" y="185"/>
                    <a:pt x="1334" y="0"/>
                    <a:pt x="964" y="0"/>
                  </a:cubicBezTo>
                  <a:cubicBezTo>
                    <a:pt x="431" y="0"/>
                    <a:pt x="0" y="451"/>
                    <a:pt x="0" y="1026"/>
                  </a:cubicBezTo>
                  <a:cubicBezTo>
                    <a:pt x="0" y="1293"/>
                    <a:pt x="82" y="1540"/>
                    <a:pt x="246" y="1724"/>
                  </a:cubicBezTo>
                  <a:cubicBezTo>
                    <a:pt x="410" y="1929"/>
                    <a:pt x="697" y="2073"/>
                    <a:pt x="985" y="2073"/>
                  </a:cubicBezTo>
                  <a:cubicBezTo>
                    <a:pt x="1334" y="2073"/>
                    <a:pt x="1539" y="1868"/>
                    <a:pt x="1539" y="1724"/>
                  </a:cubicBezTo>
                  <a:cubicBezTo>
                    <a:pt x="1539" y="2032"/>
                    <a:pt x="1539" y="2032"/>
                    <a:pt x="1539" y="2032"/>
                  </a:cubicBezTo>
                  <a:cubicBezTo>
                    <a:pt x="2031" y="2032"/>
                    <a:pt x="2031" y="2032"/>
                    <a:pt x="2031" y="2032"/>
                  </a:cubicBezTo>
                  <a:cubicBezTo>
                    <a:pt x="2031" y="20"/>
                    <a:pt x="2031" y="20"/>
                    <a:pt x="2031" y="20"/>
                  </a:cubicBezTo>
                  <a:lnTo>
                    <a:pt x="1539" y="20"/>
                  </a:lnTo>
                  <a:close/>
                  <a:moveTo>
                    <a:pt x="1005" y="1540"/>
                  </a:moveTo>
                  <a:lnTo>
                    <a:pt x="1005" y="1540"/>
                  </a:lnTo>
                  <a:cubicBezTo>
                    <a:pt x="718" y="1540"/>
                    <a:pt x="513" y="1314"/>
                    <a:pt x="513" y="1026"/>
                  </a:cubicBezTo>
                  <a:cubicBezTo>
                    <a:pt x="513" y="739"/>
                    <a:pt x="718" y="513"/>
                    <a:pt x="1005" y="513"/>
                  </a:cubicBezTo>
                  <a:cubicBezTo>
                    <a:pt x="1314" y="513"/>
                    <a:pt x="1518" y="739"/>
                    <a:pt x="1518" y="1026"/>
                  </a:cubicBezTo>
                  <a:cubicBezTo>
                    <a:pt x="1518" y="1314"/>
                    <a:pt x="1314" y="1540"/>
                    <a:pt x="1005" y="154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p>
          </p:txBody>
        </p:sp>
        <p:sp>
          <p:nvSpPr>
            <p:cNvPr id="8" name="Freeform 67">
              <a:extLst>
                <a:ext uri="{FF2B5EF4-FFF2-40B4-BE49-F238E27FC236}">
                  <a16:creationId xmlns:a16="http://schemas.microsoft.com/office/drawing/2014/main" id="{01411288-E201-7E10-9E6F-C084E2FDD535}"/>
                </a:ext>
              </a:extLst>
            </p:cNvPr>
            <p:cNvSpPr>
              <a:spLocks noChangeArrowheads="1"/>
            </p:cNvSpPr>
            <p:nvPr/>
          </p:nvSpPr>
          <p:spPr bwMode="black">
            <a:xfrm>
              <a:off x="3096042" y="859191"/>
              <a:ext cx="596459" cy="893409"/>
            </a:xfrm>
            <a:custGeom>
              <a:avLst/>
              <a:gdLst>
                <a:gd name="T0" fmla="*/ 1539 w 2053"/>
                <a:gd name="T1" fmla="*/ 40 h 3079"/>
                <a:gd name="T2" fmla="*/ 1539 w 2053"/>
                <a:gd name="T3" fmla="*/ 40 h 3079"/>
                <a:gd name="T4" fmla="*/ 1539 w 2053"/>
                <a:gd name="T5" fmla="*/ 348 h 3079"/>
                <a:gd name="T6" fmla="*/ 965 w 2053"/>
                <a:gd name="T7" fmla="*/ 0 h 3079"/>
                <a:gd name="T8" fmla="*/ 0 w 2053"/>
                <a:gd name="T9" fmla="*/ 1046 h 3079"/>
                <a:gd name="T10" fmla="*/ 246 w 2053"/>
                <a:gd name="T11" fmla="*/ 1744 h 3079"/>
                <a:gd name="T12" fmla="*/ 985 w 2053"/>
                <a:gd name="T13" fmla="*/ 2093 h 3079"/>
                <a:gd name="T14" fmla="*/ 1518 w 2053"/>
                <a:gd name="T15" fmla="*/ 1744 h 3079"/>
                <a:gd name="T16" fmla="*/ 1518 w 2053"/>
                <a:gd name="T17" fmla="*/ 1970 h 3079"/>
                <a:gd name="T18" fmla="*/ 1396 w 2053"/>
                <a:gd name="T19" fmla="*/ 2442 h 3079"/>
                <a:gd name="T20" fmla="*/ 985 w 2053"/>
                <a:gd name="T21" fmla="*/ 2606 h 3079"/>
                <a:gd name="T22" fmla="*/ 390 w 2053"/>
                <a:gd name="T23" fmla="*/ 2319 h 3079"/>
                <a:gd name="T24" fmla="*/ 61 w 2053"/>
                <a:gd name="T25" fmla="*/ 2668 h 3079"/>
                <a:gd name="T26" fmla="*/ 985 w 2053"/>
                <a:gd name="T27" fmla="*/ 3078 h 3079"/>
                <a:gd name="T28" fmla="*/ 1868 w 2053"/>
                <a:gd name="T29" fmla="*/ 2668 h 3079"/>
                <a:gd name="T30" fmla="*/ 2052 w 2053"/>
                <a:gd name="T31" fmla="*/ 1929 h 3079"/>
                <a:gd name="T32" fmla="*/ 2052 w 2053"/>
                <a:gd name="T33" fmla="*/ 40 h 3079"/>
                <a:gd name="T34" fmla="*/ 1539 w 2053"/>
                <a:gd name="T35" fmla="*/ 40 h 3079"/>
                <a:gd name="T36" fmla="*/ 1026 w 2053"/>
                <a:gd name="T37" fmla="*/ 1560 h 3079"/>
                <a:gd name="T38" fmla="*/ 1026 w 2053"/>
                <a:gd name="T39" fmla="*/ 1560 h 3079"/>
                <a:gd name="T40" fmla="*/ 533 w 2053"/>
                <a:gd name="T41" fmla="*/ 1046 h 3079"/>
                <a:gd name="T42" fmla="*/ 1026 w 2053"/>
                <a:gd name="T43" fmla="*/ 513 h 3079"/>
                <a:gd name="T44" fmla="*/ 1518 w 2053"/>
                <a:gd name="T45" fmla="*/ 1046 h 3079"/>
                <a:gd name="T46" fmla="*/ 1026 w 2053"/>
                <a:gd name="T47" fmla="*/ 1560 h 3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53" h="3079">
                  <a:moveTo>
                    <a:pt x="1539" y="40"/>
                  </a:moveTo>
                  <a:lnTo>
                    <a:pt x="1539" y="40"/>
                  </a:lnTo>
                  <a:cubicBezTo>
                    <a:pt x="1539" y="348"/>
                    <a:pt x="1539" y="348"/>
                    <a:pt x="1539" y="348"/>
                  </a:cubicBezTo>
                  <a:cubicBezTo>
                    <a:pt x="1539" y="205"/>
                    <a:pt x="1334" y="0"/>
                    <a:pt x="965" y="0"/>
                  </a:cubicBezTo>
                  <a:cubicBezTo>
                    <a:pt x="431" y="0"/>
                    <a:pt x="0" y="451"/>
                    <a:pt x="0" y="1046"/>
                  </a:cubicBezTo>
                  <a:cubicBezTo>
                    <a:pt x="0" y="1313"/>
                    <a:pt x="102" y="1560"/>
                    <a:pt x="246" y="1744"/>
                  </a:cubicBezTo>
                  <a:cubicBezTo>
                    <a:pt x="431" y="1949"/>
                    <a:pt x="697" y="2093"/>
                    <a:pt x="985" y="2093"/>
                  </a:cubicBezTo>
                  <a:cubicBezTo>
                    <a:pt x="1334" y="2093"/>
                    <a:pt x="1498" y="1888"/>
                    <a:pt x="1518" y="1744"/>
                  </a:cubicBezTo>
                  <a:cubicBezTo>
                    <a:pt x="1518" y="1970"/>
                    <a:pt x="1518" y="1970"/>
                    <a:pt x="1518" y="1970"/>
                  </a:cubicBezTo>
                  <a:cubicBezTo>
                    <a:pt x="1518" y="2217"/>
                    <a:pt x="1478" y="2339"/>
                    <a:pt x="1396" y="2442"/>
                  </a:cubicBezTo>
                  <a:cubicBezTo>
                    <a:pt x="1313" y="2545"/>
                    <a:pt x="1170" y="2606"/>
                    <a:pt x="985" y="2606"/>
                  </a:cubicBezTo>
                  <a:cubicBezTo>
                    <a:pt x="677" y="2606"/>
                    <a:pt x="492" y="2421"/>
                    <a:pt x="390" y="2319"/>
                  </a:cubicBezTo>
                  <a:cubicBezTo>
                    <a:pt x="61" y="2668"/>
                    <a:pt x="61" y="2668"/>
                    <a:pt x="61" y="2668"/>
                  </a:cubicBezTo>
                  <a:cubicBezTo>
                    <a:pt x="246" y="2894"/>
                    <a:pt x="615" y="3078"/>
                    <a:pt x="985" y="3078"/>
                  </a:cubicBezTo>
                  <a:cubicBezTo>
                    <a:pt x="1375" y="3078"/>
                    <a:pt x="1683" y="2914"/>
                    <a:pt x="1868" y="2668"/>
                  </a:cubicBezTo>
                  <a:cubicBezTo>
                    <a:pt x="1991" y="2504"/>
                    <a:pt x="2052" y="2299"/>
                    <a:pt x="2052" y="1929"/>
                  </a:cubicBezTo>
                  <a:cubicBezTo>
                    <a:pt x="2052" y="40"/>
                    <a:pt x="2052" y="40"/>
                    <a:pt x="2052" y="40"/>
                  </a:cubicBezTo>
                  <a:lnTo>
                    <a:pt x="1539" y="40"/>
                  </a:lnTo>
                  <a:close/>
                  <a:moveTo>
                    <a:pt x="1026" y="1560"/>
                  </a:moveTo>
                  <a:lnTo>
                    <a:pt x="1026" y="1560"/>
                  </a:lnTo>
                  <a:cubicBezTo>
                    <a:pt x="718" y="1560"/>
                    <a:pt x="533" y="1334"/>
                    <a:pt x="533" y="1046"/>
                  </a:cubicBezTo>
                  <a:cubicBezTo>
                    <a:pt x="533" y="759"/>
                    <a:pt x="718" y="513"/>
                    <a:pt x="1026" y="513"/>
                  </a:cubicBezTo>
                  <a:cubicBezTo>
                    <a:pt x="1313" y="513"/>
                    <a:pt x="1518" y="759"/>
                    <a:pt x="1518" y="1046"/>
                  </a:cubicBezTo>
                  <a:cubicBezTo>
                    <a:pt x="1518" y="1334"/>
                    <a:pt x="1313" y="1560"/>
                    <a:pt x="1026" y="156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p>
          </p:txBody>
        </p:sp>
        <p:sp>
          <p:nvSpPr>
            <p:cNvPr id="9" name="Freeform 68">
              <a:extLst>
                <a:ext uri="{FF2B5EF4-FFF2-40B4-BE49-F238E27FC236}">
                  <a16:creationId xmlns:a16="http://schemas.microsoft.com/office/drawing/2014/main" id="{A13EB451-AB62-61A3-29B2-DC9AE58D57BB}"/>
                </a:ext>
              </a:extLst>
            </p:cNvPr>
            <p:cNvSpPr>
              <a:spLocks noChangeArrowheads="1"/>
            </p:cNvSpPr>
            <p:nvPr/>
          </p:nvSpPr>
          <p:spPr bwMode="black">
            <a:xfrm>
              <a:off x="2810612" y="852792"/>
              <a:ext cx="232952" cy="232952"/>
            </a:xfrm>
            <a:custGeom>
              <a:avLst/>
              <a:gdLst>
                <a:gd name="T0" fmla="*/ 801 w 802"/>
                <a:gd name="T1" fmla="*/ 410 h 801"/>
                <a:gd name="T2" fmla="*/ 801 w 802"/>
                <a:gd name="T3" fmla="*/ 410 h 801"/>
                <a:gd name="T4" fmla="*/ 391 w 802"/>
                <a:gd name="T5" fmla="*/ 0 h 801"/>
                <a:gd name="T6" fmla="*/ 0 w 802"/>
                <a:gd name="T7" fmla="*/ 410 h 801"/>
                <a:gd name="T8" fmla="*/ 391 w 802"/>
                <a:gd name="T9" fmla="*/ 800 h 801"/>
                <a:gd name="T10" fmla="*/ 801 w 802"/>
                <a:gd name="T11" fmla="*/ 410 h 801"/>
              </a:gdLst>
              <a:ahLst/>
              <a:cxnLst>
                <a:cxn ang="0">
                  <a:pos x="T0" y="T1"/>
                </a:cxn>
                <a:cxn ang="0">
                  <a:pos x="T2" y="T3"/>
                </a:cxn>
                <a:cxn ang="0">
                  <a:pos x="T4" y="T5"/>
                </a:cxn>
                <a:cxn ang="0">
                  <a:pos x="T6" y="T7"/>
                </a:cxn>
                <a:cxn ang="0">
                  <a:pos x="T8" y="T9"/>
                </a:cxn>
                <a:cxn ang="0">
                  <a:pos x="T10" y="T11"/>
                </a:cxn>
              </a:cxnLst>
              <a:rect l="0" t="0" r="r" b="b"/>
              <a:pathLst>
                <a:path w="802" h="801">
                  <a:moveTo>
                    <a:pt x="801" y="410"/>
                  </a:moveTo>
                  <a:lnTo>
                    <a:pt x="801" y="410"/>
                  </a:lnTo>
                  <a:cubicBezTo>
                    <a:pt x="801" y="185"/>
                    <a:pt x="616" y="0"/>
                    <a:pt x="391" y="0"/>
                  </a:cubicBezTo>
                  <a:cubicBezTo>
                    <a:pt x="185" y="0"/>
                    <a:pt x="0" y="185"/>
                    <a:pt x="0" y="410"/>
                  </a:cubicBezTo>
                  <a:cubicBezTo>
                    <a:pt x="0" y="616"/>
                    <a:pt x="185" y="800"/>
                    <a:pt x="391" y="800"/>
                  </a:cubicBezTo>
                  <a:cubicBezTo>
                    <a:pt x="616" y="800"/>
                    <a:pt x="801" y="616"/>
                    <a:pt x="801" y="41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p>
          </p:txBody>
        </p:sp>
        <p:sp>
          <p:nvSpPr>
            <p:cNvPr id="10" name="Freeform 69">
              <a:extLst>
                <a:ext uri="{FF2B5EF4-FFF2-40B4-BE49-F238E27FC236}">
                  <a16:creationId xmlns:a16="http://schemas.microsoft.com/office/drawing/2014/main" id="{753F4470-7BA8-94AF-887C-3DDEC5C9B8A8}"/>
                </a:ext>
              </a:extLst>
            </p:cNvPr>
            <p:cNvSpPr>
              <a:spLocks noChangeArrowheads="1"/>
            </p:cNvSpPr>
            <p:nvPr/>
          </p:nvSpPr>
          <p:spPr bwMode="black">
            <a:xfrm>
              <a:off x="2584060" y="877110"/>
              <a:ext cx="154875" cy="578540"/>
            </a:xfrm>
            <a:custGeom>
              <a:avLst/>
              <a:gdLst>
                <a:gd name="T0" fmla="*/ 534 w 535"/>
                <a:gd name="T1" fmla="*/ 0 h 1992"/>
                <a:gd name="T2" fmla="*/ 0 w 535"/>
                <a:gd name="T3" fmla="*/ 0 h 1992"/>
                <a:gd name="T4" fmla="*/ 0 w 535"/>
                <a:gd name="T5" fmla="*/ 1991 h 1992"/>
                <a:gd name="T6" fmla="*/ 534 w 535"/>
                <a:gd name="T7" fmla="*/ 1991 h 1992"/>
                <a:gd name="T8" fmla="*/ 534 w 535"/>
                <a:gd name="T9" fmla="*/ 0 h 1992"/>
              </a:gdLst>
              <a:ahLst/>
              <a:cxnLst>
                <a:cxn ang="0">
                  <a:pos x="T0" y="T1"/>
                </a:cxn>
                <a:cxn ang="0">
                  <a:pos x="T2" y="T3"/>
                </a:cxn>
                <a:cxn ang="0">
                  <a:pos x="T4" y="T5"/>
                </a:cxn>
                <a:cxn ang="0">
                  <a:pos x="T6" y="T7"/>
                </a:cxn>
                <a:cxn ang="0">
                  <a:pos x="T8" y="T9"/>
                </a:cxn>
              </a:cxnLst>
              <a:rect l="0" t="0" r="r" b="b"/>
              <a:pathLst>
                <a:path w="535" h="1992">
                  <a:moveTo>
                    <a:pt x="534" y="0"/>
                  </a:moveTo>
                  <a:lnTo>
                    <a:pt x="0" y="0"/>
                  </a:lnTo>
                  <a:lnTo>
                    <a:pt x="0" y="1991"/>
                  </a:lnTo>
                  <a:lnTo>
                    <a:pt x="534" y="1991"/>
                  </a:lnTo>
                  <a:lnTo>
                    <a:pt x="534"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p>
          </p:txBody>
        </p:sp>
        <p:sp>
          <p:nvSpPr>
            <p:cNvPr id="11" name="Freeform 70">
              <a:extLst>
                <a:ext uri="{FF2B5EF4-FFF2-40B4-BE49-F238E27FC236}">
                  <a16:creationId xmlns:a16="http://schemas.microsoft.com/office/drawing/2014/main" id="{D40360E6-03DD-9F22-24EE-087B7E01CB13}"/>
                </a:ext>
              </a:extLst>
            </p:cNvPr>
            <p:cNvSpPr>
              <a:spLocks noChangeArrowheads="1"/>
            </p:cNvSpPr>
            <p:nvPr/>
          </p:nvSpPr>
          <p:spPr bwMode="black">
            <a:xfrm>
              <a:off x="5586836" y="697917"/>
              <a:ext cx="524782" cy="751334"/>
            </a:xfrm>
            <a:custGeom>
              <a:avLst/>
              <a:gdLst>
                <a:gd name="T0" fmla="*/ 554 w 1807"/>
                <a:gd name="T1" fmla="*/ 1847 h 2587"/>
                <a:gd name="T2" fmla="*/ 554 w 1807"/>
                <a:gd name="T3" fmla="*/ 0 h 2587"/>
                <a:gd name="T4" fmla="*/ 0 w 1807"/>
                <a:gd name="T5" fmla="*/ 0 h 2587"/>
                <a:gd name="T6" fmla="*/ 0 w 1807"/>
                <a:gd name="T7" fmla="*/ 2217 h 2587"/>
                <a:gd name="T8" fmla="*/ 0 w 1807"/>
                <a:gd name="T9" fmla="*/ 2381 h 2587"/>
                <a:gd name="T10" fmla="*/ 0 w 1807"/>
                <a:gd name="T11" fmla="*/ 2586 h 2587"/>
                <a:gd name="T12" fmla="*/ 1806 w 1807"/>
                <a:gd name="T13" fmla="*/ 2586 h 2587"/>
                <a:gd name="T14" fmla="*/ 1806 w 1807"/>
                <a:gd name="T15" fmla="*/ 2094 h 2587"/>
                <a:gd name="T16" fmla="*/ 554 w 1807"/>
                <a:gd name="T17" fmla="*/ 2094 h 2587"/>
                <a:gd name="T18" fmla="*/ 554 w 1807"/>
                <a:gd name="T19" fmla="*/ 1847 h 2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7" h="2587">
                  <a:moveTo>
                    <a:pt x="554" y="1847"/>
                  </a:moveTo>
                  <a:lnTo>
                    <a:pt x="554" y="0"/>
                  </a:lnTo>
                  <a:lnTo>
                    <a:pt x="0" y="0"/>
                  </a:lnTo>
                  <a:lnTo>
                    <a:pt x="0" y="2217"/>
                  </a:lnTo>
                  <a:lnTo>
                    <a:pt x="0" y="2381"/>
                  </a:lnTo>
                  <a:lnTo>
                    <a:pt x="0" y="2586"/>
                  </a:lnTo>
                  <a:lnTo>
                    <a:pt x="1806" y="2586"/>
                  </a:lnTo>
                  <a:lnTo>
                    <a:pt x="1806" y="2094"/>
                  </a:lnTo>
                  <a:lnTo>
                    <a:pt x="554" y="2094"/>
                  </a:lnTo>
                  <a:lnTo>
                    <a:pt x="554" y="184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p>
          </p:txBody>
        </p:sp>
        <p:sp>
          <p:nvSpPr>
            <p:cNvPr id="12" name="Freeform 71">
              <a:extLst>
                <a:ext uri="{FF2B5EF4-FFF2-40B4-BE49-F238E27FC236}">
                  <a16:creationId xmlns:a16="http://schemas.microsoft.com/office/drawing/2014/main" id="{283092A2-7C1C-4BDA-CA00-032C4AFFB47B}"/>
                </a:ext>
              </a:extLst>
            </p:cNvPr>
            <p:cNvSpPr>
              <a:spLocks noChangeArrowheads="1"/>
            </p:cNvSpPr>
            <p:nvPr/>
          </p:nvSpPr>
          <p:spPr bwMode="black">
            <a:xfrm>
              <a:off x="6188416" y="865591"/>
              <a:ext cx="554221" cy="601579"/>
            </a:xfrm>
            <a:custGeom>
              <a:avLst/>
              <a:gdLst>
                <a:gd name="T0" fmla="*/ 1867 w 1909"/>
                <a:gd name="T1" fmla="*/ 1704 h 2074"/>
                <a:gd name="T2" fmla="*/ 1867 w 1909"/>
                <a:gd name="T3" fmla="*/ 1704 h 2074"/>
                <a:gd name="T4" fmla="*/ 1046 w 1909"/>
                <a:gd name="T5" fmla="*/ 2073 h 2074"/>
                <a:gd name="T6" fmla="*/ 0 w 1909"/>
                <a:gd name="T7" fmla="*/ 1026 h 2074"/>
                <a:gd name="T8" fmla="*/ 985 w 1909"/>
                <a:gd name="T9" fmla="*/ 0 h 2074"/>
                <a:gd name="T10" fmla="*/ 1908 w 1909"/>
                <a:gd name="T11" fmla="*/ 1006 h 2074"/>
                <a:gd name="T12" fmla="*/ 1908 w 1909"/>
                <a:gd name="T13" fmla="*/ 1170 h 2074"/>
                <a:gd name="T14" fmla="*/ 533 w 1909"/>
                <a:gd name="T15" fmla="*/ 1170 h 2074"/>
                <a:gd name="T16" fmla="*/ 1067 w 1909"/>
                <a:gd name="T17" fmla="*/ 1642 h 2074"/>
                <a:gd name="T18" fmla="*/ 1560 w 1909"/>
                <a:gd name="T19" fmla="*/ 1396 h 2074"/>
                <a:gd name="T20" fmla="*/ 1867 w 1909"/>
                <a:gd name="T21" fmla="*/ 1704 h 2074"/>
                <a:gd name="T22" fmla="*/ 1374 w 1909"/>
                <a:gd name="T23" fmla="*/ 780 h 2074"/>
                <a:gd name="T24" fmla="*/ 1374 w 1909"/>
                <a:gd name="T25" fmla="*/ 780 h 2074"/>
                <a:gd name="T26" fmla="*/ 985 w 1909"/>
                <a:gd name="T27" fmla="*/ 431 h 2074"/>
                <a:gd name="T28" fmla="*/ 553 w 1909"/>
                <a:gd name="T29" fmla="*/ 780 h 2074"/>
                <a:gd name="T30" fmla="*/ 1374 w 1909"/>
                <a:gd name="T31" fmla="*/ 780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09" h="2074">
                  <a:moveTo>
                    <a:pt x="1867" y="1704"/>
                  </a:moveTo>
                  <a:lnTo>
                    <a:pt x="1867" y="1704"/>
                  </a:lnTo>
                  <a:cubicBezTo>
                    <a:pt x="1662" y="1929"/>
                    <a:pt x="1354" y="2073"/>
                    <a:pt x="1046" y="2073"/>
                  </a:cubicBezTo>
                  <a:cubicBezTo>
                    <a:pt x="451" y="2073"/>
                    <a:pt x="0" y="1663"/>
                    <a:pt x="0" y="1026"/>
                  </a:cubicBezTo>
                  <a:cubicBezTo>
                    <a:pt x="0" y="472"/>
                    <a:pt x="389" y="0"/>
                    <a:pt x="985" y="0"/>
                  </a:cubicBezTo>
                  <a:cubicBezTo>
                    <a:pt x="1518" y="0"/>
                    <a:pt x="1908" y="451"/>
                    <a:pt x="1908" y="1006"/>
                  </a:cubicBezTo>
                  <a:cubicBezTo>
                    <a:pt x="1908" y="1067"/>
                    <a:pt x="1908" y="1108"/>
                    <a:pt x="1908" y="1170"/>
                  </a:cubicBezTo>
                  <a:cubicBezTo>
                    <a:pt x="533" y="1170"/>
                    <a:pt x="533" y="1170"/>
                    <a:pt x="533" y="1170"/>
                  </a:cubicBezTo>
                  <a:cubicBezTo>
                    <a:pt x="553" y="1437"/>
                    <a:pt x="779" y="1642"/>
                    <a:pt x="1067" y="1642"/>
                  </a:cubicBezTo>
                  <a:cubicBezTo>
                    <a:pt x="1292" y="1642"/>
                    <a:pt x="1457" y="1498"/>
                    <a:pt x="1560" y="1396"/>
                  </a:cubicBezTo>
                  <a:lnTo>
                    <a:pt x="1867" y="1704"/>
                  </a:lnTo>
                  <a:close/>
                  <a:moveTo>
                    <a:pt x="1374" y="780"/>
                  </a:moveTo>
                  <a:lnTo>
                    <a:pt x="1374" y="780"/>
                  </a:lnTo>
                  <a:cubicBezTo>
                    <a:pt x="1354" y="595"/>
                    <a:pt x="1190" y="431"/>
                    <a:pt x="985" y="431"/>
                  </a:cubicBezTo>
                  <a:cubicBezTo>
                    <a:pt x="759" y="431"/>
                    <a:pt x="574" y="595"/>
                    <a:pt x="553" y="780"/>
                  </a:cubicBezTo>
                  <a:lnTo>
                    <a:pt x="1374" y="78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p>
          </p:txBody>
        </p:sp>
        <p:sp>
          <p:nvSpPr>
            <p:cNvPr id="13" name="Freeform 72">
              <a:extLst>
                <a:ext uri="{FF2B5EF4-FFF2-40B4-BE49-F238E27FC236}">
                  <a16:creationId xmlns:a16="http://schemas.microsoft.com/office/drawing/2014/main" id="{D78E8A1F-8D14-C8F7-E685-49511513B7AD}"/>
                </a:ext>
              </a:extLst>
            </p:cNvPr>
            <p:cNvSpPr>
              <a:spLocks noChangeArrowheads="1"/>
            </p:cNvSpPr>
            <p:nvPr/>
          </p:nvSpPr>
          <p:spPr bwMode="black">
            <a:xfrm>
              <a:off x="6796395" y="877110"/>
              <a:ext cx="995806" cy="578540"/>
            </a:xfrm>
            <a:custGeom>
              <a:avLst/>
              <a:gdLst>
                <a:gd name="T0" fmla="*/ 1704 w 3429"/>
                <a:gd name="T1" fmla="*/ 821 h 1992"/>
                <a:gd name="T2" fmla="*/ 2217 w 3429"/>
                <a:gd name="T3" fmla="*/ 1991 h 1992"/>
                <a:gd name="T4" fmla="*/ 2587 w 3429"/>
                <a:gd name="T5" fmla="*/ 1991 h 1992"/>
                <a:gd name="T6" fmla="*/ 3428 w 3429"/>
                <a:gd name="T7" fmla="*/ 0 h 1992"/>
                <a:gd name="T8" fmla="*/ 2874 w 3429"/>
                <a:gd name="T9" fmla="*/ 0 h 1992"/>
                <a:gd name="T10" fmla="*/ 2402 w 3429"/>
                <a:gd name="T11" fmla="*/ 1149 h 1992"/>
                <a:gd name="T12" fmla="*/ 1889 w 3429"/>
                <a:gd name="T13" fmla="*/ 0 h 1992"/>
                <a:gd name="T14" fmla="*/ 1519 w 3429"/>
                <a:gd name="T15" fmla="*/ 0 h 1992"/>
                <a:gd name="T16" fmla="*/ 1027 w 3429"/>
                <a:gd name="T17" fmla="*/ 1149 h 1992"/>
                <a:gd name="T18" fmla="*/ 534 w 3429"/>
                <a:gd name="T19" fmla="*/ 0 h 1992"/>
                <a:gd name="T20" fmla="*/ 0 w 3429"/>
                <a:gd name="T21" fmla="*/ 0 h 1992"/>
                <a:gd name="T22" fmla="*/ 842 w 3429"/>
                <a:gd name="T23" fmla="*/ 1991 h 1992"/>
                <a:gd name="T24" fmla="*/ 1211 w 3429"/>
                <a:gd name="T25" fmla="*/ 1991 h 1992"/>
                <a:gd name="T26" fmla="*/ 1704 w 3429"/>
                <a:gd name="T27" fmla="*/ 821 h 1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29" h="1992">
                  <a:moveTo>
                    <a:pt x="1704" y="821"/>
                  </a:moveTo>
                  <a:lnTo>
                    <a:pt x="2217" y="1991"/>
                  </a:lnTo>
                  <a:lnTo>
                    <a:pt x="2587" y="1991"/>
                  </a:lnTo>
                  <a:lnTo>
                    <a:pt x="3428" y="0"/>
                  </a:lnTo>
                  <a:lnTo>
                    <a:pt x="2874" y="0"/>
                  </a:lnTo>
                  <a:lnTo>
                    <a:pt x="2402" y="1149"/>
                  </a:lnTo>
                  <a:lnTo>
                    <a:pt x="1889" y="0"/>
                  </a:lnTo>
                  <a:lnTo>
                    <a:pt x="1519" y="0"/>
                  </a:lnTo>
                  <a:lnTo>
                    <a:pt x="1027" y="1149"/>
                  </a:lnTo>
                  <a:lnTo>
                    <a:pt x="534" y="0"/>
                  </a:lnTo>
                  <a:lnTo>
                    <a:pt x="0" y="0"/>
                  </a:lnTo>
                  <a:lnTo>
                    <a:pt x="842" y="1991"/>
                  </a:lnTo>
                  <a:lnTo>
                    <a:pt x="1211" y="1991"/>
                  </a:lnTo>
                  <a:lnTo>
                    <a:pt x="1704" y="82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p>
          </p:txBody>
        </p:sp>
        <p:sp>
          <p:nvSpPr>
            <p:cNvPr id="14" name="Freeform 73">
              <a:extLst>
                <a:ext uri="{FF2B5EF4-FFF2-40B4-BE49-F238E27FC236}">
                  <a16:creationId xmlns:a16="http://schemas.microsoft.com/office/drawing/2014/main" id="{DF541A5B-1431-38E5-7290-86227CBDE825}"/>
                </a:ext>
              </a:extLst>
            </p:cNvPr>
            <p:cNvSpPr>
              <a:spLocks noChangeArrowheads="1"/>
            </p:cNvSpPr>
            <p:nvPr/>
          </p:nvSpPr>
          <p:spPr bwMode="black">
            <a:xfrm>
              <a:off x="7886918" y="609600"/>
              <a:ext cx="208632" cy="197113"/>
            </a:xfrm>
            <a:custGeom>
              <a:avLst/>
              <a:gdLst>
                <a:gd name="T0" fmla="*/ 349 w 719"/>
                <a:gd name="T1" fmla="*/ 0 h 678"/>
                <a:gd name="T2" fmla="*/ 349 w 719"/>
                <a:gd name="T3" fmla="*/ 0 h 678"/>
                <a:gd name="T4" fmla="*/ 0 w 719"/>
                <a:gd name="T5" fmla="*/ 329 h 678"/>
                <a:gd name="T6" fmla="*/ 349 w 719"/>
                <a:gd name="T7" fmla="*/ 677 h 678"/>
                <a:gd name="T8" fmla="*/ 718 w 719"/>
                <a:gd name="T9" fmla="*/ 329 h 678"/>
                <a:gd name="T10" fmla="*/ 349 w 719"/>
                <a:gd name="T11" fmla="*/ 0 h 678"/>
              </a:gdLst>
              <a:ahLst/>
              <a:cxnLst>
                <a:cxn ang="0">
                  <a:pos x="T0" y="T1"/>
                </a:cxn>
                <a:cxn ang="0">
                  <a:pos x="T2" y="T3"/>
                </a:cxn>
                <a:cxn ang="0">
                  <a:pos x="T4" y="T5"/>
                </a:cxn>
                <a:cxn ang="0">
                  <a:pos x="T6" y="T7"/>
                </a:cxn>
                <a:cxn ang="0">
                  <a:pos x="T8" y="T9"/>
                </a:cxn>
                <a:cxn ang="0">
                  <a:pos x="T10" y="T11"/>
                </a:cxn>
              </a:cxnLst>
              <a:rect l="0" t="0" r="r" b="b"/>
              <a:pathLst>
                <a:path w="719" h="678">
                  <a:moveTo>
                    <a:pt x="349" y="0"/>
                  </a:moveTo>
                  <a:lnTo>
                    <a:pt x="349" y="0"/>
                  </a:lnTo>
                  <a:cubicBezTo>
                    <a:pt x="164" y="0"/>
                    <a:pt x="0" y="144"/>
                    <a:pt x="0" y="329"/>
                  </a:cubicBezTo>
                  <a:cubicBezTo>
                    <a:pt x="0" y="534"/>
                    <a:pt x="164" y="677"/>
                    <a:pt x="349" y="677"/>
                  </a:cubicBezTo>
                  <a:cubicBezTo>
                    <a:pt x="554" y="677"/>
                    <a:pt x="718" y="534"/>
                    <a:pt x="718" y="329"/>
                  </a:cubicBezTo>
                  <a:cubicBezTo>
                    <a:pt x="718" y="144"/>
                    <a:pt x="554" y="0"/>
                    <a:pt x="34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p>
          </p:txBody>
        </p:sp>
        <p:sp>
          <p:nvSpPr>
            <p:cNvPr id="15" name="Freeform 74">
              <a:extLst>
                <a:ext uri="{FF2B5EF4-FFF2-40B4-BE49-F238E27FC236}">
                  <a16:creationId xmlns:a16="http://schemas.microsoft.com/office/drawing/2014/main" id="{99018278-1A2B-DBB8-D9DD-37F5B8ACF828}"/>
                </a:ext>
              </a:extLst>
            </p:cNvPr>
            <p:cNvSpPr>
              <a:spLocks noChangeArrowheads="1"/>
            </p:cNvSpPr>
            <p:nvPr/>
          </p:nvSpPr>
          <p:spPr bwMode="black">
            <a:xfrm>
              <a:off x="7909957" y="877110"/>
              <a:ext cx="154874" cy="578540"/>
            </a:xfrm>
            <a:custGeom>
              <a:avLst/>
              <a:gdLst>
                <a:gd name="T0" fmla="*/ 533 w 534"/>
                <a:gd name="T1" fmla="*/ 0 h 1992"/>
                <a:gd name="T2" fmla="*/ 0 w 534"/>
                <a:gd name="T3" fmla="*/ 0 h 1992"/>
                <a:gd name="T4" fmla="*/ 0 w 534"/>
                <a:gd name="T5" fmla="*/ 1991 h 1992"/>
                <a:gd name="T6" fmla="*/ 533 w 534"/>
                <a:gd name="T7" fmla="*/ 1991 h 1992"/>
                <a:gd name="T8" fmla="*/ 533 w 534"/>
                <a:gd name="T9" fmla="*/ 0 h 1992"/>
              </a:gdLst>
              <a:ahLst/>
              <a:cxnLst>
                <a:cxn ang="0">
                  <a:pos x="T0" y="T1"/>
                </a:cxn>
                <a:cxn ang="0">
                  <a:pos x="T2" y="T3"/>
                </a:cxn>
                <a:cxn ang="0">
                  <a:pos x="T4" y="T5"/>
                </a:cxn>
                <a:cxn ang="0">
                  <a:pos x="T6" y="T7"/>
                </a:cxn>
                <a:cxn ang="0">
                  <a:pos x="T8" y="T9"/>
                </a:cxn>
              </a:cxnLst>
              <a:rect l="0" t="0" r="r" b="b"/>
              <a:pathLst>
                <a:path w="534" h="1992">
                  <a:moveTo>
                    <a:pt x="533" y="0"/>
                  </a:moveTo>
                  <a:lnTo>
                    <a:pt x="0" y="0"/>
                  </a:lnTo>
                  <a:lnTo>
                    <a:pt x="0" y="1991"/>
                  </a:lnTo>
                  <a:lnTo>
                    <a:pt x="533" y="1991"/>
                  </a:lnTo>
                  <a:lnTo>
                    <a:pt x="533"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p>
          </p:txBody>
        </p:sp>
        <p:sp>
          <p:nvSpPr>
            <p:cNvPr id="16" name="Freeform 75">
              <a:extLst>
                <a:ext uri="{FF2B5EF4-FFF2-40B4-BE49-F238E27FC236}">
                  <a16:creationId xmlns:a16="http://schemas.microsoft.com/office/drawing/2014/main" id="{A176B3B6-12D1-DB99-41CA-9A130CA40D71}"/>
                </a:ext>
              </a:extLst>
            </p:cNvPr>
            <p:cNvSpPr>
              <a:spLocks noChangeArrowheads="1"/>
            </p:cNvSpPr>
            <p:nvPr/>
          </p:nvSpPr>
          <p:spPr bwMode="black">
            <a:xfrm>
              <a:off x="8214586" y="865591"/>
              <a:ext cx="459504" cy="601579"/>
            </a:xfrm>
            <a:custGeom>
              <a:avLst/>
              <a:gdLst>
                <a:gd name="T0" fmla="*/ 0 w 1581"/>
                <a:gd name="T1" fmla="*/ 1806 h 2074"/>
                <a:gd name="T2" fmla="*/ 0 w 1581"/>
                <a:gd name="T3" fmla="*/ 1806 h 2074"/>
                <a:gd name="T4" fmla="*/ 800 w 1581"/>
                <a:gd name="T5" fmla="*/ 2073 h 2074"/>
                <a:gd name="T6" fmla="*/ 1580 w 1581"/>
                <a:gd name="T7" fmla="*/ 1458 h 2074"/>
                <a:gd name="T8" fmla="*/ 615 w 1581"/>
                <a:gd name="T9" fmla="*/ 595 h 2074"/>
                <a:gd name="T10" fmla="*/ 903 w 1581"/>
                <a:gd name="T11" fmla="*/ 451 h 2074"/>
                <a:gd name="T12" fmla="*/ 1272 w 1581"/>
                <a:gd name="T13" fmla="*/ 575 h 2074"/>
                <a:gd name="T14" fmla="*/ 1519 w 1581"/>
                <a:gd name="T15" fmla="*/ 185 h 2074"/>
                <a:gd name="T16" fmla="*/ 862 w 1581"/>
                <a:gd name="T17" fmla="*/ 0 h 2074"/>
                <a:gd name="T18" fmla="*/ 82 w 1581"/>
                <a:gd name="T19" fmla="*/ 615 h 2074"/>
                <a:gd name="T20" fmla="*/ 1046 w 1581"/>
                <a:gd name="T21" fmla="*/ 1437 h 2074"/>
                <a:gd name="T22" fmla="*/ 800 w 1581"/>
                <a:gd name="T23" fmla="*/ 1622 h 2074"/>
                <a:gd name="T24" fmla="*/ 246 w 1581"/>
                <a:gd name="T25" fmla="*/ 1416 h 2074"/>
                <a:gd name="T26" fmla="*/ 0 w 1581"/>
                <a:gd name="T27" fmla="*/ 1806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81" h="2074">
                  <a:moveTo>
                    <a:pt x="0" y="1806"/>
                  </a:moveTo>
                  <a:lnTo>
                    <a:pt x="0" y="1806"/>
                  </a:lnTo>
                  <a:cubicBezTo>
                    <a:pt x="225" y="1971"/>
                    <a:pt x="513" y="2073"/>
                    <a:pt x="800" y="2073"/>
                  </a:cubicBezTo>
                  <a:cubicBezTo>
                    <a:pt x="1211" y="2073"/>
                    <a:pt x="1580" y="1827"/>
                    <a:pt x="1580" y="1458"/>
                  </a:cubicBezTo>
                  <a:cubicBezTo>
                    <a:pt x="1580" y="759"/>
                    <a:pt x="615" y="862"/>
                    <a:pt x="615" y="595"/>
                  </a:cubicBezTo>
                  <a:cubicBezTo>
                    <a:pt x="615" y="493"/>
                    <a:pt x="739" y="451"/>
                    <a:pt x="903" y="451"/>
                  </a:cubicBezTo>
                  <a:cubicBezTo>
                    <a:pt x="1046" y="451"/>
                    <a:pt x="1170" y="513"/>
                    <a:pt x="1272" y="575"/>
                  </a:cubicBezTo>
                  <a:cubicBezTo>
                    <a:pt x="1519" y="185"/>
                    <a:pt x="1519" y="185"/>
                    <a:pt x="1519" y="185"/>
                  </a:cubicBezTo>
                  <a:cubicBezTo>
                    <a:pt x="1396" y="82"/>
                    <a:pt x="1108" y="0"/>
                    <a:pt x="862" y="0"/>
                  </a:cubicBezTo>
                  <a:cubicBezTo>
                    <a:pt x="451" y="0"/>
                    <a:pt x="82" y="226"/>
                    <a:pt x="82" y="615"/>
                  </a:cubicBezTo>
                  <a:cubicBezTo>
                    <a:pt x="82" y="1252"/>
                    <a:pt x="1046" y="1149"/>
                    <a:pt x="1046" y="1437"/>
                  </a:cubicBezTo>
                  <a:cubicBezTo>
                    <a:pt x="1046" y="1540"/>
                    <a:pt x="944" y="1622"/>
                    <a:pt x="800" y="1622"/>
                  </a:cubicBezTo>
                  <a:cubicBezTo>
                    <a:pt x="595" y="1622"/>
                    <a:pt x="389" y="1540"/>
                    <a:pt x="246" y="1416"/>
                  </a:cubicBezTo>
                  <a:lnTo>
                    <a:pt x="0" y="180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p>
          </p:txBody>
        </p:sp>
        <p:sp>
          <p:nvSpPr>
            <p:cNvPr id="17" name="Oval 3">
              <a:extLst>
                <a:ext uri="{FF2B5EF4-FFF2-40B4-BE49-F238E27FC236}">
                  <a16:creationId xmlns:a16="http://schemas.microsoft.com/office/drawing/2014/main" id="{74C65E73-9198-7924-32C9-38CA78F35DB3}"/>
                </a:ext>
              </a:extLst>
            </p:cNvPr>
            <p:cNvSpPr/>
            <p:nvPr/>
          </p:nvSpPr>
          <p:spPr bwMode="black">
            <a:xfrm>
              <a:off x="1827606" y="865591"/>
              <a:ext cx="612648" cy="603504"/>
            </a:xfrm>
            <a:custGeom>
              <a:avLst/>
              <a:gdLst/>
              <a:ahLst/>
              <a:cxnLst/>
              <a:rect l="l" t="t" r="r" b="b"/>
              <a:pathLst>
                <a:path w="612648" h="603504">
                  <a:moveTo>
                    <a:pt x="306324" y="141732"/>
                  </a:moveTo>
                  <a:cubicBezTo>
                    <a:pt x="222997" y="141732"/>
                    <a:pt x="155448" y="213375"/>
                    <a:pt x="155448" y="301752"/>
                  </a:cubicBezTo>
                  <a:cubicBezTo>
                    <a:pt x="155448" y="390129"/>
                    <a:pt x="222997" y="461772"/>
                    <a:pt x="306324" y="461772"/>
                  </a:cubicBezTo>
                  <a:cubicBezTo>
                    <a:pt x="389651" y="461772"/>
                    <a:pt x="457200" y="390129"/>
                    <a:pt x="457200" y="301752"/>
                  </a:cubicBezTo>
                  <a:cubicBezTo>
                    <a:pt x="457200" y="213375"/>
                    <a:pt x="389651" y="141732"/>
                    <a:pt x="306324" y="141732"/>
                  </a:cubicBezTo>
                  <a:close/>
                  <a:moveTo>
                    <a:pt x="306324" y="0"/>
                  </a:moveTo>
                  <a:cubicBezTo>
                    <a:pt x="475502" y="0"/>
                    <a:pt x="612648" y="135099"/>
                    <a:pt x="612648" y="301752"/>
                  </a:cubicBezTo>
                  <a:cubicBezTo>
                    <a:pt x="612648" y="468405"/>
                    <a:pt x="475502" y="603504"/>
                    <a:pt x="306324" y="603504"/>
                  </a:cubicBezTo>
                  <a:cubicBezTo>
                    <a:pt x="137146" y="603504"/>
                    <a:pt x="0" y="468405"/>
                    <a:pt x="0" y="301752"/>
                  </a:cubicBezTo>
                  <a:cubicBezTo>
                    <a:pt x="0" y="135099"/>
                    <a:pt x="137146" y="0"/>
                    <a:pt x="306324" y="0"/>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2045090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Callout and Image Right">
    <p:spTree>
      <p:nvGrpSpPr>
        <p:cNvPr id="1" name=""/>
        <p:cNvGrpSpPr/>
        <p:nvPr/>
      </p:nvGrpSpPr>
      <p:grpSpPr>
        <a:xfrm>
          <a:off x="0" y="0"/>
          <a:ext cx="0" cy="0"/>
          <a:chOff x="0" y="0"/>
          <a:chExt cx="0" cy="0"/>
        </a:xfrm>
      </p:grpSpPr>
      <p:sp>
        <p:nvSpPr>
          <p:cNvPr id="2" name="Title 1"/>
          <p:cNvSpPr>
            <a:spLocks noGrp="1"/>
          </p:cNvSpPr>
          <p:nvPr>
            <p:ph type="title"/>
          </p:nvPr>
        </p:nvSpPr>
        <p:spPr>
          <a:xfrm>
            <a:off x="487680" y="1815356"/>
            <a:ext cx="3962401" cy="1005840"/>
          </a:xfrm>
        </p:spPr>
        <p:txBody>
          <a:bodyPr anchor="t"/>
          <a:lstStyle/>
          <a:p>
            <a:r>
              <a:rPr lang="en-US"/>
              <a:t>Click to edit Master title style</a:t>
            </a:r>
            <a:endParaRPr lang="en-US" dirty="0"/>
          </a:p>
        </p:txBody>
      </p:sp>
      <p:sp>
        <p:nvSpPr>
          <p:cNvPr id="4" name="Date Placeholder 3"/>
          <p:cNvSpPr>
            <a:spLocks noGrp="1"/>
          </p:cNvSpPr>
          <p:nvPr>
            <p:ph type="dt" sz="half" idx="10"/>
          </p:nvPr>
        </p:nvSpPr>
        <p:spPr/>
        <p:txBody>
          <a:bodyPr/>
          <a:lstStyle/>
          <a:p>
            <a:r>
              <a:rPr lang="en-US" dirty="0"/>
              <a:t>Month 00, 0000 (if needed)</a:t>
            </a:r>
          </a:p>
        </p:txBody>
      </p:sp>
      <p:sp>
        <p:nvSpPr>
          <p:cNvPr id="6" name="Slide Number Placeholder 5"/>
          <p:cNvSpPr>
            <a:spLocks noGrp="1"/>
          </p:cNvSpPr>
          <p:nvPr>
            <p:ph type="sldNum" sz="quarter" idx="12"/>
          </p:nvPr>
        </p:nvSpPr>
        <p:spPr>
          <a:xfrm>
            <a:off x="11502886" y="6309360"/>
            <a:ext cx="388732" cy="365760"/>
          </a:xfrm>
        </p:spPr>
        <p:txBody>
          <a:bodyPr/>
          <a:lstStyle/>
          <a:p>
            <a:pPr>
              <a:defRPr/>
            </a:pPr>
            <a:fld id="{1CD582F8-09C7-4834-9CB0-B472C8B98292}" type="slidenum">
              <a:rPr lang="en-US" smtClean="0"/>
              <a:pPr>
                <a:defRPr/>
              </a:pPr>
              <a:t>‹#›</a:t>
            </a:fld>
            <a:endParaRPr lang="en-US" dirty="0"/>
          </a:p>
        </p:txBody>
      </p:sp>
      <p:sp>
        <p:nvSpPr>
          <p:cNvPr id="9" name="Rectangle 8"/>
          <p:cNvSpPr/>
          <p:nvPr userDrawn="1"/>
        </p:nvSpPr>
        <p:spPr>
          <a:xfrm>
            <a:off x="5043641" y="0"/>
            <a:ext cx="358059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8" name="Content Placeholder 2"/>
          <p:cNvSpPr>
            <a:spLocks noGrp="1"/>
          </p:cNvSpPr>
          <p:nvPr>
            <p:ph idx="1"/>
          </p:nvPr>
        </p:nvSpPr>
        <p:spPr>
          <a:xfrm>
            <a:off x="482601" y="3035691"/>
            <a:ext cx="3967480" cy="2911085"/>
          </a:xfrm>
        </p:spPr>
        <p:txBody>
          <a:bodyPr>
            <a:normAutofit/>
          </a:bodyPr>
          <a:lstStyle>
            <a:lvl1pPr marL="0" indent="0">
              <a:buNone/>
              <a:defRPr sz="1333"/>
            </a:lvl1pPr>
            <a:lvl2pPr marL="306908" indent="0">
              <a:buNone/>
              <a:defRPr sz="1333"/>
            </a:lvl2pPr>
            <a:lvl3pPr marL="613818" indent="0">
              <a:buNone/>
              <a:defRPr sz="1333"/>
            </a:lvl3pPr>
            <a:lvl4pPr marL="910144" indent="0">
              <a:buNone/>
              <a:defRPr sz="1333"/>
            </a:lvl4pPr>
            <a:lvl5pPr marL="1214936" indent="0">
              <a:buNone/>
              <a:defRPr sz="13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Picture Placeholder 2"/>
          <p:cNvSpPr>
            <a:spLocks noGrp="1"/>
          </p:cNvSpPr>
          <p:nvPr>
            <p:ph type="pic" sz="quarter" idx="13"/>
          </p:nvPr>
        </p:nvSpPr>
        <p:spPr>
          <a:xfrm>
            <a:off x="8624237" y="0"/>
            <a:ext cx="3567764" cy="6858000"/>
          </a:xfrm>
          <a:prstGeom prst="rect">
            <a:avLst/>
          </a:prstGeom>
          <a:solidFill>
            <a:schemeClr val="tx1">
              <a:lumMod val="10000"/>
              <a:lumOff val="90000"/>
            </a:schemeClr>
          </a:solidFill>
        </p:spPr>
        <p:txBody>
          <a:bodyPr tIns="1548000" anchor="ctr"/>
          <a:lstStyle>
            <a:lvl1pPr marL="0" indent="0" algn="ctr">
              <a:buNone/>
              <a:defRPr sz="2000">
                <a:solidFill>
                  <a:schemeClr val="tx1">
                    <a:lumMod val="75000"/>
                    <a:lumOff val="25000"/>
                  </a:schemeClr>
                </a:solidFill>
              </a:defRPr>
            </a:lvl1pPr>
          </a:lstStyle>
          <a:p>
            <a:r>
              <a:rPr lang="en-US" dirty="0"/>
              <a:t>Click icon to add picture</a:t>
            </a:r>
          </a:p>
        </p:txBody>
      </p:sp>
    </p:spTree>
    <p:extLst>
      <p:ext uri="{BB962C8B-B14F-4D97-AF65-F5344CB8AC3E}">
        <p14:creationId xmlns:p14="http://schemas.microsoft.com/office/powerpoint/2010/main" val="2658872239"/>
      </p:ext>
    </p:extLst>
  </p:cSld>
  <p:clrMapOvr>
    <a:masterClrMapping/>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482600" y="2038349"/>
            <a:ext cx="5486400" cy="3908427"/>
          </a:xfrm>
        </p:spPr>
        <p:txBody>
          <a:bodyPr>
            <a:normAutofit/>
          </a:bodyPr>
          <a:lstStyle>
            <a:lvl1pPr>
              <a:defRPr sz="2133"/>
            </a:lvl1pPr>
            <a:lvl2pPr>
              <a:defRPr sz="2133"/>
            </a:lvl2pPr>
            <a:lvl3pPr>
              <a:defRPr sz="2133"/>
            </a:lvl3pPr>
            <a:lvl4pPr>
              <a:defRPr sz="2133"/>
            </a:lvl4pPr>
            <a:lvl5pPr>
              <a:defRPr sz="2133"/>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2417" y="2038352"/>
            <a:ext cx="5486400" cy="3908425"/>
          </a:xfrm>
        </p:spPr>
        <p:txBody>
          <a:bodyPr>
            <a:normAutofit/>
          </a:bodyPr>
          <a:lstStyle>
            <a:lvl1pPr>
              <a:defRPr sz="2133"/>
            </a:lvl1pPr>
            <a:lvl2pPr>
              <a:defRPr sz="2133"/>
            </a:lvl2pPr>
            <a:lvl3pPr>
              <a:defRPr sz="2133"/>
            </a:lvl3pPr>
            <a:lvl4pPr>
              <a:defRPr sz="2133"/>
            </a:lvl4pPr>
            <a:lvl5pPr>
              <a:defRPr sz="2133"/>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Month 00, 0000 (if needed)</a:t>
            </a:r>
          </a:p>
        </p:txBody>
      </p:sp>
      <p:sp>
        <p:nvSpPr>
          <p:cNvPr id="8" name="Text Placeholder 2"/>
          <p:cNvSpPr>
            <a:spLocks noGrp="1"/>
          </p:cNvSpPr>
          <p:nvPr>
            <p:ph type="body" idx="13"/>
          </p:nvPr>
        </p:nvSpPr>
        <p:spPr>
          <a:xfrm>
            <a:off x="482600" y="1346200"/>
            <a:ext cx="5486400" cy="594360"/>
          </a:xfrm>
        </p:spPr>
        <p:txBody>
          <a:bodyPr anchor="b">
            <a:normAutofit/>
          </a:bodyPr>
          <a:lstStyle>
            <a:lvl1pPr marL="0" indent="0">
              <a:spcBef>
                <a:spcPts val="0"/>
              </a:spcBef>
              <a:buNone/>
              <a:defRPr sz="2667"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9" name="Text Placeholder 4"/>
          <p:cNvSpPr>
            <a:spLocks noGrp="1"/>
          </p:cNvSpPr>
          <p:nvPr>
            <p:ph type="body" sz="quarter" idx="3"/>
          </p:nvPr>
        </p:nvSpPr>
        <p:spPr>
          <a:xfrm>
            <a:off x="6217920" y="1346200"/>
            <a:ext cx="5486400" cy="594360"/>
          </a:xfrm>
        </p:spPr>
        <p:txBody>
          <a:bodyPr anchor="b">
            <a:normAutofit/>
          </a:bodyPr>
          <a:lstStyle>
            <a:lvl1pPr marL="0" indent="0">
              <a:spcBef>
                <a:spcPts val="0"/>
              </a:spcBef>
              <a:buNone/>
              <a:defRPr sz="2667"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10" name="Slide Number Placeholder 5"/>
          <p:cNvSpPr>
            <a:spLocks noGrp="1"/>
          </p:cNvSpPr>
          <p:nvPr>
            <p:ph type="sldNum" sz="quarter" idx="12"/>
          </p:nvPr>
        </p:nvSpPr>
        <p:spPr>
          <a:xfrm>
            <a:off x="11502886" y="6309360"/>
            <a:ext cx="388732" cy="365760"/>
          </a:xfrm>
        </p:spPr>
        <p:txBody>
          <a:bodyPr/>
          <a:lstStyle/>
          <a:p>
            <a:pPr>
              <a:defRPr/>
            </a:pPr>
            <a:fld id="{1CD582F8-09C7-4834-9CB0-B472C8B98292}" type="slidenum">
              <a:rPr lang="en-US" smtClean="0"/>
              <a:pPr>
                <a:defRPr/>
              </a:pPr>
              <a:t>‹#›</a:t>
            </a:fld>
            <a:endParaRPr lang="en-US" dirty="0"/>
          </a:p>
        </p:txBody>
      </p:sp>
      <p:sp>
        <p:nvSpPr>
          <p:cNvPr id="11" name="Footer Placeholder 3"/>
          <p:cNvSpPr>
            <a:spLocks noGrp="1"/>
          </p:cNvSpPr>
          <p:nvPr>
            <p:ph type="ftr" sz="quarter" idx="14"/>
          </p:nvPr>
        </p:nvSpPr>
        <p:spPr>
          <a:xfrm>
            <a:off x="4055521" y="6339840"/>
            <a:ext cx="2133600" cy="243840"/>
          </a:xfrm>
          <a:prstGeom prst="rect">
            <a:avLst/>
          </a:prstGeom>
        </p:spPr>
        <p:txBody>
          <a:bodyPr lIns="0" tIns="0" rIns="0" bIns="0" anchor="b"/>
          <a:lstStyle>
            <a:lvl1pPr algn="l" rtl="0" fontAlgn="base">
              <a:spcBef>
                <a:spcPct val="0"/>
              </a:spcBef>
              <a:spcAft>
                <a:spcPct val="0"/>
              </a:spcAft>
              <a:defRPr lang="en-US" sz="1067" kern="1200" smtClean="0">
                <a:solidFill>
                  <a:schemeClr val="tx1"/>
                </a:solidFill>
                <a:latin typeface="Arial" charset="0"/>
                <a:ea typeface="+mn-ea"/>
                <a:cs typeface="Arial" charset="0"/>
              </a:defRPr>
            </a:lvl1pPr>
          </a:lstStyle>
          <a:p>
            <a:r>
              <a:rPr lang="en-US"/>
              <a:t>Footer (if needed)</a:t>
            </a:r>
          </a:p>
        </p:txBody>
      </p:sp>
    </p:spTree>
    <p:extLst>
      <p:ext uri="{BB962C8B-B14F-4D97-AF65-F5344CB8AC3E}">
        <p14:creationId xmlns:p14="http://schemas.microsoft.com/office/powerpoint/2010/main" val="394015248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487679" y="1438275"/>
            <a:ext cx="5386917" cy="594360"/>
          </a:xfrm>
          <a:solidFill>
            <a:schemeClr val="accent1"/>
          </a:solidFill>
        </p:spPr>
        <p:txBody>
          <a:bodyPr anchor="ctr"/>
          <a:lstStyle>
            <a:lvl1pPr marL="76198" indent="0">
              <a:buNone/>
              <a:tabLst/>
              <a:defRPr sz="2133" b="1">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 </a:t>
            </a:r>
          </a:p>
        </p:txBody>
      </p:sp>
      <p:sp>
        <p:nvSpPr>
          <p:cNvPr id="4" name="Content Placeholder 3"/>
          <p:cNvSpPr>
            <a:spLocks noGrp="1"/>
          </p:cNvSpPr>
          <p:nvPr>
            <p:ph sz="half" idx="2"/>
          </p:nvPr>
        </p:nvSpPr>
        <p:spPr>
          <a:xfrm>
            <a:off x="487679" y="2143126"/>
            <a:ext cx="5386917" cy="3819525"/>
          </a:xfrm>
        </p:spPr>
        <p:txBody>
          <a:bodyPr>
            <a:normAutofit/>
          </a:bodyPr>
          <a:lstStyle>
            <a:lvl1pPr>
              <a:defRPr sz="1867"/>
            </a:lvl1pPr>
            <a:lvl2pPr>
              <a:defRPr sz="1867"/>
            </a:lvl2pPr>
            <a:lvl3pPr>
              <a:defRPr sz="1867"/>
            </a:lvl3pPr>
            <a:lvl4pPr>
              <a:defRPr sz="1867"/>
            </a:lvl4pPr>
            <a:lvl5pPr>
              <a:defRPr sz="1867"/>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1448" y="1438275"/>
            <a:ext cx="5389033" cy="594360"/>
          </a:xfrm>
          <a:solidFill>
            <a:schemeClr val="accent5"/>
          </a:solidFill>
        </p:spPr>
        <p:txBody>
          <a:bodyPr anchor="ctr">
            <a:normAutofit/>
          </a:bodyPr>
          <a:lstStyle>
            <a:lvl1pPr marL="76198" indent="0">
              <a:buNone/>
              <a:defRPr sz="2133" b="1">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071448" y="2143126"/>
            <a:ext cx="5389033" cy="3819525"/>
          </a:xfrm>
        </p:spPr>
        <p:txBody>
          <a:bodyPr>
            <a:normAutofit/>
          </a:bodyPr>
          <a:lstStyle>
            <a:lvl1pPr>
              <a:defRPr sz="1867"/>
            </a:lvl1pPr>
            <a:lvl2pPr>
              <a:defRPr sz="1867"/>
            </a:lvl2pPr>
            <a:lvl3pPr>
              <a:defRPr sz="1867"/>
            </a:lvl3pPr>
            <a:lvl4pPr>
              <a:defRPr sz="1867"/>
            </a:lvl4pPr>
            <a:lvl5pPr>
              <a:defRPr sz="1867"/>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12"/>
          </p:nvPr>
        </p:nvSpPr>
        <p:spPr>
          <a:xfrm>
            <a:off x="11502886" y="6309360"/>
            <a:ext cx="388732" cy="365760"/>
          </a:xfrm>
        </p:spPr>
        <p:txBody>
          <a:bodyPr/>
          <a:lstStyle/>
          <a:p>
            <a:pPr>
              <a:defRPr/>
            </a:pPr>
            <a:fld id="{1CD582F8-09C7-4834-9CB0-B472C8B98292}" type="slidenum">
              <a:rPr lang="en-US" smtClean="0"/>
              <a:pPr>
                <a:defRPr/>
              </a:pPr>
              <a:t>‹#›</a:t>
            </a:fld>
            <a:endParaRPr lang="en-US" dirty="0"/>
          </a:p>
        </p:txBody>
      </p:sp>
      <p:sp>
        <p:nvSpPr>
          <p:cNvPr id="9" name="Date Placeholder 4"/>
          <p:cNvSpPr>
            <a:spLocks noGrp="1"/>
          </p:cNvSpPr>
          <p:nvPr>
            <p:ph type="dt" sz="half" idx="10"/>
          </p:nvPr>
        </p:nvSpPr>
        <p:spPr>
          <a:xfrm>
            <a:off x="6071447" y="6339840"/>
            <a:ext cx="2262359" cy="243840"/>
          </a:xfrm>
        </p:spPr>
        <p:txBody>
          <a:bodyPr/>
          <a:lstStyle/>
          <a:p>
            <a:r>
              <a:rPr lang="en-US"/>
              <a:t>Month 00, 0000 (if needed)</a:t>
            </a:r>
          </a:p>
        </p:txBody>
      </p:sp>
      <p:sp>
        <p:nvSpPr>
          <p:cNvPr id="10" name="Footer Placeholder 3"/>
          <p:cNvSpPr>
            <a:spLocks noGrp="1"/>
          </p:cNvSpPr>
          <p:nvPr>
            <p:ph type="ftr" sz="quarter" idx="14"/>
          </p:nvPr>
        </p:nvSpPr>
        <p:spPr>
          <a:xfrm>
            <a:off x="3895940" y="6339840"/>
            <a:ext cx="2175507" cy="243840"/>
          </a:xfrm>
          <a:prstGeom prst="rect">
            <a:avLst/>
          </a:prstGeom>
        </p:spPr>
        <p:txBody>
          <a:bodyPr lIns="0" tIns="0" rIns="0" bIns="0" anchor="b"/>
          <a:lstStyle>
            <a:lvl1pPr algn="l" rtl="0" fontAlgn="base">
              <a:spcBef>
                <a:spcPct val="0"/>
              </a:spcBef>
              <a:spcAft>
                <a:spcPct val="0"/>
              </a:spcAft>
              <a:defRPr lang="en-US" sz="1067" kern="1200" smtClean="0">
                <a:solidFill>
                  <a:schemeClr val="tx1"/>
                </a:solidFill>
                <a:latin typeface="Arial" charset="0"/>
                <a:ea typeface="+mn-ea"/>
                <a:cs typeface="Arial" charset="0"/>
              </a:defRPr>
            </a:lvl1pPr>
          </a:lstStyle>
          <a:p>
            <a:r>
              <a:rPr lang="en-US"/>
              <a:t>Footer (if needed)</a:t>
            </a:r>
          </a:p>
        </p:txBody>
      </p:sp>
    </p:spTree>
    <p:extLst>
      <p:ext uri="{BB962C8B-B14F-4D97-AF65-F5344CB8AC3E}">
        <p14:creationId xmlns:p14="http://schemas.microsoft.com/office/powerpoint/2010/main" val="2139692215"/>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Comparison Option 2">
    <p:spTree>
      <p:nvGrpSpPr>
        <p:cNvPr id="1" name=""/>
        <p:cNvGrpSpPr/>
        <p:nvPr/>
      </p:nvGrpSpPr>
      <p:grpSpPr>
        <a:xfrm>
          <a:off x="0" y="0"/>
          <a:ext cx="0" cy="0"/>
          <a:chOff x="0" y="0"/>
          <a:chExt cx="0" cy="0"/>
        </a:xfrm>
      </p:grpSpPr>
      <p:sp>
        <p:nvSpPr>
          <p:cNvPr id="7" name="Rectangle 6"/>
          <p:cNvSpPr/>
          <p:nvPr userDrawn="1"/>
        </p:nvSpPr>
        <p:spPr>
          <a:xfrm>
            <a:off x="487679" y="2135065"/>
            <a:ext cx="5386917" cy="3827585"/>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1" name="Rectangle 10"/>
          <p:cNvSpPr/>
          <p:nvPr userDrawn="1"/>
        </p:nvSpPr>
        <p:spPr>
          <a:xfrm>
            <a:off x="6093247" y="2135064"/>
            <a:ext cx="5386917" cy="3827585"/>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p:txBody>
          <a:bodyPr anchor="ctr"/>
          <a:lstStyle>
            <a:lvl1pPr>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487679" y="1438275"/>
            <a:ext cx="5386917" cy="594360"/>
          </a:xfrm>
          <a:solidFill>
            <a:schemeClr val="accent1"/>
          </a:solidFill>
        </p:spPr>
        <p:txBody>
          <a:bodyPr anchor="ctr"/>
          <a:lstStyle>
            <a:lvl1pPr marL="76198" indent="0">
              <a:buNone/>
              <a:tabLst/>
              <a:defRPr sz="2133" b="1">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 </a:t>
            </a:r>
          </a:p>
        </p:txBody>
      </p:sp>
      <p:sp>
        <p:nvSpPr>
          <p:cNvPr id="4" name="Content Placeholder 3"/>
          <p:cNvSpPr>
            <a:spLocks noGrp="1"/>
          </p:cNvSpPr>
          <p:nvPr>
            <p:ph sz="half" idx="2"/>
          </p:nvPr>
        </p:nvSpPr>
        <p:spPr>
          <a:xfrm>
            <a:off x="619759" y="2244725"/>
            <a:ext cx="5120640" cy="3535680"/>
          </a:xfrm>
        </p:spPr>
        <p:txBody>
          <a:bodyPr>
            <a:normAutofit/>
          </a:bodyPr>
          <a:lstStyle>
            <a:lvl1pPr>
              <a:defRPr sz="1867"/>
            </a:lvl1pPr>
            <a:lvl2pPr>
              <a:defRPr sz="1867"/>
            </a:lvl2pPr>
            <a:lvl3pPr>
              <a:defRPr sz="1867"/>
            </a:lvl3pPr>
            <a:lvl4pPr>
              <a:defRPr sz="1867"/>
            </a:lvl4pPr>
            <a:lvl5pPr>
              <a:defRPr sz="1867"/>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1448" y="1438275"/>
            <a:ext cx="5389033" cy="594360"/>
          </a:xfrm>
          <a:solidFill>
            <a:schemeClr val="accent5"/>
          </a:solidFill>
        </p:spPr>
        <p:txBody>
          <a:bodyPr anchor="ctr">
            <a:normAutofit/>
          </a:bodyPr>
          <a:lstStyle>
            <a:lvl1pPr marL="76198" indent="0">
              <a:buNone/>
              <a:defRPr sz="2133" b="1">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203527" y="2244725"/>
            <a:ext cx="5120640" cy="3535680"/>
          </a:xfrm>
        </p:spPr>
        <p:txBody>
          <a:bodyPr>
            <a:normAutofit/>
          </a:bodyPr>
          <a:lstStyle>
            <a:lvl1pPr>
              <a:defRPr sz="1867"/>
            </a:lvl1pPr>
            <a:lvl2pPr>
              <a:defRPr sz="1867"/>
            </a:lvl2pPr>
            <a:lvl3pPr>
              <a:defRPr sz="1867"/>
            </a:lvl3pPr>
            <a:lvl4pPr>
              <a:defRPr sz="1867"/>
            </a:lvl4pPr>
            <a:lvl5pPr>
              <a:defRPr sz="1867"/>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12"/>
          </p:nvPr>
        </p:nvSpPr>
        <p:spPr>
          <a:xfrm>
            <a:off x="11502886" y="6309360"/>
            <a:ext cx="388732" cy="365760"/>
          </a:xfrm>
        </p:spPr>
        <p:txBody>
          <a:bodyPr/>
          <a:lstStyle/>
          <a:p>
            <a:pPr>
              <a:defRPr/>
            </a:pPr>
            <a:fld id="{1CD582F8-09C7-4834-9CB0-B472C8B98292}" type="slidenum">
              <a:rPr lang="en-US" smtClean="0"/>
              <a:pPr>
                <a:defRPr/>
              </a:pPr>
              <a:t>‹#›</a:t>
            </a:fld>
            <a:endParaRPr lang="en-US" dirty="0"/>
          </a:p>
        </p:txBody>
      </p:sp>
      <p:sp>
        <p:nvSpPr>
          <p:cNvPr id="9" name="Date Placeholder 4"/>
          <p:cNvSpPr>
            <a:spLocks noGrp="1"/>
          </p:cNvSpPr>
          <p:nvPr>
            <p:ph type="dt" sz="half" idx="10"/>
          </p:nvPr>
        </p:nvSpPr>
        <p:spPr>
          <a:xfrm>
            <a:off x="6200205" y="6339840"/>
            <a:ext cx="2133600" cy="243840"/>
          </a:xfrm>
        </p:spPr>
        <p:txBody>
          <a:bodyPr/>
          <a:lstStyle/>
          <a:p>
            <a:r>
              <a:rPr lang="en-US"/>
              <a:t>Month 00, 0000 (if needed)</a:t>
            </a:r>
          </a:p>
        </p:txBody>
      </p:sp>
      <p:sp>
        <p:nvSpPr>
          <p:cNvPr id="10" name="Footer Placeholder 3"/>
          <p:cNvSpPr>
            <a:spLocks noGrp="1"/>
          </p:cNvSpPr>
          <p:nvPr>
            <p:ph type="ftr" sz="quarter" idx="14"/>
          </p:nvPr>
        </p:nvSpPr>
        <p:spPr>
          <a:xfrm>
            <a:off x="4055521" y="6339840"/>
            <a:ext cx="2133600" cy="243840"/>
          </a:xfrm>
          <a:prstGeom prst="rect">
            <a:avLst/>
          </a:prstGeom>
        </p:spPr>
        <p:txBody>
          <a:bodyPr lIns="0" tIns="0" rIns="0" bIns="0" anchor="b"/>
          <a:lstStyle>
            <a:lvl1pPr algn="l" rtl="0" fontAlgn="base">
              <a:spcBef>
                <a:spcPct val="0"/>
              </a:spcBef>
              <a:spcAft>
                <a:spcPct val="0"/>
              </a:spcAft>
              <a:defRPr lang="en-US" sz="1067" kern="1200" smtClean="0">
                <a:solidFill>
                  <a:schemeClr val="tx1"/>
                </a:solidFill>
                <a:latin typeface="Arial" charset="0"/>
                <a:ea typeface="+mn-ea"/>
                <a:cs typeface="Arial" charset="0"/>
              </a:defRPr>
            </a:lvl1pPr>
          </a:lstStyle>
          <a:p>
            <a:r>
              <a:rPr lang="en-US"/>
              <a:t>Footer (if needed)</a:t>
            </a:r>
          </a:p>
        </p:txBody>
      </p:sp>
    </p:spTree>
    <p:extLst>
      <p:ext uri="{BB962C8B-B14F-4D97-AF65-F5344CB8AC3E}">
        <p14:creationId xmlns:p14="http://schemas.microsoft.com/office/powerpoint/2010/main" val="26377172"/>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Month 00, 0000 (if needed)</a:t>
            </a:r>
          </a:p>
        </p:txBody>
      </p:sp>
      <p:sp>
        <p:nvSpPr>
          <p:cNvPr id="6" name="Slide Number Placeholder 5"/>
          <p:cNvSpPr>
            <a:spLocks noGrp="1"/>
          </p:cNvSpPr>
          <p:nvPr>
            <p:ph type="sldNum" sz="quarter" idx="12"/>
          </p:nvPr>
        </p:nvSpPr>
        <p:spPr>
          <a:xfrm>
            <a:off x="11502886" y="6309360"/>
            <a:ext cx="388732" cy="365760"/>
          </a:xfrm>
        </p:spPr>
        <p:txBody>
          <a:bodyPr/>
          <a:lstStyle/>
          <a:p>
            <a:pPr>
              <a:defRPr/>
            </a:pPr>
            <a:fld id="{1CD582F8-09C7-4834-9CB0-B472C8B98292}" type="slidenum">
              <a:rPr lang="en-US" smtClean="0"/>
              <a:pPr>
                <a:defRPr/>
              </a:pPr>
              <a:t>‹#›</a:t>
            </a:fld>
            <a:endParaRPr lang="en-US" dirty="0"/>
          </a:p>
        </p:txBody>
      </p:sp>
      <p:sp>
        <p:nvSpPr>
          <p:cNvPr id="7" name="Footer Placeholder 3"/>
          <p:cNvSpPr>
            <a:spLocks noGrp="1"/>
          </p:cNvSpPr>
          <p:nvPr>
            <p:ph type="ftr" sz="quarter" idx="14"/>
          </p:nvPr>
        </p:nvSpPr>
        <p:spPr>
          <a:xfrm>
            <a:off x="4055521" y="6339840"/>
            <a:ext cx="2133600" cy="243840"/>
          </a:xfrm>
          <a:prstGeom prst="rect">
            <a:avLst/>
          </a:prstGeom>
        </p:spPr>
        <p:txBody>
          <a:bodyPr lIns="0" tIns="0" rIns="0" bIns="0" anchor="b"/>
          <a:lstStyle>
            <a:lvl1pPr algn="l" rtl="0" fontAlgn="base">
              <a:spcBef>
                <a:spcPct val="0"/>
              </a:spcBef>
              <a:spcAft>
                <a:spcPct val="0"/>
              </a:spcAft>
              <a:defRPr lang="en-US" sz="1067" kern="1200" smtClean="0">
                <a:solidFill>
                  <a:schemeClr val="tx1"/>
                </a:solidFill>
                <a:latin typeface="Arial" charset="0"/>
                <a:ea typeface="+mn-ea"/>
                <a:cs typeface="Arial" charset="0"/>
              </a:defRPr>
            </a:lvl1pPr>
          </a:lstStyle>
          <a:p>
            <a:r>
              <a:rPr lang="en-US"/>
              <a:t>Footer (if needed)</a:t>
            </a:r>
          </a:p>
        </p:txBody>
      </p:sp>
    </p:spTree>
    <p:extLst>
      <p:ext uri="{BB962C8B-B14F-4D97-AF65-F5344CB8AC3E}">
        <p14:creationId xmlns:p14="http://schemas.microsoft.com/office/powerpoint/2010/main" val="227310255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Month 00, 0000 (if needed)</a:t>
            </a:r>
            <a:endParaRPr lang="en-US" dirty="0"/>
          </a:p>
        </p:txBody>
      </p:sp>
      <p:sp>
        <p:nvSpPr>
          <p:cNvPr id="3" name="Footer Placeholder 2"/>
          <p:cNvSpPr>
            <a:spLocks noGrp="1"/>
          </p:cNvSpPr>
          <p:nvPr>
            <p:ph type="ftr" sz="quarter" idx="11"/>
          </p:nvPr>
        </p:nvSpPr>
        <p:spPr>
          <a:xfrm>
            <a:off x="4485555" y="6355231"/>
            <a:ext cx="1305645" cy="228600"/>
          </a:xfrm>
          <a:prstGeom prst="rect">
            <a:avLst/>
          </a:prstGeom>
        </p:spPr>
        <p:txBody>
          <a:bodyPr/>
          <a:lstStyle/>
          <a:p>
            <a:r>
              <a:rPr lang="en-US"/>
              <a:t>Footer (if needed)</a:t>
            </a:r>
            <a:endParaRPr lang="en-US" dirty="0"/>
          </a:p>
        </p:txBody>
      </p:sp>
      <p:sp>
        <p:nvSpPr>
          <p:cNvPr id="5" name="Slide Number Placeholder 5"/>
          <p:cNvSpPr>
            <a:spLocks noGrp="1"/>
          </p:cNvSpPr>
          <p:nvPr>
            <p:ph type="sldNum" sz="quarter" idx="12"/>
          </p:nvPr>
        </p:nvSpPr>
        <p:spPr>
          <a:xfrm>
            <a:off x="11502886" y="6309360"/>
            <a:ext cx="388732" cy="365760"/>
          </a:xfrm>
        </p:spPr>
        <p:txBody>
          <a:bodyPr/>
          <a:lstStyle/>
          <a:p>
            <a:pPr>
              <a:defRPr/>
            </a:pPr>
            <a:fld id="{1CD582F8-09C7-4834-9CB0-B472C8B98292}" type="slidenum">
              <a:rPr lang="en-US" smtClean="0"/>
              <a:pPr>
                <a:defRPr/>
              </a:pPr>
              <a:t>‹#›</a:t>
            </a:fld>
            <a:endParaRPr lang="en-US" dirty="0"/>
          </a:p>
        </p:txBody>
      </p:sp>
    </p:spTree>
    <p:extLst>
      <p:ext uri="{BB962C8B-B14F-4D97-AF65-F5344CB8AC3E}">
        <p14:creationId xmlns:p14="http://schemas.microsoft.com/office/powerpoint/2010/main" val="158884293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Month 00, 0000 (if needed)</a:t>
            </a:r>
            <a:endParaRPr lang="en-US" dirty="0"/>
          </a:p>
        </p:txBody>
      </p:sp>
      <p:sp>
        <p:nvSpPr>
          <p:cNvPr id="5" name="Slide Number Placeholder 4"/>
          <p:cNvSpPr>
            <a:spLocks noGrp="1"/>
          </p:cNvSpPr>
          <p:nvPr>
            <p:ph type="sldNum" sz="quarter" idx="12"/>
          </p:nvPr>
        </p:nvSpPr>
        <p:spPr/>
        <p:txBody>
          <a:bodyPr/>
          <a:lstStyle/>
          <a:p>
            <a:pPr>
              <a:defRPr/>
            </a:pPr>
            <a:fld id="{239FF972-6058-4859-ADE8-D70EEBA9A665}" type="slidenum">
              <a:rPr lang="en-US" smtClean="0"/>
              <a:pPr>
                <a:defRPr/>
              </a:pPr>
              <a:t>‹#›</a:t>
            </a:fld>
            <a:endParaRPr lang="en-US" dirty="0"/>
          </a:p>
        </p:txBody>
      </p:sp>
      <p:sp>
        <p:nvSpPr>
          <p:cNvPr id="6" name="Text Placeholder 5"/>
          <p:cNvSpPr>
            <a:spLocks noGrp="1"/>
          </p:cNvSpPr>
          <p:nvPr>
            <p:ph type="body" sz="quarter" idx="13"/>
          </p:nvPr>
        </p:nvSpPr>
        <p:spPr>
          <a:xfrm>
            <a:off x="609600" y="3277617"/>
            <a:ext cx="3133344" cy="1828800"/>
          </a:xfrm>
        </p:spPr>
        <p:txBody>
          <a:bodyPr/>
          <a:lstStyle>
            <a:lvl1pPr marL="0" indent="0">
              <a:buNone/>
              <a:defRPr sz="1867"/>
            </a:lvl1pPr>
            <a:lvl2pPr>
              <a:defRPr sz="1867"/>
            </a:lvl2pPr>
            <a:lvl3pPr>
              <a:defRPr sz="1867"/>
            </a:lvl3pPr>
            <a:lvl4pPr>
              <a:defRPr sz="1867"/>
            </a:lvl4pPr>
            <a:lvl5pPr>
              <a:defRPr sz="1867"/>
            </a:lvl5pPr>
          </a:lstStyle>
          <a:p>
            <a:pPr lvl="0"/>
            <a:r>
              <a:rPr lang="en-US"/>
              <a:t>Click to edit Master text styles</a:t>
            </a:r>
          </a:p>
          <a:p>
            <a:pPr lvl="1"/>
            <a:r>
              <a:rPr lang="en-US"/>
              <a:t>Second level</a:t>
            </a:r>
          </a:p>
        </p:txBody>
      </p:sp>
      <p:sp>
        <p:nvSpPr>
          <p:cNvPr id="7" name="Text Placeholder 5"/>
          <p:cNvSpPr>
            <a:spLocks noGrp="1"/>
          </p:cNvSpPr>
          <p:nvPr>
            <p:ph type="body" sz="quarter" idx="14" hasCustomPrompt="1"/>
          </p:nvPr>
        </p:nvSpPr>
        <p:spPr>
          <a:xfrm>
            <a:off x="609600" y="2024231"/>
            <a:ext cx="3133344" cy="1161015"/>
          </a:xfrm>
        </p:spPr>
        <p:txBody>
          <a:bodyPr/>
          <a:lstStyle>
            <a:lvl1pPr marL="0" indent="0">
              <a:buNone/>
              <a:defRPr sz="3200" b="1"/>
            </a:lvl1pPr>
            <a:lvl2pPr>
              <a:defRPr sz="1867"/>
            </a:lvl2pPr>
            <a:lvl3pPr>
              <a:defRPr sz="1867"/>
            </a:lvl3pPr>
            <a:lvl4pPr>
              <a:defRPr sz="1867"/>
            </a:lvl4pPr>
            <a:lvl5pPr>
              <a:defRPr sz="1867"/>
            </a:lvl5pPr>
          </a:lstStyle>
          <a:p>
            <a:pPr lvl="0"/>
            <a:r>
              <a:rPr lang="en-US" dirty="0"/>
              <a:t>Click to Edit Master text</a:t>
            </a:r>
          </a:p>
        </p:txBody>
      </p:sp>
      <p:sp>
        <p:nvSpPr>
          <p:cNvPr id="8" name="Footer Placeholder 3"/>
          <p:cNvSpPr>
            <a:spLocks noGrp="1"/>
          </p:cNvSpPr>
          <p:nvPr>
            <p:ph type="ftr" sz="quarter" idx="15"/>
          </p:nvPr>
        </p:nvSpPr>
        <p:spPr>
          <a:xfrm>
            <a:off x="4055521" y="6339840"/>
            <a:ext cx="2133600" cy="243840"/>
          </a:xfrm>
          <a:prstGeom prst="rect">
            <a:avLst/>
          </a:prstGeom>
        </p:spPr>
        <p:txBody>
          <a:bodyPr lIns="0" tIns="0" rIns="0" bIns="0" anchor="b"/>
          <a:lstStyle>
            <a:lvl1pPr algn="l" rtl="0" fontAlgn="base">
              <a:spcBef>
                <a:spcPct val="0"/>
              </a:spcBef>
              <a:spcAft>
                <a:spcPct val="0"/>
              </a:spcAft>
              <a:defRPr lang="en-US" sz="1067" kern="1200" smtClean="0">
                <a:solidFill>
                  <a:schemeClr val="tx1"/>
                </a:solidFill>
                <a:latin typeface="Arial" charset="0"/>
                <a:ea typeface="+mn-ea"/>
                <a:cs typeface="Arial" charset="0"/>
              </a:defRPr>
            </a:lvl1pPr>
          </a:lstStyle>
          <a:p>
            <a:r>
              <a:rPr lang="en-US"/>
              <a:t>Footer (if needed)</a:t>
            </a:r>
          </a:p>
        </p:txBody>
      </p:sp>
    </p:spTree>
    <p:extLst>
      <p:ext uri="{BB962C8B-B14F-4D97-AF65-F5344CB8AC3E}">
        <p14:creationId xmlns:p14="http://schemas.microsoft.com/office/powerpoint/2010/main" val="2263791790"/>
      </p:ext>
    </p:extLst>
  </p:cSld>
  <p:clrMapOvr>
    <a:masterClrMapping/>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ext/photo">
    <p:spTree>
      <p:nvGrpSpPr>
        <p:cNvPr id="1" name=""/>
        <p:cNvGrpSpPr/>
        <p:nvPr/>
      </p:nvGrpSpPr>
      <p:grpSpPr>
        <a:xfrm>
          <a:off x="0" y="0"/>
          <a:ext cx="0" cy="0"/>
          <a:chOff x="0" y="0"/>
          <a:chExt cx="0" cy="0"/>
        </a:xfrm>
      </p:grpSpPr>
      <p:sp>
        <p:nvSpPr>
          <p:cNvPr id="8" name="Picture Placeholder 2"/>
          <p:cNvSpPr>
            <a:spLocks noGrp="1"/>
          </p:cNvSpPr>
          <p:nvPr>
            <p:ph type="pic" sz="quarter" idx="13"/>
          </p:nvPr>
        </p:nvSpPr>
        <p:spPr>
          <a:xfrm>
            <a:off x="6489702" y="1381124"/>
            <a:ext cx="5177789" cy="4540253"/>
          </a:xfrm>
          <a:prstGeom prst="rect">
            <a:avLst/>
          </a:prstGeom>
          <a:solidFill>
            <a:schemeClr val="tx1">
              <a:lumMod val="10000"/>
              <a:lumOff val="90000"/>
            </a:schemeClr>
          </a:solidFill>
        </p:spPr>
        <p:txBody>
          <a:bodyPr tIns="1548000" anchor="ctr"/>
          <a:lstStyle>
            <a:lvl1pPr marL="0" indent="0" algn="ctr">
              <a:buNone/>
              <a:defRPr sz="2000">
                <a:solidFill>
                  <a:schemeClr val="tx1">
                    <a:lumMod val="75000"/>
                    <a:lumOff val="25000"/>
                  </a:schemeClr>
                </a:solidFill>
              </a:defRPr>
            </a:lvl1pPr>
          </a:lstStyle>
          <a:p>
            <a:r>
              <a:rPr lang="en-US"/>
              <a:t>Click icon to add picture</a:t>
            </a:r>
            <a:endParaRPr lang="en-US" dirty="0"/>
          </a:p>
        </p:txBody>
      </p:sp>
      <p:sp>
        <p:nvSpPr>
          <p:cNvPr id="2" name="Date Placeholder 1"/>
          <p:cNvSpPr>
            <a:spLocks noGrp="1"/>
          </p:cNvSpPr>
          <p:nvPr>
            <p:ph type="dt" sz="half" idx="10"/>
          </p:nvPr>
        </p:nvSpPr>
        <p:spPr/>
        <p:txBody>
          <a:bodyPr/>
          <a:lstStyle/>
          <a:p>
            <a:r>
              <a:rPr lang="en-US"/>
              <a:t>Month 00, 0000 (if needed)</a:t>
            </a:r>
            <a:endParaRPr lang="en-US" dirty="0"/>
          </a:p>
        </p:txBody>
      </p:sp>
      <p:sp>
        <p:nvSpPr>
          <p:cNvPr id="3" name="Footer Placeholder 2"/>
          <p:cNvSpPr>
            <a:spLocks noGrp="1"/>
          </p:cNvSpPr>
          <p:nvPr>
            <p:ph type="ftr" sz="quarter" idx="11"/>
          </p:nvPr>
        </p:nvSpPr>
        <p:spPr>
          <a:xfrm>
            <a:off x="4485555" y="6355231"/>
            <a:ext cx="1305645" cy="228600"/>
          </a:xfrm>
          <a:prstGeom prst="rect">
            <a:avLst/>
          </a:prstGeom>
        </p:spPr>
        <p:txBody>
          <a:bodyPr/>
          <a:lstStyle/>
          <a:p>
            <a:r>
              <a:rPr lang="en-US"/>
              <a:t>Footer (if needed)</a:t>
            </a:r>
            <a:endParaRPr lang="en-US" dirty="0"/>
          </a:p>
        </p:txBody>
      </p:sp>
      <p:sp>
        <p:nvSpPr>
          <p:cNvPr id="6" name="Title 1"/>
          <p:cNvSpPr>
            <a:spLocks noGrp="1"/>
          </p:cNvSpPr>
          <p:nvPr userDrawn="1">
            <p:ph type="title"/>
          </p:nvPr>
        </p:nvSpPr>
        <p:spPr>
          <a:xfrm>
            <a:off x="487680" y="291065"/>
            <a:ext cx="11211137" cy="1005840"/>
          </a:xfrm>
        </p:spPr>
        <p:txBody>
          <a:bodyPr anchor="ctr"/>
          <a:lstStyle/>
          <a:p>
            <a:r>
              <a:rPr lang="en-US"/>
              <a:t>Click to edit Master title style</a:t>
            </a:r>
            <a:endParaRPr lang="en-US" dirty="0"/>
          </a:p>
        </p:txBody>
      </p:sp>
      <p:sp>
        <p:nvSpPr>
          <p:cNvPr id="7" name="Content Placeholder 4"/>
          <p:cNvSpPr>
            <a:spLocks noGrp="1"/>
          </p:cNvSpPr>
          <p:nvPr userDrawn="1">
            <p:ph sz="half" idx="1"/>
          </p:nvPr>
        </p:nvSpPr>
        <p:spPr>
          <a:xfrm>
            <a:off x="495300" y="1381125"/>
            <a:ext cx="5486400" cy="4540252"/>
          </a:xfrm>
        </p:spPr>
        <p:txBody>
          <a:bodyPr/>
          <a:lstStyle/>
          <a:p>
            <a:pPr marL="0" lvl="0" indent="0">
              <a:buNone/>
            </a:pPr>
            <a:r>
              <a:rPr lang="en-US"/>
              <a:t>Click to edit Master text styles</a:t>
            </a:r>
          </a:p>
        </p:txBody>
      </p:sp>
      <p:sp>
        <p:nvSpPr>
          <p:cNvPr id="9" name="Slide Number Placeholder 5"/>
          <p:cNvSpPr>
            <a:spLocks noGrp="1"/>
          </p:cNvSpPr>
          <p:nvPr>
            <p:ph type="sldNum" sz="quarter" idx="12"/>
          </p:nvPr>
        </p:nvSpPr>
        <p:spPr>
          <a:xfrm>
            <a:off x="11502886" y="6309360"/>
            <a:ext cx="388732" cy="365760"/>
          </a:xfrm>
        </p:spPr>
        <p:txBody>
          <a:bodyPr/>
          <a:lstStyle/>
          <a:p>
            <a:pPr>
              <a:defRPr/>
            </a:pPr>
            <a:fld id="{1CD582F8-09C7-4834-9CB0-B472C8B98292}" type="slidenum">
              <a:rPr lang="en-US" smtClean="0"/>
              <a:pPr>
                <a:defRPr/>
              </a:pPr>
              <a:t>‹#›</a:t>
            </a:fld>
            <a:endParaRPr lang="en-US" dirty="0"/>
          </a:p>
        </p:txBody>
      </p:sp>
    </p:spTree>
    <p:extLst>
      <p:ext uri="{BB962C8B-B14F-4D97-AF65-F5344CB8AC3E}">
        <p14:creationId xmlns:p14="http://schemas.microsoft.com/office/powerpoint/2010/main" val="161680220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2_Biography">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5" name="Date Placeholder 4"/>
          <p:cNvSpPr>
            <a:spLocks noGrp="1"/>
          </p:cNvSpPr>
          <p:nvPr>
            <p:ph type="dt" sz="half" idx="10"/>
          </p:nvPr>
        </p:nvSpPr>
        <p:spPr/>
        <p:txBody>
          <a:bodyPr/>
          <a:lstStyle/>
          <a:p>
            <a:r>
              <a:rPr lang="en-US"/>
              <a:t>Month 00, 0000 (if needed)</a:t>
            </a:r>
          </a:p>
        </p:txBody>
      </p:sp>
      <p:sp>
        <p:nvSpPr>
          <p:cNvPr id="10" name="Content Placeholder 2"/>
          <p:cNvSpPr>
            <a:spLocks noGrp="1"/>
          </p:cNvSpPr>
          <p:nvPr>
            <p:ph sz="half" idx="1" hasCustomPrompt="1"/>
          </p:nvPr>
        </p:nvSpPr>
        <p:spPr>
          <a:xfrm>
            <a:off x="487680" y="3962400"/>
            <a:ext cx="3000587" cy="1627760"/>
          </a:xfrm>
        </p:spPr>
        <p:txBody>
          <a:bodyPr>
            <a:normAutofit/>
          </a:bodyPr>
          <a:lstStyle>
            <a:lvl1pPr marL="0" indent="0">
              <a:spcBef>
                <a:spcPts val="400"/>
              </a:spcBef>
              <a:buFont typeface="Arial" panose="020B0604020202020204" pitchFamily="34" charset="0"/>
              <a:buNone/>
              <a:defRPr sz="1600" b="1"/>
            </a:lvl1pPr>
            <a:lvl2pPr marL="0" indent="0">
              <a:spcBef>
                <a:spcPts val="400"/>
              </a:spcBef>
              <a:buFont typeface="Arial" panose="020B0604020202020204" pitchFamily="34" charset="0"/>
              <a:buNone/>
              <a:tabLst>
                <a:tab pos="533387" algn="l"/>
              </a:tabLst>
              <a:defRPr sz="1467"/>
            </a:lvl2pPr>
            <a:lvl3pPr marL="0" marR="0" indent="0" algn="l" defTabSz="1219170" rtl="0" eaLnBrk="1" fontAlgn="auto" latinLnBrk="0" hangingPunct="1">
              <a:lnSpc>
                <a:spcPct val="100000"/>
              </a:lnSpc>
              <a:spcBef>
                <a:spcPts val="400"/>
              </a:spcBef>
              <a:spcAft>
                <a:spcPts val="0"/>
              </a:spcAft>
              <a:buClrTx/>
              <a:buSzTx/>
              <a:buFont typeface="Arial"/>
              <a:buNone/>
              <a:tabLst/>
              <a:defRPr sz="1400"/>
            </a:lvl3pPr>
            <a:lvl4pPr marL="306908" indent="0">
              <a:spcBef>
                <a:spcPts val="400"/>
              </a:spcBef>
              <a:buNone/>
              <a:defRPr sz="1600"/>
            </a:lvl4pPr>
            <a:lvl5pPr marL="613818" indent="0">
              <a:spcBef>
                <a:spcPts val="400"/>
              </a:spcBef>
              <a:buNone/>
              <a:defRPr sz="1600"/>
            </a:lvl5pPr>
            <a:lvl6pPr>
              <a:defRPr sz="2400"/>
            </a:lvl6pPr>
            <a:lvl7pPr>
              <a:defRPr sz="2400"/>
            </a:lvl7pPr>
            <a:lvl8pPr>
              <a:defRPr sz="2400"/>
            </a:lvl8pPr>
            <a:lvl9pPr>
              <a:defRPr sz="2400"/>
            </a:lvl9pPr>
          </a:lstStyle>
          <a:p>
            <a:pPr lvl="0"/>
            <a:r>
              <a:rPr lang="en-US" dirty="0"/>
              <a:t>Name</a:t>
            </a:r>
          </a:p>
          <a:p>
            <a:pPr lvl="1"/>
            <a:r>
              <a:rPr lang="en-US" dirty="0"/>
              <a:t>Office</a:t>
            </a:r>
          </a:p>
          <a:p>
            <a:pPr lvl="2"/>
            <a:r>
              <a:rPr lang="en-US" dirty="0"/>
              <a:t>email@morganlewis.com</a:t>
            </a:r>
          </a:p>
          <a:p>
            <a:pPr marL="0" marR="0" lvl="2" indent="0" algn="l" defTabSz="1219170" rtl="0" eaLnBrk="1" fontAlgn="auto" latinLnBrk="0" hangingPunct="1">
              <a:lnSpc>
                <a:spcPct val="100000"/>
              </a:lnSpc>
              <a:spcBef>
                <a:spcPts val="400"/>
              </a:spcBef>
              <a:spcAft>
                <a:spcPts val="0"/>
              </a:spcAft>
              <a:buClrTx/>
              <a:buSzTx/>
              <a:buFont typeface="Arial"/>
              <a:buNone/>
              <a:tabLst/>
              <a:defRPr/>
            </a:pPr>
            <a:r>
              <a:rPr lang="en-US" dirty="0"/>
              <a:t>P: +1.000.0000</a:t>
            </a:r>
          </a:p>
          <a:p>
            <a:pPr lvl="2"/>
            <a:endParaRPr lang="en-US" dirty="0"/>
          </a:p>
        </p:txBody>
      </p:sp>
      <p:sp>
        <p:nvSpPr>
          <p:cNvPr id="11" name="Content Placeholder 3"/>
          <p:cNvSpPr>
            <a:spLocks noGrp="1"/>
          </p:cNvSpPr>
          <p:nvPr>
            <p:ph sz="half" idx="2" hasCustomPrompt="1"/>
          </p:nvPr>
        </p:nvSpPr>
        <p:spPr>
          <a:xfrm>
            <a:off x="3730752" y="1374776"/>
            <a:ext cx="7961376" cy="4215384"/>
          </a:xfrm>
        </p:spPr>
        <p:txBody>
          <a:bodyPr>
            <a:normAutofit/>
          </a:bodyPr>
          <a:lstStyle>
            <a:lvl1pPr marL="0" indent="0">
              <a:spcBef>
                <a:spcPts val="400"/>
              </a:spcBef>
              <a:buNone/>
              <a:defRPr sz="2400" b="1"/>
            </a:lvl1pPr>
            <a:lvl2pPr marL="0" indent="0">
              <a:spcBef>
                <a:spcPts val="400"/>
              </a:spcBef>
              <a:buFont typeface="Arial" panose="020B0604020202020204" pitchFamily="34" charset="0"/>
              <a:buNone/>
              <a:defRPr sz="2133"/>
            </a:lvl2pPr>
            <a:lvl3pPr marL="0" indent="0">
              <a:spcBef>
                <a:spcPts val="400"/>
              </a:spcBef>
              <a:buFont typeface="Arial"/>
              <a:buNone/>
              <a:defRPr sz="2133"/>
            </a:lvl3pPr>
            <a:lvl4pPr marL="306908" indent="0">
              <a:spcBef>
                <a:spcPts val="400"/>
              </a:spcBef>
              <a:buNone/>
              <a:defRPr sz="2133"/>
            </a:lvl4pPr>
            <a:lvl5pPr marL="613818" indent="0">
              <a:spcBef>
                <a:spcPts val="400"/>
              </a:spcBef>
              <a:buNone/>
              <a:defRPr sz="2133"/>
            </a:lvl5pPr>
            <a:lvl6pPr>
              <a:defRPr sz="2400"/>
            </a:lvl6pPr>
            <a:lvl7pPr>
              <a:defRPr sz="2400"/>
            </a:lvl7pPr>
            <a:lvl8pPr>
              <a:defRPr sz="2400"/>
            </a:lvl8pPr>
            <a:lvl9pPr>
              <a:defRPr sz="2400"/>
            </a:lvl9pPr>
          </a:lstStyle>
          <a:p>
            <a:pPr lvl="1"/>
            <a:r>
              <a:rPr lang="en-US" dirty="0"/>
              <a:t>Insert brief bio here.</a:t>
            </a:r>
          </a:p>
        </p:txBody>
      </p:sp>
      <p:sp>
        <p:nvSpPr>
          <p:cNvPr id="12" name="Picture Placeholder 8"/>
          <p:cNvSpPr>
            <a:spLocks noGrp="1"/>
          </p:cNvSpPr>
          <p:nvPr>
            <p:ph type="pic" sz="quarter" idx="13"/>
          </p:nvPr>
        </p:nvSpPr>
        <p:spPr>
          <a:xfrm>
            <a:off x="487680" y="1371600"/>
            <a:ext cx="2438400" cy="2438400"/>
          </a:xfrm>
          <a:solidFill>
            <a:schemeClr val="bg2">
              <a:lumMod val="75000"/>
            </a:schemeClr>
          </a:solidFill>
        </p:spPr>
        <p:txBody>
          <a:bodyPr>
            <a:normAutofit/>
          </a:bodyPr>
          <a:lstStyle>
            <a:lvl1pPr marL="0" indent="0" algn="ctr">
              <a:buNone/>
              <a:defRPr sz="1867">
                <a:solidFill>
                  <a:schemeClr val="bg1"/>
                </a:solidFill>
              </a:defRPr>
            </a:lvl1pPr>
          </a:lstStyle>
          <a:p>
            <a:r>
              <a:rPr lang="en-US"/>
              <a:t>Click icon to add picture</a:t>
            </a:r>
            <a:endParaRPr lang="en-US" dirty="0"/>
          </a:p>
        </p:txBody>
      </p:sp>
      <p:sp>
        <p:nvSpPr>
          <p:cNvPr id="9" name="Slide Number Placeholder 5"/>
          <p:cNvSpPr>
            <a:spLocks noGrp="1"/>
          </p:cNvSpPr>
          <p:nvPr>
            <p:ph type="sldNum" sz="quarter" idx="12"/>
          </p:nvPr>
        </p:nvSpPr>
        <p:spPr>
          <a:xfrm>
            <a:off x="11502886" y="6309360"/>
            <a:ext cx="388732" cy="365760"/>
          </a:xfrm>
        </p:spPr>
        <p:txBody>
          <a:bodyPr/>
          <a:lstStyle/>
          <a:p>
            <a:pPr>
              <a:defRPr/>
            </a:pPr>
            <a:fld id="{1CD582F8-09C7-4834-9CB0-B472C8B98292}" type="slidenum">
              <a:rPr lang="en-US" smtClean="0"/>
              <a:pPr>
                <a:defRPr/>
              </a:pPr>
              <a:t>‹#›</a:t>
            </a:fld>
            <a:endParaRPr lang="en-US" dirty="0"/>
          </a:p>
        </p:txBody>
      </p:sp>
      <p:sp>
        <p:nvSpPr>
          <p:cNvPr id="13" name="Footer Placeholder 3"/>
          <p:cNvSpPr>
            <a:spLocks noGrp="1"/>
          </p:cNvSpPr>
          <p:nvPr>
            <p:ph type="ftr" sz="quarter" idx="14"/>
          </p:nvPr>
        </p:nvSpPr>
        <p:spPr>
          <a:xfrm>
            <a:off x="4055521" y="6339840"/>
            <a:ext cx="2133600" cy="243840"/>
          </a:xfrm>
          <a:prstGeom prst="rect">
            <a:avLst/>
          </a:prstGeom>
        </p:spPr>
        <p:txBody>
          <a:bodyPr lIns="0" tIns="0" rIns="0" bIns="0" anchor="b"/>
          <a:lstStyle>
            <a:lvl1pPr algn="l" rtl="0" fontAlgn="base">
              <a:spcBef>
                <a:spcPct val="0"/>
              </a:spcBef>
              <a:spcAft>
                <a:spcPct val="0"/>
              </a:spcAft>
              <a:defRPr lang="en-US" sz="1067" kern="1200" smtClean="0">
                <a:solidFill>
                  <a:schemeClr val="tx1"/>
                </a:solidFill>
                <a:latin typeface="Arial" charset="0"/>
                <a:ea typeface="+mn-ea"/>
                <a:cs typeface="Arial" charset="0"/>
              </a:defRPr>
            </a:lvl1pPr>
          </a:lstStyle>
          <a:p>
            <a:r>
              <a:rPr lang="en-US"/>
              <a:t>Footer (if needed)</a:t>
            </a:r>
          </a:p>
        </p:txBody>
      </p:sp>
    </p:spTree>
    <p:extLst>
      <p:ext uri="{BB962C8B-B14F-4D97-AF65-F5344CB8AC3E}">
        <p14:creationId xmlns:p14="http://schemas.microsoft.com/office/powerpoint/2010/main" val="193861408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Content Slide with Color Background">
    <p:spTree>
      <p:nvGrpSpPr>
        <p:cNvPr id="1" name=""/>
        <p:cNvGrpSpPr/>
        <p:nvPr/>
      </p:nvGrpSpPr>
      <p:grpSpPr>
        <a:xfrm>
          <a:off x="0" y="0"/>
          <a:ext cx="0" cy="0"/>
          <a:chOff x="0" y="0"/>
          <a:chExt cx="0" cy="0"/>
        </a:xfrm>
      </p:grpSpPr>
      <p:sp>
        <p:nvSpPr>
          <p:cNvPr id="6" name="Rectangle 2"/>
          <p:cNvSpPr>
            <a:spLocks noChangeArrowheads="1"/>
          </p:cNvSpPr>
          <p:nvPr userDrawn="1"/>
        </p:nvSpPr>
        <p:spPr bwMode="auto">
          <a:xfrm>
            <a:off x="0" y="1396999"/>
            <a:ext cx="12192000" cy="4627807"/>
          </a:xfrm>
          <a:prstGeom prst="rect">
            <a:avLst/>
          </a:prstGeom>
          <a:solidFill>
            <a:schemeClr val="tx1"/>
          </a:solidFill>
          <a:ln w="9525">
            <a:noFill/>
            <a:miter lim="800000"/>
            <a:headEnd/>
            <a:tailEnd/>
          </a:ln>
          <a:effectLst/>
        </p:spPr>
        <p:txBody>
          <a:bodyPr wrap="none" anchor="ctr"/>
          <a:lstStyle/>
          <a:p>
            <a:endParaRPr lang="en-US" sz="2400" dirty="0">
              <a:solidFill>
                <a:srgbClr val="000000"/>
              </a:solidFill>
            </a:endParaRPr>
          </a:p>
        </p:txBody>
      </p:sp>
      <p:sp>
        <p:nvSpPr>
          <p:cNvPr id="2" name="Title 1"/>
          <p:cNvSpPr>
            <a:spLocks noGrp="1"/>
          </p:cNvSpPr>
          <p:nvPr>
            <p:ph type="title"/>
          </p:nvPr>
        </p:nvSpPr>
        <p:spPr/>
        <p:txBody>
          <a:bodyPr/>
          <a:lstStyle>
            <a:lvl1pPr>
              <a:defRPr sz="3200"/>
            </a:lvl1pPr>
          </a:lstStyle>
          <a:p>
            <a:r>
              <a:rPr lang="en-US" dirty="0"/>
              <a:t>Click to edit Master title style</a:t>
            </a:r>
          </a:p>
        </p:txBody>
      </p:sp>
      <p:sp>
        <p:nvSpPr>
          <p:cNvPr id="3" name="Date Placeholder 2"/>
          <p:cNvSpPr>
            <a:spLocks noGrp="1"/>
          </p:cNvSpPr>
          <p:nvPr>
            <p:ph type="dt" sz="half" idx="10"/>
          </p:nvPr>
        </p:nvSpPr>
        <p:spPr/>
        <p:txBody>
          <a:bodyPr/>
          <a:lstStyle/>
          <a:p>
            <a:r>
              <a:rPr lang="en-US"/>
              <a:t>Month 00, 0000 (if needed)</a:t>
            </a:r>
            <a:endParaRPr lang="en-US" dirty="0"/>
          </a:p>
        </p:txBody>
      </p:sp>
      <p:sp>
        <p:nvSpPr>
          <p:cNvPr id="7" name="Content Placeholder 2"/>
          <p:cNvSpPr>
            <a:spLocks noGrp="1"/>
          </p:cNvSpPr>
          <p:nvPr>
            <p:ph idx="1"/>
          </p:nvPr>
        </p:nvSpPr>
        <p:spPr>
          <a:xfrm>
            <a:off x="487679" y="1548384"/>
            <a:ext cx="10972800" cy="4115816"/>
          </a:xfrm>
        </p:spPr>
        <p:txBody>
          <a:bodyPr/>
          <a:lstStyle>
            <a:lvl1pPr>
              <a:buClr>
                <a:schemeClr val="accent3">
                  <a:lumMod val="75000"/>
                </a:schemeClr>
              </a:buClr>
              <a:defRPr>
                <a:solidFill>
                  <a:schemeClr val="bg1"/>
                </a:solidFill>
              </a:defRPr>
            </a:lvl1pPr>
            <a:lvl2pPr>
              <a:buClr>
                <a:schemeClr val="accent3">
                  <a:lumMod val="75000"/>
                </a:schemeClr>
              </a:buClr>
              <a:defRPr>
                <a:solidFill>
                  <a:schemeClr val="bg1"/>
                </a:solidFill>
              </a:defRPr>
            </a:lvl2pPr>
            <a:lvl3pPr>
              <a:buClr>
                <a:schemeClr val="accent3">
                  <a:lumMod val="75000"/>
                </a:schemeClr>
              </a:buClr>
              <a:defRPr i="0">
                <a:solidFill>
                  <a:schemeClr val="bg1"/>
                </a:solidFill>
              </a:defRPr>
            </a:lvl3pPr>
            <a:lvl4pPr>
              <a:buClr>
                <a:schemeClr val="accent3">
                  <a:lumMod val="75000"/>
                </a:schemeClr>
              </a:buClr>
              <a:defRPr>
                <a:solidFill>
                  <a:schemeClr val="bg1"/>
                </a:solidFill>
              </a:defRPr>
            </a:lvl4pPr>
            <a:lvl5pPr>
              <a:buClr>
                <a:schemeClr val="accent3">
                  <a:lumMod val="75000"/>
                </a:schemeClr>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p:cNvSpPr>
            <a:spLocks noGrp="1"/>
          </p:cNvSpPr>
          <p:nvPr>
            <p:ph type="sldNum" sz="quarter" idx="12"/>
          </p:nvPr>
        </p:nvSpPr>
        <p:spPr>
          <a:xfrm>
            <a:off x="11502886" y="6309360"/>
            <a:ext cx="388732" cy="365760"/>
          </a:xfrm>
        </p:spPr>
        <p:txBody>
          <a:bodyPr/>
          <a:lstStyle/>
          <a:p>
            <a:pPr>
              <a:defRPr/>
            </a:pPr>
            <a:fld id="{1CD582F8-09C7-4834-9CB0-B472C8B98292}" type="slidenum">
              <a:rPr lang="en-US" smtClean="0"/>
              <a:pPr>
                <a:defRPr/>
              </a:pPr>
              <a:t>‹#›</a:t>
            </a:fld>
            <a:endParaRPr lang="en-US" dirty="0"/>
          </a:p>
        </p:txBody>
      </p:sp>
      <p:sp>
        <p:nvSpPr>
          <p:cNvPr id="8" name="Footer Placeholder 3"/>
          <p:cNvSpPr>
            <a:spLocks noGrp="1"/>
          </p:cNvSpPr>
          <p:nvPr>
            <p:ph type="ftr" sz="quarter" idx="14"/>
          </p:nvPr>
        </p:nvSpPr>
        <p:spPr>
          <a:xfrm>
            <a:off x="4055521" y="6339840"/>
            <a:ext cx="2133600" cy="243840"/>
          </a:xfrm>
          <a:prstGeom prst="rect">
            <a:avLst/>
          </a:prstGeom>
        </p:spPr>
        <p:txBody>
          <a:bodyPr lIns="0" tIns="0" rIns="0" bIns="0" anchor="b"/>
          <a:lstStyle>
            <a:lvl1pPr algn="l" rtl="0" fontAlgn="base">
              <a:spcBef>
                <a:spcPct val="0"/>
              </a:spcBef>
              <a:spcAft>
                <a:spcPct val="0"/>
              </a:spcAft>
              <a:defRPr lang="en-US" sz="1067" kern="1200" smtClean="0">
                <a:solidFill>
                  <a:schemeClr val="tx1"/>
                </a:solidFill>
                <a:latin typeface="Arial" charset="0"/>
                <a:ea typeface="+mn-ea"/>
                <a:cs typeface="Arial" charset="0"/>
              </a:defRPr>
            </a:lvl1pPr>
          </a:lstStyle>
          <a:p>
            <a:r>
              <a:rPr lang="en-US"/>
              <a:t>Footer (if needed)</a:t>
            </a:r>
          </a:p>
        </p:txBody>
      </p:sp>
    </p:spTree>
    <p:extLst>
      <p:ext uri="{BB962C8B-B14F-4D97-AF65-F5344CB8AC3E}">
        <p14:creationId xmlns:p14="http://schemas.microsoft.com/office/powerpoint/2010/main" val="2788106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Before We Begin - WebEx">
    <p:spTree>
      <p:nvGrpSpPr>
        <p:cNvPr id="1" name=""/>
        <p:cNvGrpSpPr/>
        <p:nvPr/>
      </p:nvGrpSpPr>
      <p:grpSpPr>
        <a:xfrm>
          <a:off x="0" y="0"/>
          <a:ext cx="0" cy="0"/>
          <a:chOff x="0" y="0"/>
          <a:chExt cx="0" cy="0"/>
        </a:xfrm>
      </p:grpSpPr>
      <p:sp>
        <p:nvSpPr>
          <p:cNvPr id="6" name="Rectangle 2"/>
          <p:cNvSpPr>
            <a:spLocks noChangeArrowheads="1"/>
          </p:cNvSpPr>
          <p:nvPr userDrawn="1"/>
        </p:nvSpPr>
        <p:spPr bwMode="auto">
          <a:xfrm>
            <a:off x="0" y="1396999"/>
            <a:ext cx="12192000" cy="4627807"/>
          </a:xfrm>
          <a:prstGeom prst="rect">
            <a:avLst/>
          </a:prstGeom>
          <a:solidFill>
            <a:schemeClr val="tx1"/>
          </a:solidFill>
          <a:ln w="9525">
            <a:noFill/>
            <a:miter lim="800000"/>
            <a:headEnd/>
            <a:tailEnd/>
          </a:ln>
          <a:effectLst/>
        </p:spPr>
        <p:txBody>
          <a:bodyPr wrap="none" anchor="ctr"/>
          <a:lstStyle/>
          <a:p>
            <a:endParaRPr lang="en-US" sz="2400" dirty="0">
              <a:solidFill>
                <a:srgbClr val="000000"/>
              </a:solidFill>
            </a:endParaRPr>
          </a:p>
        </p:txBody>
      </p:sp>
      <p:sp>
        <p:nvSpPr>
          <p:cNvPr id="9" name="Slide Number Placeholder 5"/>
          <p:cNvSpPr>
            <a:spLocks noGrp="1"/>
          </p:cNvSpPr>
          <p:nvPr>
            <p:ph type="sldNum" sz="quarter" idx="12"/>
          </p:nvPr>
        </p:nvSpPr>
        <p:spPr>
          <a:xfrm>
            <a:off x="11502886" y="6309360"/>
            <a:ext cx="388732" cy="365760"/>
          </a:xfrm>
        </p:spPr>
        <p:txBody>
          <a:bodyPr/>
          <a:lstStyle/>
          <a:p>
            <a:pPr>
              <a:defRPr/>
            </a:pPr>
            <a:fld id="{1CD582F8-09C7-4834-9CB0-B472C8B98292}" type="slidenum">
              <a:rPr lang="en-US" smtClean="0"/>
              <a:pPr>
                <a:defRPr/>
              </a:pPr>
              <a:t>‹#›</a:t>
            </a:fld>
            <a:endParaRPr lang="en-US" dirty="0"/>
          </a:p>
        </p:txBody>
      </p:sp>
      <p:graphicFrame>
        <p:nvGraphicFramePr>
          <p:cNvPr id="5" name="Content Placeholder 5">
            <a:extLst>
              <a:ext uri="{FF2B5EF4-FFF2-40B4-BE49-F238E27FC236}">
                <a16:creationId xmlns:a16="http://schemas.microsoft.com/office/drawing/2014/main" id="{02128BAE-EC7A-0700-DC30-D9DFE78FD6FA}"/>
              </a:ext>
            </a:extLst>
          </p:cNvPr>
          <p:cNvGraphicFramePr>
            <a:graphicFrameLocks/>
          </p:cNvGraphicFramePr>
          <p:nvPr userDrawn="1">
            <p:extLst>
              <p:ext uri="{D42A27DB-BD31-4B8C-83A1-F6EECF244321}">
                <p14:modId xmlns:p14="http://schemas.microsoft.com/office/powerpoint/2010/main" val="407570232"/>
              </p:ext>
            </p:extLst>
          </p:nvPr>
        </p:nvGraphicFramePr>
        <p:xfrm>
          <a:off x="480611" y="1590001"/>
          <a:ext cx="11216640" cy="4241800"/>
        </p:xfrm>
        <a:graphic>
          <a:graphicData uri="http://schemas.openxmlformats.org/drawingml/2006/table">
            <a:tbl>
              <a:tblPr>
                <a:tableStyleId>{5C22544A-7EE6-4342-B048-85BDC9FD1C3A}</a:tableStyleId>
              </a:tblPr>
              <a:tblGrid>
                <a:gridCol w="2438400">
                  <a:extLst>
                    <a:ext uri="{9D8B030D-6E8A-4147-A177-3AD203B41FA5}">
                      <a16:colId xmlns:a16="http://schemas.microsoft.com/office/drawing/2014/main" val="708510409"/>
                    </a:ext>
                  </a:extLst>
                </a:gridCol>
                <a:gridCol w="2438400">
                  <a:extLst>
                    <a:ext uri="{9D8B030D-6E8A-4147-A177-3AD203B41FA5}">
                      <a16:colId xmlns:a16="http://schemas.microsoft.com/office/drawing/2014/main" val="953115589"/>
                    </a:ext>
                  </a:extLst>
                </a:gridCol>
                <a:gridCol w="3169920">
                  <a:extLst>
                    <a:ext uri="{9D8B030D-6E8A-4147-A177-3AD203B41FA5}">
                      <a16:colId xmlns:a16="http://schemas.microsoft.com/office/drawing/2014/main" val="510820607"/>
                    </a:ext>
                  </a:extLst>
                </a:gridCol>
                <a:gridCol w="3169920">
                  <a:extLst>
                    <a:ext uri="{9D8B030D-6E8A-4147-A177-3AD203B41FA5}">
                      <a16:colId xmlns:a16="http://schemas.microsoft.com/office/drawing/2014/main" val="3267150126"/>
                    </a:ext>
                  </a:extLst>
                </a:gridCol>
              </a:tblGrid>
              <a:tr h="645160">
                <a:tc>
                  <a:txBody>
                    <a:bodyPr/>
                    <a:lstStyle/>
                    <a:p>
                      <a:r>
                        <a:rPr lang="en-US" sz="2100" b="1" dirty="0">
                          <a:solidFill>
                            <a:srgbClr val="00B0F0"/>
                          </a:solidFill>
                        </a:rPr>
                        <a:t>Tech Support</a:t>
                      </a:r>
                    </a:p>
                  </a:txBody>
                  <a:tcPr marL="121920" marR="121920" marT="60960" marB="60960" anchor="ctr">
                    <a:lnL w="12700" cmpd="sng">
                      <a:noFill/>
                    </a:lnL>
                    <a:lnR w="1270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2100" b="1" dirty="0">
                          <a:solidFill>
                            <a:srgbClr val="00B0F0"/>
                          </a:solidFill>
                        </a:rPr>
                        <a:t>Q&amp;A</a:t>
                      </a:r>
                    </a:p>
                  </a:txBody>
                  <a:tcPr marL="121920" marR="121920" marT="60960" marB="6096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2100" b="1" dirty="0">
                          <a:solidFill>
                            <a:srgbClr val="00B0F0"/>
                          </a:solidFill>
                        </a:rPr>
                        <a:t>CLE</a:t>
                      </a:r>
                    </a:p>
                  </a:txBody>
                  <a:tcPr marL="121920" marR="121920" marT="60960" marB="6096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2100" b="1" dirty="0">
                          <a:solidFill>
                            <a:srgbClr val="00B0F0"/>
                          </a:solidFill>
                        </a:rPr>
                        <a:t>Audio</a:t>
                      </a:r>
                    </a:p>
                  </a:txBody>
                  <a:tcPr marL="121920" marR="121920" marT="60960" marB="60960" anchor="ctr">
                    <a:lnL w="12700" cap="flat" cmpd="sng" algn="ctr">
                      <a:solidFill>
                        <a:schemeClr val="accent3"/>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44463567"/>
                  </a:ext>
                </a:extLst>
              </a:tr>
              <a:tr h="56489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latin typeface="+mn-lt"/>
                          <a:cs typeface="+mn-cs"/>
                        </a:rPr>
                        <a:t>If you are experiencing technical difficulties, please contact WebEx Tech Support at +1.866.779.3239.</a:t>
                      </a:r>
                    </a:p>
                    <a:p>
                      <a:endParaRPr lang="en-US" sz="2100" dirty="0">
                        <a:solidFill>
                          <a:schemeClr val="bg1"/>
                        </a:solidFill>
                      </a:endParaRPr>
                    </a:p>
                  </a:txBody>
                  <a:tcPr marL="121920" marR="121920" marT="60960" marB="60960">
                    <a:lnL w="12700" cmpd="sng">
                      <a:noFill/>
                    </a:lnL>
                    <a:lnR w="1270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2100" dirty="0">
                          <a:solidFill>
                            <a:schemeClr val="bg1"/>
                          </a:solidFill>
                        </a:rPr>
                        <a:t>The Q&amp;A tab is located near the bottom right hand side of your screen; choose “All Panelists” before clicking “Send.”</a:t>
                      </a:r>
                    </a:p>
                    <a:p>
                      <a:endParaRPr lang="en-US" sz="2100" dirty="0">
                        <a:solidFill>
                          <a:schemeClr val="bg1"/>
                        </a:solidFill>
                      </a:endParaRPr>
                    </a:p>
                  </a:txBody>
                  <a:tcPr marL="121920" marR="121920" marT="60960" marB="6096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2100" dirty="0">
                          <a:solidFill>
                            <a:schemeClr val="bg1"/>
                          </a:solidFill>
                        </a:rPr>
                        <a:t>We will mention a code at some point during the presentation for attendees who requested CLE. Please make note of that code, and insert it in the pop-up survey that will appear in a new browser tab after you exit out of this webinar. You will receive a Certificate of Attendance from our CLE team in approximately 30 to 45 days. </a:t>
                      </a:r>
                    </a:p>
                  </a:txBody>
                  <a:tcPr marL="121920" marR="121920" marT="60960" marB="6096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lvl="0" indent="0" fontAlgn="auto">
                        <a:spcBef>
                          <a:spcPts val="900"/>
                        </a:spcBef>
                        <a:spcAft>
                          <a:spcPts val="0"/>
                        </a:spcAft>
                        <a:buFont typeface="Tahoma" pitchFamily="34" charset="0"/>
                        <a:buNone/>
                      </a:pPr>
                      <a:r>
                        <a:rPr lang="en-US" sz="1600" dirty="0">
                          <a:solidFill>
                            <a:schemeClr val="bg1"/>
                          </a:solidFill>
                          <a:latin typeface="+mn-lt"/>
                          <a:cs typeface="+mn-cs"/>
                        </a:rPr>
                        <a:t>The audio will remain quiet until we begin at </a:t>
                      </a:r>
                      <a:r>
                        <a:rPr lang="en-US" sz="1600" dirty="0">
                          <a:solidFill>
                            <a:srgbClr val="00B0F0"/>
                          </a:solidFill>
                          <a:latin typeface="+mn-lt"/>
                          <a:cs typeface="+mn-cs"/>
                        </a:rPr>
                        <a:t>INSERT TIME</a:t>
                      </a:r>
                      <a:r>
                        <a:rPr lang="en-US" sz="1600" dirty="0">
                          <a:solidFill>
                            <a:schemeClr val="bg1"/>
                          </a:solidFill>
                          <a:latin typeface="+mn-lt"/>
                          <a:cs typeface="+mn-cs"/>
                        </a:rPr>
                        <a:t>.</a:t>
                      </a:r>
                    </a:p>
                    <a:p>
                      <a:pPr marL="0" lvl="0" indent="0" fontAlgn="auto">
                        <a:spcBef>
                          <a:spcPts val="900"/>
                        </a:spcBef>
                        <a:spcAft>
                          <a:spcPts val="0"/>
                        </a:spcAft>
                        <a:buFont typeface="Tahoma" pitchFamily="34" charset="0"/>
                        <a:buNone/>
                      </a:pPr>
                      <a:r>
                        <a:rPr lang="en-US" sz="1600" dirty="0">
                          <a:solidFill>
                            <a:schemeClr val="bg1"/>
                          </a:solidFill>
                          <a:latin typeface="+mn-lt"/>
                          <a:cs typeface="+mn-cs"/>
                        </a:rPr>
                        <a:t>You will hear sound through your computer speakers/headphones automatically. Make sure your speakers are ON and UNMUTED.</a:t>
                      </a:r>
                    </a:p>
                    <a:p>
                      <a:pPr marL="0" lvl="0" indent="0" fontAlgn="auto">
                        <a:spcBef>
                          <a:spcPts val="900"/>
                        </a:spcBef>
                        <a:spcAft>
                          <a:spcPts val="0"/>
                        </a:spcAft>
                        <a:buFont typeface="Tahoma" pitchFamily="34" charset="0"/>
                        <a:buNone/>
                      </a:pPr>
                      <a:r>
                        <a:rPr lang="en-US" sz="1600" dirty="0">
                          <a:solidFill>
                            <a:schemeClr val="bg1"/>
                          </a:solidFill>
                          <a:latin typeface="+mn-lt"/>
                          <a:cs typeface="+mn-cs"/>
                        </a:rPr>
                        <a:t>To access the audio by telephone, please click the “phone” icon below your name on the Participants Panel for teleconference information.</a:t>
                      </a:r>
                    </a:p>
                  </a:txBody>
                  <a:tcPr marL="121920" marR="121920" marT="60960" marB="60960">
                    <a:lnL w="12700" cap="flat" cmpd="sng" algn="ctr">
                      <a:solidFill>
                        <a:schemeClr val="accent3"/>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51295512"/>
                  </a:ext>
                </a:extLst>
              </a:tr>
            </a:tbl>
          </a:graphicData>
        </a:graphic>
      </p:graphicFrame>
      <p:sp>
        <p:nvSpPr>
          <p:cNvPr id="11" name="Title 1">
            <a:extLst>
              <a:ext uri="{FF2B5EF4-FFF2-40B4-BE49-F238E27FC236}">
                <a16:creationId xmlns:a16="http://schemas.microsoft.com/office/drawing/2014/main" id="{3FE923C9-ECB7-49F7-7DA9-53EFAAD33A28}"/>
              </a:ext>
            </a:extLst>
          </p:cNvPr>
          <p:cNvSpPr>
            <a:spLocks noGrp="1"/>
          </p:cNvSpPr>
          <p:nvPr>
            <p:ph type="title" hasCustomPrompt="1"/>
          </p:nvPr>
        </p:nvSpPr>
        <p:spPr>
          <a:xfrm>
            <a:off x="487680" y="330004"/>
            <a:ext cx="11211137" cy="1005840"/>
          </a:xfrm>
        </p:spPr>
        <p:txBody>
          <a:bodyPr/>
          <a:lstStyle>
            <a:lvl1pPr>
              <a:defRPr sz="3200"/>
            </a:lvl1pPr>
          </a:lstStyle>
          <a:p>
            <a:r>
              <a:rPr lang="en-US" dirty="0"/>
              <a:t>Before we begin (</a:t>
            </a:r>
            <a:r>
              <a:rPr lang="en-US" dirty="0" err="1"/>
              <a:t>WebEx</a:t>
            </a:r>
            <a:r>
              <a:rPr lang="en-US" dirty="0"/>
              <a:t>)</a:t>
            </a:r>
          </a:p>
        </p:txBody>
      </p:sp>
    </p:spTree>
    <p:extLst>
      <p:ext uri="{BB962C8B-B14F-4D97-AF65-F5344CB8AC3E}">
        <p14:creationId xmlns:p14="http://schemas.microsoft.com/office/powerpoint/2010/main" val="129127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 Color">
    <p:spTree>
      <p:nvGrpSpPr>
        <p:cNvPr id="1" name=""/>
        <p:cNvGrpSpPr/>
        <p:nvPr/>
      </p:nvGrpSpPr>
      <p:grpSpPr>
        <a:xfrm>
          <a:off x="0" y="0"/>
          <a:ext cx="0" cy="0"/>
          <a:chOff x="0" y="0"/>
          <a:chExt cx="0" cy="0"/>
        </a:xfrm>
      </p:grpSpPr>
      <p:sp>
        <p:nvSpPr>
          <p:cNvPr id="7" name="Rectangle 6"/>
          <p:cNvSpPr/>
          <p:nvPr userDrawn="1"/>
        </p:nvSpPr>
        <p:spPr>
          <a:xfrm flipV="1">
            <a:off x="0" y="-3"/>
            <a:ext cx="12192000" cy="118872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 name="Title 1"/>
          <p:cNvSpPr>
            <a:spLocks noGrp="1"/>
          </p:cNvSpPr>
          <p:nvPr>
            <p:ph type="title"/>
          </p:nvPr>
        </p:nvSpPr>
        <p:spPr>
          <a:xfrm>
            <a:off x="487680" y="91437"/>
            <a:ext cx="11211137" cy="1005840"/>
          </a:xfrm>
        </p:spPr>
        <p:txBody>
          <a:bodyPr anchor="ct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Month 00, 0000 (if needed)</a:t>
            </a:r>
          </a:p>
        </p:txBody>
      </p:sp>
      <p:sp>
        <p:nvSpPr>
          <p:cNvPr id="10" name="Slide Number Placeholder 5"/>
          <p:cNvSpPr>
            <a:spLocks noGrp="1"/>
          </p:cNvSpPr>
          <p:nvPr>
            <p:ph type="sldNum" sz="quarter" idx="12"/>
          </p:nvPr>
        </p:nvSpPr>
        <p:spPr>
          <a:xfrm>
            <a:off x="11502886" y="6309360"/>
            <a:ext cx="388732" cy="365760"/>
          </a:xfrm>
        </p:spPr>
        <p:txBody>
          <a:bodyPr/>
          <a:lstStyle/>
          <a:p>
            <a:pPr>
              <a:defRPr/>
            </a:pPr>
            <a:fld id="{1CD582F8-09C7-4834-9CB0-B472C8B98292}" type="slidenum">
              <a:rPr lang="en-US" smtClean="0"/>
              <a:pPr>
                <a:defRPr/>
              </a:pPr>
              <a:t>‹#›</a:t>
            </a:fld>
            <a:endParaRPr lang="en-US" dirty="0"/>
          </a:p>
        </p:txBody>
      </p:sp>
      <p:sp>
        <p:nvSpPr>
          <p:cNvPr id="8" name="Footer Placeholder 3"/>
          <p:cNvSpPr>
            <a:spLocks noGrp="1"/>
          </p:cNvSpPr>
          <p:nvPr>
            <p:ph type="ftr" sz="quarter" idx="3"/>
          </p:nvPr>
        </p:nvSpPr>
        <p:spPr>
          <a:xfrm>
            <a:off x="4055521" y="6339840"/>
            <a:ext cx="2133600" cy="243840"/>
          </a:xfrm>
          <a:prstGeom prst="rect">
            <a:avLst/>
          </a:prstGeom>
        </p:spPr>
        <p:txBody>
          <a:bodyPr lIns="0" tIns="0" rIns="0" bIns="0" anchor="b"/>
          <a:lstStyle>
            <a:lvl1pPr algn="l" rtl="0" fontAlgn="base">
              <a:spcBef>
                <a:spcPct val="0"/>
              </a:spcBef>
              <a:spcAft>
                <a:spcPct val="0"/>
              </a:spcAft>
              <a:defRPr lang="en-US" sz="1067" kern="1200" smtClean="0">
                <a:solidFill>
                  <a:schemeClr val="tx1"/>
                </a:solidFill>
                <a:latin typeface="Arial" charset="0"/>
                <a:ea typeface="+mn-ea"/>
                <a:cs typeface="Arial" charset="0"/>
              </a:defRPr>
            </a:lvl1pPr>
          </a:lstStyle>
          <a:p>
            <a:r>
              <a:rPr lang="en-US" dirty="0"/>
              <a:t>Footer (if needed)</a:t>
            </a:r>
          </a:p>
        </p:txBody>
      </p:sp>
    </p:spTree>
    <p:extLst>
      <p:ext uri="{BB962C8B-B14F-4D97-AF65-F5344CB8AC3E}">
        <p14:creationId xmlns:p14="http://schemas.microsoft.com/office/powerpoint/2010/main" val="1428006938"/>
      </p:ext>
    </p:extLst>
  </p:cSld>
  <p:clrMapOvr>
    <a:masterClrMapping/>
  </p:clrMapOvr>
  <p:transition>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Before We Begin - WebEx - No CLE">
    <p:spTree>
      <p:nvGrpSpPr>
        <p:cNvPr id="1" name=""/>
        <p:cNvGrpSpPr/>
        <p:nvPr/>
      </p:nvGrpSpPr>
      <p:grpSpPr>
        <a:xfrm>
          <a:off x="0" y="0"/>
          <a:ext cx="0" cy="0"/>
          <a:chOff x="0" y="0"/>
          <a:chExt cx="0" cy="0"/>
        </a:xfrm>
      </p:grpSpPr>
      <p:sp>
        <p:nvSpPr>
          <p:cNvPr id="6" name="Rectangle 2"/>
          <p:cNvSpPr>
            <a:spLocks noChangeArrowheads="1"/>
          </p:cNvSpPr>
          <p:nvPr userDrawn="1"/>
        </p:nvSpPr>
        <p:spPr bwMode="auto">
          <a:xfrm>
            <a:off x="0" y="1396999"/>
            <a:ext cx="12192000" cy="4627807"/>
          </a:xfrm>
          <a:prstGeom prst="rect">
            <a:avLst/>
          </a:prstGeom>
          <a:solidFill>
            <a:schemeClr val="tx1"/>
          </a:solidFill>
          <a:ln w="9525">
            <a:noFill/>
            <a:miter lim="800000"/>
            <a:headEnd/>
            <a:tailEnd/>
          </a:ln>
          <a:effectLst/>
        </p:spPr>
        <p:txBody>
          <a:bodyPr wrap="none" anchor="ctr"/>
          <a:lstStyle/>
          <a:p>
            <a:endParaRPr lang="en-US" sz="2400" dirty="0">
              <a:solidFill>
                <a:srgbClr val="000000"/>
              </a:solidFill>
            </a:endParaRPr>
          </a:p>
        </p:txBody>
      </p:sp>
      <p:sp>
        <p:nvSpPr>
          <p:cNvPr id="9" name="Slide Number Placeholder 5"/>
          <p:cNvSpPr>
            <a:spLocks noGrp="1"/>
          </p:cNvSpPr>
          <p:nvPr>
            <p:ph type="sldNum" sz="quarter" idx="12"/>
          </p:nvPr>
        </p:nvSpPr>
        <p:spPr>
          <a:xfrm>
            <a:off x="11502886" y="6309360"/>
            <a:ext cx="388732" cy="365760"/>
          </a:xfrm>
        </p:spPr>
        <p:txBody>
          <a:bodyPr/>
          <a:lstStyle/>
          <a:p>
            <a:pPr>
              <a:defRPr/>
            </a:pPr>
            <a:fld id="{1CD582F8-09C7-4834-9CB0-B472C8B98292}" type="slidenum">
              <a:rPr lang="en-US" smtClean="0"/>
              <a:pPr>
                <a:defRPr/>
              </a:pPr>
              <a:t>‹#›</a:t>
            </a:fld>
            <a:endParaRPr lang="en-US" dirty="0"/>
          </a:p>
        </p:txBody>
      </p:sp>
      <p:graphicFrame>
        <p:nvGraphicFramePr>
          <p:cNvPr id="5" name="Content Placeholder 5">
            <a:extLst>
              <a:ext uri="{FF2B5EF4-FFF2-40B4-BE49-F238E27FC236}">
                <a16:creationId xmlns:a16="http://schemas.microsoft.com/office/drawing/2014/main" id="{02128BAE-EC7A-0700-DC30-D9DFE78FD6FA}"/>
              </a:ext>
            </a:extLst>
          </p:cNvPr>
          <p:cNvGraphicFramePr>
            <a:graphicFrameLocks/>
          </p:cNvGraphicFramePr>
          <p:nvPr userDrawn="1">
            <p:extLst>
              <p:ext uri="{D42A27DB-BD31-4B8C-83A1-F6EECF244321}">
                <p14:modId xmlns:p14="http://schemas.microsoft.com/office/powerpoint/2010/main" val="2720680530"/>
              </p:ext>
            </p:extLst>
          </p:nvPr>
        </p:nvGraphicFramePr>
        <p:xfrm>
          <a:off x="487680" y="1583788"/>
          <a:ext cx="9926385" cy="3510280"/>
        </p:xfrm>
        <a:graphic>
          <a:graphicData uri="http://schemas.openxmlformats.org/drawingml/2006/table">
            <a:tbl>
              <a:tblPr>
                <a:tableStyleId>{5C22544A-7EE6-4342-B048-85BDC9FD1C3A}</a:tableStyleId>
              </a:tblPr>
              <a:tblGrid>
                <a:gridCol w="3007996">
                  <a:extLst>
                    <a:ext uri="{9D8B030D-6E8A-4147-A177-3AD203B41FA5}">
                      <a16:colId xmlns:a16="http://schemas.microsoft.com/office/drawing/2014/main" val="708510409"/>
                    </a:ext>
                  </a:extLst>
                </a:gridCol>
                <a:gridCol w="3195141">
                  <a:extLst>
                    <a:ext uri="{9D8B030D-6E8A-4147-A177-3AD203B41FA5}">
                      <a16:colId xmlns:a16="http://schemas.microsoft.com/office/drawing/2014/main" val="953115589"/>
                    </a:ext>
                  </a:extLst>
                </a:gridCol>
                <a:gridCol w="3723248">
                  <a:extLst>
                    <a:ext uri="{9D8B030D-6E8A-4147-A177-3AD203B41FA5}">
                      <a16:colId xmlns:a16="http://schemas.microsoft.com/office/drawing/2014/main" val="3267150126"/>
                    </a:ext>
                  </a:extLst>
                </a:gridCol>
              </a:tblGrid>
              <a:tr h="645160">
                <a:tc>
                  <a:txBody>
                    <a:bodyPr/>
                    <a:lstStyle/>
                    <a:p>
                      <a:r>
                        <a:rPr lang="en-US" sz="2100" b="1" dirty="0">
                          <a:solidFill>
                            <a:srgbClr val="00B0F0"/>
                          </a:solidFill>
                        </a:rPr>
                        <a:t>Tech Support</a:t>
                      </a:r>
                    </a:p>
                  </a:txBody>
                  <a:tcPr marL="121920" marR="121920" marT="60960" marB="60960" anchor="ctr">
                    <a:lnL w="12700" cmpd="sng">
                      <a:noFill/>
                    </a:lnL>
                    <a:lnR w="1270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2100" b="1" dirty="0">
                          <a:solidFill>
                            <a:srgbClr val="00B0F0"/>
                          </a:solidFill>
                        </a:rPr>
                        <a:t>Q&amp;A</a:t>
                      </a:r>
                    </a:p>
                  </a:txBody>
                  <a:tcPr marL="121920" marR="121920" marT="60960" marB="6096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2100" b="1" dirty="0">
                          <a:solidFill>
                            <a:srgbClr val="00B0F0"/>
                          </a:solidFill>
                        </a:rPr>
                        <a:t>Audio</a:t>
                      </a:r>
                    </a:p>
                  </a:txBody>
                  <a:tcPr marL="121920" marR="121920" marT="60960" marB="60960" anchor="ctr">
                    <a:lnL w="12700" cap="flat" cmpd="sng" algn="ctr">
                      <a:solidFill>
                        <a:schemeClr val="accent3"/>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44463567"/>
                  </a:ext>
                </a:extLst>
              </a:tr>
              <a:tr h="28651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latin typeface="+mn-lt"/>
                          <a:cs typeface="+mn-cs"/>
                        </a:rPr>
                        <a:t>If you are experiencing technical difficulties, please contact WebEx Tech Support at +1.866.779.3239.</a:t>
                      </a:r>
                    </a:p>
                    <a:p>
                      <a:endParaRPr lang="en-US" sz="2100" dirty="0">
                        <a:solidFill>
                          <a:schemeClr val="bg1"/>
                        </a:solidFill>
                      </a:endParaRPr>
                    </a:p>
                  </a:txBody>
                  <a:tcPr marL="121920" marR="121920" marT="60960" marB="60960">
                    <a:lnL w="12700" cmpd="sng">
                      <a:noFill/>
                    </a:lnL>
                    <a:lnR w="1270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2100" dirty="0">
                          <a:solidFill>
                            <a:schemeClr val="bg1"/>
                          </a:solidFill>
                        </a:rPr>
                        <a:t>The Q&amp;A tab is located near the bottom right hand side of your screen; choose “All Panelists” before clicking “Send.”</a:t>
                      </a:r>
                    </a:p>
                    <a:p>
                      <a:endParaRPr lang="en-US" sz="2100" dirty="0">
                        <a:solidFill>
                          <a:schemeClr val="bg1"/>
                        </a:solidFill>
                      </a:endParaRPr>
                    </a:p>
                  </a:txBody>
                  <a:tcPr marL="121920" marR="121920" marT="60960" marB="6096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lvl="0" indent="0" fontAlgn="auto">
                        <a:spcBef>
                          <a:spcPts val="900"/>
                        </a:spcBef>
                        <a:spcAft>
                          <a:spcPts val="0"/>
                        </a:spcAft>
                        <a:buFont typeface="Tahoma" pitchFamily="34" charset="0"/>
                        <a:buNone/>
                      </a:pPr>
                      <a:r>
                        <a:rPr lang="en-US" sz="1600" dirty="0">
                          <a:solidFill>
                            <a:schemeClr val="bg1"/>
                          </a:solidFill>
                          <a:latin typeface="+mn-lt"/>
                          <a:cs typeface="+mn-cs"/>
                        </a:rPr>
                        <a:t>The audio will remain quiet until we begin at </a:t>
                      </a:r>
                      <a:r>
                        <a:rPr lang="en-US" sz="1600" dirty="0">
                          <a:solidFill>
                            <a:srgbClr val="00B0F0"/>
                          </a:solidFill>
                          <a:latin typeface="+mn-lt"/>
                          <a:cs typeface="+mn-cs"/>
                        </a:rPr>
                        <a:t>INSERT TIME</a:t>
                      </a:r>
                      <a:r>
                        <a:rPr lang="en-US" sz="1600" dirty="0">
                          <a:solidFill>
                            <a:schemeClr val="bg1"/>
                          </a:solidFill>
                          <a:latin typeface="+mn-lt"/>
                          <a:cs typeface="+mn-cs"/>
                        </a:rPr>
                        <a:t>.</a:t>
                      </a:r>
                    </a:p>
                    <a:p>
                      <a:pPr marL="0" lvl="0" indent="0" fontAlgn="auto">
                        <a:spcBef>
                          <a:spcPts val="900"/>
                        </a:spcBef>
                        <a:spcAft>
                          <a:spcPts val="0"/>
                        </a:spcAft>
                        <a:buFont typeface="Tahoma" pitchFamily="34" charset="0"/>
                        <a:buNone/>
                      </a:pPr>
                      <a:r>
                        <a:rPr lang="en-US" sz="1600" dirty="0">
                          <a:solidFill>
                            <a:schemeClr val="bg1"/>
                          </a:solidFill>
                          <a:latin typeface="+mn-lt"/>
                          <a:cs typeface="+mn-cs"/>
                        </a:rPr>
                        <a:t>You will hear sound through your computer speakers/headphones automatically. Make sure your speakers are ON and UNMUTED.</a:t>
                      </a:r>
                    </a:p>
                    <a:p>
                      <a:pPr marL="0" lvl="0" indent="0" fontAlgn="auto">
                        <a:spcBef>
                          <a:spcPts val="900"/>
                        </a:spcBef>
                        <a:spcAft>
                          <a:spcPts val="0"/>
                        </a:spcAft>
                        <a:buFont typeface="Tahoma" pitchFamily="34" charset="0"/>
                        <a:buNone/>
                      </a:pPr>
                      <a:r>
                        <a:rPr lang="en-US" sz="1600" dirty="0">
                          <a:solidFill>
                            <a:schemeClr val="bg1"/>
                          </a:solidFill>
                          <a:latin typeface="+mn-lt"/>
                          <a:cs typeface="+mn-cs"/>
                        </a:rPr>
                        <a:t>To access the audio by telephone, please click the “phone” icon below your name on the Participants Panel for teleconference information.</a:t>
                      </a:r>
                    </a:p>
                  </a:txBody>
                  <a:tcPr marL="121920" marR="121920" marT="60960" marB="60960">
                    <a:lnL w="12700" cap="flat" cmpd="sng" algn="ctr">
                      <a:solidFill>
                        <a:schemeClr val="accent3"/>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51295512"/>
                  </a:ext>
                </a:extLst>
              </a:tr>
            </a:tbl>
          </a:graphicData>
        </a:graphic>
      </p:graphicFrame>
      <p:sp>
        <p:nvSpPr>
          <p:cNvPr id="11" name="Title 1">
            <a:extLst>
              <a:ext uri="{FF2B5EF4-FFF2-40B4-BE49-F238E27FC236}">
                <a16:creationId xmlns:a16="http://schemas.microsoft.com/office/drawing/2014/main" id="{3FE923C9-ECB7-49F7-7DA9-53EFAAD33A28}"/>
              </a:ext>
            </a:extLst>
          </p:cNvPr>
          <p:cNvSpPr>
            <a:spLocks noGrp="1"/>
          </p:cNvSpPr>
          <p:nvPr>
            <p:ph type="title" hasCustomPrompt="1"/>
          </p:nvPr>
        </p:nvSpPr>
        <p:spPr>
          <a:xfrm>
            <a:off x="487680" y="330004"/>
            <a:ext cx="11211137" cy="1005840"/>
          </a:xfrm>
        </p:spPr>
        <p:txBody>
          <a:bodyPr/>
          <a:lstStyle>
            <a:lvl1pPr>
              <a:defRPr sz="3200"/>
            </a:lvl1pPr>
          </a:lstStyle>
          <a:p>
            <a:r>
              <a:rPr lang="en-US" dirty="0"/>
              <a:t>Before we begin (</a:t>
            </a:r>
            <a:r>
              <a:rPr lang="en-US" dirty="0" err="1"/>
              <a:t>WebEx</a:t>
            </a:r>
            <a:r>
              <a:rPr lang="en-US" dirty="0"/>
              <a:t>)</a:t>
            </a:r>
          </a:p>
        </p:txBody>
      </p:sp>
    </p:spTree>
    <p:extLst>
      <p:ext uri="{BB962C8B-B14F-4D97-AF65-F5344CB8AC3E}">
        <p14:creationId xmlns:p14="http://schemas.microsoft.com/office/powerpoint/2010/main" val="746755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_Before We Begin - ON24">
    <p:spTree>
      <p:nvGrpSpPr>
        <p:cNvPr id="1" name=""/>
        <p:cNvGrpSpPr/>
        <p:nvPr/>
      </p:nvGrpSpPr>
      <p:grpSpPr>
        <a:xfrm>
          <a:off x="0" y="0"/>
          <a:ext cx="0" cy="0"/>
          <a:chOff x="0" y="0"/>
          <a:chExt cx="0" cy="0"/>
        </a:xfrm>
      </p:grpSpPr>
      <p:sp>
        <p:nvSpPr>
          <p:cNvPr id="6" name="Rectangle 2"/>
          <p:cNvSpPr>
            <a:spLocks noChangeArrowheads="1"/>
          </p:cNvSpPr>
          <p:nvPr userDrawn="1"/>
        </p:nvSpPr>
        <p:spPr bwMode="auto">
          <a:xfrm>
            <a:off x="0" y="1396999"/>
            <a:ext cx="12192000" cy="4627807"/>
          </a:xfrm>
          <a:prstGeom prst="rect">
            <a:avLst/>
          </a:prstGeom>
          <a:solidFill>
            <a:schemeClr val="tx1"/>
          </a:solidFill>
          <a:ln w="9525">
            <a:noFill/>
            <a:miter lim="800000"/>
            <a:headEnd/>
            <a:tailEnd/>
          </a:ln>
          <a:effectLst/>
        </p:spPr>
        <p:txBody>
          <a:bodyPr wrap="none" anchor="ctr"/>
          <a:lstStyle/>
          <a:p>
            <a:endParaRPr lang="en-US" sz="2400" dirty="0">
              <a:solidFill>
                <a:srgbClr val="000000"/>
              </a:solidFill>
            </a:endParaRPr>
          </a:p>
        </p:txBody>
      </p:sp>
      <p:sp>
        <p:nvSpPr>
          <p:cNvPr id="9" name="Slide Number Placeholder 5"/>
          <p:cNvSpPr>
            <a:spLocks noGrp="1"/>
          </p:cNvSpPr>
          <p:nvPr>
            <p:ph type="sldNum" sz="quarter" idx="12"/>
          </p:nvPr>
        </p:nvSpPr>
        <p:spPr>
          <a:xfrm>
            <a:off x="11502886" y="6309360"/>
            <a:ext cx="388732" cy="365760"/>
          </a:xfrm>
        </p:spPr>
        <p:txBody>
          <a:bodyPr/>
          <a:lstStyle/>
          <a:p>
            <a:pPr>
              <a:defRPr/>
            </a:pPr>
            <a:fld id="{1CD582F8-09C7-4834-9CB0-B472C8B98292}" type="slidenum">
              <a:rPr lang="en-US" smtClean="0"/>
              <a:pPr>
                <a:defRPr/>
              </a:pPr>
              <a:t>‹#›</a:t>
            </a:fld>
            <a:endParaRPr lang="en-US" dirty="0"/>
          </a:p>
        </p:txBody>
      </p:sp>
      <p:sp>
        <p:nvSpPr>
          <p:cNvPr id="11" name="Title 1">
            <a:extLst>
              <a:ext uri="{FF2B5EF4-FFF2-40B4-BE49-F238E27FC236}">
                <a16:creationId xmlns:a16="http://schemas.microsoft.com/office/drawing/2014/main" id="{3FE923C9-ECB7-49F7-7DA9-53EFAAD33A28}"/>
              </a:ext>
            </a:extLst>
          </p:cNvPr>
          <p:cNvSpPr>
            <a:spLocks noGrp="1"/>
          </p:cNvSpPr>
          <p:nvPr>
            <p:ph type="title" hasCustomPrompt="1"/>
          </p:nvPr>
        </p:nvSpPr>
        <p:spPr>
          <a:xfrm>
            <a:off x="487680" y="330004"/>
            <a:ext cx="11211137" cy="1005840"/>
          </a:xfrm>
        </p:spPr>
        <p:txBody>
          <a:bodyPr/>
          <a:lstStyle>
            <a:lvl1pPr>
              <a:defRPr sz="3200"/>
            </a:lvl1pPr>
          </a:lstStyle>
          <a:p>
            <a:r>
              <a:rPr lang="en-US" dirty="0"/>
              <a:t>Before we begin (</a:t>
            </a:r>
            <a:r>
              <a:rPr lang="en-US" dirty="0" err="1"/>
              <a:t>ON24</a:t>
            </a:r>
            <a:r>
              <a:rPr lang="en-US" dirty="0"/>
              <a:t>)</a:t>
            </a:r>
          </a:p>
        </p:txBody>
      </p:sp>
      <p:graphicFrame>
        <p:nvGraphicFramePr>
          <p:cNvPr id="2" name="Content Placeholder 5">
            <a:extLst>
              <a:ext uri="{FF2B5EF4-FFF2-40B4-BE49-F238E27FC236}">
                <a16:creationId xmlns:a16="http://schemas.microsoft.com/office/drawing/2014/main" id="{FBDFFA5C-1A3E-E363-3B7F-881F3EE1E9AA}"/>
              </a:ext>
            </a:extLst>
          </p:cNvPr>
          <p:cNvGraphicFramePr>
            <a:graphicFrameLocks/>
          </p:cNvGraphicFramePr>
          <p:nvPr userDrawn="1">
            <p:extLst>
              <p:ext uri="{D42A27DB-BD31-4B8C-83A1-F6EECF244321}">
                <p14:modId xmlns:p14="http://schemas.microsoft.com/office/powerpoint/2010/main" val="3533010594"/>
              </p:ext>
            </p:extLst>
          </p:nvPr>
        </p:nvGraphicFramePr>
        <p:xfrm>
          <a:off x="486833" y="1549400"/>
          <a:ext cx="11216640" cy="3937000"/>
        </p:xfrm>
        <a:graphic>
          <a:graphicData uri="http://schemas.openxmlformats.org/drawingml/2006/table">
            <a:tbl>
              <a:tblPr>
                <a:tableStyleId>{5C22544A-7EE6-4342-B048-85BDC9FD1C3A}</a:tableStyleId>
              </a:tblPr>
              <a:tblGrid>
                <a:gridCol w="2438400">
                  <a:extLst>
                    <a:ext uri="{9D8B030D-6E8A-4147-A177-3AD203B41FA5}">
                      <a16:colId xmlns:a16="http://schemas.microsoft.com/office/drawing/2014/main" val="708510409"/>
                    </a:ext>
                  </a:extLst>
                </a:gridCol>
                <a:gridCol w="2438400">
                  <a:extLst>
                    <a:ext uri="{9D8B030D-6E8A-4147-A177-3AD203B41FA5}">
                      <a16:colId xmlns:a16="http://schemas.microsoft.com/office/drawing/2014/main" val="953115589"/>
                    </a:ext>
                  </a:extLst>
                </a:gridCol>
                <a:gridCol w="3218767">
                  <a:extLst>
                    <a:ext uri="{9D8B030D-6E8A-4147-A177-3AD203B41FA5}">
                      <a16:colId xmlns:a16="http://schemas.microsoft.com/office/drawing/2014/main" val="510820607"/>
                    </a:ext>
                  </a:extLst>
                </a:gridCol>
                <a:gridCol w="3121073">
                  <a:extLst>
                    <a:ext uri="{9D8B030D-6E8A-4147-A177-3AD203B41FA5}">
                      <a16:colId xmlns:a16="http://schemas.microsoft.com/office/drawing/2014/main" val="3267150126"/>
                    </a:ext>
                  </a:extLst>
                </a:gridCol>
              </a:tblGrid>
              <a:tr h="645160">
                <a:tc>
                  <a:txBody>
                    <a:bodyPr/>
                    <a:lstStyle/>
                    <a:p>
                      <a:r>
                        <a:rPr lang="en-US" sz="2100" b="1" dirty="0">
                          <a:solidFill>
                            <a:srgbClr val="00B0F0"/>
                          </a:solidFill>
                        </a:rPr>
                        <a:t>Tech Support</a:t>
                      </a:r>
                    </a:p>
                  </a:txBody>
                  <a:tcPr marL="121920" marR="121920" marT="60960" marB="60960" anchor="ctr">
                    <a:lnL w="12700" cmpd="sng">
                      <a:noFill/>
                    </a:lnL>
                    <a:lnR w="1270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2100" b="1" dirty="0">
                          <a:solidFill>
                            <a:srgbClr val="00B0F0"/>
                          </a:solidFill>
                        </a:rPr>
                        <a:t>Q&amp;A</a:t>
                      </a:r>
                    </a:p>
                  </a:txBody>
                  <a:tcPr marL="121920" marR="121920" marT="60960" marB="6096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2100" b="1" dirty="0">
                          <a:solidFill>
                            <a:srgbClr val="00B0F0"/>
                          </a:solidFill>
                        </a:rPr>
                        <a:t>CLE</a:t>
                      </a:r>
                    </a:p>
                  </a:txBody>
                  <a:tcPr marL="121920" marR="121920" marT="60960" marB="6096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2100" b="1" dirty="0">
                          <a:solidFill>
                            <a:srgbClr val="00B0F0"/>
                          </a:solidFill>
                        </a:rPr>
                        <a:t>Audio</a:t>
                      </a:r>
                    </a:p>
                  </a:txBody>
                  <a:tcPr marL="121920" marR="121920" marT="60960" marB="60960" anchor="ctr">
                    <a:lnL w="12700" cap="flat" cmpd="sng" algn="ctr">
                      <a:solidFill>
                        <a:schemeClr val="accent3"/>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44463567"/>
                  </a:ext>
                </a:extLst>
              </a:tr>
              <a:tr h="3291840">
                <a:tc>
                  <a:txBody>
                    <a:bodyPr/>
                    <a:lstStyle/>
                    <a:p>
                      <a:r>
                        <a:rPr lang="en-US" sz="1600" kern="1200" dirty="0">
                          <a:solidFill>
                            <a:schemeClr val="bg1"/>
                          </a:solidFill>
                          <a:effectLst/>
                          <a:latin typeface="+mn-lt"/>
                          <a:ea typeface="+mn-ea"/>
                          <a:cs typeface="+mn-cs"/>
                        </a:rPr>
                        <a:t>If you are experiencing technical difficulties, please put that in the Q&amp;A and a member of our team will respond to you.</a:t>
                      </a:r>
                    </a:p>
                    <a:p>
                      <a:endParaRPr lang="en-US" sz="2100" dirty="0">
                        <a:solidFill>
                          <a:schemeClr val="bg1"/>
                        </a:solidFill>
                      </a:endParaRPr>
                    </a:p>
                  </a:txBody>
                  <a:tcPr marL="121920" marR="121920" marT="60960" marB="60960">
                    <a:lnL w="12700" cmpd="sng">
                      <a:noFill/>
                    </a:lnL>
                    <a:lnR w="1270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600" kern="1200" dirty="0">
                          <a:solidFill>
                            <a:schemeClr val="bg1"/>
                          </a:solidFill>
                          <a:effectLst/>
                          <a:latin typeface="+mn-lt"/>
                          <a:ea typeface="+mn-ea"/>
                          <a:cs typeface="+mn-cs"/>
                        </a:rPr>
                        <a:t>The Q&amp;A box is located below the presenters’ video feed. Please use that box to ask questions to the presenters. </a:t>
                      </a:r>
                    </a:p>
                  </a:txBody>
                  <a:tcPr marL="121920" marR="121920" marT="60960" marB="6096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600" kern="1200" dirty="0">
                          <a:solidFill>
                            <a:schemeClr val="bg1"/>
                          </a:solidFill>
                          <a:effectLst/>
                          <a:latin typeface="+mn-lt"/>
                          <a:ea typeface="+mn-ea"/>
                          <a:cs typeface="+mn-cs"/>
                        </a:rPr>
                        <a:t>We will mention a code at some point during the presentation for attendees who requested CLE. please make note of that code, and insert it in the pop-up survey that will appear in this window. </a:t>
                      </a:r>
                      <a:r>
                        <a:rPr lang="en-US" sz="1600" b="1" kern="1200" dirty="0">
                          <a:solidFill>
                            <a:schemeClr val="bg1"/>
                          </a:solidFill>
                          <a:effectLst/>
                          <a:latin typeface="+mn-lt"/>
                          <a:ea typeface="+mn-ea"/>
                          <a:cs typeface="+mn-cs"/>
                        </a:rPr>
                        <a:t>Please do not close this window at the end of the presentation</a:t>
                      </a:r>
                      <a:r>
                        <a:rPr lang="en-US" sz="1600" b="0" kern="1200" dirty="0">
                          <a:solidFill>
                            <a:schemeClr val="bg1"/>
                          </a:solidFill>
                          <a:effectLst/>
                          <a:latin typeface="+mn-lt"/>
                          <a:ea typeface="+mn-ea"/>
                          <a:cs typeface="+mn-cs"/>
                        </a:rPr>
                        <a:t>.</a:t>
                      </a:r>
                      <a:r>
                        <a:rPr lang="en-US" sz="1600" kern="1200" dirty="0">
                          <a:solidFill>
                            <a:schemeClr val="bg1"/>
                          </a:solidFill>
                          <a:effectLst/>
                          <a:latin typeface="+mn-lt"/>
                          <a:ea typeface="+mn-ea"/>
                          <a:cs typeface="+mn-cs"/>
                        </a:rPr>
                        <a:t> You will receive a Certificate of Attendance or credit in your state portal in approximated 30 to 45 days. </a:t>
                      </a:r>
                    </a:p>
                  </a:txBody>
                  <a:tcPr marL="121920" marR="121920" marT="60960" marB="6096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600" kern="1200" dirty="0">
                          <a:solidFill>
                            <a:schemeClr val="bg1"/>
                          </a:solidFill>
                          <a:effectLst/>
                          <a:latin typeface="+mn-lt"/>
                          <a:ea typeface="+mn-ea"/>
                          <a:cs typeface="+mn-cs"/>
                        </a:rPr>
                        <a:t>This event will begin at </a:t>
                      </a:r>
                      <a:r>
                        <a:rPr lang="en-US" sz="1600" dirty="0">
                          <a:solidFill>
                            <a:srgbClr val="00B0F0"/>
                          </a:solidFill>
                          <a:latin typeface="+mn-lt"/>
                          <a:cs typeface="+mn-cs"/>
                        </a:rPr>
                        <a:t>INSERT TIME</a:t>
                      </a:r>
                      <a:r>
                        <a:rPr lang="en-US" sz="1600" kern="1200" dirty="0">
                          <a:solidFill>
                            <a:schemeClr val="bg1"/>
                          </a:solidFill>
                          <a:effectLst/>
                          <a:latin typeface="+mn-lt"/>
                          <a:ea typeface="+mn-ea"/>
                          <a:cs typeface="+mn-cs"/>
                        </a:rPr>
                        <a:t>. You will hear sound through your computer speakers/headphones. Make sure your speakers are ON and UNMUTED.</a:t>
                      </a:r>
                    </a:p>
                  </a:txBody>
                  <a:tcPr marL="121920" marR="121920" marT="60960" marB="60960">
                    <a:lnL w="12700" cap="flat" cmpd="sng" algn="ctr">
                      <a:solidFill>
                        <a:schemeClr val="accent3"/>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51295512"/>
                  </a:ext>
                </a:extLst>
              </a:tr>
            </a:tbl>
          </a:graphicData>
        </a:graphic>
      </p:graphicFrame>
    </p:spTree>
    <p:extLst>
      <p:ext uri="{BB962C8B-B14F-4D97-AF65-F5344CB8AC3E}">
        <p14:creationId xmlns:p14="http://schemas.microsoft.com/office/powerpoint/2010/main" val="2882345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2_Before We Begin - ON24 - No CLE">
    <p:spTree>
      <p:nvGrpSpPr>
        <p:cNvPr id="1" name=""/>
        <p:cNvGrpSpPr/>
        <p:nvPr/>
      </p:nvGrpSpPr>
      <p:grpSpPr>
        <a:xfrm>
          <a:off x="0" y="0"/>
          <a:ext cx="0" cy="0"/>
          <a:chOff x="0" y="0"/>
          <a:chExt cx="0" cy="0"/>
        </a:xfrm>
      </p:grpSpPr>
      <p:sp>
        <p:nvSpPr>
          <p:cNvPr id="6" name="Rectangle 2"/>
          <p:cNvSpPr>
            <a:spLocks noChangeArrowheads="1"/>
          </p:cNvSpPr>
          <p:nvPr userDrawn="1"/>
        </p:nvSpPr>
        <p:spPr bwMode="auto">
          <a:xfrm>
            <a:off x="0" y="1396999"/>
            <a:ext cx="12192000" cy="4627807"/>
          </a:xfrm>
          <a:prstGeom prst="rect">
            <a:avLst/>
          </a:prstGeom>
          <a:solidFill>
            <a:schemeClr val="tx1"/>
          </a:solidFill>
          <a:ln w="9525">
            <a:noFill/>
            <a:miter lim="800000"/>
            <a:headEnd/>
            <a:tailEnd/>
          </a:ln>
          <a:effectLst/>
        </p:spPr>
        <p:txBody>
          <a:bodyPr wrap="none" anchor="ctr"/>
          <a:lstStyle/>
          <a:p>
            <a:endParaRPr lang="en-US" sz="2400" dirty="0">
              <a:solidFill>
                <a:srgbClr val="000000"/>
              </a:solidFill>
            </a:endParaRPr>
          </a:p>
        </p:txBody>
      </p:sp>
      <p:sp>
        <p:nvSpPr>
          <p:cNvPr id="9" name="Slide Number Placeholder 5"/>
          <p:cNvSpPr>
            <a:spLocks noGrp="1"/>
          </p:cNvSpPr>
          <p:nvPr>
            <p:ph type="sldNum" sz="quarter" idx="12"/>
          </p:nvPr>
        </p:nvSpPr>
        <p:spPr>
          <a:xfrm>
            <a:off x="11502886" y="6309360"/>
            <a:ext cx="388732" cy="365760"/>
          </a:xfrm>
        </p:spPr>
        <p:txBody>
          <a:bodyPr/>
          <a:lstStyle/>
          <a:p>
            <a:pPr>
              <a:defRPr/>
            </a:pPr>
            <a:fld id="{1CD582F8-09C7-4834-9CB0-B472C8B98292}" type="slidenum">
              <a:rPr lang="en-US" smtClean="0"/>
              <a:pPr>
                <a:defRPr/>
              </a:pPr>
              <a:t>‹#›</a:t>
            </a:fld>
            <a:endParaRPr lang="en-US" dirty="0"/>
          </a:p>
        </p:txBody>
      </p:sp>
      <p:sp>
        <p:nvSpPr>
          <p:cNvPr id="11" name="Title 1">
            <a:extLst>
              <a:ext uri="{FF2B5EF4-FFF2-40B4-BE49-F238E27FC236}">
                <a16:creationId xmlns:a16="http://schemas.microsoft.com/office/drawing/2014/main" id="{3FE923C9-ECB7-49F7-7DA9-53EFAAD33A28}"/>
              </a:ext>
            </a:extLst>
          </p:cNvPr>
          <p:cNvSpPr>
            <a:spLocks noGrp="1"/>
          </p:cNvSpPr>
          <p:nvPr>
            <p:ph type="title" hasCustomPrompt="1"/>
          </p:nvPr>
        </p:nvSpPr>
        <p:spPr>
          <a:xfrm>
            <a:off x="487680" y="330004"/>
            <a:ext cx="11211137" cy="1005840"/>
          </a:xfrm>
        </p:spPr>
        <p:txBody>
          <a:bodyPr/>
          <a:lstStyle>
            <a:lvl1pPr>
              <a:defRPr sz="3200"/>
            </a:lvl1pPr>
          </a:lstStyle>
          <a:p>
            <a:r>
              <a:rPr lang="en-US" dirty="0"/>
              <a:t>Before we begin (</a:t>
            </a:r>
            <a:r>
              <a:rPr lang="en-US" dirty="0" err="1"/>
              <a:t>ON24</a:t>
            </a:r>
            <a:r>
              <a:rPr lang="en-US" dirty="0"/>
              <a:t>)</a:t>
            </a:r>
          </a:p>
        </p:txBody>
      </p:sp>
      <p:graphicFrame>
        <p:nvGraphicFramePr>
          <p:cNvPr id="2" name="Content Placeholder 5">
            <a:extLst>
              <a:ext uri="{FF2B5EF4-FFF2-40B4-BE49-F238E27FC236}">
                <a16:creationId xmlns:a16="http://schemas.microsoft.com/office/drawing/2014/main" id="{FBDFFA5C-1A3E-E363-3B7F-881F3EE1E9AA}"/>
              </a:ext>
            </a:extLst>
          </p:cNvPr>
          <p:cNvGraphicFramePr>
            <a:graphicFrameLocks/>
          </p:cNvGraphicFramePr>
          <p:nvPr userDrawn="1">
            <p:extLst>
              <p:ext uri="{D42A27DB-BD31-4B8C-83A1-F6EECF244321}">
                <p14:modId xmlns:p14="http://schemas.microsoft.com/office/powerpoint/2010/main" val="477067741"/>
              </p:ext>
            </p:extLst>
          </p:nvPr>
        </p:nvGraphicFramePr>
        <p:xfrm>
          <a:off x="486832" y="1549400"/>
          <a:ext cx="10169168" cy="1986280"/>
        </p:xfrm>
        <a:graphic>
          <a:graphicData uri="http://schemas.openxmlformats.org/drawingml/2006/table">
            <a:tbl>
              <a:tblPr>
                <a:tableStyleId>{5C22544A-7EE6-4342-B048-85BDC9FD1C3A}</a:tableStyleId>
              </a:tblPr>
              <a:tblGrid>
                <a:gridCol w="3185007">
                  <a:extLst>
                    <a:ext uri="{9D8B030D-6E8A-4147-A177-3AD203B41FA5}">
                      <a16:colId xmlns:a16="http://schemas.microsoft.com/office/drawing/2014/main" val="708510409"/>
                    </a:ext>
                  </a:extLst>
                </a:gridCol>
                <a:gridCol w="3266785">
                  <a:extLst>
                    <a:ext uri="{9D8B030D-6E8A-4147-A177-3AD203B41FA5}">
                      <a16:colId xmlns:a16="http://schemas.microsoft.com/office/drawing/2014/main" val="953115589"/>
                    </a:ext>
                  </a:extLst>
                </a:gridCol>
                <a:gridCol w="3717376">
                  <a:extLst>
                    <a:ext uri="{9D8B030D-6E8A-4147-A177-3AD203B41FA5}">
                      <a16:colId xmlns:a16="http://schemas.microsoft.com/office/drawing/2014/main" val="3267150126"/>
                    </a:ext>
                  </a:extLst>
                </a:gridCol>
              </a:tblGrid>
              <a:tr h="645160">
                <a:tc>
                  <a:txBody>
                    <a:bodyPr/>
                    <a:lstStyle/>
                    <a:p>
                      <a:r>
                        <a:rPr lang="en-US" sz="2100" b="1" dirty="0">
                          <a:solidFill>
                            <a:srgbClr val="00B0F0"/>
                          </a:solidFill>
                        </a:rPr>
                        <a:t>Tech Support</a:t>
                      </a:r>
                    </a:p>
                  </a:txBody>
                  <a:tcPr marL="121920" marR="121920" marT="60960" marB="60960" anchor="ctr">
                    <a:lnL w="12700" cmpd="sng">
                      <a:noFill/>
                    </a:lnL>
                    <a:lnR w="1270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2100" b="1" dirty="0">
                          <a:solidFill>
                            <a:srgbClr val="00B0F0"/>
                          </a:solidFill>
                        </a:rPr>
                        <a:t>Q&amp;A</a:t>
                      </a:r>
                    </a:p>
                  </a:txBody>
                  <a:tcPr marL="121920" marR="121920" marT="60960" marB="6096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2100" b="1" dirty="0">
                          <a:solidFill>
                            <a:srgbClr val="00B0F0"/>
                          </a:solidFill>
                        </a:rPr>
                        <a:t>Audio</a:t>
                      </a:r>
                    </a:p>
                  </a:txBody>
                  <a:tcPr marL="121920" marR="121920" marT="60960" marB="60960" anchor="ctr">
                    <a:lnL w="12700" cap="flat" cmpd="sng" algn="ctr">
                      <a:solidFill>
                        <a:schemeClr val="accent3"/>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44463567"/>
                  </a:ext>
                </a:extLst>
              </a:tr>
              <a:tr h="1422400">
                <a:tc>
                  <a:txBody>
                    <a:bodyPr/>
                    <a:lstStyle/>
                    <a:p>
                      <a:r>
                        <a:rPr lang="en-US" sz="1600" kern="1200" dirty="0">
                          <a:solidFill>
                            <a:schemeClr val="bg1"/>
                          </a:solidFill>
                          <a:effectLst/>
                          <a:latin typeface="+mn-lt"/>
                          <a:ea typeface="+mn-ea"/>
                          <a:cs typeface="+mn-cs"/>
                        </a:rPr>
                        <a:t>If you are experiencing technical difficulties, please put that in the Q&amp;A and a member of our team will respond to you.</a:t>
                      </a:r>
                    </a:p>
                    <a:p>
                      <a:endParaRPr lang="en-US" sz="2100" dirty="0">
                        <a:solidFill>
                          <a:schemeClr val="bg1"/>
                        </a:solidFill>
                      </a:endParaRPr>
                    </a:p>
                  </a:txBody>
                  <a:tcPr marL="121920" marR="121920" marT="60960" marB="60960">
                    <a:lnL w="12700" cmpd="sng">
                      <a:noFill/>
                    </a:lnL>
                    <a:lnR w="1270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600" kern="1200" dirty="0">
                          <a:solidFill>
                            <a:schemeClr val="bg1"/>
                          </a:solidFill>
                          <a:effectLst/>
                          <a:latin typeface="+mn-lt"/>
                          <a:ea typeface="+mn-ea"/>
                          <a:cs typeface="+mn-cs"/>
                        </a:rPr>
                        <a:t>The Q&amp;A box is located below the presenters’ video feed. Please use that box to ask questions to the presenters. </a:t>
                      </a:r>
                    </a:p>
                  </a:txBody>
                  <a:tcPr marL="121920" marR="121920" marT="60960" marB="6096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600" kern="1200" dirty="0">
                          <a:solidFill>
                            <a:schemeClr val="bg1"/>
                          </a:solidFill>
                          <a:effectLst/>
                          <a:latin typeface="+mn-lt"/>
                          <a:ea typeface="+mn-ea"/>
                          <a:cs typeface="+mn-cs"/>
                        </a:rPr>
                        <a:t>This event will begin at </a:t>
                      </a:r>
                      <a:r>
                        <a:rPr lang="en-US" sz="1600" dirty="0">
                          <a:solidFill>
                            <a:srgbClr val="00B0F0"/>
                          </a:solidFill>
                          <a:latin typeface="+mn-lt"/>
                          <a:cs typeface="+mn-cs"/>
                        </a:rPr>
                        <a:t>INSERT TIME</a:t>
                      </a:r>
                      <a:r>
                        <a:rPr lang="en-US" sz="1600" kern="1200" dirty="0">
                          <a:solidFill>
                            <a:schemeClr val="bg1"/>
                          </a:solidFill>
                          <a:effectLst/>
                          <a:latin typeface="+mn-lt"/>
                          <a:ea typeface="+mn-ea"/>
                          <a:cs typeface="+mn-cs"/>
                        </a:rPr>
                        <a:t>. You will hear sound through your computer speakers/headphones. Make sure your speakers are ON and UNMUTED.</a:t>
                      </a:r>
                    </a:p>
                  </a:txBody>
                  <a:tcPr marL="121920" marR="121920" marT="60960" marB="60960">
                    <a:lnL w="12700" cap="flat" cmpd="sng" algn="ctr">
                      <a:solidFill>
                        <a:schemeClr val="accent3"/>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51295512"/>
                  </a:ext>
                </a:extLst>
              </a:tr>
            </a:tbl>
          </a:graphicData>
        </a:graphic>
      </p:graphicFrame>
    </p:spTree>
    <p:extLst>
      <p:ext uri="{BB962C8B-B14F-4D97-AF65-F5344CB8AC3E}">
        <p14:creationId xmlns:p14="http://schemas.microsoft.com/office/powerpoint/2010/main" val="3164090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CLE Credit Information">
    <p:spTree>
      <p:nvGrpSpPr>
        <p:cNvPr id="1" name=""/>
        <p:cNvGrpSpPr/>
        <p:nvPr/>
      </p:nvGrpSpPr>
      <p:grpSpPr>
        <a:xfrm>
          <a:off x="0" y="0"/>
          <a:ext cx="0" cy="0"/>
          <a:chOff x="0" y="0"/>
          <a:chExt cx="0" cy="0"/>
        </a:xfrm>
      </p:grpSpPr>
      <p:sp>
        <p:nvSpPr>
          <p:cNvPr id="6" name="Rectangle 2"/>
          <p:cNvSpPr>
            <a:spLocks noChangeArrowheads="1"/>
          </p:cNvSpPr>
          <p:nvPr userDrawn="1"/>
        </p:nvSpPr>
        <p:spPr bwMode="auto">
          <a:xfrm>
            <a:off x="0" y="1396999"/>
            <a:ext cx="12192000" cy="4627807"/>
          </a:xfrm>
          <a:prstGeom prst="rect">
            <a:avLst/>
          </a:prstGeom>
          <a:solidFill>
            <a:schemeClr val="tx1"/>
          </a:solidFill>
          <a:ln w="9525">
            <a:noFill/>
            <a:miter lim="800000"/>
            <a:headEnd/>
            <a:tailEnd/>
          </a:ln>
          <a:effectLst/>
        </p:spPr>
        <p:txBody>
          <a:bodyPr wrap="none" anchor="ctr"/>
          <a:lstStyle/>
          <a:p>
            <a:endParaRPr lang="en-US" sz="2400" dirty="0">
              <a:solidFill>
                <a:srgbClr val="000000"/>
              </a:solidFill>
            </a:endParaRPr>
          </a:p>
        </p:txBody>
      </p:sp>
      <p:sp>
        <p:nvSpPr>
          <p:cNvPr id="21" name="Oval 20"/>
          <p:cNvSpPr/>
          <p:nvPr userDrawn="1"/>
        </p:nvSpPr>
        <p:spPr>
          <a:xfrm>
            <a:off x="7808384" y="1796165"/>
            <a:ext cx="3829473" cy="3829473"/>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2" name="Picture 11"/>
          <p:cNvPicPr>
            <a:picLocks noChangeAspect="1"/>
          </p:cNvPicPr>
          <p:nvPr userDrawn="1"/>
        </p:nvPicPr>
        <p:blipFill>
          <a:blip r:embed="rId2"/>
          <a:stretch>
            <a:fillRect/>
          </a:stretch>
        </p:blipFill>
        <p:spPr>
          <a:xfrm>
            <a:off x="7917403" y="2874384"/>
            <a:ext cx="3779848" cy="658425"/>
          </a:xfrm>
          <a:prstGeom prst="rect">
            <a:avLst/>
          </a:prstGeom>
        </p:spPr>
      </p:pic>
      <p:sp>
        <p:nvSpPr>
          <p:cNvPr id="5" name="Text Placeholder 4"/>
          <p:cNvSpPr>
            <a:spLocks noGrp="1"/>
          </p:cNvSpPr>
          <p:nvPr>
            <p:ph type="body" sz="quarter" idx="15" hasCustomPrompt="1"/>
          </p:nvPr>
        </p:nvSpPr>
        <p:spPr>
          <a:xfrm>
            <a:off x="8046719" y="3532717"/>
            <a:ext cx="3352800" cy="643467"/>
          </a:xfrm>
        </p:spPr>
        <p:txBody>
          <a:bodyPr/>
          <a:lstStyle>
            <a:lvl1pPr marL="0" indent="0" algn="ctr">
              <a:buNone/>
              <a:defRPr baseline="0">
                <a:solidFill>
                  <a:schemeClr val="accent1"/>
                </a:solidFill>
              </a:defRPr>
            </a:lvl1pPr>
            <a:lvl2pPr marL="306908" indent="0">
              <a:buNone/>
              <a:defRPr/>
            </a:lvl2pPr>
            <a:lvl3pPr marL="613818" indent="0">
              <a:buNone/>
              <a:defRPr/>
            </a:lvl3pPr>
            <a:lvl4pPr marL="910144" indent="0">
              <a:buNone/>
              <a:defRPr/>
            </a:lvl4pPr>
            <a:lvl5pPr marL="1214936" indent="0">
              <a:buNone/>
              <a:defRPr/>
            </a:lvl5pPr>
          </a:lstStyle>
          <a:p>
            <a:pPr algn="ctr"/>
            <a:r>
              <a:rPr lang="en-US" b="1" dirty="0">
                <a:solidFill>
                  <a:schemeClr val="tx1"/>
                </a:solidFill>
              </a:rPr>
              <a:t>INSERT CODE HERE</a:t>
            </a:r>
            <a:endParaRPr lang="en-US" dirty="0">
              <a:solidFill>
                <a:schemeClr val="tx1"/>
              </a:solidFill>
            </a:endParaRPr>
          </a:p>
        </p:txBody>
      </p:sp>
      <p:sp>
        <p:nvSpPr>
          <p:cNvPr id="14" name="Date Placeholder 13"/>
          <p:cNvSpPr>
            <a:spLocks noGrp="1"/>
          </p:cNvSpPr>
          <p:nvPr>
            <p:ph type="dt" sz="half" idx="16"/>
          </p:nvPr>
        </p:nvSpPr>
        <p:spPr/>
        <p:txBody>
          <a:bodyPr/>
          <a:lstStyle/>
          <a:p>
            <a:r>
              <a:rPr lang="en-US"/>
              <a:t>Month 00, 0000 (if needed)</a:t>
            </a:r>
            <a:endParaRPr lang="en-US" dirty="0"/>
          </a:p>
        </p:txBody>
      </p:sp>
      <p:sp>
        <p:nvSpPr>
          <p:cNvPr id="15" name="Footer Placeholder 14"/>
          <p:cNvSpPr>
            <a:spLocks noGrp="1"/>
          </p:cNvSpPr>
          <p:nvPr>
            <p:ph type="ftr" sz="quarter" idx="17"/>
          </p:nvPr>
        </p:nvSpPr>
        <p:spPr/>
        <p:txBody>
          <a:bodyPr/>
          <a:lstStyle/>
          <a:p>
            <a:r>
              <a:rPr lang="en-US"/>
              <a:t>Footer (if needed)</a:t>
            </a:r>
          </a:p>
        </p:txBody>
      </p:sp>
      <p:sp>
        <p:nvSpPr>
          <p:cNvPr id="16" name="Slide Number Placeholder 15"/>
          <p:cNvSpPr>
            <a:spLocks noGrp="1"/>
          </p:cNvSpPr>
          <p:nvPr>
            <p:ph type="sldNum" sz="quarter" idx="18"/>
          </p:nvPr>
        </p:nvSpPr>
        <p:spPr/>
        <p:txBody>
          <a:bodyPr/>
          <a:lstStyle/>
          <a:p>
            <a:pPr>
              <a:defRPr/>
            </a:pPr>
            <a:fld id="{239FF972-6058-4859-ADE8-D70EEBA9A665}" type="slidenum">
              <a:rPr lang="en-US" smtClean="0"/>
              <a:pPr>
                <a:defRPr/>
              </a:pPr>
              <a:t>‹#›</a:t>
            </a:fld>
            <a:endParaRPr lang="en-US" dirty="0"/>
          </a:p>
        </p:txBody>
      </p:sp>
      <p:sp>
        <p:nvSpPr>
          <p:cNvPr id="18" name="TextBox 17"/>
          <p:cNvSpPr txBox="1"/>
          <p:nvPr userDrawn="1"/>
        </p:nvSpPr>
        <p:spPr>
          <a:xfrm>
            <a:off x="487679" y="422700"/>
            <a:ext cx="10030504" cy="584775"/>
          </a:xfrm>
          <a:prstGeom prst="rect">
            <a:avLst/>
          </a:prstGeom>
          <a:noFill/>
        </p:spPr>
        <p:txBody>
          <a:bodyPr wrap="square" rtlCol="0" anchor="ctr">
            <a:spAutoFit/>
          </a:bodyPr>
          <a:lstStyle/>
          <a:p>
            <a:r>
              <a:rPr lang="en-US" sz="3200" b="1" dirty="0">
                <a:latin typeface="+mn-lt"/>
              </a:rPr>
              <a:t>Your CLE Credit</a:t>
            </a:r>
            <a:r>
              <a:rPr lang="en-US" sz="3200" b="1" baseline="0" dirty="0">
                <a:latin typeface="+mn-lt"/>
              </a:rPr>
              <a:t> Information</a:t>
            </a:r>
            <a:endParaRPr lang="en-US" sz="3200" b="1" dirty="0">
              <a:latin typeface="+mn-lt"/>
            </a:endParaRPr>
          </a:p>
        </p:txBody>
      </p:sp>
      <p:sp>
        <p:nvSpPr>
          <p:cNvPr id="20" name="TextBox 19"/>
          <p:cNvSpPr txBox="1"/>
          <p:nvPr userDrawn="1"/>
        </p:nvSpPr>
        <p:spPr>
          <a:xfrm>
            <a:off x="401578" y="2222977"/>
            <a:ext cx="6852663" cy="2677656"/>
          </a:xfrm>
          <a:prstGeom prst="rect">
            <a:avLst/>
          </a:prstGeom>
          <a:noFill/>
        </p:spPr>
        <p:txBody>
          <a:bodyPr wrap="square" rtlCol="0" anchor="ctr">
            <a:spAutoFit/>
          </a:bodyPr>
          <a:lstStyle/>
          <a:p>
            <a:pPr marL="0" marR="0" lvl="0" indent="0" algn="l" defTabSz="1219170" rtl="0" eaLnBrk="1" fontAlgn="auto" latinLnBrk="0" hangingPunct="1">
              <a:lnSpc>
                <a:spcPct val="100000"/>
              </a:lnSpc>
              <a:spcBef>
                <a:spcPts val="1200"/>
              </a:spcBef>
              <a:spcAft>
                <a:spcPts val="1600"/>
              </a:spcAft>
              <a:buClrTx/>
              <a:buSzTx/>
              <a:buFont typeface="Tahoma" pitchFamily="34" charset="0"/>
              <a:buNone/>
              <a:tabLst/>
              <a:defRPr/>
            </a:pPr>
            <a:r>
              <a:rPr kumimoji="0" lang="en-US" sz="2400" b="0" i="0" u="none" strike="noStrike" kern="1200" cap="none" spc="0" normalizeH="0" baseline="0" noProof="0" dirty="0">
                <a:ln>
                  <a:noFill/>
                </a:ln>
                <a:solidFill>
                  <a:schemeClr val="bg1"/>
                </a:solidFill>
                <a:effectLst/>
                <a:uLnTx/>
                <a:uFillTx/>
                <a:latin typeface="Tahoma"/>
                <a:ea typeface="+mn-ea"/>
                <a:cs typeface="+mn-cs"/>
              </a:rPr>
              <a:t>For </a:t>
            </a:r>
            <a:r>
              <a:rPr kumimoji="0" lang="en-US" sz="2400" b="0" i="0" u="sng" strike="noStrike" kern="1200" cap="none" spc="0" normalizeH="0" baseline="0" noProof="0" dirty="0">
                <a:ln>
                  <a:noFill/>
                </a:ln>
                <a:solidFill>
                  <a:schemeClr val="bg1"/>
                </a:solidFill>
                <a:effectLst/>
                <a:uLnTx/>
                <a:uFillTx/>
                <a:latin typeface="Tahoma"/>
                <a:ea typeface="+mn-ea"/>
                <a:cs typeface="+mn-cs"/>
              </a:rPr>
              <a:t>ALL</a:t>
            </a:r>
            <a:r>
              <a:rPr kumimoji="0" lang="en-US" sz="2400" b="0" i="0" u="none" strike="noStrike" kern="1200" cap="none" spc="0" normalizeH="0" baseline="0" noProof="0" dirty="0">
                <a:ln>
                  <a:noFill/>
                </a:ln>
                <a:solidFill>
                  <a:schemeClr val="bg1"/>
                </a:solidFill>
                <a:effectLst/>
                <a:uLnTx/>
                <a:uFillTx/>
                <a:latin typeface="Tahoma"/>
                <a:ea typeface="+mn-ea"/>
                <a:cs typeface="+mn-cs"/>
              </a:rPr>
              <a:t> attorneys seeking CLE credit for attending this webinar, please write down the alphanumeric code on the right </a:t>
            </a:r>
            <a:r>
              <a:rPr kumimoji="0" lang="en-US" sz="2400" b="0" i="0" u="none" strike="noStrike" kern="1200" cap="none" spc="0" normalizeH="0" baseline="0" noProof="0" dirty="0">
                <a:ln>
                  <a:noFill/>
                </a:ln>
                <a:solidFill>
                  <a:schemeClr val="accent1">
                    <a:lumMod val="60000"/>
                    <a:lumOff val="40000"/>
                  </a:schemeClr>
                </a:solidFill>
                <a:effectLst/>
                <a:uLnTx/>
                <a:uFillTx/>
                <a:latin typeface="Tahoma"/>
                <a:ea typeface="+mn-ea"/>
                <a:cs typeface="+mn-cs"/>
              </a:rPr>
              <a:t>&gt;&gt;</a:t>
            </a:r>
            <a:br>
              <a:rPr kumimoji="0" lang="en-US" sz="2400" b="1" i="0" u="none" strike="noStrike" kern="1200" cap="none" spc="0" normalizeH="0" baseline="0" noProof="0" dirty="0">
                <a:ln>
                  <a:noFill/>
                </a:ln>
                <a:solidFill>
                  <a:schemeClr val="bg1"/>
                </a:solidFill>
                <a:effectLst/>
                <a:uLnTx/>
                <a:uFillTx/>
                <a:latin typeface="Tahoma"/>
                <a:ea typeface="+mn-ea"/>
                <a:cs typeface="+mn-cs"/>
              </a:rPr>
            </a:br>
            <a:br>
              <a:rPr kumimoji="0" lang="en-US" sz="2400" b="1" i="0" u="none" strike="noStrike" kern="1200" cap="none" spc="0" normalizeH="0" baseline="0" noProof="0" dirty="0">
                <a:ln>
                  <a:noFill/>
                </a:ln>
                <a:solidFill>
                  <a:schemeClr val="bg1"/>
                </a:solidFill>
                <a:effectLst/>
                <a:uLnTx/>
                <a:uFillTx/>
                <a:latin typeface="Tahoma"/>
                <a:ea typeface="+mn-ea"/>
                <a:cs typeface="+mn-cs"/>
              </a:rPr>
            </a:br>
            <a:r>
              <a:rPr kumimoji="0" lang="en-US" sz="2400" b="0" i="0" u="none" strike="noStrike" kern="1200" cap="none" spc="0" normalizeH="0" baseline="0" noProof="0" dirty="0">
                <a:ln>
                  <a:noFill/>
                </a:ln>
                <a:solidFill>
                  <a:schemeClr val="bg1"/>
                </a:solidFill>
                <a:effectLst/>
                <a:uLnTx/>
                <a:uFillTx/>
                <a:latin typeface="Tahoma"/>
                <a:ea typeface="+mn-ea"/>
                <a:cs typeface="+mn-cs"/>
              </a:rPr>
              <a:t>Kindly insert this code in the </a:t>
            </a:r>
            <a:r>
              <a:rPr kumimoji="0" lang="en-US" sz="2400" b="1" i="0" u="none" strike="noStrike" kern="1200" cap="none" spc="0" normalizeH="0" baseline="0" noProof="0" dirty="0">
                <a:ln>
                  <a:noFill/>
                </a:ln>
                <a:solidFill>
                  <a:schemeClr val="accent1">
                    <a:lumMod val="60000"/>
                    <a:lumOff val="40000"/>
                  </a:schemeClr>
                </a:solidFill>
                <a:effectLst/>
                <a:uLnTx/>
                <a:uFillTx/>
                <a:latin typeface="Tahoma"/>
                <a:ea typeface="+mn-ea"/>
                <a:cs typeface="+mn-cs"/>
              </a:rPr>
              <a:t>pop-up survey</a:t>
            </a:r>
            <a:r>
              <a:rPr kumimoji="0" lang="en-US" sz="2400" b="0" i="0" u="none" strike="noStrike" kern="1200" cap="none" spc="0" normalizeH="0" baseline="0" noProof="0" dirty="0">
                <a:ln>
                  <a:noFill/>
                </a:ln>
                <a:solidFill>
                  <a:schemeClr val="accent1">
                    <a:lumMod val="60000"/>
                    <a:lumOff val="40000"/>
                  </a:schemeClr>
                </a:solidFill>
                <a:effectLst/>
                <a:uLnTx/>
                <a:uFillTx/>
                <a:latin typeface="Tahoma"/>
                <a:ea typeface="+mn-ea"/>
                <a:cs typeface="+mn-cs"/>
              </a:rPr>
              <a:t> </a:t>
            </a:r>
            <a:r>
              <a:rPr kumimoji="0" lang="en-US" sz="2400" b="0" i="0" u="none" strike="noStrike" kern="1200" cap="none" spc="0" normalizeH="0" baseline="0" noProof="0" dirty="0">
                <a:ln>
                  <a:noFill/>
                </a:ln>
                <a:solidFill>
                  <a:schemeClr val="bg1"/>
                </a:solidFill>
                <a:effectLst/>
                <a:uLnTx/>
                <a:uFillTx/>
                <a:latin typeface="Tahoma"/>
                <a:ea typeface="+mn-ea"/>
                <a:cs typeface="+mn-cs"/>
              </a:rPr>
              <a:t>that will appear in a new browser tab after you exit out of this webinar.</a:t>
            </a:r>
          </a:p>
        </p:txBody>
      </p:sp>
    </p:spTree>
    <p:extLst>
      <p:ext uri="{BB962C8B-B14F-4D97-AF65-F5344CB8AC3E}">
        <p14:creationId xmlns:p14="http://schemas.microsoft.com/office/powerpoint/2010/main" val="1941149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2_Title and 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a:t>Click to edit Master title style</a:t>
            </a:r>
            <a:endParaRPr lang="en-US" dirty="0"/>
          </a:p>
        </p:txBody>
      </p:sp>
      <p:sp>
        <p:nvSpPr>
          <p:cNvPr id="6" name="Content Placeholder 2"/>
          <p:cNvSpPr>
            <a:spLocks noGrp="1"/>
          </p:cNvSpPr>
          <p:nvPr>
            <p:ph idx="1"/>
          </p:nvPr>
        </p:nvSpPr>
        <p:spPr>
          <a:xfrm>
            <a:off x="487679" y="1548384"/>
            <a:ext cx="10972800" cy="4146341"/>
          </a:xfrm>
        </p:spPr>
        <p:txBody>
          <a:bodyPr/>
          <a:lstStyle>
            <a:lvl1pPr>
              <a:buClr>
                <a:schemeClr val="accent1"/>
              </a:buClr>
              <a:defRPr>
                <a:solidFill>
                  <a:schemeClr val="tx1"/>
                </a:solidFill>
              </a:defRPr>
            </a:lvl1pPr>
            <a:lvl2pPr>
              <a:buClr>
                <a:schemeClr val="tx1"/>
              </a:buClr>
              <a:defRPr sz="2133">
                <a:solidFill>
                  <a:schemeClr val="tx1"/>
                </a:solidFill>
              </a:defRPr>
            </a:lvl2pPr>
            <a:lvl3pPr>
              <a:buClr>
                <a:schemeClr val="tx1"/>
              </a:buClr>
              <a:defRPr sz="2133" i="0">
                <a:solidFill>
                  <a:schemeClr val="tx1"/>
                </a:solidFill>
              </a:defRPr>
            </a:lvl3pPr>
            <a:lvl4pPr>
              <a:buClr>
                <a:schemeClr val="tx1"/>
              </a:buClr>
              <a:defRPr sz="2133">
                <a:solidFill>
                  <a:schemeClr val="tx1"/>
                </a:solidFill>
              </a:defRPr>
            </a:lvl4pPr>
            <a:lvl5pPr>
              <a:buClr>
                <a:schemeClr val="tx1"/>
              </a:buClr>
              <a:defRPr sz="2133">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p:cNvSpPr/>
          <p:nvPr userDrawn="1"/>
        </p:nvSpPr>
        <p:spPr bwMode="auto">
          <a:xfrm flipV="1">
            <a:off x="0" y="6038832"/>
            <a:ext cx="12192000" cy="822352"/>
          </a:xfrm>
          <a:prstGeom prst="rect">
            <a:avLst/>
          </a:prstGeom>
          <a:solidFill>
            <a:schemeClr val="tx1"/>
          </a:solidFill>
          <a:ln w="9525" cap="flat" cmpd="sng" algn="ctr">
            <a:no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marL="0" marR="0" indent="0" algn="l" defTabSz="121917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3" name="Date Placeholder 2"/>
          <p:cNvSpPr>
            <a:spLocks noGrp="1"/>
          </p:cNvSpPr>
          <p:nvPr>
            <p:ph type="dt" sz="half" idx="10"/>
          </p:nvPr>
        </p:nvSpPr>
        <p:spPr/>
        <p:txBody>
          <a:bodyPr/>
          <a:lstStyle>
            <a:lvl1pPr>
              <a:defRPr>
                <a:solidFill>
                  <a:srgbClr val="FFFFFF"/>
                </a:solidFill>
              </a:defRPr>
            </a:lvl1pPr>
          </a:lstStyle>
          <a:p>
            <a:r>
              <a:rPr lang="en-US"/>
              <a:t>Month 00, 0000 (if needed)</a:t>
            </a:r>
            <a:endParaRPr lang="en-US" dirty="0"/>
          </a:p>
        </p:txBody>
      </p:sp>
      <p:sp>
        <p:nvSpPr>
          <p:cNvPr id="10" name="Oval 9"/>
          <p:cNvSpPr/>
          <p:nvPr userDrawn="1"/>
        </p:nvSpPr>
        <p:spPr bwMode="gray">
          <a:xfrm>
            <a:off x="11511211" y="6309733"/>
            <a:ext cx="354439" cy="354439"/>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5" name="Slide Number Placeholder 3"/>
          <p:cNvSpPr>
            <a:spLocks noGrp="1"/>
          </p:cNvSpPr>
          <p:nvPr>
            <p:ph type="sldNum" sz="quarter" idx="12"/>
          </p:nvPr>
        </p:nvSpPr>
        <p:spPr>
          <a:xfrm>
            <a:off x="11511211" y="6309360"/>
            <a:ext cx="354440" cy="365760"/>
          </a:xfrm>
        </p:spPr>
        <p:txBody>
          <a:bodyPr/>
          <a:lstStyle>
            <a:lvl1pPr>
              <a:defRPr>
                <a:solidFill>
                  <a:schemeClr val="tx1"/>
                </a:solidFill>
              </a:defRPr>
            </a:lvl1pPr>
          </a:lstStyle>
          <a:p>
            <a:pPr>
              <a:defRPr/>
            </a:pPr>
            <a:fld id="{239FF972-6058-4859-ADE8-D70EEBA9A665}" type="slidenum">
              <a:rPr lang="en-US" smtClean="0"/>
              <a:pPr>
                <a:defRPr/>
              </a:pPr>
              <a:t>‹#›</a:t>
            </a:fld>
            <a:endParaRPr lang="en-US" dirty="0"/>
          </a:p>
        </p:txBody>
      </p:sp>
      <p:sp>
        <p:nvSpPr>
          <p:cNvPr id="11" name="Footer Placeholder 3"/>
          <p:cNvSpPr>
            <a:spLocks noGrp="1"/>
          </p:cNvSpPr>
          <p:nvPr>
            <p:ph type="ftr" sz="quarter" idx="14"/>
          </p:nvPr>
        </p:nvSpPr>
        <p:spPr>
          <a:xfrm>
            <a:off x="4055521" y="6339840"/>
            <a:ext cx="2133600" cy="243840"/>
          </a:xfrm>
          <a:prstGeom prst="rect">
            <a:avLst/>
          </a:prstGeom>
        </p:spPr>
        <p:txBody>
          <a:bodyPr lIns="0" tIns="0" rIns="0" bIns="0" anchor="b"/>
          <a:lstStyle>
            <a:lvl1pPr algn="l" rtl="0" fontAlgn="base">
              <a:spcBef>
                <a:spcPct val="0"/>
              </a:spcBef>
              <a:spcAft>
                <a:spcPct val="0"/>
              </a:spcAft>
              <a:defRPr lang="en-US" sz="1067" kern="1200" smtClean="0">
                <a:solidFill>
                  <a:schemeClr val="bg1"/>
                </a:solidFill>
                <a:latin typeface="Arial" charset="0"/>
                <a:ea typeface="+mn-ea"/>
                <a:cs typeface="Arial" charset="0"/>
              </a:defRPr>
            </a:lvl1pPr>
          </a:lstStyle>
          <a:p>
            <a:r>
              <a:rPr lang="en-US"/>
              <a:t>Footer (if needed)</a:t>
            </a:r>
          </a:p>
        </p:txBody>
      </p:sp>
      <p:pic>
        <p:nvPicPr>
          <p:cNvPr id="25" name="Picture 24" descr="A white letter on a black background&#10;&#10;Description automatically generated">
            <a:extLst>
              <a:ext uri="{FF2B5EF4-FFF2-40B4-BE49-F238E27FC236}">
                <a16:creationId xmlns:a16="http://schemas.microsoft.com/office/drawing/2014/main" id="{23AD5E30-82F7-C524-1BF8-6C14A76996F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2601" y="6350461"/>
            <a:ext cx="1851193" cy="301481"/>
          </a:xfrm>
          <a:prstGeom prst="rect">
            <a:avLst/>
          </a:prstGeom>
        </p:spPr>
      </p:pic>
    </p:spTree>
    <p:extLst>
      <p:ext uri="{BB962C8B-B14F-4D97-AF65-F5344CB8AC3E}">
        <p14:creationId xmlns:p14="http://schemas.microsoft.com/office/powerpoint/2010/main" val="2170421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a:t>Click to edit Master title style</a:t>
            </a:r>
            <a:endParaRPr lang="en-US" dirty="0"/>
          </a:p>
        </p:txBody>
      </p:sp>
      <p:sp>
        <p:nvSpPr>
          <p:cNvPr id="15" name="Rectangle 14"/>
          <p:cNvSpPr/>
          <p:nvPr userDrawn="1"/>
        </p:nvSpPr>
        <p:spPr bwMode="auto">
          <a:xfrm flipV="1">
            <a:off x="0" y="6038832"/>
            <a:ext cx="12192000" cy="822352"/>
          </a:xfrm>
          <a:prstGeom prst="rect">
            <a:avLst/>
          </a:prstGeom>
          <a:solidFill>
            <a:schemeClr val="tx1"/>
          </a:solidFill>
          <a:ln w="9525" cap="flat" cmpd="sng" algn="ctr">
            <a:no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marL="0" marR="0" indent="0" algn="l" defTabSz="121917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17" name="Oval 16"/>
          <p:cNvSpPr/>
          <p:nvPr userDrawn="1"/>
        </p:nvSpPr>
        <p:spPr bwMode="gray">
          <a:xfrm>
            <a:off x="11511211" y="6309733"/>
            <a:ext cx="354439" cy="354439"/>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1" name="Slide Number Placeholder 3"/>
          <p:cNvSpPr>
            <a:spLocks noGrp="1"/>
          </p:cNvSpPr>
          <p:nvPr>
            <p:ph type="sldNum" sz="quarter" idx="12"/>
          </p:nvPr>
        </p:nvSpPr>
        <p:spPr>
          <a:xfrm>
            <a:off x="11511211" y="6309360"/>
            <a:ext cx="354440" cy="365760"/>
          </a:xfrm>
        </p:spPr>
        <p:txBody>
          <a:bodyPr/>
          <a:lstStyle>
            <a:lvl1pPr>
              <a:defRPr>
                <a:solidFill>
                  <a:schemeClr val="tx1"/>
                </a:solidFill>
              </a:defRPr>
            </a:lvl1pPr>
          </a:lstStyle>
          <a:p>
            <a:pPr>
              <a:defRPr/>
            </a:pPr>
            <a:fld id="{239FF972-6058-4859-ADE8-D70EEBA9A665}" type="slidenum">
              <a:rPr lang="en-US" smtClean="0"/>
              <a:pPr>
                <a:defRPr/>
              </a:pPr>
              <a:t>‹#›</a:t>
            </a:fld>
            <a:endParaRPr lang="en-US" dirty="0"/>
          </a:p>
        </p:txBody>
      </p:sp>
      <p:sp>
        <p:nvSpPr>
          <p:cNvPr id="8" name="Date Placeholder 2"/>
          <p:cNvSpPr>
            <a:spLocks noGrp="1"/>
          </p:cNvSpPr>
          <p:nvPr>
            <p:ph type="dt" sz="half" idx="10"/>
          </p:nvPr>
        </p:nvSpPr>
        <p:spPr>
          <a:xfrm>
            <a:off x="6200205" y="6339840"/>
            <a:ext cx="2133600" cy="243840"/>
          </a:xfrm>
        </p:spPr>
        <p:txBody>
          <a:bodyPr/>
          <a:lstStyle>
            <a:lvl1pPr>
              <a:defRPr>
                <a:solidFill>
                  <a:srgbClr val="FFFFFF"/>
                </a:solidFill>
              </a:defRPr>
            </a:lvl1pPr>
          </a:lstStyle>
          <a:p>
            <a:r>
              <a:rPr lang="en-US"/>
              <a:t>Month 00, 0000 (if needed)</a:t>
            </a:r>
            <a:endParaRPr lang="en-US" dirty="0"/>
          </a:p>
        </p:txBody>
      </p:sp>
      <p:sp>
        <p:nvSpPr>
          <p:cNvPr id="9" name="Footer Placeholder 3"/>
          <p:cNvSpPr>
            <a:spLocks noGrp="1"/>
          </p:cNvSpPr>
          <p:nvPr>
            <p:ph type="ftr" sz="quarter" idx="14"/>
          </p:nvPr>
        </p:nvSpPr>
        <p:spPr>
          <a:xfrm>
            <a:off x="4055521" y="6339840"/>
            <a:ext cx="2133600" cy="243840"/>
          </a:xfrm>
          <a:prstGeom prst="rect">
            <a:avLst/>
          </a:prstGeom>
        </p:spPr>
        <p:txBody>
          <a:bodyPr lIns="0" tIns="0" rIns="0" bIns="0" anchor="b"/>
          <a:lstStyle>
            <a:lvl1pPr algn="l" rtl="0" fontAlgn="base">
              <a:spcBef>
                <a:spcPct val="0"/>
              </a:spcBef>
              <a:spcAft>
                <a:spcPct val="0"/>
              </a:spcAft>
              <a:defRPr lang="en-US" sz="1067" kern="1200" smtClean="0">
                <a:solidFill>
                  <a:schemeClr val="bg1"/>
                </a:solidFill>
                <a:latin typeface="Arial" charset="0"/>
                <a:ea typeface="+mn-ea"/>
                <a:cs typeface="Arial" charset="0"/>
              </a:defRPr>
            </a:lvl1pPr>
          </a:lstStyle>
          <a:p>
            <a:r>
              <a:rPr lang="en-US"/>
              <a:t>Footer (if needed)</a:t>
            </a:r>
          </a:p>
        </p:txBody>
      </p:sp>
      <p:pic>
        <p:nvPicPr>
          <p:cNvPr id="23" name="Picture 22" descr="A white letter on a black background&#10;&#10;Description automatically generated">
            <a:extLst>
              <a:ext uri="{FF2B5EF4-FFF2-40B4-BE49-F238E27FC236}">
                <a16:creationId xmlns:a16="http://schemas.microsoft.com/office/drawing/2014/main" id="{915A8095-AB5F-53C8-F09A-BC0CC0EA440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2601" y="6350461"/>
            <a:ext cx="1851193" cy="301481"/>
          </a:xfrm>
          <a:prstGeom prst="rect">
            <a:avLst/>
          </a:prstGeom>
        </p:spPr>
      </p:pic>
    </p:spTree>
    <p:extLst>
      <p:ext uri="{BB962C8B-B14F-4D97-AF65-F5344CB8AC3E}">
        <p14:creationId xmlns:p14="http://schemas.microsoft.com/office/powerpoint/2010/main" val="187136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5" name="Rectangle 14"/>
          <p:cNvSpPr/>
          <p:nvPr userDrawn="1"/>
        </p:nvSpPr>
        <p:spPr bwMode="auto">
          <a:xfrm flipV="1">
            <a:off x="0" y="6038832"/>
            <a:ext cx="12192000" cy="822352"/>
          </a:xfrm>
          <a:prstGeom prst="rect">
            <a:avLst/>
          </a:prstGeom>
          <a:solidFill>
            <a:schemeClr val="tx1"/>
          </a:solidFill>
          <a:ln w="9525" cap="flat" cmpd="sng" algn="ctr">
            <a:no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marL="0" marR="0" indent="0" algn="l" defTabSz="121917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17" name="Oval 16"/>
          <p:cNvSpPr/>
          <p:nvPr userDrawn="1"/>
        </p:nvSpPr>
        <p:spPr bwMode="gray">
          <a:xfrm>
            <a:off x="11511211" y="6309733"/>
            <a:ext cx="354439" cy="354439"/>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1" name="Slide Number Placeholder 3"/>
          <p:cNvSpPr>
            <a:spLocks noGrp="1"/>
          </p:cNvSpPr>
          <p:nvPr>
            <p:ph type="sldNum" sz="quarter" idx="12"/>
          </p:nvPr>
        </p:nvSpPr>
        <p:spPr>
          <a:xfrm>
            <a:off x="11511211" y="6309360"/>
            <a:ext cx="354440" cy="365760"/>
          </a:xfrm>
        </p:spPr>
        <p:txBody>
          <a:bodyPr/>
          <a:lstStyle>
            <a:lvl1pPr>
              <a:defRPr>
                <a:solidFill>
                  <a:schemeClr val="tx1"/>
                </a:solidFill>
              </a:defRPr>
            </a:lvl1pPr>
          </a:lstStyle>
          <a:p>
            <a:pPr>
              <a:defRPr/>
            </a:pPr>
            <a:fld id="{239FF972-6058-4859-ADE8-D70EEBA9A665}" type="slidenum">
              <a:rPr lang="en-US" smtClean="0"/>
              <a:pPr>
                <a:defRPr/>
              </a:pPr>
              <a:t>‹#›</a:t>
            </a:fld>
            <a:endParaRPr lang="en-US" dirty="0"/>
          </a:p>
        </p:txBody>
      </p:sp>
      <p:sp>
        <p:nvSpPr>
          <p:cNvPr id="8" name="Date Placeholder 2"/>
          <p:cNvSpPr>
            <a:spLocks noGrp="1"/>
          </p:cNvSpPr>
          <p:nvPr>
            <p:ph type="dt" sz="half" idx="10"/>
          </p:nvPr>
        </p:nvSpPr>
        <p:spPr>
          <a:xfrm>
            <a:off x="6200205" y="6339840"/>
            <a:ext cx="2133600" cy="243840"/>
          </a:xfrm>
        </p:spPr>
        <p:txBody>
          <a:bodyPr/>
          <a:lstStyle>
            <a:lvl1pPr>
              <a:defRPr>
                <a:solidFill>
                  <a:srgbClr val="FFFFFF"/>
                </a:solidFill>
              </a:defRPr>
            </a:lvl1pPr>
          </a:lstStyle>
          <a:p>
            <a:r>
              <a:rPr lang="en-US"/>
              <a:t>Month 00, 0000 (if needed)</a:t>
            </a:r>
            <a:endParaRPr lang="en-US" dirty="0"/>
          </a:p>
        </p:txBody>
      </p:sp>
      <p:sp>
        <p:nvSpPr>
          <p:cNvPr id="9" name="Footer Placeholder 3"/>
          <p:cNvSpPr>
            <a:spLocks noGrp="1"/>
          </p:cNvSpPr>
          <p:nvPr>
            <p:ph type="ftr" sz="quarter" idx="14"/>
          </p:nvPr>
        </p:nvSpPr>
        <p:spPr>
          <a:xfrm>
            <a:off x="4055521" y="6339840"/>
            <a:ext cx="2133600" cy="243840"/>
          </a:xfrm>
          <a:prstGeom prst="rect">
            <a:avLst/>
          </a:prstGeom>
        </p:spPr>
        <p:txBody>
          <a:bodyPr lIns="0" tIns="0" rIns="0" bIns="0" anchor="b"/>
          <a:lstStyle>
            <a:lvl1pPr algn="l" rtl="0" fontAlgn="base">
              <a:spcBef>
                <a:spcPct val="0"/>
              </a:spcBef>
              <a:spcAft>
                <a:spcPct val="0"/>
              </a:spcAft>
              <a:defRPr lang="en-US" sz="1067" kern="1200" smtClean="0">
                <a:solidFill>
                  <a:schemeClr val="bg1"/>
                </a:solidFill>
                <a:latin typeface="Arial" charset="0"/>
                <a:ea typeface="+mn-ea"/>
                <a:cs typeface="Arial" charset="0"/>
              </a:defRPr>
            </a:lvl1pPr>
          </a:lstStyle>
          <a:p>
            <a:r>
              <a:rPr lang="en-US"/>
              <a:t>Footer (if needed)</a:t>
            </a:r>
          </a:p>
        </p:txBody>
      </p:sp>
      <p:sp>
        <p:nvSpPr>
          <p:cNvPr id="10" name="Title 1"/>
          <p:cNvSpPr>
            <a:spLocks noGrp="1"/>
          </p:cNvSpPr>
          <p:nvPr>
            <p:ph type="title"/>
          </p:nvPr>
        </p:nvSpPr>
        <p:spPr>
          <a:xfrm>
            <a:off x="487680" y="332541"/>
            <a:ext cx="11211137" cy="775123"/>
          </a:xfrm>
        </p:spPr>
        <p:txBody>
          <a:bodyPr anchor="ctr"/>
          <a:lstStyle/>
          <a:p>
            <a:r>
              <a:rPr lang="en-US"/>
              <a:t>Click to edit Master title style</a:t>
            </a:r>
            <a:endParaRPr lang="en-US" dirty="0"/>
          </a:p>
        </p:txBody>
      </p:sp>
      <p:sp>
        <p:nvSpPr>
          <p:cNvPr id="11" name="Text Placeholder 7"/>
          <p:cNvSpPr>
            <a:spLocks noGrp="1"/>
          </p:cNvSpPr>
          <p:nvPr>
            <p:ph type="body" sz="quarter" idx="13" hasCustomPrompt="1"/>
          </p:nvPr>
        </p:nvSpPr>
        <p:spPr>
          <a:xfrm>
            <a:off x="482600" y="1107665"/>
            <a:ext cx="11216640" cy="461433"/>
          </a:xfrm>
        </p:spPr>
        <p:txBody>
          <a:bodyPr>
            <a:normAutofit/>
          </a:bodyPr>
          <a:lstStyle>
            <a:lvl1pPr marL="0" indent="0">
              <a:buNone/>
              <a:defRPr sz="1867">
                <a:solidFill>
                  <a:schemeClr val="tx1"/>
                </a:solidFill>
              </a:defRPr>
            </a:lvl1pPr>
            <a:lvl2pPr marL="306908" indent="0">
              <a:buNone/>
              <a:defRPr/>
            </a:lvl2pPr>
            <a:lvl3pPr marL="613818" indent="0">
              <a:buNone/>
              <a:defRPr/>
            </a:lvl3pPr>
            <a:lvl4pPr marL="910144" indent="0">
              <a:buNone/>
              <a:defRPr/>
            </a:lvl4pPr>
            <a:lvl5pPr marL="1214936" indent="0">
              <a:buNone/>
              <a:defRPr/>
            </a:lvl5pPr>
          </a:lstStyle>
          <a:p>
            <a:pPr lvl="0"/>
            <a:r>
              <a:rPr lang="en-US" dirty="0"/>
              <a:t>Insert subtitle or description</a:t>
            </a:r>
          </a:p>
        </p:txBody>
      </p:sp>
      <p:pic>
        <p:nvPicPr>
          <p:cNvPr id="3" name="Picture 2" descr="A white letter on a black background&#10;&#10;Description automatically generated">
            <a:extLst>
              <a:ext uri="{FF2B5EF4-FFF2-40B4-BE49-F238E27FC236}">
                <a16:creationId xmlns:a16="http://schemas.microsoft.com/office/drawing/2014/main" id="{FE06B0CC-A5D6-4958-819F-395A258764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2601" y="6350461"/>
            <a:ext cx="1851193" cy="301481"/>
          </a:xfrm>
          <a:prstGeom prst="rect">
            <a:avLst/>
          </a:prstGeom>
        </p:spPr>
      </p:pic>
    </p:spTree>
    <p:extLst>
      <p:ext uri="{BB962C8B-B14F-4D97-AF65-F5344CB8AC3E}">
        <p14:creationId xmlns:p14="http://schemas.microsoft.com/office/powerpoint/2010/main" val="2667387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a:t>Click to edit Master title style</a:t>
            </a:r>
            <a:endParaRPr lang="en-US" dirty="0"/>
          </a:p>
        </p:txBody>
      </p:sp>
      <p:sp>
        <p:nvSpPr>
          <p:cNvPr id="12" name="Text Placeholder 2"/>
          <p:cNvSpPr>
            <a:spLocks noGrp="1"/>
          </p:cNvSpPr>
          <p:nvPr>
            <p:ph type="body" idx="1"/>
          </p:nvPr>
        </p:nvSpPr>
        <p:spPr>
          <a:xfrm>
            <a:off x="492984" y="1524000"/>
            <a:ext cx="5386917" cy="457200"/>
          </a:xfrm>
          <a:solidFill>
            <a:schemeClr val="tx1"/>
          </a:solidFill>
          <a:effectLst/>
        </p:spPr>
        <p:txBody>
          <a:bodyPr anchor="ctr"/>
          <a:lstStyle>
            <a:lvl1pPr marL="0" indent="0" algn="ctr">
              <a:buNone/>
              <a:defRPr sz="2133" b="1">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13" name="Content Placeholder 3"/>
          <p:cNvSpPr>
            <a:spLocks noGrp="1"/>
          </p:cNvSpPr>
          <p:nvPr>
            <p:ph sz="half" idx="2"/>
          </p:nvPr>
        </p:nvSpPr>
        <p:spPr>
          <a:xfrm>
            <a:off x="492984" y="2022475"/>
            <a:ext cx="5386917" cy="3844925"/>
          </a:xfrm>
        </p:spPr>
        <p:txBody>
          <a:bodyPr/>
          <a:lstStyle>
            <a:lvl1pPr>
              <a:buClr>
                <a:schemeClr val="accent1"/>
              </a:buClr>
              <a:defRPr sz="2133">
                <a:solidFill>
                  <a:schemeClr val="tx1"/>
                </a:solidFill>
              </a:defRPr>
            </a:lvl1pPr>
            <a:lvl2pPr>
              <a:buClr>
                <a:schemeClr val="tx1"/>
              </a:buClr>
              <a:defRPr sz="2133">
                <a:solidFill>
                  <a:schemeClr val="tx1"/>
                </a:solidFill>
              </a:defRPr>
            </a:lvl2pPr>
            <a:lvl3pPr>
              <a:buClr>
                <a:schemeClr val="tx1"/>
              </a:buClr>
              <a:defRPr sz="2133">
                <a:solidFill>
                  <a:schemeClr val="tx1"/>
                </a:solidFill>
              </a:defRPr>
            </a:lvl3pPr>
            <a:lvl4pPr>
              <a:buClr>
                <a:schemeClr val="tx1"/>
              </a:buClr>
              <a:defRPr sz="2133">
                <a:solidFill>
                  <a:schemeClr val="tx1"/>
                </a:solidFill>
              </a:defRPr>
            </a:lvl4pPr>
            <a:lvl5pPr>
              <a:buClr>
                <a:schemeClr val="tx1"/>
              </a:buClr>
              <a:defRPr sz="2133">
                <a:solidFill>
                  <a:schemeClr val="tx1"/>
                </a:solidFill>
              </a:defRPr>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4"/>
          <p:cNvSpPr>
            <a:spLocks noGrp="1"/>
          </p:cNvSpPr>
          <p:nvPr>
            <p:ph type="body" sz="quarter" idx="3"/>
          </p:nvPr>
        </p:nvSpPr>
        <p:spPr>
          <a:xfrm>
            <a:off x="6076756" y="1524000"/>
            <a:ext cx="5389033" cy="457200"/>
          </a:xfrm>
          <a:solidFill>
            <a:schemeClr val="tx1"/>
          </a:solidFill>
          <a:effectLst/>
        </p:spPr>
        <p:txBody>
          <a:bodyPr anchor="ctr"/>
          <a:lstStyle>
            <a:lvl1pPr marL="0" indent="0" algn="ctr">
              <a:buNone/>
              <a:defRPr sz="2133" b="1">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15" name="Content Placeholder 5"/>
          <p:cNvSpPr>
            <a:spLocks noGrp="1"/>
          </p:cNvSpPr>
          <p:nvPr>
            <p:ph sz="quarter" idx="12"/>
          </p:nvPr>
        </p:nvSpPr>
        <p:spPr>
          <a:xfrm>
            <a:off x="6076756" y="2022475"/>
            <a:ext cx="5389033" cy="3844925"/>
          </a:xfrm>
        </p:spPr>
        <p:txBody>
          <a:bodyPr/>
          <a:lstStyle>
            <a:lvl1pPr>
              <a:buClr>
                <a:schemeClr val="accent1"/>
              </a:buClr>
              <a:defRPr sz="2133">
                <a:solidFill>
                  <a:schemeClr val="tx1"/>
                </a:solidFill>
              </a:defRPr>
            </a:lvl1pPr>
            <a:lvl2pPr>
              <a:buClr>
                <a:schemeClr val="tx1"/>
              </a:buClr>
              <a:defRPr sz="2133">
                <a:solidFill>
                  <a:schemeClr val="tx1"/>
                </a:solidFill>
              </a:defRPr>
            </a:lvl2pPr>
            <a:lvl3pPr>
              <a:buClr>
                <a:schemeClr val="tx1"/>
              </a:buClr>
              <a:defRPr sz="2133">
                <a:solidFill>
                  <a:schemeClr val="tx1"/>
                </a:solidFill>
              </a:defRPr>
            </a:lvl3pPr>
            <a:lvl4pPr>
              <a:buClr>
                <a:schemeClr val="tx1"/>
              </a:buClr>
              <a:defRPr sz="2133">
                <a:solidFill>
                  <a:schemeClr val="tx1"/>
                </a:solidFill>
              </a:defRPr>
            </a:lvl4pPr>
            <a:lvl5pPr>
              <a:buClr>
                <a:schemeClr val="tx1"/>
              </a:buClr>
              <a:defRPr sz="2133">
                <a:solidFill>
                  <a:schemeClr val="tx1"/>
                </a:solidFill>
              </a:defRPr>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6"/>
          <p:cNvSpPr/>
          <p:nvPr userDrawn="1"/>
        </p:nvSpPr>
        <p:spPr bwMode="auto">
          <a:xfrm flipV="1">
            <a:off x="0" y="6038832"/>
            <a:ext cx="12192000" cy="822352"/>
          </a:xfrm>
          <a:prstGeom prst="rect">
            <a:avLst/>
          </a:prstGeom>
          <a:solidFill>
            <a:schemeClr val="tx1"/>
          </a:solidFill>
          <a:ln w="9525" cap="flat" cmpd="sng" algn="ctr">
            <a:no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marL="0" marR="0" indent="0" algn="l" defTabSz="121917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19" name="Oval 18"/>
          <p:cNvSpPr/>
          <p:nvPr userDrawn="1"/>
        </p:nvSpPr>
        <p:spPr bwMode="gray">
          <a:xfrm>
            <a:off x="11511211" y="6309733"/>
            <a:ext cx="354439" cy="354439"/>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4" name="Slide Number Placeholder 3"/>
          <p:cNvSpPr>
            <a:spLocks noGrp="1"/>
          </p:cNvSpPr>
          <p:nvPr>
            <p:ph type="sldNum" sz="quarter" idx="13"/>
          </p:nvPr>
        </p:nvSpPr>
        <p:spPr>
          <a:xfrm>
            <a:off x="11511211" y="6309360"/>
            <a:ext cx="354440" cy="365760"/>
          </a:xfrm>
        </p:spPr>
        <p:txBody>
          <a:bodyPr/>
          <a:lstStyle>
            <a:lvl1pPr>
              <a:defRPr>
                <a:solidFill>
                  <a:schemeClr val="tx1"/>
                </a:solidFill>
              </a:defRPr>
            </a:lvl1pPr>
          </a:lstStyle>
          <a:p>
            <a:pPr>
              <a:defRPr/>
            </a:pPr>
            <a:fld id="{239FF972-6058-4859-ADE8-D70EEBA9A665}" type="slidenum">
              <a:rPr lang="en-US" smtClean="0"/>
              <a:pPr>
                <a:defRPr/>
              </a:pPr>
              <a:t>‹#›</a:t>
            </a:fld>
            <a:endParaRPr lang="en-US" dirty="0"/>
          </a:p>
        </p:txBody>
      </p:sp>
      <p:sp>
        <p:nvSpPr>
          <p:cNvPr id="16" name="Date Placeholder 2"/>
          <p:cNvSpPr>
            <a:spLocks noGrp="1"/>
          </p:cNvSpPr>
          <p:nvPr>
            <p:ph type="dt" sz="half" idx="10"/>
          </p:nvPr>
        </p:nvSpPr>
        <p:spPr>
          <a:xfrm>
            <a:off x="6200205" y="6339840"/>
            <a:ext cx="2133600" cy="243840"/>
          </a:xfrm>
        </p:spPr>
        <p:txBody>
          <a:bodyPr/>
          <a:lstStyle>
            <a:lvl1pPr>
              <a:defRPr>
                <a:solidFill>
                  <a:srgbClr val="FFFFFF"/>
                </a:solidFill>
              </a:defRPr>
            </a:lvl1pPr>
          </a:lstStyle>
          <a:p>
            <a:r>
              <a:rPr lang="en-US"/>
              <a:t>Month 00, 0000 (if needed)</a:t>
            </a:r>
            <a:endParaRPr lang="en-US" dirty="0"/>
          </a:p>
        </p:txBody>
      </p:sp>
      <p:sp>
        <p:nvSpPr>
          <p:cNvPr id="20" name="Footer Placeholder 3"/>
          <p:cNvSpPr>
            <a:spLocks noGrp="1"/>
          </p:cNvSpPr>
          <p:nvPr>
            <p:ph type="ftr" sz="quarter" idx="14"/>
          </p:nvPr>
        </p:nvSpPr>
        <p:spPr>
          <a:xfrm>
            <a:off x="4055521" y="6339840"/>
            <a:ext cx="2133600" cy="243840"/>
          </a:xfrm>
          <a:prstGeom prst="rect">
            <a:avLst/>
          </a:prstGeom>
        </p:spPr>
        <p:txBody>
          <a:bodyPr lIns="0" tIns="0" rIns="0" bIns="0" anchor="b"/>
          <a:lstStyle>
            <a:lvl1pPr algn="l" rtl="0" fontAlgn="base">
              <a:spcBef>
                <a:spcPct val="0"/>
              </a:spcBef>
              <a:spcAft>
                <a:spcPct val="0"/>
              </a:spcAft>
              <a:defRPr lang="en-US" sz="1067" kern="1200" smtClean="0">
                <a:solidFill>
                  <a:schemeClr val="bg1"/>
                </a:solidFill>
                <a:latin typeface="Arial" charset="0"/>
                <a:ea typeface="+mn-ea"/>
                <a:cs typeface="Arial" charset="0"/>
              </a:defRPr>
            </a:lvl1pPr>
          </a:lstStyle>
          <a:p>
            <a:r>
              <a:rPr lang="en-US"/>
              <a:t>Footer (if needed)</a:t>
            </a:r>
          </a:p>
        </p:txBody>
      </p:sp>
      <p:pic>
        <p:nvPicPr>
          <p:cNvPr id="27" name="Picture 26" descr="A white letter on a black background&#10;&#10;Description automatically generated">
            <a:extLst>
              <a:ext uri="{FF2B5EF4-FFF2-40B4-BE49-F238E27FC236}">
                <a16:creationId xmlns:a16="http://schemas.microsoft.com/office/drawing/2014/main" id="{C00660B4-D352-C2F0-91A6-5055719CF7E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2601" y="6350461"/>
            <a:ext cx="1851193" cy="301481"/>
          </a:xfrm>
          <a:prstGeom prst="rect">
            <a:avLst/>
          </a:prstGeom>
        </p:spPr>
      </p:pic>
    </p:spTree>
    <p:extLst>
      <p:ext uri="{BB962C8B-B14F-4D97-AF65-F5344CB8AC3E}">
        <p14:creationId xmlns:p14="http://schemas.microsoft.com/office/powerpoint/2010/main" val="1574134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2_Two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a:t>Click to edit Master title style</a:t>
            </a:r>
            <a:endParaRPr lang="en-US" dirty="0"/>
          </a:p>
        </p:txBody>
      </p:sp>
      <p:sp>
        <p:nvSpPr>
          <p:cNvPr id="13" name="Content Placeholder 3"/>
          <p:cNvSpPr>
            <a:spLocks noGrp="1"/>
          </p:cNvSpPr>
          <p:nvPr>
            <p:ph sz="half" idx="2"/>
          </p:nvPr>
        </p:nvSpPr>
        <p:spPr>
          <a:xfrm>
            <a:off x="471779" y="1498600"/>
            <a:ext cx="5386917" cy="4023360"/>
          </a:xfrm>
        </p:spPr>
        <p:txBody>
          <a:bodyPr/>
          <a:lstStyle>
            <a:lvl1pPr>
              <a:buClr>
                <a:schemeClr val="accent1"/>
              </a:buClr>
              <a:defRPr sz="2400">
                <a:solidFill>
                  <a:schemeClr val="tx1"/>
                </a:solidFill>
              </a:defRPr>
            </a:lvl1pPr>
            <a:lvl2pPr>
              <a:buClr>
                <a:schemeClr val="tx1"/>
              </a:buClr>
              <a:defRPr sz="2133">
                <a:solidFill>
                  <a:schemeClr val="tx1"/>
                </a:solidFill>
              </a:defRPr>
            </a:lvl2pPr>
            <a:lvl3pPr>
              <a:buClr>
                <a:schemeClr val="tx1"/>
              </a:buClr>
              <a:defRPr sz="2133">
                <a:solidFill>
                  <a:schemeClr val="tx1"/>
                </a:solidFill>
              </a:defRPr>
            </a:lvl3pPr>
            <a:lvl4pPr>
              <a:buClr>
                <a:schemeClr val="tx1"/>
              </a:buClr>
              <a:defRPr sz="2133">
                <a:solidFill>
                  <a:schemeClr val="tx1"/>
                </a:solidFill>
              </a:defRPr>
            </a:lvl4pPr>
            <a:lvl5pPr>
              <a:buClr>
                <a:schemeClr val="tx1"/>
              </a:buClr>
              <a:defRPr sz="2133">
                <a:solidFill>
                  <a:schemeClr val="tx1"/>
                </a:solidFill>
              </a:defRPr>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5"/>
          <p:cNvSpPr>
            <a:spLocks noGrp="1"/>
          </p:cNvSpPr>
          <p:nvPr>
            <p:ph sz="quarter" idx="12"/>
          </p:nvPr>
        </p:nvSpPr>
        <p:spPr>
          <a:xfrm>
            <a:off x="6059779" y="1498600"/>
            <a:ext cx="5384804" cy="4023360"/>
          </a:xfrm>
        </p:spPr>
        <p:txBody>
          <a:bodyPr/>
          <a:lstStyle>
            <a:lvl1pPr>
              <a:buClr>
                <a:schemeClr val="accent1"/>
              </a:buClr>
              <a:defRPr sz="2400">
                <a:solidFill>
                  <a:schemeClr val="tx1"/>
                </a:solidFill>
              </a:defRPr>
            </a:lvl1pPr>
            <a:lvl2pPr>
              <a:buClr>
                <a:schemeClr val="tx1"/>
              </a:buClr>
              <a:defRPr sz="2133">
                <a:solidFill>
                  <a:schemeClr val="tx1"/>
                </a:solidFill>
              </a:defRPr>
            </a:lvl2pPr>
            <a:lvl3pPr>
              <a:buClr>
                <a:schemeClr val="tx1"/>
              </a:buClr>
              <a:defRPr sz="2133">
                <a:solidFill>
                  <a:schemeClr val="tx1"/>
                </a:solidFill>
              </a:defRPr>
            </a:lvl3pPr>
            <a:lvl4pPr>
              <a:buClr>
                <a:schemeClr val="tx1"/>
              </a:buClr>
              <a:defRPr sz="2133">
                <a:solidFill>
                  <a:schemeClr val="tx1"/>
                </a:solidFill>
              </a:defRPr>
            </a:lvl4pPr>
            <a:lvl5pPr>
              <a:buClr>
                <a:schemeClr val="tx1"/>
              </a:buClr>
              <a:defRPr sz="2133">
                <a:solidFill>
                  <a:schemeClr val="tx1"/>
                </a:solidFill>
              </a:defRPr>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ectangle 13"/>
          <p:cNvSpPr/>
          <p:nvPr userDrawn="1"/>
        </p:nvSpPr>
        <p:spPr bwMode="auto">
          <a:xfrm flipV="1">
            <a:off x="0" y="6038832"/>
            <a:ext cx="12192000" cy="822352"/>
          </a:xfrm>
          <a:prstGeom prst="rect">
            <a:avLst/>
          </a:prstGeom>
          <a:solidFill>
            <a:schemeClr val="tx1"/>
          </a:solidFill>
          <a:ln w="9525" cap="flat" cmpd="sng" algn="ctr">
            <a:no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marL="0" marR="0" indent="0" algn="l" defTabSz="121917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18" name="Date Placeholder 2"/>
          <p:cNvSpPr>
            <a:spLocks noGrp="1"/>
          </p:cNvSpPr>
          <p:nvPr>
            <p:ph type="dt" sz="half" idx="10"/>
          </p:nvPr>
        </p:nvSpPr>
        <p:spPr>
          <a:xfrm>
            <a:off x="3352800" y="6337300"/>
            <a:ext cx="4876800" cy="228600"/>
          </a:xfrm>
        </p:spPr>
        <p:txBody>
          <a:bodyPr/>
          <a:lstStyle>
            <a:lvl1pPr>
              <a:defRPr>
                <a:solidFill>
                  <a:srgbClr val="FFFFFF"/>
                </a:solidFill>
              </a:defRPr>
            </a:lvl1pPr>
          </a:lstStyle>
          <a:p>
            <a:r>
              <a:rPr lang="en-US"/>
              <a:t>Month 00, 0000 (if needed)</a:t>
            </a:r>
            <a:endParaRPr lang="en-US" dirty="0"/>
          </a:p>
        </p:txBody>
      </p:sp>
      <p:sp>
        <p:nvSpPr>
          <p:cNvPr id="19" name="Oval 18"/>
          <p:cNvSpPr/>
          <p:nvPr userDrawn="1"/>
        </p:nvSpPr>
        <p:spPr bwMode="gray">
          <a:xfrm>
            <a:off x="11511211" y="6309733"/>
            <a:ext cx="354439" cy="354439"/>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2" name="Slide Number Placeholder 3"/>
          <p:cNvSpPr>
            <a:spLocks noGrp="1"/>
          </p:cNvSpPr>
          <p:nvPr>
            <p:ph type="sldNum" sz="quarter" idx="13"/>
          </p:nvPr>
        </p:nvSpPr>
        <p:spPr>
          <a:xfrm>
            <a:off x="11511211" y="6309360"/>
            <a:ext cx="354440" cy="365760"/>
          </a:xfrm>
        </p:spPr>
        <p:txBody>
          <a:bodyPr/>
          <a:lstStyle>
            <a:lvl1pPr>
              <a:defRPr>
                <a:solidFill>
                  <a:schemeClr val="tx1"/>
                </a:solidFill>
              </a:defRPr>
            </a:lvl1pPr>
          </a:lstStyle>
          <a:p>
            <a:pPr>
              <a:defRPr/>
            </a:pPr>
            <a:fld id="{239FF972-6058-4859-ADE8-D70EEBA9A665}" type="slidenum">
              <a:rPr lang="en-US" smtClean="0"/>
              <a:pPr>
                <a:defRPr/>
              </a:pPr>
              <a:t>‹#›</a:t>
            </a:fld>
            <a:endParaRPr lang="en-US" dirty="0"/>
          </a:p>
        </p:txBody>
      </p:sp>
      <p:pic>
        <p:nvPicPr>
          <p:cNvPr id="24" name="Picture 23" descr="A white letter on a black background&#10;&#10;Description automatically generated">
            <a:extLst>
              <a:ext uri="{FF2B5EF4-FFF2-40B4-BE49-F238E27FC236}">
                <a16:creationId xmlns:a16="http://schemas.microsoft.com/office/drawing/2014/main" id="{CC2B3491-E351-827F-EE52-6DBBF19545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2601" y="6350461"/>
            <a:ext cx="1851193" cy="301481"/>
          </a:xfrm>
          <a:prstGeom prst="rect">
            <a:avLst/>
          </a:prstGeom>
        </p:spPr>
      </p:pic>
    </p:spTree>
    <p:extLst>
      <p:ext uri="{BB962C8B-B14F-4D97-AF65-F5344CB8AC3E}">
        <p14:creationId xmlns:p14="http://schemas.microsoft.com/office/powerpoint/2010/main" val="916091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2_Repor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0" y="1397000"/>
            <a:ext cx="3860800" cy="711200"/>
          </a:xfrm>
        </p:spPr>
        <p:txBody>
          <a:bodyPr anchor="t"/>
          <a:lstStyle>
            <a:lvl1pPr>
              <a:defRPr sz="2133" b="1" cap="none" baseline="0">
                <a:solidFill>
                  <a:schemeClr val="accent1"/>
                </a:solidFill>
                <a:latin typeface="+mn-lt"/>
              </a:defRPr>
            </a:lvl1pPr>
          </a:lstStyle>
          <a:p>
            <a:r>
              <a:rPr lang="en-US"/>
              <a:t>Click to edit Master title style</a:t>
            </a:r>
            <a:endParaRPr lang="en-US" dirty="0"/>
          </a:p>
        </p:txBody>
      </p:sp>
      <p:sp>
        <p:nvSpPr>
          <p:cNvPr id="13" name="Content Placeholder 3"/>
          <p:cNvSpPr>
            <a:spLocks noGrp="1"/>
          </p:cNvSpPr>
          <p:nvPr>
            <p:ph sz="half" idx="2"/>
          </p:nvPr>
        </p:nvSpPr>
        <p:spPr>
          <a:xfrm>
            <a:off x="609600" y="2921000"/>
            <a:ext cx="3860800" cy="2844800"/>
          </a:xfrm>
        </p:spPr>
        <p:txBody>
          <a:bodyPr/>
          <a:lstStyle>
            <a:lvl1pPr>
              <a:buClr>
                <a:schemeClr val="accent1"/>
              </a:buClr>
              <a:defRPr sz="1467">
                <a:solidFill>
                  <a:schemeClr val="tx1"/>
                </a:solidFill>
                <a:latin typeface="+mn-lt"/>
              </a:defRPr>
            </a:lvl1pPr>
            <a:lvl2pPr>
              <a:buClr>
                <a:schemeClr val="tx1"/>
              </a:buClr>
              <a:defRPr sz="1467">
                <a:solidFill>
                  <a:schemeClr val="tx1"/>
                </a:solidFill>
                <a:latin typeface="+mn-lt"/>
              </a:defRPr>
            </a:lvl2pPr>
            <a:lvl3pPr>
              <a:buClr>
                <a:schemeClr val="tx1"/>
              </a:buClr>
              <a:defRPr sz="1467">
                <a:solidFill>
                  <a:schemeClr val="tx1"/>
                </a:solidFill>
                <a:latin typeface="+mn-lt"/>
              </a:defRPr>
            </a:lvl3pPr>
            <a:lvl4pPr>
              <a:buClr>
                <a:schemeClr val="tx1"/>
              </a:buClr>
              <a:defRPr sz="1467">
                <a:solidFill>
                  <a:schemeClr val="tx1"/>
                </a:solidFill>
                <a:latin typeface="+mn-lt"/>
              </a:defRPr>
            </a:lvl4pPr>
            <a:lvl5pPr>
              <a:buClr>
                <a:schemeClr val="tx1"/>
              </a:buClr>
              <a:defRPr sz="1467">
                <a:solidFill>
                  <a:schemeClr val="tx1"/>
                </a:solidFill>
                <a:latin typeface="+mn-lt"/>
              </a:defRPr>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5"/>
          <p:cNvSpPr>
            <a:spLocks noGrp="1"/>
          </p:cNvSpPr>
          <p:nvPr>
            <p:ph sz="quarter" idx="12"/>
          </p:nvPr>
        </p:nvSpPr>
        <p:spPr>
          <a:xfrm>
            <a:off x="4978401" y="1397000"/>
            <a:ext cx="6604004" cy="4368800"/>
          </a:xfrm>
        </p:spPr>
        <p:txBody>
          <a:bodyPr/>
          <a:lstStyle>
            <a:lvl1pPr>
              <a:buClr>
                <a:schemeClr val="accent1"/>
              </a:buClr>
              <a:defRPr sz="1467">
                <a:solidFill>
                  <a:schemeClr val="tx1"/>
                </a:solidFill>
                <a:latin typeface="+mn-lt"/>
              </a:defRPr>
            </a:lvl1pPr>
            <a:lvl2pPr>
              <a:buClr>
                <a:schemeClr val="tx1"/>
              </a:buClr>
              <a:defRPr sz="1467">
                <a:solidFill>
                  <a:schemeClr val="tx1"/>
                </a:solidFill>
                <a:latin typeface="+mn-lt"/>
              </a:defRPr>
            </a:lvl2pPr>
            <a:lvl3pPr>
              <a:buClr>
                <a:schemeClr val="tx1"/>
              </a:buClr>
              <a:defRPr sz="1467">
                <a:solidFill>
                  <a:schemeClr val="tx1"/>
                </a:solidFill>
                <a:latin typeface="+mn-lt"/>
              </a:defRPr>
            </a:lvl3pPr>
            <a:lvl4pPr>
              <a:buClr>
                <a:schemeClr val="tx1"/>
              </a:buClr>
              <a:defRPr sz="1467">
                <a:solidFill>
                  <a:schemeClr val="tx1"/>
                </a:solidFill>
                <a:latin typeface="+mn-lt"/>
              </a:defRPr>
            </a:lvl4pPr>
            <a:lvl5pPr>
              <a:buClr>
                <a:schemeClr val="tx1"/>
              </a:buClr>
              <a:defRPr sz="1467">
                <a:solidFill>
                  <a:schemeClr val="tx1"/>
                </a:solidFill>
                <a:latin typeface="+mn-lt"/>
              </a:defRPr>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aphicFrame>
        <p:nvGraphicFramePr>
          <p:cNvPr id="5" name="Table 4"/>
          <p:cNvGraphicFramePr>
            <a:graphicFrameLocks noGrp="1"/>
          </p:cNvGraphicFramePr>
          <p:nvPr userDrawn="1">
            <p:extLst>
              <p:ext uri="{D42A27DB-BD31-4B8C-83A1-F6EECF244321}">
                <p14:modId xmlns:p14="http://schemas.microsoft.com/office/powerpoint/2010/main" val="3379911197"/>
              </p:ext>
            </p:extLst>
          </p:nvPr>
        </p:nvGraphicFramePr>
        <p:xfrm>
          <a:off x="609600" y="719667"/>
          <a:ext cx="10972800" cy="372533"/>
        </p:xfrm>
        <a:graphic>
          <a:graphicData uri="http://schemas.openxmlformats.org/drawingml/2006/table">
            <a:tbl>
              <a:tblPr firstRow="1" bandRow="1">
                <a:tableStyleId>{5C22544A-7EE6-4342-B048-85BDC9FD1C3A}</a:tableStyleId>
              </a:tblPr>
              <a:tblGrid>
                <a:gridCol w="3860800">
                  <a:extLst>
                    <a:ext uri="{9D8B030D-6E8A-4147-A177-3AD203B41FA5}">
                      <a16:colId xmlns:a16="http://schemas.microsoft.com/office/drawing/2014/main" val="20000"/>
                    </a:ext>
                  </a:extLst>
                </a:gridCol>
                <a:gridCol w="508000">
                  <a:extLst>
                    <a:ext uri="{9D8B030D-6E8A-4147-A177-3AD203B41FA5}">
                      <a16:colId xmlns:a16="http://schemas.microsoft.com/office/drawing/2014/main" val="20001"/>
                    </a:ext>
                  </a:extLst>
                </a:gridCol>
                <a:gridCol w="6604000">
                  <a:extLst>
                    <a:ext uri="{9D8B030D-6E8A-4147-A177-3AD203B41FA5}">
                      <a16:colId xmlns:a16="http://schemas.microsoft.com/office/drawing/2014/main" val="20002"/>
                    </a:ext>
                  </a:extLst>
                </a:gridCol>
              </a:tblGrid>
              <a:tr h="372533">
                <a:tc>
                  <a:txBody>
                    <a:bodyPr/>
                    <a:lstStyle/>
                    <a:p>
                      <a:r>
                        <a:rPr lang="en-US" sz="1600" b="1" kern="0" baseline="0" dirty="0">
                          <a:solidFill>
                            <a:schemeClr val="tx1"/>
                          </a:solidFill>
                          <a:latin typeface="+mn-lt"/>
                        </a:rPr>
                        <a:t>SUMMARY</a:t>
                      </a:r>
                    </a:p>
                  </a:txBody>
                  <a:tcPr marL="121920" marR="121920" marT="60960" marB="60960">
                    <a:lnR w="12700" cmpd="sng">
                      <a:noFill/>
                    </a:lnR>
                    <a:lnT w="38100" cap="flat" cmpd="sng" algn="ctr">
                      <a:solidFill>
                        <a:schemeClr val="tx1"/>
                      </a:solidFill>
                      <a:prstDash val="solid"/>
                      <a:round/>
                      <a:headEnd type="none" w="med" len="med"/>
                      <a:tailEnd type="none" w="med" len="med"/>
                    </a:lnT>
                    <a:noFill/>
                  </a:tcPr>
                </a:tc>
                <a:tc>
                  <a:txBody>
                    <a:bodyPr/>
                    <a:lstStyle/>
                    <a:p>
                      <a:endParaRPr lang="en-US" sz="1600" b="1" kern="0" baseline="0" dirty="0">
                        <a:solidFill>
                          <a:schemeClr val="tx1"/>
                        </a:solidFill>
                        <a:latin typeface="+mn-lt"/>
                      </a:endParaRPr>
                    </a:p>
                  </a:txBody>
                  <a:tcPr marL="121920" marR="121920" marT="60960" marB="60960">
                    <a:lnL w="12700" cmpd="sng">
                      <a:noFill/>
                    </a:lnL>
                    <a:lnR w="12700" cmpd="sng">
                      <a:noFill/>
                    </a:lnR>
                    <a:lnT w="5715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0" baseline="0" dirty="0">
                          <a:solidFill>
                            <a:schemeClr val="tx1"/>
                          </a:solidFill>
                          <a:latin typeface="+mn-lt"/>
                        </a:rPr>
                        <a:t>DETAILS</a:t>
                      </a:r>
                    </a:p>
                  </a:txBody>
                  <a:tcPr marL="121920" marR="121920" marT="60960" marB="60960">
                    <a:lnL w="12700" cmpd="sng">
                      <a:noFill/>
                    </a:lnL>
                    <a:lnT w="381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0"/>
                  </a:ext>
                </a:extLst>
              </a:tr>
            </a:tbl>
          </a:graphicData>
        </a:graphic>
      </p:graphicFrame>
      <p:sp>
        <p:nvSpPr>
          <p:cNvPr id="9" name="Text Placeholder 8"/>
          <p:cNvSpPr>
            <a:spLocks noGrp="1"/>
          </p:cNvSpPr>
          <p:nvPr>
            <p:ph type="body" sz="quarter" idx="13"/>
          </p:nvPr>
        </p:nvSpPr>
        <p:spPr>
          <a:xfrm>
            <a:off x="609600" y="2209800"/>
            <a:ext cx="3860800" cy="609600"/>
          </a:xfrm>
        </p:spPr>
        <p:txBody>
          <a:bodyPr anchor="ctr"/>
          <a:lstStyle>
            <a:lvl1pPr marL="0" indent="0">
              <a:buNone/>
              <a:defRPr sz="1467" b="1" cap="none" baseline="0">
                <a:latin typeface="+mn-lt"/>
              </a:defRPr>
            </a:lvl1pPr>
            <a:lvl2pPr marL="609585" indent="0">
              <a:buNone/>
              <a:defRPr sz="1600" b="1" cap="all" baseline="0">
                <a:latin typeface="Calibri" panose="020F0502020204030204" pitchFamily="34" charset="0"/>
              </a:defRPr>
            </a:lvl2pPr>
            <a:lvl3pPr marL="1219170" indent="0">
              <a:buNone/>
              <a:defRPr sz="1600" b="1" cap="all" baseline="0">
                <a:latin typeface="Calibri" panose="020F0502020204030204" pitchFamily="34" charset="0"/>
              </a:defRPr>
            </a:lvl3pPr>
            <a:lvl4pPr marL="1828754" indent="0">
              <a:buNone/>
              <a:defRPr sz="1600" b="1" cap="all" baseline="0">
                <a:latin typeface="Calibri" panose="020F0502020204030204" pitchFamily="34" charset="0"/>
              </a:defRPr>
            </a:lvl4pPr>
            <a:lvl5pPr marL="2438339" indent="0">
              <a:buNone/>
              <a:defRPr sz="1600" b="1" cap="all" baseline="0">
                <a:latin typeface="Calibri" panose="020F0502020204030204" pitchFamily="34" charset="0"/>
              </a:defRPr>
            </a:lvl5pPr>
          </a:lstStyle>
          <a:p>
            <a:pPr lvl="0"/>
            <a:r>
              <a:rPr lang="en-US"/>
              <a:t>Click to edit Master text styles</a:t>
            </a:r>
          </a:p>
        </p:txBody>
      </p:sp>
      <p:sp>
        <p:nvSpPr>
          <p:cNvPr id="14" name="Rectangle 13"/>
          <p:cNvSpPr/>
          <p:nvPr userDrawn="1"/>
        </p:nvSpPr>
        <p:spPr bwMode="auto">
          <a:xfrm flipV="1">
            <a:off x="0" y="6038832"/>
            <a:ext cx="12192000" cy="822352"/>
          </a:xfrm>
          <a:prstGeom prst="rect">
            <a:avLst/>
          </a:prstGeom>
          <a:solidFill>
            <a:schemeClr val="tx1"/>
          </a:solidFill>
          <a:ln w="9525" cap="flat" cmpd="sng" algn="ctr">
            <a:no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marL="0" marR="0" indent="0" algn="l" defTabSz="121917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19" name="Oval 18"/>
          <p:cNvSpPr/>
          <p:nvPr userDrawn="1"/>
        </p:nvSpPr>
        <p:spPr bwMode="gray">
          <a:xfrm>
            <a:off x="11511211" y="6309733"/>
            <a:ext cx="354439" cy="354439"/>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2" name="Slide Number Placeholder 3"/>
          <p:cNvSpPr>
            <a:spLocks noGrp="1"/>
          </p:cNvSpPr>
          <p:nvPr>
            <p:ph type="sldNum" sz="quarter" idx="14"/>
          </p:nvPr>
        </p:nvSpPr>
        <p:spPr>
          <a:xfrm>
            <a:off x="11511211" y="6309360"/>
            <a:ext cx="354440" cy="365760"/>
          </a:xfrm>
        </p:spPr>
        <p:txBody>
          <a:bodyPr/>
          <a:lstStyle>
            <a:lvl1pPr>
              <a:defRPr>
                <a:solidFill>
                  <a:schemeClr val="tx1"/>
                </a:solidFill>
              </a:defRPr>
            </a:lvl1pPr>
          </a:lstStyle>
          <a:p>
            <a:pPr>
              <a:defRPr/>
            </a:pPr>
            <a:fld id="{239FF972-6058-4859-ADE8-D70EEBA9A665}" type="slidenum">
              <a:rPr lang="en-US" smtClean="0"/>
              <a:pPr>
                <a:defRPr/>
              </a:pPr>
              <a:t>‹#›</a:t>
            </a:fld>
            <a:endParaRPr lang="en-US" dirty="0"/>
          </a:p>
        </p:txBody>
      </p:sp>
      <p:sp>
        <p:nvSpPr>
          <p:cNvPr id="12" name="Date Placeholder 2"/>
          <p:cNvSpPr>
            <a:spLocks noGrp="1"/>
          </p:cNvSpPr>
          <p:nvPr>
            <p:ph type="dt" sz="half" idx="10"/>
          </p:nvPr>
        </p:nvSpPr>
        <p:spPr>
          <a:xfrm>
            <a:off x="6200205" y="6339840"/>
            <a:ext cx="2133600" cy="243840"/>
          </a:xfrm>
        </p:spPr>
        <p:txBody>
          <a:bodyPr/>
          <a:lstStyle>
            <a:lvl1pPr>
              <a:defRPr>
                <a:solidFill>
                  <a:srgbClr val="FFFFFF"/>
                </a:solidFill>
              </a:defRPr>
            </a:lvl1pPr>
          </a:lstStyle>
          <a:p>
            <a:r>
              <a:rPr lang="en-US"/>
              <a:t>Month 00, 0000 (if needed)</a:t>
            </a:r>
            <a:endParaRPr lang="en-US" dirty="0"/>
          </a:p>
        </p:txBody>
      </p:sp>
      <p:sp>
        <p:nvSpPr>
          <p:cNvPr id="16" name="Footer Placeholder 3"/>
          <p:cNvSpPr>
            <a:spLocks noGrp="1"/>
          </p:cNvSpPr>
          <p:nvPr>
            <p:ph type="ftr" sz="quarter" idx="15"/>
          </p:nvPr>
        </p:nvSpPr>
        <p:spPr>
          <a:xfrm>
            <a:off x="4055521" y="6339840"/>
            <a:ext cx="2133600" cy="243840"/>
          </a:xfrm>
          <a:prstGeom prst="rect">
            <a:avLst/>
          </a:prstGeom>
        </p:spPr>
        <p:txBody>
          <a:bodyPr lIns="0" tIns="0" rIns="0" bIns="0" anchor="b"/>
          <a:lstStyle>
            <a:lvl1pPr algn="l" rtl="0" fontAlgn="base">
              <a:spcBef>
                <a:spcPct val="0"/>
              </a:spcBef>
              <a:spcAft>
                <a:spcPct val="0"/>
              </a:spcAft>
              <a:defRPr lang="en-US" sz="1067" kern="1200" smtClean="0">
                <a:solidFill>
                  <a:schemeClr val="bg1"/>
                </a:solidFill>
                <a:latin typeface="Arial" charset="0"/>
                <a:ea typeface="+mn-ea"/>
                <a:cs typeface="Arial" charset="0"/>
              </a:defRPr>
            </a:lvl1pPr>
          </a:lstStyle>
          <a:p>
            <a:r>
              <a:rPr lang="en-US"/>
              <a:t>Footer (if needed)</a:t>
            </a:r>
          </a:p>
        </p:txBody>
      </p:sp>
      <p:pic>
        <p:nvPicPr>
          <p:cNvPr id="27" name="Picture 26" descr="A white letter on a black background&#10;&#10;Description automatically generated">
            <a:extLst>
              <a:ext uri="{FF2B5EF4-FFF2-40B4-BE49-F238E27FC236}">
                <a16:creationId xmlns:a16="http://schemas.microsoft.com/office/drawing/2014/main" id="{4769E8F6-2606-4364-81B0-A95105781C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2601" y="6350461"/>
            <a:ext cx="1851193" cy="301481"/>
          </a:xfrm>
          <a:prstGeom prst="rect">
            <a:avLst/>
          </a:prstGeom>
        </p:spPr>
      </p:pic>
    </p:spTree>
    <p:extLst>
      <p:ext uri="{BB962C8B-B14F-4D97-AF65-F5344CB8AC3E}">
        <p14:creationId xmlns:p14="http://schemas.microsoft.com/office/powerpoint/2010/main" val="2640384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ection Divider - Color">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 name="Title 1"/>
          <p:cNvSpPr>
            <a:spLocks noGrp="1"/>
          </p:cNvSpPr>
          <p:nvPr>
            <p:ph type="title" hasCustomPrompt="1"/>
          </p:nvPr>
        </p:nvSpPr>
        <p:spPr bwMode="gray">
          <a:xfrm>
            <a:off x="487679" y="1386541"/>
            <a:ext cx="7315183" cy="2180775"/>
          </a:xfrm>
        </p:spPr>
        <p:txBody>
          <a:bodyPr tIns="45720" anchor="t">
            <a:noAutofit/>
          </a:bodyPr>
          <a:lstStyle>
            <a:lvl1pPr algn="l">
              <a:lnSpc>
                <a:spcPct val="80000"/>
              </a:lnSpc>
              <a:defRPr sz="5333" b="1" cap="none" baseline="0">
                <a:solidFill>
                  <a:schemeClr val="bg1"/>
                </a:solidFill>
                <a:latin typeface="+mn-lt"/>
              </a:defRPr>
            </a:lvl1pPr>
          </a:lstStyle>
          <a:p>
            <a:r>
              <a:rPr lang="en-US" dirty="0"/>
              <a:t>Section header or divider slide option 1</a:t>
            </a:r>
          </a:p>
        </p:txBody>
      </p:sp>
      <p:grpSp>
        <p:nvGrpSpPr>
          <p:cNvPr id="6" name="Group 5"/>
          <p:cNvGrpSpPr>
            <a:grpSpLocks noChangeAspect="1"/>
          </p:cNvGrpSpPr>
          <p:nvPr userDrawn="1"/>
        </p:nvGrpSpPr>
        <p:grpSpPr bwMode="black">
          <a:xfrm>
            <a:off x="550437" y="6213987"/>
            <a:ext cx="2165884" cy="317300"/>
            <a:chOff x="838200" y="609600"/>
            <a:chExt cx="7835890" cy="1143000"/>
          </a:xfrm>
          <a:solidFill>
            <a:srgbClr val="FFFFFF"/>
          </a:solidFill>
        </p:grpSpPr>
        <p:sp>
          <p:nvSpPr>
            <p:cNvPr id="7" name="Freeform 62"/>
            <p:cNvSpPr>
              <a:spLocks noChangeArrowheads="1"/>
            </p:cNvSpPr>
            <p:nvPr/>
          </p:nvSpPr>
          <p:spPr bwMode="black">
            <a:xfrm>
              <a:off x="4597431" y="865591"/>
              <a:ext cx="572140" cy="583660"/>
            </a:xfrm>
            <a:custGeom>
              <a:avLst/>
              <a:gdLst>
                <a:gd name="T0" fmla="*/ 512 w 1970"/>
                <a:gd name="T1" fmla="*/ 41 h 2012"/>
                <a:gd name="T2" fmla="*/ 512 w 1970"/>
                <a:gd name="T3" fmla="*/ 41 h 2012"/>
                <a:gd name="T4" fmla="*/ 0 w 1970"/>
                <a:gd name="T5" fmla="*/ 41 h 2012"/>
                <a:gd name="T6" fmla="*/ 0 w 1970"/>
                <a:gd name="T7" fmla="*/ 2011 h 2012"/>
                <a:gd name="T8" fmla="*/ 532 w 1970"/>
                <a:gd name="T9" fmla="*/ 2011 h 2012"/>
                <a:gd name="T10" fmla="*/ 532 w 1970"/>
                <a:gd name="T11" fmla="*/ 739 h 2012"/>
                <a:gd name="T12" fmla="*/ 1004 w 1970"/>
                <a:gd name="T13" fmla="*/ 493 h 2012"/>
                <a:gd name="T14" fmla="*/ 1312 w 1970"/>
                <a:gd name="T15" fmla="*/ 595 h 2012"/>
                <a:gd name="T16" fmla="*/ 1435 w 1970"/>
                <a:gd name="T17" fmla="*/ 965 h 2012"/>
                <a:gd name="T18" fmla="*/ 1435 w 1970"/>
                <a:gd name="T19" fmla="*/ 2011 h 2012"/>
                <a:gd name="T20" fmla="*/ 1969 w 1970"/>
                <a:gd name="T21" fmla="*/ 2011 h 2012"/>
                <a:gd name="T22" fmla="*/ 1969 w 1970"/>
                <a:gd name="T23" fmla="*/ 1006 h 2012"/>
                <a:gd name="T24" fmla="*/ 1764 w 1970"/>
                <a:gd name="T25" fmla="*/ 308 h 2012"/>
                <a:gd name="T26" fmla="*/ 1066 w 1970"/>
                <a:gd name="T27" fmla="*/ 0 h 2012"/>
                <a:gd name="T28" fmla="*/ 512 w 1970"/>
                <a:gd name="T29" fmla="*/ 349 h 2012"/>
                <a:gd name="T30" fmla="*/ 512 w 1970"/>
                <a:gd name="T31" fmla="*/ 41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0" h="2012">
                  <a:moveTo>
                    <a:pt x="512" y="41"/>
                  </a:moveTo>
                  <a:lnTo>
                    <a:pt x="512" y="41"/>
                  </a:lnTo>
                  <a:cubicBezTo>
                    <a:pt x="0" y="41"/>
                    <a:pt x="0" y="41"/>
                    <a:pt x="0" y="41"/>
                  </a:cubicBezTo>
                  <a:cubicBezTo>
                    <a:pt x="0" y="2011"/>
                    <a:pt x="0" y="2011"/>
                    <a:pt x="0" y="2011"/>
                  </a:cubicBezTo>
                  <a:cubicBezTo>
                    <a:pt x="532" y="2011"/>
                    <a:pt x="532" y="2011"/>
                    <a:pt x="532" y="2011"/>
                  </a:cubicBezTo>
                  <a:cubicBezTo>
                    <a:pt x="532" y="739"/>
                    <a:pt x="532" y="739"/>
                    <a:pt x="532" y="739"/>
                  </a:cubicBezTo>
                  <a:cubicBezTo>
                    <a:pt x="594" y="636"/>
                    <a:pt x="778" y="493"/>
                    <a:pt x="1004" y="493"/>
                  </a:cubicBezTo>
                  <a:cubicBezTo>
                    <a:pt x="1128" y="493"/>
                    <a:pt x="1230" y="533"/>
                    <a:pt x="1312" y="595"/>
                  </a:cubicBezTo>
                  <a:cubicBezTo>
                    <a:pt x="1374" y="677"/>
                    <a:pt x="1435" y="780"/>
                    <a:pt x="1435" y="965"/>
                  </a:cubicBezTo>
                  <a:cubicBezTo>
                    <a:pt x="1435" y="2011"/>
                    <a:pt x="1435" y="2011"/>
                    <a:pt x="1435" y="2011"/>
                  </a:cubicBezTo>
                  <a:cubicBezTo>
                    <a:pt x="1969" y="2011"/>
                    <a:pt x="1969" y="2011"/>
                    <a:pt x="1969" y="2011"/>
                  </a:cubicBezTo>
                  <a:cubicBezTo>
                    <a:pt x="1969" y="1006"/>
                    <a:pt x="1969" y="1006"/>
                    <a:pt x="1969" y="1006"/>
                  </a:cubicBezTo>
                  <a:cubicBezTo>
                    <a:pt x="1969" y="677"/>
                    <a:pt x="1887" y="472"/>
                    <a:pt x="1764" y="308"/>
                  </a:cubicBezTo>
                  <a:cubicBezTo>
                    <a:pt x="1599" y="123"/>
                    <a:pt x="1333" y="0"/>
                    <a:pt x="1066" y="0"/>
                  </a:cubicBezTo>
                  <a:cubicBezTo>
                    <a:pt x="717" y="0"/>
                    <a:pt x="512" y="185"/>
                    <a:pt x="512" y="349"/>
                  </a:cubicBezTo>
                  <a:lnTo>
                    <a:pt x="512" y="4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8" name="Freeform 63"/>
            <p:cNvSpPr>
              <a:spLocks noChangeArrowheads="1"/>
            </p:cNvSpPr>
            <p:nvPr/>
          </p:nvSpPr>
          <p:spPr bwMode="black">
            <a:xfrm>
              <a:off x="838200" y="697917"/>
              <a:ext cx="852451" cy="756454"/>
            </a:xfrm>
            <a:custGeom>
              <a:avLst/>
              <a:gdLst>
                <a:gd name="T0" fmla="*/ 2525 w 2936"/>
                <a:gd name="T1" fmla="*/ 0 h 2608"/>
                <a:gd name="T2" fmla="*/ 1457 w 2936"/>
                <a:gd name="T3" fmla="*/ 1355 h 2608"/>
                <a:gd name="T4" fmla="*/ 390 w 2936"/>
                <a:gd name="T5" fmla="*/ 0 h 2608"/>
                <a:gd name="T6" fmla="*/ 0 w 2936"/>
                <a:gd name="T7" fmla="*/ 0 h 2608"/>
                <a:gd name="T8" fmla="*/ 0 w 2936"/>
                <a:gd name="T9" fmla="*/ 2607 h 2608"/>
                <a:gd name="T10" fmla="*/ 534 w 2936"/>
                <a:gd name="T11" fmla="*/ 2607 h 2608"/>
                <a:gd name="T12" fmla="*/ 534 w 2936"/>
                <a:gd name="T13" fmla="*/ 944 h 2608"/>
                <a:gd name="T14" fmla="*/ 1273 w 2936"/>
                <a:gd name="T15" fmla="*/ 1909 h 2608"/>
                <a:gd name="T16" fmla="*/ 1662 w 2936"/>
                <a:gd name="T17" fmla="*/ 1909 h 2608"/>
                <a:gd name="T18" fmla="*/ 2401 w 2936"/>
                <a:gd name="T19" fmla="*/ 965 h 2608"/>
                <a:gd name="T20" fmla="*/ 2401 w 2936"/>
                <a:gd name="T21" fmla="*/ 2607 h 2608"/>
                <a:gd name="T22" fmla="*/ 2935 w 2936"/>
                <a:gd name="T23" fmla="*/ 2607 h 2608"/>
                <a:gd name="T24" fmla="*/ 2935 w 2936"/>
                <a:gd name="T25" fmla="*/ 0 h 2608"/>
                <a:gd name="T26" fmla="*/ 2525 w 2936"/>
                <a:gd name="T27" fmla="*/ 0 h 2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36" h="2608">
                  <a:moveTo>
                    <a:pt x="2525" y="0"/>
                  </a:moveTo>
                  <a:lnTo>
                    <a:pt x="1457" y="1355"/>
                  </a:lnTo>
                  <a:lnTo>
                    <a:pt x="390" y="0"/>
                  </a:lnTo>
                  <a:lnTo>
                    <a:pt x="0" y="0"/>
                  </a:lnTo>
                  <a:lnTo>
                    <a:pt x="0" y="2607"/>
                  </a:lnTo>
                  <a:lnTo>
                    <a:pt x="534" y="2607"/>
                  </a:lnTo>
                  <a:lnTo>
                    <a:pt x="534" y="944"/>
                  </a:lnTo>
                  <a:lnTo>
                    <a:pt x="1273" y="1909"/>
                  </a:lnTo>
                  <a:lnTo>
                    <a:pt x="1662" y="1909"/>
                  </a:lnTo>
                  <a:lnTo>
                    <a:pt x="2401" y="965"/>
                  </a:lnTo>
                  <a:lnTo>
                    <a:pt x="2401" y="2607"/>
                  </a:lnTo>
                  <a:lnTo>
                    <a:pt x="2935" y="2607"/>
                  </a:lnTo>
                  <a:lnTo>
                    <a:pt x="2935" y="0"/>
                  </a:lnTo>
                  <a:lnTo>
                    <a:pt x="2525"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9" name="Freeform 66"/>
            <p:cNvSpPr>
              <a:spLocks noChangeArrowheads="1"/>
            </p:cNvSpPr>
            <p:nvPr/>
          </p:nvSpPr>
          <p:spPr bwMode="black">
            <a:xfrm>
              <a:off x="3829457" y="865591"/>
              <a:ext cx="590059" cy="601579"/>
            </a:xfrm>
            <a:custGeom>
              <a:avLst/>
              <a:gdLst>
                <a:gd name="T0" fmla="*/ 1539 w 2032"/>
                <a:gd name="T1" fmla="*/ 20 h 2074"/>
                <a:gd name="T2" fmla="*/ 1539 w 2032"/>
                <a:gd name="T3" fmla="*/ 20 h 2074"/>
                <a:gd name="T4" fmla="*/ 1539 w 2032"/>
                <a:gd name="T5" fmla="*/ 328 h 2074"/>
                <a:gd name="T6" fmla="*/ 964 w 2032"/>
                <a:gd name="T7" fmla="*/ 0 h 2074"/>
                <a:gd name="T8" fmla="*/ 0 w 2032"/>
                <a:gd name="T9" fmla="*/ 1026 h 2074"/>
                <a:gd name="T10" fmla="*/ 246 w 2032"/>
                <a:gd name="T11" fmla="*/ 1724 h 2074"/>
                <a:gd name="T12" fmla="*/ 985 w 2032"/>
                <a:gd name="T13" fmla="*/ 2073 h 2074"/>
                <a:gd name="T14" fmla="*/ 1539 w 2032"/>
                <a:gd name="T15" fmla="*/ 1724 h 2074"/>
                <a:gd name="T16" fmla="*/ 1539 w 2032"/>
                <a:gd name="T17" fmla="*/ 2032 h 2074"/>
                <a:gd name="T18" fmla="*/ 2031 w 2032"/>
                <a:gd name="T19" fmla="*/ 2032 h 2074"/>
                <a:gd name="T20" fmla="*/ 2031 w 2032"/>
                <a:gd name="T21" fmla="*/ 20 h 2074"/>
                <a:gd name="T22" fmla="*/ 1539 w 2032"/>
                <a:gd name="T23" fmla="*/ 20 h 2074"/>
                <a:gd name="T24" fmla="*/ 1005 w 2032"/>
                <a:gd name="T25" fmla="*/ 1540 h 2074"/>
                <a:gd name="T26" fmla="*/ 1005 w 2032"/>
                <a:gd name="T27" fmla="*/ 1540 h 2074"/>
                <a:gd name="T28" fmla="*/ 513 w 2032"/>
                <a:gd name="T29" fmla="*/ 1026 h 2074"/>
                <a:gd name="T30" fmla="*/ 1005 w 2032"/>
                <a:gd name="T31" fmla="*/ 513 h 2074"/>
                <a:gd name="T32" fmla="*/ 1518 w 2032"/>
                <a:gd name="T33" fmla="*/ 1026 h 2074"/>
                <a:gd name="T34" fmla="*/ 1005 w 2032"/>
                <a:gd name="T35" fmla="*/ 1540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2" h="2074">
                  <a:moveTo>
                    <a:pt x="1539" y="20"/>
                  </a:moveTo>
                  <a:lnTo>
                    <a:pt x="1539" y="20"/>
                  </a:lnTo>
                  <a:cubicBezTo>
                    <a:pt x="1539" y="328"/>
                    <a:pt x="1539" y="328"/>
                    <a:pt x="1539" y="328"/>
                  </a:cubicBezTo>
                  <a:cubicBezTo>
                    <a:pt x="1518" y="185"/>
                    <a:pt x="1334" y="0"/>
                    <a:pt x="964" y="0"/>
                  </a:cubicBezTo>
                  <a:cubicBezTo>
                    <a:pt x="431" y="0"/>
                    <a:pt x="0" y="451"/>
                    <a:pt x="0" y="1026"/>
                  </a:cubicBezTo>
                  <a:cubicBezTo>
                    <a:pt x="0" y="1293"/>
                    <a:pt x="82" y="1540"/>
                    <a:pt x="246" y="1724"/>
                  </a:cubicBezTo>
                  <a:cubicBezTo>
                    <a:pt x="410" y="1929"/>
                    <a:pt x="697" y="2073"/>
                    <a:pt x="985" y="2073"/>
                  </a:cubicBezTo>
                  <a:cubicBezTo>
                    <a:pt x="1334" y="2073"/>
                    <a:pt x="1539" y="1868"/>
                    <a:pt x="1539" y="1724"/>
                  </a:cubicBezTo>
                  <a:cubicBezTo>
                    <a:pt x="1539" y="2032"/>
                    <a:pt x="1539" y="2032"/>
                    <a:pt x="1539" y="2032"/>
                  </a:cubicBezTo>
                  <a:cubicBezTo>
                    <a:pt x="2031" y="2032"/>
                    <a:pt x="2031" y="2032"/>
                    <a:pt x="2031" y="2032"/>
                  </a:cubicBezTo>
                  <a:cubicBezTo>
                    <a:pt x="2031" y="20"/>
                    <a:pt x="2031" y="20"/>
                    <a:pt x="2031" y="20"/>
                  </a:cubicBezTo>
                  <a:lnTo>
                    <a:pt x="1539" y="20"/>
                  </a:lnTo>
                  <a:close/>
                  <a:moveTo>
                    <a:pt x="1005" y="1540"/>
                  </a:moveTo>
                  <a:lnTo>
                    <a:pt x="1005" y="1540"/>
                  </a:lnTo>
                  <a:cubicBezTo>
                    <a:pt x="718" y="1540"/>
                    <a:pt x="513" y="1314"/>
                    <a:pt x="513" y="1026"/>
                  </a:cubicBezTo>
                  <a:cubicBezTo>
                    <a:pt x="513" y="739"/>
                    <a:pt x="718" y="513"/>
                    <a:pt x="1005" y="513"/>
                  </a:cubicBezTo>
                  <a:cubicBezTo>
                    <a:pt x="1314" y="513"/>
                    <a:pt x="1518" y="739"/>
                    <a:pt x="1518" y="1026"/>
                  </a:cubicBezTo>
                  <a:cubicBezTo>
                    <a:pt x="1518" y="1314"/>
                    <a:pt x="1314" y="1540"/>
                    <a:pt x="1005" y="154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0" name="Freeform 67"/>
            <p:cNvSpPr>
              <a:spLocks noChangeArrowheads="1"/>
            </p:cNvSpPr>
            <p:nvPr/>
          </p:nvSpPr>
          <p:spPr bwMode="black">
            <a:xfrm>
              <a:off x="3096042" y="859191"/>
              <a:ext cx="596459" cy="893409"/>
            </a:xfrm>
            <a:custGeom>
              <a:avLst/>
              <a:gdLst>
                <a:gd name="T0" fmla="*/ 1539 w 2053"/>
                <a:gd name="T1" fmla="*/ 40 h 3079"/>
                <a:gd name="T2" fmla="*/ 1539 w 2053"/>
                <a:gd name="T3" fmla="*/ 40 h 3079"/>
                <a:gd name="T4" fmla="*/ 1539 w 2053"/>
                <a:gd name="T5" fmla="*/ 348 h 3079"/>
                <a:gd name="T6" fmla="*/ 965 w 2053"/>
                <a:gd name="T7" fmla="*/ 0 h 3079"/>
                <a:gd name="T8" fmla="*/ 0 w 2053"/>
                <a:gd name="T9" fmla="*/ 1046 h 3079"/>
                <a:gd name="T10" fmla="*/ 246 w 2053"/>
                <a:gd name="T11" fmla="*/ 1744 h 3079"/>
                <a:gd name="T12" fmla="*/ 985 w 2053"/>
                <a:gd name="T13" fmla="*/ 2093 h 3079"/>
                <a:gd name="T14" fmla="*/ 1518 w 2053"/>
                <a:gd name="T15" fmla="*/ 1744 h 3079"/>
                <a:gd name="T16" fmla="*/ 1518 w 2053"/>
                <a:gd name="T17" fmla="*/ 1970 h 3079"/>
                <a:gd name="T18" fmla="*/ 1396 w 2053"/>
                <a:gd name="T19" fmla="*/ 2442 h 3079"/>
                <a:gd name="T20" fmla="*/ 985 w 2053"/>
                <a:gd name="T21" fmla="*/ 2606 h 3079"/>
                <a:gd name="T22" fmla="*/ 390 w 2053"/>
                <a:gd name="T23" fmla="*/ 2319 h 3079"/>
                <a:gd name="T24" fmla="*/ 61 w 2053"/>
                <a:gd name="T25" fmla="*/ 2668 h 3079"/>
                <a:gd name="T26" fmla="*/ 985 w 2053"/>
                <a:gd name="T27" fmla="*/ 3078 h 3079"/>
                <a:gd name="T28" fmla="*/ 1868 w 2053"/>
                <a:gd name="T29" fmla="*/ 2668 h 3079"/>
                <a:gd name="T30" fmla="*/ 2052 w 2053"/>
                <a:gd name="T31" fmla="*/ 1929 h 3079"/>
                <a:gd name="T32" fmla="*/ 2052 w 2053"/>
                <a:gd name="T33" fmla="*/ 40 h 3079"/>
                <a:gd name="T34" fmla="*/ 1539 w 2053"/>
                <a:gd name="T35" fmla="*/ 40 h 3079"/>
                <a:gd name="T36" fmla="*/ 1026 w 2053"/>
                <a:gd name="T37" fmla="*/ 1560 h 3079"/>
                <a:gd name="T38" fmla="*/ 1026 w 2053"/>
                <a:gd name="T39" fmla="*/ 1560 h 3079"/>
                <a:gd name="T40" fmla="*/ 533 w 2053"/>
                <a:gd name="T41" fmla="*/ 1046 h 3079"/>
                <a:gd name="T42" fmla="*/ 1026 w 2053"/>
                <a:gd name="T43" fmla="*/ 513 h 3079"/>
                <a:gd name="T44" fmla="*/ 1518 w 2053"/>
                <a:gd name="T45" fmla="*/ 1046 h 3079"/>
                <a:gd name="T46" fmla="*/ 1026 w 2053"/>
                <a:gd name="T47" fmla="*/ 1560 h 3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53" h="3079">
                  <a:moveTo>
                    <a:pt x="1539" y="40"/>
                  </a:moveTo>
                  <a:lnTo>
                    <a:pt x="1539" y="40"/>
                  </a:lnTo>
                  <a:cubicBezTo>
                    <a:pt x="1539" y="348"/>
                    <a:pt x="1539" y="348"/>
                    <a:pt x="1539" y="348"/>
                  </a:cubicBezTo>
                  <a:cubicBezTo>
                    <a:pt x="1539" y="205"/>
                    <a:pt x="1334" y="0"/>
                    <a:pt x="965" y="0"/>
                  </a:cubicBezTo>
                  <a:cubicBezTo>
                    <a:pt x="431" y="0"/>
                    <a:pt x="0" y="451"/>
                    <a:pt x="0" y="1046"/>
                  </a:cubicBezTo>
                  <a:cubicBezTo>
                    <a:pt x="0" y="1313"/>
                    <a:pt x="102" y="1560"/>
                    <a:pt x="246" y="1744"/>
                  </a:cubicBezTo>
                  <a:cubicBezTo>
                    <a:pt x="431" y="1949"/>
                    <a:pt x="697" y="2093"/>
                    <a:pt x="985" y="2093"/>
                  </a:cubicBezTo>
                  <a:cubicBezTo>
                    <a:pt x="1334" y="2093"/>
                    <a:pt x="1498" y="1888"/>
                    <a:pt x="1518" y="1744"/>
                  </a:cubicBezTo>
                  <a:cubicBezTo>
                    <a:pt x="1518" y="1970"/>
                    <a:pt x="1518" y="1970"/>
                    <a:pt x="1518" y="1970"/>
                  </a:cubicBezTo>
                  <a:cubicBezTo>
                    <a:pt x="1518" y="2217"/>
                    <a:pt x="1478" y="2339"/>
                    <a:pt x="1396" y="2442"/>
                  </a:cubicBezTo>
                  <a:cubicBezTo>
                    <a:pt x="1313" y="2545"/>
                    <a:pt x="1170" y="2606"/>
                    <a:pt x="985" y="2606"/>
                  </a:cubicBezTo>
                  <a:cubicBezTo>
                    <a:pt x="677" y="2606"/>
                    <a:pt x="492" y="2421"/>
                    <a:pt x="390" y="2319"/>
                  </a:cubicBezTo>
                  <a:cubicBezTo>
                    <a:pt x="61" y="2668"/>
                    <a:pt x="61" y="2668"/>
                    <a:pt x="61" y="2668"/>
                  </a:cubicBezTo>
                  <a:cubicBezTo>
                    <a:pt x="246" y="2894"/>
                    <a:pt x="615" y="3078"/>
                    <a:pt x="985" y="3078"/>
                  </a:cubicBezTo>
                  <a:cubicBezTo>
                    <a:pt x="1375" y="3078"/>
                    <a:pt x="1683" y="2914"/>
                    <a:pt x="1868" y="2668"/>
                  </a:cubicBezTo>
                  <a:cubicBezTo>
                    <a:pt x="1991" y="2504"/>
                    <a:pt x="2052" y="2299"/>
                    <a:pt x="2052" y="1929"/>
                  </a:cubicBezTo>
                  <a:cubicBezTo>
                    <a:pt x="2052" y="40"/>
                    <a:pt x="2052" y="40"/>
                    <a:pt x="2052" y="40"/>
                  </a:cubicBezTo>
                  <a:lnTo>
                    <a:pt x="1539" y="40"/>
                  </a:lnTo>
                  <a:close/>
                  <a:moveTo>
                    <a:pt x="1026" y="1560"/>
                  </a:moveTo>
                  <a:lnTo>
                    <a:pt x="1026" y="1560"/>
                  </a:lnTo>
                  <a:cubicBezTo>
                    <a:pt x="718" y="1560"/>
                    <a:pt x="533" y="1334"/>
                    <a:pt x="533" y="1046"/>
                  </a:cubicBezTo>
                  <a:cubicBezTo>
                    <a:pt x="533" y="759"/>
                    <a:pt x="718" y="513"/>
                    <a:pt x="1026" y="513"/>
                  </a:cubicBezTo>
                  <a:cubicBezTo>
                    <a:pt x="1313" y="513"/>
                    <a:pt x="1518" y="759"/>
                    <a:pt x="1518" y="1046"/>
                  </a:cubicBezTo>
                  <a:cubicBezTo>
                    <a:pt x="1518" y="1334"/>
                    <a:pt x="1313" y="1560"/>
                    <a:pt x="1026" y="156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1" name="Freeform 68"/>
            <p:cNvSpPr>
              <a:spLocks noChangeArrowheads="1"/>
            </p:cNvSpPr>
            <p:nvPr/>
          </p:nvSpPr>
          <p:spPr bwMode="black">
            <a:xfrm>
              <a:off x="2810612" y="852792"/>
              <a:ext cx="232952" cy="232952"/>
            </a:xfrm>
            <a:custGeom>
              <a:avLst/>
              <a:gdLst>
                <a:gd name="T0" fmla="*/ 801 w 802"/>
                <a:gd name="T1" fmla="*/ 410 h 801"/>
                <a:gd name="T2" fmla="*/ 801 w 802"/>
                <a:gd name="T3" fmla="*/ 410 h 801"/>
                <a:gd name="T4" fmla="*/ 391 w 802"/>
                <a:gd name="T5" fmla="*/ 0 h 801"/>
                <a:gd name="T6" fmla="*/ 0 w 802"/>
                <a:gd name="T7" fmla="*/ 410 h 801"/>
                <a:gd name="T8" fmla="*/ 391 w 802"/>
                <a:gd name="T9" fmla="*/ 800 h 801"/>
                <a:gd name="T10" fmla="*/ 801 w 802"/>
                <a:gd name="T11" fmla="*/ 410 h 801"/>
              </a:gdLst>
              <a:ahLst/>
              <a:cxnLst>
                <a:cxn ang="0">
                  <a:pos x="T0" y="T1"/>
                </a:cxn>
                <a:cxn ang="0">
                  <a:pos x="T2" y="T3"/>
                </a:cxn>
                <a:cxn ang="0">
                  <a:pos x="T4" y="T5"/>
                </a:cxn>
                <a:cxn ang="0">
                  <a:pos x="T6" y="T7"/>
                </a:cxn>
                <a:cxn ang="0">
                  <a:pos x="T8" y="T9"/>
                </a:cxn>
                <a:cxn ang="0">
                  <a:pos x="T10" y="T11"/>
                </a:cxn>
              </a:cxnLst>
              <a:rect l="0" t="0" r="r" b="b"/>
              <a:pathLst>
                <a:path w="802" h="801">
                  <a:moveTo>
                    <a:pt x="801" y="410"/>
                  </a:moveTo>
                  <a:lnTo>
                    <a:pt x="801" y="410"/>
                  </a:lnTo>
                  <a:cubicBezTo>
                    <a:pt x="801" y="185"/>
                    <a:pt x="616" y="0"/>
                    <a:pt x="391" y="0"/>
                  </a:cubicBezTo>
                  <a:cubicBezTo>
                    <a:pt x="185" y="0"/>
                    <a:pt x="0" y="185"/>
                    <a:pt x="0" y="410"/>
                  </a:cubicBezTo>
                  <a:cubicBezTo>
                    <a:pt x="0" y="616"/>
                    <a:pt x="185" y="800"/>
                    <a:pt x="391" y="800"/>
                  </a:cubicBezTo>
                  <a:cubicBezTo>
                    <a:pt x="616" y="800"/>
                    <a:pt x="801" y="616"/>
                    <a:pt x="801" y="41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2" name="Freeform 69"/>
            <p:cNvSpPr>
              <a:spLocks noChangeArrowheads="1"/>
            </p:cNvSpPr>
            <p:nvPr/>
          </p:nvSpPr>
          <p:spPr bwMode="black">
            <a:xfrm>
              <a:off x="2584060" y="877110"/>
              <a:ext cx="154875" cy="578540"/>
            </a:xfrm>
            <a:custGeom>
              <a:avLst/>
              <a:gdLst>
                <a:gd name="T0" fmla="*/ 534 w 535"/>
                <a:gd name="T1" fmla="*/ 0 h 1992"/>
                <a:gd name="T2" fmla="*/ 0 w 535"/>
                <a:gd name="T3" fmla="*/ 0 h 1992"/>
                <a:gd name="T4" fmla="*/ 0 w 535"/>
                <a:gd name="T5" fmla="*/ 1991 h 1992"/>
                <a:gd name="T6" fmla="*/ 534 w 535"/>
                <a:gd name="T7" fmla="*/ 1991 h 1992"/>
                <a:gd name="T8" fmla="*/ 534 w 535"/>
                <a:gd name="T9" fmla="*/ 0 h 1992"/>
              </a:gdLst>
              <a:ahLst/>
              <a:cxnLst>
                <a:cxn ang="0">
                  <a:pos x="T0" y="T1"/>
                </a:cxn>
                <a:cxn ang="0">
                  <a:pos x="T2" y="T3"/>
                </a:cxn>
                <a:cxn ang="0">
                  <a:pos x="T4" y="T5"/>
                </a:cxn>
                <a:cxn ang="0">
                  <a:pos x="T6" y="T7"/>
                </a:cxn>
                <a:cxn ang="0">
                  <a:pos x="T8" y="T9"/>
                </a:cxn>
              </a:cxnLst>
              <a:rect l="0" t="0" r="r" b="b"/>
              <a:pathLst>
                <a:path w="535" h="1992">
                  <a:moveTo>
                    <a:pt x="534" y="0"/>
                  </a:moveTo>
                  <a:lnTo>
                    <a:pt x="0" y="0"/>
                  </a:lnTo>
                  <a:lnTo>
                    <a:pt x="0" y="1991"/>
                  </a:lnTo>
                  <a:lnTo>
                    <a:pt x="534" y="1991"/>
                  </a:lnTo>
                  <a:lnTo>
                    <a:pt x="534"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3" name="Freeform 70"/>
            <p:cNvSpPr>
              <a:spLocks noChangeArrowheads="1"/>
            </p:cNvSpPr>
            <p:nvPr/>
          </p:nvSpPr>
          <p:spPr bwMode="black">
            <a:xfrm>
              <a:off x="5586836" y="697917"/>
              <a:ext cx="524782" cy="751334"/>
            </a:xfrm>
            <a:custGeom>
              <a:avLst/>
              <a:gdLst>
                <a:gd name="T0" fmla="*/ 554 w 1807"/>
                <a:gd name="T1" fmla="*/ 1847 h 2587"/>
                <a:gd name="T2" fmla="*/ 554 w 1807"/>
                <a:gd name="T3" fmla="*/ 0 h 2587"/>
                <a:gd name="T4" fmla="*/ 0 w 1807"/>
                <a:gd name="T5" fmla="*/ 0 h 2587"/>
                <a:gd name="T6" fmla="*/ 0 w 1807"/>
                <a:gd name="T7" fmla="*/ 2217 h 2587"/>
                <a:gd name="T8" fmla="*/ 0 w 1807"/>
                <a:gd name="T9" fmla="*/ 2381 h 2587"/>
                <a:gd name="T10" fmla="*/ 0 w 1807"/>
                <a:gd name="T11" fmla="*/ 2586 h 2587"/>
                <a:gd name="T12" fmla="*/ 1806 w 1807"/>
                <a:gd name="T13" fmla="*/ 2586 h 2587"/>
                <a:gd name="T14" fmla="*/ 1806 w 1807"/>
                <a:gd name="T15" fmla="*/ 2094 h 2587"/>
                <a:gd name="T16" fmla="*/ 554 w 1807"/>
                <a:gd name="T17" fmla="*/ 2094 h 2587"/>
                <a:gd name="T18" fmla="*/ 554 w 1807"/>
                <a:gd name="T19" fmla="*/ 1847 h 2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7" h="2587">
                  <a:moveTo>
                    <a:pt x="554" y="1847"/>
                  </a:moveTo>
                  <a:lnTo>
                    <a:pt x="554" y="0"/>
                  </a:lnTo>
                  <a:lnTo>
                    <a:pt x="0" y="0"/>
                  </a:lnTo>
                  <a:lnTo>
                    <a:pt x="0" y="2217"/>
                  </a:lnTo>
                  <a:lnTo>
                    <a:pt x="0" y="2381"/>
                  </a:lnTo>
                  <a:lnTo>
                    <a:pt x="0" y="2586"/>
                  </a:lnTo>
                  <a:lnTo>
                    <a:pt x="1806" y="2586"/>
                  </a:lnTo>
                  <a:lnTo>
                    <a:pt x="1806" y="2094"/>
                  </a:lnTo>
                  <a:lnTo>
                    <a:pt x="554" y="2094"/>
                  </a:lnTo>
                  <a:lnTo>
                    <a:pt x="554" y="184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4" name="Freeform 71"/>
            <p:cNvSpPr>
              <a:spLocks noChangeArrowheads="1"/>
            </p:cNvSpPr>
            <p:nvPr/>
          </p:nvSpPr>
          <p:spPr bwMode="black">
            <a:xfrm>
              <a:off x="6188416" y="865591"/>
              <a:ext cx="554221" cy="601579"/>
            </a:xfrm>
            <a:custGeom>
              <a:avLst/>
              <a:gdLst>
                <a:gd name="T0" fmla="*/ 1867 w 1909"/>
                <a:gd name="T1" fmla="*/ 1704 h 2074"/>
                <a:gd name="T2" fmla="*/ 1867 w 1909"/>
                <a:gd name="T3" fmla="*/ 1704 h 2074"/>
                <a:gd name="T4" fmla="*/ 1046 w 1909"/>
                <a:gd name="T5" fmla="*/ 2073 h 2074"/>
                <a:gd name="T6" fmla="*/ 0 w 1909"/>
                <a:gd name="T7" fmla="*/ 1026 h 2074"/>
                <a:gd name="T8" fmla="*/ 985 w 1909"/>
                <a:gd name="T9" fmla="*/ 0 h 2074"/>
                <a:gd name="T10" fmla="*/ 1908 w 1909"/>
                <a:gd name="T11" fmla="*/ 1006 h 2074"/>
                <a:gd name="T12" fmla="*/ 1908 w 1909"/>
                <a:gd name="T13" fmla="*/ 1170 h 2074"/>
                <a:gd name="T14" fmla="*/ 533 w 1909"/>
                <a:gd name="T15" fmla="*/ 1170 h 2074"/>
                <a:gd name="T16" fmla="*/ 1067 w 1909"/>
                <a:gd name="T17" fmla="*/ 1642 h 2074"/>
                <a:gd name="T18" fmla="*/ 1560 w 1909"/>
                <a:gd name="T19" fmla="*/ 1396 h 2074"/>
                <a:gd name="T20" fmla="*/ 1867 w 1909"/>
                <a:gd name="T21" fmla="*/ 1704 h 2074"/>
                <a:gd name="T22" fmla="*/ 1374 w 1909"/>
                <a:gd name="T23" fmla="*/ 780 h 2074"/>
                <a:gd name="T24" fmla="*/ 1374 w 1909"/>
                <a:gd name="T25" fmla="*/ 780 h 2074"/>
                <a:gd name="T26" fmla="*/ 985 w 1909"/>
                <a:gd name="T27" fmla="*/ 431 h 2074"/>
                <a:gd name="T28" fmla="*/ 553 w 1909"/>
                <a:gd name="T29" fmla="*/ 780 h 2074"/>
                <a:gd name="T30" fmla="*/ 1374 w 1909"/>
                <a:gd name="T31" fmla="*/ 780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09" h="2074">
                  <a:moveTo>
                    <a:pt x="1867" y="1704"/>
                  </a:moveTo>
                  <a:lnTo>
                    <a:pt x="1867" y="1704"/>
                  </a:lnTo>
                  <a:cubicBezTo>
                    <a:pt x="1662" y="1929"/>
                    <a:pt x="1354" y="2073"/>
                    <a:pt x="1046" y="2073"/>
                  </a:cubicBezTo>
                  <a:cubicBezTo>
                    <a:pt x="451" y="2073"/>
                    <a:pt x="0" y="1663"/>
                    <a:pt x="0" y="1026"/>
                  </a:cubicBezTo>
                  <a:cubicBezTo>
                    <a:pt x="0" y="472"/>
                    <a:pt x="389" y="0"/>
                    <a:pt x="985" y="0"/>
                  </a:cubicBezTo>
                  <a:cubicBezTo>
                    <a:pt x="1518" y="0"/>
                    <a:pt x="1908" y="451"/>
                    <a:pt x="1908" y="1006"/>
                  </a:cubicBezTo>
                  <a:cubicBezTo>
                    <a:pt x="1908" y="1067"/>
                    <a:pt x="1908" y="1108"/>
                    <a:pt x="1908" y="1170"/>
                  </a:cubicBezTo>
                  <a:cubicBezTo>
                    <a:pt x="533" y="1170"/>
                    <a:pt x="533" y="1170"/>
                    <a:pt x="533" y="1170"/>
                  </a:cubicBezTo>
                  <a:cubicBezTo>
                    <a:pt x="553" y="1437"/>
                    <a:pt x="779" y="1642"/>
                    <a:pt x="1067" y="1642"/>
                  </a:cubicBezTo>
                  <a:cubicBezTo>
                    <a:pt x="1292" y="1642"/>
                    <a:pt x="1457" y="1498"/>
                    <a:pt x="1560" y="1396"/>
                  </a:cubicBezTo>
                  <a:lnTo>
                    <a:pt x="1867" y="1704"/>
                  </a:lnTo>
                  <a:close/>
                  <a:moveTo>
                    <a:pt x="1374" y="780"/>
                  </a:moveTo>
                  <a:lnTo>
                    <a:pt x="1374" y="780"/>
                  </a:lnTo>
                  <a:cubicBezTo>
                    <a:pt x="1354" y="595"/>
                    <a:pt x="1190" y="431"/>
                    <a:pt x="985" y="431"/>
                  </a:cubicBezTo>
                  <a:cubicBezTo>
                    <a:pt x="759" y="431"/>
                    <a:pt x="574" y="595"/>
                    <a:pt x="553" y="780"/>
                  </a:cubicBezTo>
                  <a:lnTo>
                    <a:pt x="1374" y="78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5" name="Freeform 72"/>
            <p:cNvSpPr>
              <a:spLocks noChangeArrowheads="1"/>
            </p:cNvSpPr>
            <p:nvPr/>
          </p:nvSpPr>
          <p:spPr bwMode="black">
            <a:xfrm>
              <a:off x="6796395" y="877110"/>
              <a:ext cx="995806" cy="578540"/>
            </a:xfrm>
            <a:custGeom>
              <a:avLst/>
              <a:gdLst>
                <a:gd name="T0" fmla="*/ 1704 w 3429"/>
                <a:gd name="T1" fmla="*/ 821 h 1992"/>
                <a:gd name="T2" fmla="*/ 2217 w 3429"/>
                <a:gd name="T3" fmla="*/ 1991 h 1992"/>
                <a:gd name="T4" fmla="*/ 2587 w 3429"/>
                <a:gd name="T5" fmla="*/ 1991 h 1992"/>
                <a:gd name="T6" fmla="*/ 3428 w 3429"/>
                <a:gd name="T7" fmla="*/ 0 h 1992"/>
                <a:gd name="T8" fmla="*/ 2874 w 3429"/>
                <a:gd name="T9" fmla="*/ 0 h 1992"/>
                <a:gd name="T10" fmla="*/ 2402 w 3429"/>
                <a:gd name="T11" fmla="*/ 1149 h 1992"/>
                <a:gd name="T12" fmla="*/ 1889 w 3429"/>
                <a:gd name="T13" fmla="*/ 0 h 1992"/>
                <a:gd name="T14" fmla="*/ 1519 w 3429"/>
                <a:gd name="T15" fmla="*/ 0 h 1992"/>
                <a:gd name="T16" fmla="*/ 1027 w 3429"/>
                <a:gd name="T17" fmla="*/ 1149 h 1992"/>
                <a:gd name="T18" fmla="*/ 534 w 3429"/>
                <a:gd name="T19" fmla="*/ 0 h 1992"/>
                <a:gd name="T20" fmla="*/ 0 w 3429"/>
                <a:gd name="T21" fmla="*/ 0 h 1992"/>
                <a:gd name="T22" fmla="*/ 842 w 3429"/>
                <a:gd name="T23" fmla="*/ 1991 h 1992"/>
                <a:gd name="T24" fmla="*/ 1211 w 3429"/>
                <a:gd name="T25" fmla="*/ 1991 h 1992"/>
                <a:gd name="T26" fmla="*/ 1704 w 3429"/>
                <a:gd name="T27" fmla="*/ 821 h 1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29" h="1992">
                  <a:moveTo>
                    <a:pt x="1704" y="821"/>
                  </a:moveTo>
                  <a:lnTo>
                    <a:pt x="2217" y="1991"/>
                  </a:lnTo>
                  <a:lnTo>
                    <a:pt x="2587" y="1991"/>
                  </a:lnTo>
                  <a:lnTo>
                    <a:pt x="3428" y="0"/>
                  </a:lnTo>
                  <a:lnTo>
                    <a:pt x="2874" y="0"/>
                  </a:lnTo>
                  <a:lnTo>
                    <a:pt x="2402" y="1149"/>
                  </a:lnTo>
                  <a:lnTo>
                    <a:pt x="1889" y="0"/>
                  </a:lnTo>
                  <a:lnTo>
                    <a:pt x="1519" y="0"/>
                  </a:lnTo>
                  <a:lnTo>
                    <a:pt x="1027" y="1149"/>
                  </a:lnTo>
                  <a:lnTo>
                    <a:pt x="534" y="0"/>
                  </a:lnTo>
                  <a:lnTo>
                    <a:pt x="0" y="0"/>
                  </a:lnTo>
                  <a:lnTo>
                    <a:pt x="842" y="1991"/>
                  </a:lnTo>
                  <a:lnTo>
                    <a:pt x="1211" y="1991"/>
                  </a:lnTo>
                  <a:lnTo>
                    <a:pt x="1704" y="82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6" name="Freeform 73"/>
            <p:cNvSpPr>
              <a:spLocks noChangeArrowheads="1"/>
            </p:cNvSpPr>
            <p:nvPr/>
          </p:nvSpPr>
          <p:spPr bwMode="black">
            <a:xfrm>
              <a:off x="7886918" y="609600"/>
              <a:ext cx="208632" cy="197113"/>
            </a:xfrm>
            <a:custGeom>
              <a:avLst/>
              <a:gdLst>
                <a:gd name="T0" fmla="*/ 349 w 719"/>
                <a:gd name="T1" fmla="*/ 0 h 678"/>
                <a:gd name="T2" fmla="*/ 349 w 719"/>
                <a:gd name="T3" fmla="*/ 0 h 678"/>
                <a:gd name="T4" fmla="*/ 0 w 719"/>
                <a:gd name="T5" fmla="*/ 329 h 678"/>
                <a:gd name="T6" fmla="*/ 349 w 719"/>
                <a:gd name="T7" fmla="*/ 677 h 678"/>
                <a:gd name="T8" fmla="*/ 718 w 719"/>
                <a:gd name="T9" fmla="*/ 329 h 678"/>
                <a:gd name="T10" fmla="*/ 349 w 719"/>
                <a:gd name="T11" fmla="*/ 0 h 678"/>
              </a:gdLst>
              <a:ahLst/>
              <a:cxnLst>
                <a:cxn ang="0">
                  <a:pos x="T0" y="T1"/>
                </a:cxn>
                <a:cxn ang="0">
                  <a:pos x="T2" y="T3"/>
                </a:cxn>
                <a:cxn ang="0">
                  <a:pos x="T4" y="T5"/>
                </a:cxn>
                <a:cxn ang="0">
                  <a:pos x="T6" y="T7"/>
                </a:cxn>
                <a:cxn ang="0">
                  <a:pos x="T8" y="T9"/>
                </a:cxn>
                <a:cxn ang="0">
                  <a:pos x="T10" y="T11"/>
                </a:cxn>
              </a:cxnLst>
              <a:rect l="0" t="0" r="r" b="b"/>
              <a:pathLst>
                <a:path w="719" h="678">
                  <a:moveTo>
                    <a:pt x="349" y="0"/>
                  </a:moveTo>
                  <a:lnTo>
                    <a:pt x="349" y="0"/>
                  </a:lnTo>
                  <a:cubicBezTo>
                    <a:pt x="164" y="0"/>
                    <a:pt x="0" y="144"/>
                    <a:pt x="0" y="329"/>
                  </a:cubicBezTo>
                  <a:cubicBezTo>
                    <a:pt x="0" y="534"/>
                    <a:pt x="164" y="677"/>
                    <a:pt x="349" y="677"/>
                  </a:cubicBezTo>
                  <a:cubicBezTo>
                    <a:pt x="554" y="677"/>
                    <a:pt x="718" y="534"/>
                    <a:pt x="718" y="329"/>
                  </a:cubicBezTo>
                  <a:cubicBezTo>
                    <a:pt x="718" y="144"/>
                    <a:pt x="554" y="0"/>
                    <a:pt x="34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7" name="Freeform 74"/>
            <p:cNvSpPr>
              <a:spLocks noChangeArrowheads="1"/>
            </p:cNvSpPr>
            <p:nvPr/>
          </p:nvSpPr>
          <p:spPr bwMode="black">
            <a:xfrm>
              <a:off x="7909957" y="877110"/>
              <a:ext cx="154874" cy="578540"/>
            </a:xfrm>
            <a:custGeom>
              <a:avLst/>
              <a:gdLst>
                <a:gd name="T0" fmla="*/ 533 w 534"/>
                <a:gd name="T1" fmla="*/ 0 h 1992"/>
                <a:gd name="T2" fmla="*/ 0 w 534"/>
                <a:gd name="T3" fmla="*/ 0 h 1992"/>
                <a:gd name="T4" fmla="*/ 0 w 534"/>
                <a:gd name="T5" fmla="*/ 1991 h 1992"/>
                <a:gd name="T6" fmla="*/ 533 w 534"/>
                <a:gd name="T7" fmla="*/ 1991 h 1992"/>
                <a:gd name="T8" fmla="*/ 533 w 534"/>
                <a:gd name="T9" fmla="*/ 0 h 1992"/>
              </a:gdLst>
              <a:ahLst/>
              <a:cxnLst>
                <a:cxn ang="0">
                  <a:pos x="T0" y="T1"/>
                </a:cxn>
                <a:cxn ang="0">
                  <a:pos x="T2" y="T3"/>
                </a:cxn>
                <a:cxn ang="0">
                  <a:pos x="T4" y="T5"/>
                </a:cxn>
                <a:cxn ang="0">
                  <a:pos x="T6" y="T7"/>
                </a:cxn>
                <a:cxn ang="0">
                  <a:pos x="T8" y="T9"/>
                </a:cxn>
              </a:cxnLst>
              <a:rect l="0" t="0" r="r" b="b"/>
              <a:pathLst>
                <a:path w="534" h="1992">
                  <a:moveTo>
                    <a:pt x="533" y="0"/>
                  </a:moveTo>
                  <a:lnTo>
                    <a:pt x="0" y="0"/>
                  </a:lnTo>
                  <a:lnTo>
                    <a:pt x="0" y="1991"/>
                  </a:lnTo>
                  <a:lnTo>
                    <a:pt x="533" y="1991"/>
                  </a:lnTo>
                  <a:lnTo>
                    <a:pt x="533"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8" name="Freeform 75"/>
            <p:cNvSpPr>
              <a:spLocks noChangeArrowheads="1"/>
            </p:cNvSpPr>
            <p:nvPr/>
          </p:nvSpPr>
          <p:spPr bwMode="black">
            <a:xfrm>
              <a:off x="8214586" y="865591"/>
              <a:ext cx="459504" cy="601579"/>
            </a:xfrm>
            <a:custGeom>
              <a:avLst/>
              <a:gdLst>
                <a:gd name="T0" fmla="*/ 0 w 1581"/>
                <a:gd name="T1" fmla="*/ 1806 h 2074"/>
                <a:gd name="T2" fmla="*/ 0 w 1581"/>
                <a:gd name="T3" fmla="*/ 1806 h 2074"/>
                <a:gd name="T4" fmla="*/ 800 w 1581"/>
                <a:gd name="T5" fmla="*/ 2073 h 2074"/>
                <a:gd name="T6" fmla="*/ 1580 w 1581"/>
                <a:gd name="T7" fmla="*/ 1458 h 2074"/>
                <a:gd name="T8" fmla="*/ 615 w 1581"/>
                <a:gd name="T9" fmla="*/ 595 h 2074"/>
                <a:gd name="T10" fmla="*/ 903 w 1581"/>
                <a:gd name="T11" fmla="*/ 451 h 2074"/>
                <a:gd name="T12" fmla="*/ 1272 w 1581"/>
                <a:gd name="T13" fmla="*/ 575 h 2074"/>
                <a:gd name="T14" fmla="*/ 1519 w 1581"/>
                <a:gd name="T15" fmla="*/ 185 h 2074"/>
                <a:gd name="T16" fmla="*/ 862 w 1581"/>
                <a:gd name="T17" fmla="*/ 0 h 2074"/>
                <a:gd name="T18" fmla="*/ 82 w 1581"/>
                <a:gd name="T19" fmla="*/ 615 h 2074"/>
                <a:gd name="T20" fmla="*/ 1046 w 1581"/>
                <a:gd name="T21" fmla="*/ 1437 h 2074"/>
                <a:gd name="T22" fmla="*/ 800 w 1581"/>
                <a:gd name="T23" fmla="*/ 1622 h 2074"/>
                <a:gd name="T24" fmla="*/ 246 w 1581"/>
                <a:gd name="T25" fmla="*/ 1416 h 2074"/>
                <a:gd name="T26" fmla="*/ 0 w 1581"/>
                <a:gd name="T27" fmla="*/ 1806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81" h="2074">
                  <a:moveTo>
                    <a:pt x="0" y="1806"/>
                  </a:moveTo>
                  <a:lnTo>
                    <a:pt x="0" y="1806"/>
                  </a:lnTo>
                  <a:cubicBezTo>
                    <a:pt x="225" y="1971"/>
                    <a:pt x="513" y="2073"/>
                    <a:pt x="800" y="2073"/>
                  </a:cubicBezTo>
                  <a:cubicBezTo>
                    <a:pt x="1211" y="2073"/>
                    <a:pt x="1580" y="1827"/>
                    <a:pt x="1580" y="1458"/>
                  </a:cubicBezTo>
                  <a:cubicBezTo>
                    <a:pt x="1580" y="759"/>
                    <a:pt x="615" y="862"/>
                    <a:pt x="615" y="595"/>
                  </a:cubicBezTo>
                  <a:cubicBezTo>
                    <a:pt x="615" y="493"/>
                    <a:pt x="739" y="451"/>
                    <a:pt x="903" y="451"/>
                  </a:cubicBezTo>
                  <a:cubicBezTo>
                    <a:pt x="1046" y="451"/>
                    <a:pt x="1170" y="513"/>
                    <a:pt x="1272" y="575"/>
                  </a:cubicBezTo>
                  <a:cubicBezTo>
                    <a:pt x="1519" y="185"/>
                    <a:pt x="1519" y="185"/>
                    <a:pt x="1519" y="185"/>
                  </a:cubicBezTo>
                  <a:cubicBezTo>
                    <a:pt x="1396" y="82"/>
                    <a:pt x="1108" y="0"/>
                    <a:pt x="862" y="0"/>
                  </a:cubicBezTo>
                  <a:cubicBezTo>
                    <a:pt x="451" y="0"/>
                    <a:pt x="82" y="226"/>
                    <a:pt x="82" y="615"/>
                  </a:cubicBezTo>
                  <a:cubicBezTo>
                    <a:pt x="82" y="1252"/>
                    <a:pt x="1046" y="1149"/>
                    <a:pt x="1046" y="1437"/>
                  </a:cubicBezTo>
                  <a:cubicBezTo>
                    <a:pt x="1046" y="1540"/>
                    <a:pt x="944" y="1622"/>
                    <a:pt x="800" y="1622"/>
                  </a:cubicBezTo>
                  <a:cubicBezTo>
                    <a:pt x="595" y="1622"/>
                    <a:pt x="389" y="1540"/>
                    <a:pt x="246" y="1416"/>
                  </a:cubicBezTo>
                  <a:lnTo>
                    <a:pt x="0" y="180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9" name="Oval 3"/>
            <p:cNvSpPr/>
            <p:nvPr/>
          </p:nvSpPr>
          <p:spPr bwMode="black">
            <a:xfrm>
              <a:off x="1827606" y="865591"/>
              <a:ext cx="612648" cy="603504"/>
            </a:xfrm>
            <a:custGeom>
              <a:avLst/>
              <a:gdLst/>
              <a:ahLst/>
              <a:cxnLst/>
              <a:rect l="l" t="t" r="r" b="b"/>
              <a:pathLst>
                <a:path w="612648" h="603504">
                  <a:moveTo>
                    <a:pt x="306324" y="141732"/>
                  </a:moveTo>
                  <a:cubicBezTo>
                    <a:pt x="222997" y="141732"/>
                    <a:pt x="155448" y="213375"/>
                    <a:pt x="155448" y="301752"/>
                  </a:cubicBezTo>
                  <a:cubicBezTo>
                    <a:pt x="155448" y="390129"/>
                    <a:pt x="222997" y="461772"/>
                    <a:pt x="306324" y="461772"/>
                  </a:cubicBezTo>
                  <a:cubicBezTo>
                    <a:pt x="389651" y="461772"/>
                    <a:pt x="457200" y="390129"/>
                    <a:pt x="457200" y="301752"/>
                  </a:cubicBezTo>
                  <a:cubicBezTo>
                    <a:pt x="457200" y="213375"/>
                    <a:pt x="389651" y="141732"/>
                    <a:pt x="306324" y="141732"/>
                  </a:cubicBezTo>
                  <a:close/>
                  <a:moveTo>
                    <a:pt x="306324" y="0"/>
                  </a:moveTo>
                  <a:cubicBezTo>
                    <a:pt x="475502" y="0"/>
                    <a:pt x="612648" y="135099"/>
                    <a:pt x="612648" y="301752"/>
                  </a:cubicBezTo>
                  <a:cubicBezTo>
                    <a:pt x="612648" y="468405"/>
                    <a:pt x="475502" y="603504"/>
                    <a:pt x="306324" y="603504"/>
                  </a:cubicBezTo>
                  <a:cubicBezTo>
                    <a:pt x="137146" y="603504"/>
                    <a:pt x="0" y="468405"/>
                    <a:pt x="0" y="301752"/>
                  </a:cubicBezTo>
                  <a:cubicBezTo>
                    <a:pt x="0" y="135099"/>
                    <a:pt x="137146" y="0"/>
                    <a:pt x="306324" y="0"/>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223901333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2_Text/photo">
    <p:spTree>
      <p:nvGrpSpPr>
        <p:cNvPr id="1" name=""/>
        <p:cNvGrpSpPr/>
        <p:nvPr/>
      </p:nvGrpSpPr>
      <p:grpSpPr>
        <a:xfrm>
          <a:off x="0" y="0"/>
          <a:ext cx="0" cy="0"/>
          <a:chOff x="0" y="0"/>
          <a:chExt cx="0" cy="0"/>
        </a:xfrm>
      </p:grpSpPr>
      <p:sp>
        <p:nvSpPr>
          <p:cNvPr id="6" name="Title 1"/>
          <p:cNvSpPr>
            <a:spLocks noGrp="1"/>
          </p:cNvSpPr>
          <p:nvPr userDrawn="1">
            <p:ph type="title"/>
          </p:nvPr>
        </p:nvSpPr>
        <p:spPr>
          <a:xfrm>
            <a:off x="487680" y="327460"/>
            <a:ext cx="11211137" cy="1005840"/>
          </a:xfrm>
        </p:spPr>
        <p:txBody>
          <a:bodyPr anchor="ctr"/>
          <a:lstStyle/>
          <a:p>
            <a:r>
              <a:rPr lang="en-US"/>
              <a:t>Click to edit Master title style</a:t>
            </a:r>
            <a:endParaRPr lang="en-US" dirty="0"/>
          </a:p>
        </p:txBody>
      </p:sp>
      <p:sp>
        <p:nvSpPr>
          <p:cNvPr id="7" name="Content Placeholder 4"/>
          <p:cNvSpPr>
            <a:spLocks noGrp="1"/>
          </p:cNvSpPr>
          <p:nvPr userDrawn="1">
            <p:ph sz="half" idx="1"/>
          </p:nvPr>
        </p:nvSpPr>
        <p:spPr>
          <a:xfrm>
            <a:off x="495300" y="1381125"/>
            <a:ext cx="6835837" cy="4438115"/>
          </a:xfrm>
        </p:spPr>
        <p:txBody>
          <a:bodyPr/>
          <a:lstStyle/>
          <a:p>
            <a:pPr marL="0" lvl="0" indent="0">
              <a:buNone/>
            </a:pPr>
            <a:r>
              <a:rPr lang="en-US"/>
              <a:t>Click to edit Master text styles</a:t>
            </a:r>
          </a:p>
        </p:txBody>
      </p:sp>
      <p:sp>
        <p:nvSpPr>
          <p:cNvPr id="8" name="Slide Number Placeholder 5"/>
          <p:cNvSpPr txBox="1">
            <a:spLocks/>
          </p:cNvSpPr>
          <p:nvPr userDrawn="1"/>
        </p:nvSpPr>
        <p:spPr bwMode="gray">
          <a:xfrm>
            <a:off x="11214102" y="6309360"/>
            <a:ext cx="484716" cy="365760"/>
          </a:xfrm>
          <a:prstGeom prst="rect">
            <a:avLst/>
          </a:prstGeom>
        </p:spPr>
        <p:txBody>
          <a:bodyPr vert="horz" lIns="0" tIns="0" rIns="0" bIns="24384" rtlCol="0" anchor="ctr">
            <a:normAutofit/>
          </a:bodyP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chemeClr val="bg1"/>
              </a:solidFill>
              <a:effectLst/>
              <a:uLnTx/>
              <a:uFillTx/>
              <a:latin typeface="Arial" charset="0"/>
              <a:ea typeface="+mn-ea"/>
              <a:cs typeface="Arial" charset="0"/>
            </a:endParaRPr>
          </a:p>
        </p:txBody>
      </p:sp>
      <p:sp>
        <p:nvSpPr>
          <p:cNvPr id="14" name="Rectangle 13"/>
          <p:cNvSpPr/>
          <p:nvPr userDrawn="1"/>
        </p:nvSpPr>
        <p:spPr bwMode="auto">
          <a:xfrm flipV="1">
            <a:off x="0" y="6043839"/>
            <a:ext cx="12192000" cy="822352"/>
          </a:xfrm>
          <a:prstGeom prst="rect">
            <a:avLst/>
          </a:prstGeom>
          <a:solidFill>
            <a:schemeClr val="tx1"/>
          </a:solidFill>
          <a:ln w="9525" cap="flat" cmpd="sng" algn="ctr">
            <a:no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marL="0" marR="0" indent="0" algn="l" defTabSz="121917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16" name="Oval 15"/>
          <p:cNvSpPr/>
          <p:nvPr userDrawn="1"/>
        </p:nvSpPr>
        <p:spPr bwMode="gray">
          <a:xfrm>
            <a:off x="11511211" y="6309733"/>
            <a:ext cx="354439" cy="354439"/>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9" name="Slide Number Placeholder 3"/>
          <p:cNvSpPr>
            <a:spLocks noGrp="1"/>
          </p:cNvSpPr>
          <p:nvPr>
            <p:ph type="sldNum" sz="quarter" idx="12"/>
          </p:nvPr>
        </p:nvSpPr>
        <p:spPr>
          <a:xfrm>
            <a:off x="11511211" y="6309360"/>
            <a:ext cx="354440" cy="365760"/>
          </a:xfrm>
        </p:spPr>
        <p:txBody>
          <a:bodyPr/>
          <a:lstStyle>
            <a:lvl1pPr>
              <a:defRPr>
                <a:solidFill>
                  <a:schemeClr val="tx1"/>
                </a:solidFill>
              </a:defRPr>
            </a:lvl1pPr>
          </a:lstStyle>
          <a:p>
            <a:pPr>
              <a:defRPr/>
            </a:pPr>
            <a:fld id="{239FF972-6058-4859-ADE8-D70EEBA9A665}" type="slidenum">
              <a:rPr lang="en-US" smtClean="0"/>
              <a:pPr>
                <a:defRPr/>
              </a:pPr>
              <a:t>‹#›</a:t>
            </a:fld>
            <a:endParaRPr lang="en-US" dirty="0"/>
          </a:p>
        </p:txBody>
      </p:sp>
      <p:sp>
        <p:nvSpPr>
          <p:cNvPr id="12" name="Date Placeholder 2"/>
          <p:cNvSpPr>
            <a:spLocks noGrp="1"/>
          </p:cNvSpPr>
          <p:nvPr>
            <p:ph type="dt" sz="half" idx="10"/>
          </p:nvPr>
        </p:nvSpPr>
        <p:spPr>
          <a:xfrm>
            <a:off x="6200205" y="6339840"/>
            <a:ext cx="2133600" cy="243840"/>
          </a:xfrm>
        </p:spPr>
        <p:txBody>
          <a:bodyPr/>
          <a:lstStyle>
            <a:lvl1pPr>
              <a:defRPr>
                <a:solidFill>
                  <a:srgbClr val="FFFFFF"/>
                </a:solidFill>
              </a:defRPr>
            </a:lvl1pPr>
          </a:lstStyle>
          <a:p>
            <a:r>
              <a:rPr lang="en-US"/>
              <a:t>Month 00, 0000 (if needed)</a:t>
            </a:r>
            <a:endParaRPr lang="en-US" dirty="0"/>
          </a:p>
        </p:txBody>
      </p:sp>
      <p:sp>
        <p:nvSpPr>
          <p:cNvPr id="13" name="Footer Placeholder 3"/>
          <p:cNvSpPr>
            <a:spLocks noGrp="1"/>
          </p:cNvSpPr>
          <p:nvPr>
            <p:ph type="ftr" sz="quarter" idx="14"/>
          </p:nvPr>
        </p:nvSpPr>
        <p:spPr>
          <a:xfrm>
            <a:off x="4055521" y="6339840"/>
            <a:ext cx="2133600" cy="243840"/>
          </a:xfrm>
          <a:prstGeom prst="rect">
            <a:avLst/>
          </a:prstGeom>
        </p:spPr>
        <p:txBody>
          <a:bodyPr lIns="0" tIns="0" rIns="0" bIns="0" anchor="b"/>
          <a:lstStyle>
            <a:lvl1pPr algn="l" rtl="0" fontAlgn="base">
              <a:spcBef>
                <a:spcPct val="0"/>
              </a:spcBef>
              <a:spcAft>
                <a:spcPct val="0"/>
              </a:spcAft>
              <a:defRPr lang="en-US" sz="1067" kern="1200" smtClean="0">
                <a:solidFill>
                  <a:schemeClr val="bg1"/>
                </a:solidFill>
                <a:latin typeface="Arial" charset="0"/>
                <a:ea typeface="+mn-ea"/>
                <a:cs typeface="Arial" charset="0"/>
              </a:defRPr>
            </a:lvl1pPr>
          </a:lstStyle>
          <a:p>
            <a:r>
              <a:rPr lang="en-US"/>
              <a:t>Footer (if needed)</a:t>
            </a:r>
          </a:p>
        </p:txBody>
      </p:sp>
      <p:pic>
        <p:nvPicPr>
          <p:cNvPr id="25" name="Picture 24" descr="A white letter on a black background&#10;&#10;Description automatically generated">
            <a:extLst>
              <a:ext uri="{FF2B5EF4-FFF2-40B4-BE49-F238E27FC236}">
                <a16:creationId xmlns:a16="http://schemas.microsoft.com/office/drawing/2014/main" id="{AB2F53AD-13DE-C8E1-2F2D-9D1C3CC07E9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2601" y="6350461"/>
            <a:ext cx="1851193" cy="301481"/>
          </a:xfrm>
          <a:prstGeom prst="rect">
            <a:avLst/>
          </a:prstGeom>
        </p:spPr>
      </p:pic>
    </p:spTree>
    <p:extLst>
      <p:ext uri="{BB962C8B-B14F-4D97-AF65-F5344CB8AC3E}">
        <p14:creationId xmlns:p14="http://schemas.microsoft.com/office/powerpoint/2010/main" val="368206123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Biography">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10" name="Content Placeholder 2"/>
          <p:cNvSpPr>
            <a:spLocks noGrp="1"/>
          </p:cNvSpPr>
          <p:nvPr>
            <p:ph sz="half" idx="1"/>
          </p:nvPr>
        </p:nvSpPr>
        <p:spPr>
          <a:xfrm>
            <a:off x="487680" y="3602736"/>
            <a:ext cx="2865120" cy="1883664"/>
          </a:xfrm>
        </p:spPr>
        <p:txBody>
          <a:bodyPr>
            <a:normAutofit/>
          </a:bodyPr>
          <a:lstStyle>
            <a:lvl1pPr marL="0" indent="0">
              <a:spcBef>
                <a:spcPts val="400"/>
              </a:spcBef>
              <a:buNone/>
              <a:defRPr sz="1600" b="1"/>
            </a:lvl1pPr>
            <a:lvl2pPr marL="0" indent="0">
              <a:spcBef>
                <a:spcPts val="400"/>
              </a:spcBef>
              <a:buNone/>
              <a:tabLst>
                <a:tab pos="533387" algn="l"/>
              </a:tabLst>
              <a:defRPr sz="1600"/>
            </a:lvl2pPr>
            <a:lvl3pPr marL="306910" indent="-306910">
              <a:spcBef>
                <a:spcPts val="400"/>
              </a:spcBef>
              <a:buFont typeface="Arial"/>
              <a:buChar char="•"/>
              <a:defRPr sz="1600"/>
            </a:lvl3pPr>
            <a:lvl4pPr marL="613818" indent="-306910">
              <a:spcBef>
                <a:spcPts val="400"/>
              </a:spcBef>
              <a:defRPr sz="1600"/>
            </a:lvl4pPr>
            <a:lvl5pPr marL="910144" indent="-296326">
              <a:spcBef>
                <a:spcPts val="400"/>
              </a:spcBef>
              <a:defRPr sz="16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half" idx="2" hasCustomPrompt="1"/>
          </p:nvPr>
        </p:nvSpPr>
        <p:spPr>
          <a:xfrm>
            <a:off x="3730752" y="1374776"/>
            <a:ext cx="7961376" cy="4215384"/>
          </a:xfrm>
        </p:spPr>
        <p:txBody>
          <a:bodyPr>
            <a:normAutofit/>
          </a:bodyPr>
          <a:lstStyle>
            <a:lvl1pPr marL="0" indent="0">
              <a:spcBef>
                <a:spcPts val="400"/>
              </a:spcBef>
              <a:buNone/>
              <a:defRPr sz="2400" b="1"/>
            </a:lvl1pPr>
            <a:lvl2pPr marL="0" indent="0">
              <a:spcBef>
                <a:spcPts val="400"/>
              </a:spcBef>
              <a:buNone/>
              <a:defRPr sz="2133"/>
            </a:lvl2pPr>
            <a:lvl3pPr marL="306910" indent="-306910">
              <a:spcBef>
                <a:spcPts val="400"/>
              </a:spcBef>
              <a:buFont typeface="Arial"/>
              <a:buChar char="•"/>
              <a:defRPr sz="2133"/>
            </a:lvl3pPr>
            <a:lvl4pPr marL="613818" indent="-306910">
              <a:spcBef>
                <a:spcPts val="400"/>
              </a:spcBef>
              <a:defRPr sz="2133"/>
            </a:lvl4pPr>
            <a:lvl5pPr marL="910144" indent="-296326">
              <a:spcBef>
                <a:spcPts val="400"/>
              </a:spcBef>
              <a:defRPr sz="2133"/>
            </a:lvl5pPr>
            <a:lvl6pPr>
              <a:defRPr sz="2400"/>
            </a:lvl6pPr>
            <a:lvl7pPr>
              <a:defRPr sz="2400"/>
            </a:lvl7pPr>
            <a:lvl8pPr>
              <a:defRPr sz="2400"/>
            </a:lvl8pPr>
            <a:lvl9pPr>
              <a:defRPr sz="2400"/>
            </a:lvl9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8"/>
          <p:cNvSpPr>
            <a:spLocks noGrp="1"/>
          </p:cNvSpPr>
          <p:nvPr>
            <p:ph type="pic" sz="quarter" idx="13"/>
          </p:nvPr>
        </p:nvSpPr>
        <p:spPr>
          <a:xfrm>
            <a:off x="487680" y="1371600"/>
            <a:ext cx="2194560" cy="2194560"/>
          </a:xfrm>
          <a:solidFill>
            <a:schemeClr val="bg1">
              <a:lumMod val="85000"/>
            </a:schemeClr>
          </a:solidFill>
        </p:spPr>
        <p:txBody>
          <a:bodyPr>
            <a:normAutofit/>
          </a:bodyPr>
          <a:lstStyle>
            <a:lvl1pPr marL="0" indent="0" algn="ctr">
              <a:buNone/>
              <a:defRPr sz="1867"/>
            </a:lvl1pPr>
          </a:lstStyle>
          <a:p>
            <a:r>
              <a:rPr lang="en-US"/>
              <a:t>Click icon to add picture</a:t>
            </a:r>
            <a:endParaRPr lang="en-US" dirty="0"/>
          </a:p>
        </p:txBody>
      </p:sp>
      <p:sp>
        <p:nvSpPr>
          <p:cNvPr id="15" name="Rectangle 14"/>
          <p:cNvSpPr/>
          <p:nvPr userDrawn="1"/>
        </p:nvSpPr>
        <p:spPr bwMode="auto">
          <a:xfrm flipV="1">
            <a:off x="0" y="6038832"/>
            <a:ext cx="12192000" cy="822352"/>
          </a:xfrm>
          <a:prstGeom prst="rect">
            <a:avLst/>
          </a:prstGeom>
          <a:solidFill>
            <a:schemeClr val="tx1"/>
          </a:solidFill>
          <a:ln w="9525" cap="flat" cmpd="sng" algn="ctr">
            <a:no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marL="0" marR="0" indent="0" algn="l" defTabSz="121917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17" name="Oval 16"/>
          <p:cNvSpPr/>
          <p:nvPr userDrawn="1"/>
        </p:nvSpPr>
        <p:spPr bwMode="gray">
          <a:xfrm>
            <a:off x="11511211" y="6309733"/>
            <a:ext cx="354439" cy="354439"/>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9" name="Slide Number Placeholder 3"/>
          <p:cNvSpPr>
            <a:spLocks noGrp="1"/>
          </p:cNvSpPr>
          <p:nvPr>
            <p:ph type="sldNum" sz="quarter" idx="14"/>
          </p:nvPr>
        </p:nvSpPr>
        <p:spPr>
          <a:xfrm>
            <a:off x="11511211" y="6309360"/>
            <a:ext cx="354440" cy="365760"/>
          </a:xfrm>
        </p:spPr>
        <p:txBody>
          <a:bodyPr/>
          <a:lstStyle>
            <a:lvl1pPr>
              <a:defRPr>
                <a:solidFill>
                  <a:schemeClr val="tx1"/>
                </a:solidFill>
              </a:defRPr>
            </a:lvl1pPr>
          </a:lstStyle>
          <a:p>
            <a:pPr>
              <a:defRPr/>
            </a:pPr>
            <a:fld id="{239FF972-6058-4859-ADE8-D70EEBA9A665}" type="slidenum">
              <a:rPr lang="en-US" smtClean="0"/>
              <a:pPr>
                <a:defRPr/>
              </a:pPr>
              <a:t>‹#›</a:t>
            </a:fld>
            <a:endParaRPr lang="en-US" dirty="0"/>
          </a:p>
        </p:txBody>
      </p:sp>
      <p:sp>
        <p:nvSpPr>
          <p:cNvPr id="13" name="Date Placeholder 2"/>
          <p:cNvSpPr>
            <a:spLocks noGrp="1"/>
          </p:cNvSpPr>
          <p:nvPr>
            <p:ph type="dt" sz="half" idx="10"/>
          </p:nvPr>
        </p:nvSpPr>
        <p:spPr>
          <a:xfrm>
            <a:off x="6200205" y="6339840"/>
            <a:ext cx="2133600" cy="243840"/>
          </a:xfrm>
        </p:spPr>
        <p:txBody>
          <a:bodyPr/>
          <a:lstStyle>
            <a:lvl1pPr>
              <a:defRPr>
                <a:solidFill>
                  <a:srgbClr val="FFFFFF"/>
                </a:solidFill>
              </a:defRPr>
            </a:lvl1pPr>
          </a:lstStyle>
          <a:p>
            <a:r>
              <a:rPr lang="en-US"/>
              <a:t>Month 00, 0000 (if needed)</a:t>
            </a:r>
            <a:endParaRPr lang="en-US" dirty="0"/>
          </a:p>
        </p:txBody>
      </p:sp>
      <p:sp>
        <p:nvSpPr>
          <p:cNvPr id="14" name="Footer Placeholder 3"/>
          <p:cNvSpPr>
            <a:spLocks noGrp="1"/>
          </p:cNvSpPr>
          <p:nvPr>
            <p:ph type="ftr" sz="quarter" idx="15"/>
          </p:nvPr>
        </p:nvSpPr>
        <p:spPr>
          <a:xfrm>
            <a:off x="4055521" y="6339840"/>
            <a:ext cx="2133600" cy="243840"/>
          </a:xfrm>
          <a:prstGeom prst="rect">
            <a:avLst/>
          </a:prstGeom>
        </p:spPr>
        <p:txBody>
          <a:bodyPr lIns="0" tIns="0" rIns="0" bIns="0" anchor="b"/>
          <a:lstStyle>
            <a:lvl1pPr algn="l" rtl="0" fontAlgn="base">
              <a:spcBef>
                <a:spcPct val="0"/>
              </a:spcBef>
              <a:spcAft>
                <a:spcPct val="0"/>
              </a:spcAft>
              <a:defRPr lang="en-US" sz="1067" kern="1200" smtClean="0">
                <a:solidFill>
                  <a:schemeClr val="bg1"/>
                </a:solidFill>
                <a:latin typeface="Arial" charset="0"/>
                <a:ea typeface="+mn-ea"/>
                <a:cs typeface="Arial" charset="0"/>
              </a:defRPr>
            </a:lvl1pPr>
          </a:lstStyle>
          <a:p>
            <a:r>
              <a:rPr lang="en-US"/>
              <a:t>Footer (if needed)</a:t>
            </a:r>
          </a:p>
        </p:txBody>
      </p:sp>
      <p:pic>
        <p:nvPicPr>
          <p:cNvPr id="26" name="Picture 25" descr="A white letter on a black background&#10;&#10;Description automatically generated">
            <a:extLst>
              <a:ext uri="{FF2B5EF4-FFF2-40B4-BE49-F238E27FC236}">
                <a16:creationId xmlns:a16="http://schemas.microsoft.com/office/drawing/2014/main" id="{8710EBDC-A126-BAD5-D26A-D504A7F0D9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2601" y="6350461"/>
            <a:ext cx="1851193" cy="301481"/>
          </a:xfrm>
          <a:prstGeom prst="rect">
            <a:avLst/>
          </a:prstGeom>
        </p:spPr>
      </p:pic>
    </p:spTree>
    <p:extLst>
      <p:ext uri="{BB962C8B-B14F-4D97-AF65-F5344CB8AC3E}">
        <p14:creationId xmlns:p14="http://schemas.microsoft.com/office/powerpoint/2010/main" val="213246624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2_No Body Copy">
    <p:spTree>
      <p:nvGrpSpPr>
        <p:cNvPr id="1" name=""/>
        <p:cNvGrpSpPr/>
        <p:nvPr/>
      </p:nvGrpSpPr>
      <p:grpSpPr>
        <a:xfrm>
          <a:off x="0" y="0"/>
          <a:ext cx="0" cy="0"/>
          <a:chOff x="0" y="0"/>
          <a:chExt cx="0" cy="0"/>
        </a:xfrm>
      </p:grpSpPr>
      <p:sp>
        <p:nvSpPr>
          <p:cNvPr id="13" name="Text Placeholder 5"/>
          <p:cNvSpPr>
            <a:spLocks noGrp="1"/>
          </p:cNvSpPr>
          <p:nvPr>
            <p:ph type="body" sz="quarter" idx="13"/>
          </p:nvPr>
        </p:nvSpPr>
        <p:spPr>
          <a:xfrm>
            <a:off x="609600" y="3277617"/>
            <a:ext cx="3133344" cy="1828800"/>
          </a:xfrm>
        </p:spPr>
        <p:txBody>
          <a:bodyPr/>
          <a:lstStyle>
            <a:lvl1pPr marL="0" indent="0">
              <a:buNone/>
              <a:defRPr sz="1867"/>
            </a:lvl1pPr>
            <a:lvl2pPr>
              <a:defRPr sz="1867"/>
            </a:lvl2pPr>
            <a:lvl3pPr>
              <a:defRPr sz="1867"/>
            </a:lvl3pPr>
            <a:lvl4pPr>
              <a:defRPr sz="1867"/>
            </a:lvl4pPr>
            <a:lvl5pPr>
              <a:defRPr sz="1867"/>
            </a:lvl5pPr>
          </a:lstStyle>
          <a:p>
            <a:pPr lvl="0"/>
            <a:r>
              <a:rPr lang="en-US"/>
              <a:t>Click to edit Master text styles</a:t>
            </a:r>
          </a:p>
          <a:p>
            <a:pPr lvl="1"/>
            <a:r>
              <a:rPr lang="en-US"/>
              <a:t>Second level</a:t>
            </a:r>
          </a:p>
        </p:txBody>
      </p:sp>
      <p:sp>
        <p:nvSpPr>
          <p:cNvPr id="14" name="Slide Number Placeholder 5"/>
          <p:cNvSpPr txBox="1">
            <a:spLocks/>
          </p:cNvSpPr>
          <p:nvPr userDrawn="1"/>
        </p:nvSpPr>
        <p:spPr bwMode="gray">
          <a:xfrm>
            <a:off x="11214102" y="6309360"/>
            <a:ext cx="484716" cy="365760"/>
          </a:xfrm>
          <a:prstGeom prst="rect">
            <a:avLst/>
          </a:prstGeom>
        </p:spPr>
        <p:txBody>
          <a:bodyPr vert="horz" lIns="0" tIns="0" rIns="0" bIns="24384" rtlCol="0" anchor="ctr">
            <a:normAutofit/>
          </a:bodyP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chemeClr val="bg1"/>
              </a:solidFill>
              <a:effectLst/>
              <a:uLnTx/>
              <a:uFillTx/>
              <a:latin typeface="Arial" charset="0"/>
              <a:ea typeface="+mn-ea"/>
              <a:cs typeface="Arial" charset="0"/>
            </a:endParaRPr>
          </a:p>
        </p:txBody>
      </p:sp>
      <p:sp>
        <p:nvSpPr>
          <p:cNvPr id="15" name="Rectangle 14"/>
          <p:cNvSpPr/>
          <p:nvPr userDrawn="1"/>
        </p:nvSpPr>
        <p:spPr bwMode="auto">
          <a:xfrm flipV="1">
            <a:off x="0" y="6038832"/>
            <a:ext cx="12192000" cy="822352"/>
          </a:xfrm>
          <a:prstGeom prst="rect">
            <a:avLst/>
          </a:prstGeom>
          <a:solidFill>
            <a:schemeClr val="tx1"/>
          </a:solidFill>
          <a:ln w="9525" cap="flat" cmpd="sng" algn="ctr">
            <a:no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marL="0" marR="0" indent="0" algn="l" defTabSz="121917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17" name="Oval 16"/>
          <p:cNvSpPr/>
          <p:nvPr userDrawn="1"/>
        </p:nvSpPr>
        <p:spPr bwMode="gray">
          <a:xfrm>
            <a:off x="11511211" y="6309733"/>
            <a:ext cx="354439" cy="354439"/>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0" name="Slide Number Placeholder 3"/>
          <p:cNvSpPr>
            <a:spLocks noGrp="1"/>
          </p:cNvSpPr>
          <p:nvPr>
            <p:ph type="sldNum" sz="quarter" idx="12"/>
          </p:nvPr>
        </p:nvSpPr>
        <p:spPr>
          <a:xfrm>
            <a:off x="11511211" y="6309360"/>
            <a:ext cx="354440" cy="365760"/>
          </a:xfrm>
        </p:spPr>
        <p:txBody>
          <a:bodyPr/>
          <a:lstStyle>
            <a:lvl1pPr>
              <a:defRPr>
                <a:solidFill>
                  <a:schemeClr val="tx1"/>
                </a:solidFill>
              </a:defRPr>
            </a:lvl1pPr>
          </a:lstStyle>
          <a:p>
            <a:pPr>
              <a:defRPr/>
            </a:pPr>
            <a:fld id="{239FF972-6058-4859-ADE8-D70EEBA9A665}" type="slidenum">
              <a:rPr lang="en-US" smtClean="0"/>
              <a:pPr>
                <a:defRPr/>
              </a:pPr>
              <a:t>‹#›</a:t>
            </a:fld>
            <a:endParaRPr lang="en-US" dirty="0"/>
          </a:p>
        </p:txBody>
      </p:sp>
      <p:sp>
        <p:nvSpPr>
          <p:cNvPr id="21" name="Text Placeholder 5"/>
          <p:cNvSpPr>
            <a:spLocks noGrp="1"/>
          </p:cNvSpPr>
          <p:nvPr>
            <p:ph type="body" sz="quarter" idx="14" hasCustomPrompt="1"/>
          </p:nvPr>
        </p:nvSpPr>
        <p:spPr>
          <a:xfrm>
            <a:off x="609600" y="2024231"/>
            <a:ext cx="3133344" cy="1161015"/>
          </a:xfrm>
        </p:spPr>
        <p:txBody>
          <a:bodyPr/>
          <a:lstStyle>
            <a:lvl1pPr marL="0" indent="0">
              <a:buNone/>
              <a:defRPr sz="3200" b="1"/>
            </a:lvl1pPr>
            <a:lvl2pPr>
              <a:defRPr sz="1867"/>
            </a:lvl2pPr>
            <a:lvl3pPr>
              <a:defRPr sz="1867"/>
            </a:lvl3pPr>
            <a:lvl4pPr>
              <a:defRPr sz="1867"/>
            </a:lvl4pPr>
            <a:lvl5pPr>
              <a:defRPr sz="1867"/>
            </a:lvl5pPr>
          </a:lstStyle>
          <a:p>
            <a:pPr lvl="0"/>
            <a:r>
              <a:rPr lang="en-US" dirty="0"/>
              <a:t>Click to Edit Master text</a:t>
            </a:r>
          </a:p>
        </p:txBody>
      </p:sp>
      <p:sp>
        <p:nvSpPr>
          <p:cNvPr id="10" name="Date Placeholder 2"/>
          <p:cNvSpPr>
            <a:spLocks noGrp="1"/>
          </p:cNvSpPr>
          <p:nvPr>
            <p:ph type="dt" sz="half" idx="10"/>
          </p:nvPr>
        </p:nvSpPr>
        <p:spPr>
          <a:xfrm>
            <a:off x="6200205" y="6339840"/>
            <a:ext cx="2133600" cy="243840"/>
          </a:xfrm>
        </p:spPr>
        <p:txBody>
          <a:bodyPr/>
          <a:lstStyle>
            <a:lvl1pPr>
              <a:defRPr>
                <a:solidFill>
                  <a:srgbClr val="FFFFFF"/>
                </a:solidFill>
              </a:defRPr>
            </a:lvl1pPr>
          </a:lstStyle>
          <a:p>
            <a:r>
              <a:rPr lang="en-US"/>
              <a:t>Month 00, 0000 (if needed)</a:t>
            </a:r>
            <a:endParaRPr lang="en-US" dirty="0"/>
          </a:p>
        </p:txBody>
      </p:sp>
      <p:sp>
        <p:nvSpPr>
          <p:cNvPr id="11" name="Footer Placeholder 3"/>
          <p:cNvSpPr>
            <a:spLocks noGrp="1"/>
          </p:cNvSpPr>
          <p:nvPr>
            <p:ph type="ftr" sz="quarter" idx="15"/>
          </p:nvPr>
        </p:nvSpPr>
        <p:spPr>
          <a:xfrm>
            <a:off x="4055521" y="6339840"/>
            <a:ext cx="2133600" cy="243840"/>
          </a:xfrm>
          <a:prstGeom prst="rect">
            <a:avLst/>
          </a:prstGeom>
        </p:spPr>
        <p:txBody>
          <a:bodyPr lIns="0" tIns="0" rIns="0" bIns="0" anchor="b"/>
          <a:lstStyle>
            <a:lvl1pPr algn="l" rtl="0" fontAlgn="base">
              <a:spcBef>
                <a:spcPct val="0"/>
              </a:spcBef>
              <a:spcAft>
                <a:spcPct val="0"/>
              </a:spcAft>
              <a:defRPr lang="en-US" sz="1067" kern="1200" smtClean="0">
                <a:solidFill>
                  <a:schemeClr val="bg1"/>
                </a:solidFill>
                <a:latin typeface="Arial" charset="0"/>
                <a:ea typeface="+mn-ea"/>
                <a:cs typeface="Arial" charset="0"/>
              </a:defRPr>
            </a:lvl1pPr>
          </a:lstStyle>
          <a:p>
            <a:r>
              <a:rPr lang="en-US"/>
              <a:t>Footer (if needed)</a:t>
            </a:r>
          </a:p>
        </p:txBody>
      </p:sp>
      <p:pic>
        <p:nvPicPr>
          <p:cNvPr id="25" name="Picture 24" descr="A white letter on a black background&#10;&#10;Description automatically generated">
            <a:extLst>
              <a:ext uri="{FF2B5EF4-FFF2-40B4-BE49-F238E27FC236}">
                <a16:creationId xmlns:a16="http://schemas.microsoft.com/office/drawing/2014/main" id="{CA431A63-56A8-AFB6-4728-872A121CD09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2601" y="6350461"/>
            <a:ext cx="1851193" cy="301481"/>
          </a:xfrm>
          <a:prstGeom prst="rect">
            <a:avLst/>
          </a:prstGeom>
        </p:spPr>
      </p:pic>
    </p:spTree>
    <p:extLst>
      <p:ext uri="{BB962C8B-B14F-4D97-AF65-F5344CB8AC3E}">
        <p14:creationId xmlns:p14="http://schemas.microsoft.com/office/powerpoint/2010/main" val="334060089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p:cSld name="1_Map - 31 offices">
    <p:spTree>
      <p:nvGrpSpPr>
        <p:cNvPr id="1" name=""/>
        <p:cNvGrpSpPr/>
        <p:nvPr/>
      </p:nvGrpSpPr>
      <p:grpSpPr>
        <a:xfrm>
          <a:off x="0" y="0"/>
          <a:ext cx="0" cy="0"/>
          <a:chOff x="0" y="0"/>
          <a:chExt cx="0" cy="0"/>
        </a:xfrm>
      </p:grpSpPr>
      <p:pic>
        <p:nvPicPr>
          <p:cNvPr id="7" name="Picture 6" descr="ML_logo_blk_rgb_d_150.png">
            <a:extLst>
              <a:ext uri="{FF2B5EF4-FFF2-40B4-BE49-F238E27FC236}">
                <a16:creationId xmlns:a16="http://schemas.microsoft.com/office/drawing/2014/main" id="{D6AA8CAF-A333-C107-2E04-6CF56C8751D6}"/>
              </a:ext>
            </a:extLst>
          </p:cNvPr>
          <p:cNvPicPr>
            <a:picLocks noChangeAspect="1"/>
          </p:cNvPicPr>
          <p:nvPr userDrawn="1"/>
        </p:nvPicPr>
        <p:blipFill>
          <a:blip r:embed="rId2" cstate="print"/>
          <a:stretch>
            <a:fillRect/>
          </a:stretch>
        </p:blipFill>
        <p:spPr>
          <a:xfrm>
            <a:off x="495301" y="6348417"/>
            <a:ext cx="1828800" cy="287592"/>
          </a:xfrm>
          <a:prstGeom prst="rect">
            <a:avLst/>
          </a:prstGeom>
        </p:spPr>
      </p:pic>
      <p:sp>
        <p:nvSpPr>
          <p:cNvPr id="3" name="Rectangle 2">
            <a:extLst>
              <a:ext uri="{FF2B5EF4-FFF2-40B4-BE49-F238E27FC236}">
                <a16:creationId xmlns:a16="http://schemas.microsoft.com/office/drawing/2014/main" id="{61B0C071-E9AF-8D68-B440-37A902B8E72B}"/>
              </a:ext>
            </a:extLst>
          </p:cNvPr>
          <p:cNvSpPr/>
          <p:nvPr userDrawn="1"/>
        </p:nvSpPr>
        <p:spPr>
          <a:xfrm>
            <a:off x="2915296" y="6126559"/>
            <a:ext cx="8389921" cy="523028"/>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933" kern="1200" dirty="0">
                <a:solidFill>
                  <a:schemeClr val="bg1">
                    <a:lumMod val="50000"/>
                  </a:schemeClr>
                </a:solidFill>
                <a:effectLst/>
                <a:latin typeface="Arial" charset="0"/>
                <a:ea typeface="+mn-ea"/>
                <a:cs typeface="Arial" charset="0"/>
              </a:rPr>
              <a:t>Our Beijing and Shanghai offices operate as representative offices of Morgan, Lewis &amp; Bockius LLP. In Hong Kong, Morgan, Lewis &amp; </a:t>
            </a:r>
            <a:r>
              <a:rPr lang="en-US" sz="933" kern="1200" dirty="0" err="1">
                <a:solidFill>
                  <a:schemeClr val="bg1">
                    <a:lumMod val="50000"/>
                  </a:schemeClr>
                </a:solidFill>
                <a:effectLst/>
                <a:latin typeface="Arial" charset="0"/>
                <a:ea typeface="+mn-ea"/>
                <a:cs typeface="Arial" charset="0"/>
              </a:rPr>
              <a:t>Bockius</a:t>
            </a:r>
            <a:r>
              <a:rPr lang="en-US" sz="933" kern="1200" dirty="0">
                <a:solidFill>
                  <a:schemeClr val="bg1">
                    <a:lumMod val="50000"/>
                  </a:schemeClr>
                </a:solidFill>
                <a:effectLst/>
                <a:latin typeface="Arial" charset="0"/>
                <a:ea typeface="+mn-ea"/>
                <a:cs typeface="Arial" charset="0"/>
              </a:rPr>
              <a:t> is a separate Hong Kong general partnership registered with The Law Society of Hong Kong. Morgan Lewis Stamford LLC is a Singapore law corporation affiliated with Morgan, Lewis &amp; </a:t>
            </a:r>
            <a:r>
              <a:rPr lang="en-US" sz="933" kern="1200" dirty="0" err="1">
                <a:solidFill>
                  <a:schemeClr val="bg1">
                    <a:lumMod val="50000"/>
                  </a:schemeClr>
                </a:solidFill>
                <a:effectLst/>
                <a:latin typeface="Arial" charset="0"/>
                <a:ea typeface="+mn-ea"/>
                <a:cs typeface="Arial" charset="0"/>
              </a:rPr>
              <a:t>Bockius</a:t>
            </a:r>
            <a:r>
              <a:rPr lang="en-US" sz="933" kern="1200" dirty="0">
                <a:solidFill>
                  <a:schemeClr val="bg1">
                    <a:lumMod val="50000"/>
                  </a:schemeClr>
                </a:solidFill>
                <a:effectLst/>
                <a:latin typeface="Arial" charset="0"/>
                <a:ea typeface="+mn-ea"/>
                <a:cs typeface="Arial" charset="0"/>
              </a:rPr>
              <a:t> LLP.</a:t>
            </a:r>
          </a:p>
        </p:txBody>
      </p:sp>
      <p:sp>
        <p:nvSpPr>
          <p:cNvPr id="6" name="TextBox 5">
            <a:extLst>
              <a:ext uri="{FF2B5EF4-FFF2-40B4-BE49-F238E27FC236}">
                <a16:creationId xmlns:a16="http://schemas.microsoft.com/office/drawing/2014/main" id="{9E649EBF-28C8-D16B-1FF9-06401B9E7E70}"/>
              </a:ext>
            </a:extLst>
          </p:cNvPr>
          <p:cNvSpPr txBox="1"/>
          <p:nvPr userDrawn="1"/>
        </p:nvSpPr>
        <p:spPr>
          <a:xfrm>
            <a:off x="500121" y="556482"/>
            <a:ext cx="2178883" cy="266676"/>
          </a:xfrm>
          <a:prstGeom prst="rect">
            <a:avLst/>
          </a:prstGeom>
          <a:noFill/>
        </p:spPr>
        <p:txBody>
          <a:bodyPr wrap="square" lIns="0" tIns="0" rIns="0" bIns="0" numCol="1" rtlCol="0">
            <a:spAutoFit/>
          </a:bodyPr>
          <a:lstStyle/>
          <a:p>
            <a:pPr fontAlgn="auto">
              <a:spcBef>
                <a:spcPts val="0"/>
              </a:spcBef>
              <a:spcAft>
                <a:spcPts val="400"/>
              </a:spcAft>
              <a:defRPr/>
            </a:pPr>
            <a:r>
              <a:rPr lang="en-US" sz="1733" b="1" dirty="0">
                <a:solidFill>
                  <a:schemeClr val="accent1"/>
                </a:solidFill>
                <a:latin typeface="+mn-lt"/>
              </a:rPr>
              <a:t>Our Global Reach</a:t>
            </a:r>
            <a:endParaRPr lang="en-US" sz="1733" dirty="0">
              <a:solidFill>
                <a:schemeClr val="accent1"/>
              </a:solidFill>
              <a:latin typeface="+mn-lt"/>
            </a:endParaRPr>
          </a:p>
        </p:txBody>
      </p:sp>
      <p:sp>
        <p:nvSpPr>
          <p:cNvPr id="8" name="TextBox 7">
            <a:extLst>
              <a:ext uri="{FF2B5EF4-FFF2-40B4-BE49-F238E27FC236}">
                <a16:creationId xmlns:a16="http://schemas.microsoft.com/office/drawing/2014/main" id="{8AEB6EFF-C17D-4CEA-72CE-9D177629DBDB}"/>
              </a:ext>
            </a:extLst>
          </p:cNvPr>
          <p:cNvSpPr txBox="1"/>
          <p:nvPr userDrawn="1"/>
        </p:nvSpPr>
        <p:spPr>
          <a:xfrm>
            <a:off x="500121" y="1779763"/>
            <a:ext cx="2178883" cy="266676"/>
          </a:xfrm>
          <a:prstGeom prst="rect">
            <a:avLst/>
          </a:prstGeom>
          <a:noFill/>
        </p:spPr>
        <p:txBody>
          <a:bodyPr wrap="square" lIns="0" tIns="0" rIns="0" bIns="0" numCol="1" rtlCol="0">
            <a:spAutoFit/>
          </a:bodyPr>
          <a:lstStyle/>
          <a:p>
            <a:pPr marL="0" marR="0" indent="0" algn="l" defTabSz="1219170" rtl="0" eaLnBrk="1" fontAlgn="auto" latinLnBrk="0" hangingPunct="1">
              <a:lnSpc>
                <a:spcPct val="100000"/>
              </a:lnSpc>
              <a:spcBef>
                <a:spcPts val="0"/>
              </a:spcBef>
              <a:spcAft>
                <a:spcPts val="400"/>
              </a:spcAft>
              <a:buClrTx/>
              <a:buSzTx/>
              <a:buFontTx/>
              <a:buNone/>
              <a:tabLst/>
              <a:defRPr/>
            </a:pPr>
            <a:r>
              <a:rPr lang="en-US" sz="1733" b="1" i="0" kern="1200" cap="none" dirty="0">
                <a:solidFill>
                  <a:schemeClr val="accent1"/>
                </a:solidFill>
                <a:latin typeface="+mn-lt"/>
                <a:ea typeface="+mn-ea"/>
                <a:cs typeface="Arial" charset="0"/>
              </a:rPr>
              <a:t>Our Locations</a:t>
            </a:r>
            <a:endParaRPr lang="en-US" sz="1733" b="0" i="0" cap="none" dirty="0">
              <a:solidFill>
                <a:schemeClr val="accent1"/>
              </a:solidFill>
              <a:latin typeface="+mn-lt"/>
            </a:endParaRPr>
          </a:p>
        </p:txBody>
      </p:sp>
      <p:sp>
        <p:nvSpPr>
          <p:cNvPr id="9" name="TextBox 8">
            <a:extLst>
              <a:ext uri="{FF2B5EF4-FFF2-40B4-BE49-F238E27FC236}">
                <a16:creationId xmlns:a16="http://schemas.microsoft.com/office/drawing/2014/main" id="{4833E4E0-7400-CC4F-0241-BCEA0E43BDFE}"/>
              </a:ext>
            </a:extLst>
          </p:cNvPr>
          <p:cNvSpPr txBox="1"/>
          <p:nvPr userDrawn="1"/>
        </p:nvSpPr>
        <p:spPr>
          <a:xfrm>
            <a:off x="500121" y="878878"/>
            <a:ext cx="3482587" cy="761747"/>
          </a:xfrm>
          <a:prstGeom prst="rect">
            <a:avLst/>
          </a:prstGeom>
          <a:noFill/>
        </p:spPr>
        <p:txBody>
          <a:bodyPr wrap="square" lIns="0" tIns="0" rIns="0" bIns="0" numCol="2" rtlCol="0">
            <a:spAutoFit/>
          </a:bodyPr>
          <a:lstStyle/>
          <a:p>
            <a:pPr marL="0" marR="0" indent="0" algn="l" defTabSz="1219170" rtl="0" eaLnBrk="1" fontAlgn="auto" latinLnBrk="0" hangingPunct="1">
              <a:lnSpc>
                <a:spcPct val="100000"/>
              </a:lnSpc>
              <a:spcBef>
                <a:spcPts val="0"/>
              </a:spcBef>
              <a:spcAft>
                <a:spcPts val="267"/>
              </a:spcAft>
              <a:buClrTx/>
              <a:buSzTx/>
              <a:buFontTx/>
              <a:buNone/>
              <a:tabLst/>
              <a:defRPr/>
            </a:pPr>
            <a:r>
              <a:rPr lang="en-US" sz="1400" b="0" i="0" kern="1200" cap="none" dirty="0">
                <a:solidFill>
                  <a:schemeClr val="tx1"/>
                </a:solidFill>
                <a:latin typeface="+mn-lt"/>
                <a:ea typeface="+mn-ea"/>
                <a:cs typeface="Arial" charset="0"/>
              </a:rPr>
              <a:t>Africa </a:t>
            </a:r>
          </a:p>
          <a:p>
            <a:pPr marL="0" marR="0" indent="0" algn="l" defTabSz="1219170" rtl="0" eaLnBrk="1" fontAlgn="auto" latinLnBrk="0" hangingPunct="1">
              <a:lnSpc>
                <a:spcPct val="100000"/>
              </a:lnSpc>
              <a:spcBef>
                <a:spcPts val="0"/>
              </a:spcBef>
              <a:spcAft>
                <a:spcPts val="267"/>
              </a:spcAft>
              <a:buClrTx/>
              <a:buSzTx/>
              <a:buFontTx/>
              <a:buNone/>
              <a:tabLst/>
              <a:defRPr/>
            </a:pPr>
            <a:r>
              <a:rPr lang="en-US" sz="1400" b="0" i="0" kern="1200" cap="none" dirty="0">
                <a:solidFill>
                  <a:schemeClr val="tx1"/>
                </a:solidFill>
                <a:latin typeface="+mn-lt"/>
                <a:ea typeface="+mn-ea"/>
                <a:cs typeface="Arial" charset="0"/>
              </a:rPr>
              <a:t>Asia Pacific</a:t>
            </a:r>
          </a:p>
          <a:p>
            <a:pPr marL="0" marR="0" indent="0" algn="l" defTabSz="1219170" rtl="0" eaLnBrk="1" fontAlgn="auto" latinLnBrk="0" hangingPunct="1">
              <a:lnSpc>
                <a:spcPct val="100000"/>
              </a:lnSpc>
              <a:spcBef>
                <a:spcPts val="0"/>
              </a:spcBef>
              <a:spcAft>
                <a:spcPts val="267"/>
              </a:spcAft>
              <a:buClrTx/>
              <a:buSzTx/>
              <a:buFontTx/>
              <a:buNone/>
              <a:tabLst/>
              <a:defRPr/>
            </a:pPr>
            <a:r>
              <a:rPr lang="en-US" sz="1400" b="0" i="0" kern="1200" cap="none" dirty="0">
                <a:solidFill>
                  <a:schemeClr val="tx1"/>
                </a:solidFill>
                <a:latin typeface="+mn-lt"/>
                <a:ea typeface="+mn-ea"/>
                <a:cs typeface="Arial" charset="0"/>
              </a:rPr>
              <a:t>Europe</a:t>
            </a:r>
          </a:p>
          <a:p>
            <a:pPr marL="0" marR="0" indent="0" algn="l" defTabSz="1219170" rtl="0" eaLnBrk="1" fontAlgn="auto" latinLnBrk="0" hangingPunct="1">
              <a:lnSpc>
                <a:spcPct val="100000"/>
              </a:lnSpc>
              <a:spcBef>
                <a:spcPts val="0"/>
              </a:spcBef>
              <a:spcAft>
                <a:spcPts val="267"/>
              </a:spcAft>
              <a:buClrTx/>
              <a:buSzTx/>
              <a:buFontTx/>
              <a:buNone/>
              <a:tabLst/>
              <a:defRPr/>
            </a:pPr>
            <a:r>
              <a:rPr lang="en-US" sz="1400" b="0" i="0" kern="1200" cap="none" dirty="0">
                <a:solidFill>
                  <a:schemeClr val="tx1"/>
                </a:solidFill>
                <a:latin typeface="+mn-lt"/>
                <a:ea typeface="+mn-ea"/>
                <a:cs typeface="Arial" charset="0"/>
              </a:rPr>
              <a:t>Latin</a:t>
            </a:r>
            <a:r>
              <a:rPr lang="en-US" sz="1400" b="0" i="0" kern="1200" cap="none" baseline="0" dirty="0">
                <a:solidFill>
                  <a:schemeClr val="tx1"/>
                </a:solidFill>
                <a:latin typeface="+mn-lt"/>
                <a:ea typeface="+mn-ea"/>
                <a:cs typeface="Arial" charset="0"/>
              </a:rPr>
              <a:t> America</a:t>
            </a:r>
          </a:p>
          <a:p>
            <a:pPr marL="0" marR="0" indent="0" algn="l" defTabSz="1219170" rtl="0" eaLnBrk="1" fontAlgn="auto" latinLnBrk="0" hangingPunct="1">
              <a:lnSpc>
                <a:spcPct val="100000"/>
              </a:lnSpc>
              <a:spcBef>
                <a:spcPts val="0"/>
              </a:spcBef>
              <a:spcAft>
                <a:spcPts val="267"/>
              </a:spcAft>
              <a:buClrTx/>
              <a:buSzTx/>
              <a:buFontTx/>
              <a:buNone/>
              <a:tabLst/>
              <a:defRPr/>
            </a:pPr>
            <a:r>
              <a:rPr lang="en-US" sz="1400" b="0" i="0" kern="1200" cap="none" baseline="0" dirty="0">
                <a:solidFill>
                  <a:schemeClr val="tx1"/>
                </a:solidFill>
                <a:latin typeface="+mn-lt"/>
                <a:ea typeface="+mn-ea"/>
                <a:cs typeface="Arial" charset="0"/>
              </a:rPr>
              <a:t>Middle East</a:t>
            </a:r>
          </a:p>
          <a:p>
            <a:pPr marL="0" marR="0" indent="0" algn="l" defTabSz="1219170" rtl="0" eaLnBrk="1" fontAlgn="auto" latinLnBrk="0" hangingPunct="1">
              <a:lnSpc>
                <a:spcPct val="100000"/>
              </a:lnSpc>
              <a:spcBef>
                <a:spcPts val="0"/>
              </a:spcBef>
              <a:spcAft>
                <a:spcPts val="267"/>
              </a:spcAft>
              <a:buClrTx/>
              <a:buSzTx/>
              <a:buFontTx/>
              <a:buNone/>
              <a:tabLst/>
              <a:defRPr/>
            </a:pPr>
            <a:r>
              <a:rPr lang="en-US" sz="1400" b="0" i="0" kern="1200" cap="none" baseline="0" dirty="0">
                <a:solidFill>
                  <a:schemeClr val="tx1"/>
                </a:solidFill>
                <a:latin typeface="+mn-lt"/>
                <a:ea typeface="+mn-ea"/>
                <a:cs typeface="Arial" charset="0"/>
              </a:rPr>
              <a:t>North America</a:t>
            </a:r>
            <a:endParaRPr lang="en-US" sz="1400" b="1" i="0" kern="1200" cap="none" dirty="0">
              <a:solidFill>
                <a:schemeClr val="tx1"/>
              </a:solidFill>
              <a:latin typeface="+mn-lt"/>
              <a:ea typeface="+mn-ea"/>
              <a:cs typeface="Arial" charset="0"/>
            </a:endParaRPr>
          </a:p>
        </p:txBody>
      </p:sp>
      <p:sp>
        <p:nvSpPr>
          <p:cNvPr id="10" name="TextBox 9">
            <a:extLst>
              <a:ext uri="{FF2B5EF4-FFF2-40B4-BE49-F238E27FC236}">
                <a16:creationId xmlns:a16="http://schemas.microsoft.com/office/drawing/2014/main" id="{7CC7C343-1010-59EB-57C5-7DA5FD33621B}"/>
              </a:ext>
            </a:extLst>
          </p:cNvPr>
          <p:cNvSpPr txBox="1"/>
          <p:nvPr userDrawn="1"/>
        </p:nvSpPr>
        <p:spPr>
          <a:xfrm>
            <a:off x="500121" y="2115802"/>
            <a:ext cx="3436768" cy="5190075"/>
          </a:xfrm>
          <a:prstGeom prst="rect">
            <a:avLst/>
          </a:prstGeom>
          <a:noFill/>
        </p:spPr>
        <p:txBody>
          <a:bodyPr wrap="square" lIns="0" tIns="0" rIns="0" bIns="0" numCol="2" rtlCol="0">
            <a:spAutoFit/>
          </a:bodyPr>
          <a:lstStyle/>
          <a:p>
            <a:pPr marL="0" marR="0" indent="0" algn="l" defTabSz="1219170" rtl="0" eaLnBrk="1" fontAlgn="auto" latinLnBrk="0" hangingPunct="1">
              <a:lnSpc>
                <a:spcPct val="100000"/>
              </a:lnSpc>
              <a:spcBef>
                <a:spcPts val="0"/>
              </a:spcBef>
              <a:spcAft>
                <a:spcPts val="100"/>
              </a:spcAft>
              <a:buClrTx/>
              <a:buSzTx/>
              <a:buFontTx/>
              <a:buNone/>
              <a:tabLst/>
              <a:defRPr/>
            </a:pPr>
            <a:r>
              <a:rPr lang="en-US" sz="1400" b="0" i="0" kern="1200" cap="none" dirty="0">
                <a:solidFill>
                  <a:schemeClr val="tx1"/>
                </a:solidFill>
                <a:latin typeface="+mj-lt"/>
                <a:ea typeface="+mn-ea"/>
                <a:cs typeface="Arial" charset="0"/>
              </a:rPr>
              <a:t>Abu Dhabi</a:t>
            </a:r>
          </a:p>
          <a:p>
            <a:pPr marL="0" marR="0" indent="0" algn="l" defTabSz="1219170" rtl="0" eaLnBrk="1" fontAlgn="auto" latinLnBrk="0" hangingPunct="1">
              <a:lnSpc>
                <a:spcPct val="100000"/>
              </a:lnSpc>
              <a:spcBef>
                <a:spcPts val="0"/>
              </a:spcBef>
              <a:spcAft>
                <a:spcPts val="100"/>
              </a:spcAft>
              <a:buClrTx/>
              <a:buSzTx/>
              <a:buFontTx/>
              <a:buNone/>
              <a:tabLst/>
              <a:defRPr/>
            </a:pPr>
            <a:r>
              <a:rPr lang="en-US" sz="1400" b="0" i="0" kern="1200" cap="none" dirty="0">
                <a:solidFill>
                  <a:schemeClr val="tx1"/>
                </a:solidFill>
                <a:latin typeface="+mj-lt"/>
                <a:ea typeface="+mn-ea"/>
                <a:cs typeface="Arial" charset="0"/>
              </a:rPr>
              <a:t>Almaty</a:t>
            </a:r>
          </a:p>
          <a:p>
            <a:pPr marL="0" marR="0" indent="0" algn="l" defTabSz="1219170" rtl="0" eaLnBrk="1" fontAlgn="auto" latinLnBrk="0" hangingPunct="1">
              <a:lnSpc>
                <a:spcPct val="100000"/>
              </a:lnSpc>
              <a:spcBef>
                <a:spcPts val="0"/>
              </a:spcBef>
              <a:spcAft>
                <a:spcPts val="100"/>
              </a:spcAft>
              <a:buClrTx/>
              <a:buSzTx/>
              <a:buFontTx/>
              <a:buNone/>
              <a:tabLst/>
              <a:defRPr/>
            </a:pPr>
            <a:r>
              <a:rPr lang="en-US" sz="1400" dirty="0">
                <a:latin typeface="+mj-lt"/>
              </a:rPr>
              <a:t>Astana</a:t>
            </a:r>
            <a:endParaRPr lang="en-US" sz="1400" b="0" i="0" kern="1200" cap="none" dirty="0">
              <a:solidFill>
                <a:schemeClr val="tx1"/>
              </a:solidFill>
              <a:latin typeface="+mj-lt"/>
              <a:ea typeface="+mn-ea"/>
              <a:cs typeface="Arial" charset="0"/>
            </a:endParaRPr>
          </a:p>
          <a:p>
            <a:pPr marL="0" marR="0" indent="0" algn="l" defTabSz="1219170" rtl="0" eaLnBrk="1" fontAlgn="auto" latinLnBrk="0" hangingPunct="1">
              <a:lnSpc>
                <a:spcPct val="100000"/>
              </a:lnSpc>
              <a:spcBef>
                <a:spcPts val="0"/>
              </a:spcBef>
              <a:spcAft>
                <a:spcPts val="100"/>
              </a:spcAft>
              <a:buClrTx/>
              <a:buSzTx/>
              <a:buFontTx/>
              <a:buNone/>
              <a:tabLst/>
              <a:defRPr/>
            </a:pPr>
            <a:r>
              <a:rPr lang="en-US" sz="1400" b="0" i="0" kern="1200" cap="none" dirty="0">
                <a:solidFill>
                  <a:schemeClr val="tx1"/>
                </a:solidFill>
                <a:latin typeface="+mj-lt"/>
                <a:ea typeface="+mn-ea"/>
                <a:cs typeface="Arial" charset="0"/>
              </a:rPr>
              <a:t>Beijing</a:t>
            </a:r>
          </a:p>
          <a:p>
            <a:pPr marL="0" marR="0" indent="0" algn="l" defTabSz="1219170" rtl="0" eaLnBrk="1" fontAlgn="auto" latinLnBrk="0" hangingPunct="1">
              <a:lnSpc>
                <a:spcPct val="100000"/>
              </a:lnSpc>
              <a:spcBef>
                <a:spcPts val="0"/>
              </a:spcBef>
              <a:spcAft>
                <a:spcPts val="100"/>
              </a:spcAft>
              <a:buClrTx/>
              <a:buSzTx/>
              <a:buFontTx/>
              <a:buNone/>
              <a:tabLst/>
              <a:defRPr/>
            </a:pPr>
            <a:r>
              <a:rPr lang="en-US" sz="1400" b="0" i="0" kern="1200" cap="none" dirty="0">
                <a:solidFill>
                  <a:schemeClr val="tx1"/>
                </a:solidFill>
                <a:latin typeface="+mj-lt"/>
                <a:ea typeface="+mn-ea"/>
                <a:cs typeface="Arial" charset="0"/>
              </a:rPr>
              <a:t>Boston</a:t>
            </a:r>
          </a:p>
          <a:p>
            <a:pPr marL="0" marR="0" indent="0" algn="l" defTabSz="1219170" rtl="0" eaLnBrk="1" fontAlgn="auto" latinLnBrk="0" hangingPunct="1">
              <a:lnSpc>
                <a:spcPct val="100000"/>
              </a:lnSpc>
              <a:spcBef>
                <a:spcPts val="0"/>
              </a:spcBef>
              <a:spcAft>
                <a:spcPts val="100"/>
              </a:spcAft>
              <a:buClrTx/>
              <a:buSzTx/>
              <a:buFontTx/>
              <a:buNone/>
              <a:tabLst/>
              <a:defRPr/>
            </a:pPr>
            <a:r>
              <a:rPr lang="en-US" sz="1400" b="0" i="0" kern="1200" cap="none" dirty="0">
                <a:solidFill>
                  <a:schemeClr val="tx1"/>
                </a:solidFill>
                <a:latin typeface="+mj-lt"/>
                <a:ea typeface="+mn-ea"/>
                <a:cs typeface="Arial" charset="0"/>
              </a:rPr>
              <a:t>Brussels</a:t>
            </a:r>
          </a:p>
          <a:p>
            <a:pPr marL="0" marR="0" indent="0" algn="l" defTabSz="1219170" rtl="0" eaLnBrk="1" fontAlgn="auto" latinLnBrk="0" hangingPunct="1">
              <a:lnSpc>
                <a:spcPct val="100000"/>
              </a:lnSpc>
              <a:spcBef>
                <a:spcPts val="0"/>
              </a:spcBef>
              <a:spcAft>
                <a:spcPts val="100"/>
              </a:spcAft>
              <a:buClrTx/>
              <a:buSzTx/>
              <a:buFontTx/>
              <a:buNone/>
              <a:tabLst/>
              <a:defRPr/>
            </a:pPr>
            <a:r>
              <a:rPr lang="en-US" sz="1400" b="0" i="0" kern="1200" cap="none" dirty="0">
                <a:solidFill>
                  <a:schemeClr val="tx1"/>
                </a:solidFill>
                <a:latin typeface="+mj-lt"/>
                <a:ea typeface="+mn-ea"/>
                <a:cs typeface="Arial" charset="0"/>
              </a:rPr>
              <a:t>Century City</a:t>
            </a:r>
          </a:p>
          <a:p>
            <a:pPr marL="0" marR="0" indent="0" algn="l" defTabSz="1219170" rtl="0" eaLnBrk="1" fontAlgn="auto" latinLnBrk="0" hangingPunct="1">
              <a:lnSpc>
                <a:spcPct val="100000"/>
              </a:lnSpc>
              <a:spcBef>
                <a:spcPts val="0"/>
              </a:spcBef>
              <a:spcAft>
                <a:spcPts val="100"/>
              </a:spcAft>
              <a:buClrTx/>
              <a:buSzTx/>
              <a:buFontTx/>
              <a:buNone/>
              <a:tabLst/>
              <a:defRPr/>
            </a:pPr>
            <a:r>
              <a:rPr lang="en-US" sz="1400" b="0" i="0" kern="1200" cap="none" dirty="0">
                <a:solidFill>
                  <a:schemeClr val="tx1"/>
                </a:solidFill>
                <a:latin typeface="+mj-lt"/>
                <a:ea typeface="+mn-ea"/>
                <a:cs typeface="Arial" charset="0"/>
              </a:rPr>
              <a:t>Chicago</a:t>
            </a:r>
          </a:p>
          <a:p>
            <a:pPr marL="0" marR="0" indent="0" algn="l" defTabSz="1219170" rtl="0" eaLnBrk="1" fontAlgn="auto" latinLnBrk="0" hangingPunct="1">
              <a:lnSpc>
                <a:spcPct val="100000"/>
              </a:lnSpc>
              <a:spcBef>
                <a:spcPts val="0"/>
              </a:spcBef>
              <a:spcAft>
                <a:spcPts val="100"/>
              </a:spcAft>
              <a:buClrTx/>
              <a:buSzTx/>
              <a:buFontTx/>
              <a:buNone/>
              <a:tabLst/>
              <a:defRPr/>
            </a:pPr>
            <a:r>
              <a:rPr lang="en-US" sz="1400" b="0" i="0" kern="1200" cap="none" dirty="0">
                <a:solidFill>
                  <a:schemeClr val="tx1"/>
                </a:solidFill>
                <a:latin typeface="+mj-lt"/>
                <a:ea typeface="+mn-ea"/>
                <a:cs typeface="Arial" charset="0"/>
              </a:rPr>
              <a:t>Dallas</a:t>
            </a:r>
          </a:p>
          <a:p>
            <a:pPr marL="0" marR="0" indent="0" algn="l" defTabSz="1219170" rtl="0" eaLnBrk="1" fontAlgn="auto" latinLnBrk="0" hangingPunct="1">
              <a:lnSpc>
                <a:spcPct val="100000"/>
              </a:lnSpc>
              <a:spcBef>
                <a:spcPts val="0"/>
              </a:spcBef>
              <a:spcAft>
                <a:spcPts val="100"/>
              </a:spcAft>
              <a:buClrTx/>
              <a:buSzTx/>
              <a:buFontTx/>
              <a:buNone/>
              <a:tabLst/>
              <a:defRPr/>
            </a:pPr>
            <a:r>
              <a:rPr lang="en-US" sz="1400" b="0" i="0" kern="1200" cap="none" dirty="0">
                <a:solidFill>
                  <a:schemeClr val="tx1"/>
                </a:solidFill>
                <a:latin typeface="+mj-lt"/>
                <a:ea typeface="+mn-ea"/>
                <a:cs typeface="Arial" charset="0"/>
              </a:rPr>
              <a:t>Dubai</a:t>
            </a:r>
          </a:p>
          <a:p>
            <a:pPr marL="0" marR="0" indent="0" algn="l" defTabSz="1219170" rtl="0" eaLnBrk="1" fontAlgn="auto" latinLnBrk="0" hangingPunct="1">
              <a:lnSpc>
                <a:spcPct val="100000"/>
              </a:lnSpc>
              <a:spcBef>
                <a:spcPts val="0"/>
              </a:spcBef>
              <a:spcAft>
                <a:spcPts val="100"/>
              </a:spcAft>
              <a:buClrTx/>
              <a:buSzTx/>
              <a:buFontTx/>
              <a:buNone/>
              <a:tabLst/>
              <a:defRPr/>
            </a:pPr>
            <a:r>
              <a:rPr lang="en-US" sz="1400" b="0" i="0" kern="1200" cap="none" dirty="0">
                <a:solidFill>
                  <a:schemeClr val="tx1"/>
                </a:solidFill>
                <a:latin typeface="+mj-lt"/>
                <a:ea typeface="+mn-ea"/>
                <a:cs typeface="Arial" charset="0"/>
              </a:rPr>
              <a:t>Frankfurt </a:t>
            </a:r>
          </a:p>
          <a:p>
            <a:pPr marL="0" marR="0" indent="0" algn="l" defTabSz="1219170" rtl="0" eaLnBrk="1" fontAlgn="auto" latinLnBrk="0" hangingPunct="1">
              <a:lnSpc>
                <a:spcPct val="100000"/>
              </a:lnSpc>
              <a:spcBef>
                <a:spcPts val="0"/>
              </a:spcBef>
              <a:spcAft>
                <a:spcPts val="100"/>
              </a:spcAft>
              <a:buClrTx/>
              <a:buSzTx/>
              <a:buFontTx/>
              <a:buNone/>
              <a:tabLst/>
              <a:defRPr/>
            </a:pPr>
            <a:r>
              <a:rPr lang="en-US" sz="1400" b="0" i="0" kern="1200" cap="none" dirty="0">
                <a:solidFill>
                  <a:schemeClr val="tx1"/>
                </a:solidFill>
                <a:latin typeface="+mj-lt"/>
                <a:ea typeface="+mn-ea"/>
                <a:cs typeface="Arial" charset="0"/>
              </a:rPr>
              <a:t>Hartford</a:t>
            </a:r>
          </a:p>
          <a:p>
            <a:pPr marL="0" marR="0" indent="0" algn="l" defTabSz="1219170" rtl="0" eaLnBrk="1" fontAlgn="auto" latinLnBrk="0" hangingPunct="1">
              <a:lnSpc>
                <a:spcPct val="100000"/>
              </a:lnSpc>
              <a:spcBef>
                <a:spcPts val="0"/>
              </a:spcBef>
              <a:spcAft>
                <a:spcPts val="100"/>
              </a:spcAft>
              <a:buClrTx/>
              <a:buSzTx/>
              <a:buFontTx/>
              <a:buNone/>
              <a:tabLst/>
              <a:defRPr/>
            </a:pPr>
            <a:r>
              <a:rPr lang="en-US" sz="1400" b="0" i="0" kern="1200" cap="none" dirty="0">
                <a:solidFill>
                  <a:schemeClr val="tx1"/>
                </a:solidFill>
                <a:latin typeface="+mj-lt"/>
                <a:ea typeface="+mn-ea"/>
                <a:cs typeface="Arial" charset="0"/>
              </a:rPr>
              <a:t>Hong Kong</a:t>
            </a:r>
          </a:p>
          <a:p>
            <a:pPr marL="0" marR="0" indent="0" algn="l" defTabSz="1219170" rtl="0" eaLnBrk="1" fontAlgn="auto" latinLnBrk="0" hangingPunct="1">
              <a:lnSpc>
                <a:spcPct val="100000"/>
              </a:lnSpc>
              <a:spcBef>
                <a:spcPts val="0"/>
              </a:spcBef>
              <a:spcAft>
                <a:spcPts val="100"/>
              </a:spcAft>
              <a:buClrTx/>
              <a:buSzTx/>
              <a:buFontTx/>
              <a:buNone/>
              <a:tabLst/>
              <a:defRPr/>
            </a:pPr>
            <a:r>
              <a:rPr lang="en-US" sz="1400" b="0" i="0" kern="1200" cap="none" dirty="0">
                <a:solidFill>
                  <a:schemeClr val="tx1"/>
                </a:solidFill>
                <a:latin typeface="+mj-lt"/>
                <a:ea typeface="+mn-ea"/>
                <a:cs typeface="Arial" charset="0"/>
              </a:rPr>
              <a:t>Houston</a:t>
            </a:r>
          </a:p>
          <a:p>
            <a:pPr marL="0" marR="0" indent="0" algn="l" defTabSz="1219170" rtl="0" eaLnBrk="1" fontAlgn="auto" latinLnBrk="0" hangingPunct="1">
              <a:lnSpc>
                <a:spcPct val="100000"/>
              </a:lnSpc>
              <a:spcBef>
                <a:spcPts val="0"/>
              </a:spcBef>
              <a:spcAft>
                <a:spcPts val="100"/>
              </a:spcAft>
              <a:buClrTx/>
              <a:buSzTx/>
              <a:buFontTx/>
              <a:buNone/>
              <a:tabLst/>
              <a:defRPr/>
            </a:pPr>
            <a:r>
              <a:rPr lang="en-US" sz="1400" b="0" i="0" kern="1200" cap="none" dirty="0">
                <a:solidFill>
                  <a:schemeClr val="tx1"/>
                </a:solidFill>
                <a:latin typeface="+mj-lt"/>
                <a:ea typeface="+mn-ea"/>
                <a:cs typeface="Arial" charset="0"/>
              </a:rPr>
              <a:t>London</a:t>
            </a:r>
          </a:p>
          <a:p>
            <a:pPr marL="0" marR="0" indent="0" algn="l" defTabSz="1219170" rtl="0" eaLnBrk="1" fontAlgn="auto" latinLnBrk="0" hangingPunct="1">
              <a:lnSpc>
                <a:spcPct val="100000"/>
              </a:lnSpc>
              <a:spcBef>
                <a:spcPts val="0"/>
              </a:spcBef>
              <a:spcAft>
                <a:spcPts val="100"/>
              </a:spcAft>
              <a:buClrTx/>
              <a:buSzTx/>
              <a:buFontTx/>
              <a:buNone/>
              <a:tabLst/>
              <a:defRPr/>
            </a:pPr>
            <a:r>
              <a:rPr lang="en-US" sz="1400" b="0" i="0" kern="1200" cap="none" dirty="0">
                <a:solidFill>
                  <a:schemeClr val="tx1"/>
                </a:solidFill>
                <a:latin typeface="+mj-lt"/>
                <a:ea typeface="+mn-ea"/>
                <a:cs typeface="Arial" charset="0"/>
              </a:rPr>
              <a:t>Los Angeles</a:t>
            </a:r>
            <a:br>
              <a:rPr lang="en-US" sz="1400" b="0" i="0" kern="1200" cap="none" dirty="0">
                <a:solidFill>
                  <a:schemeClr val="tx1"/>
                </a:solidFill>
                <a:latin typeface="+mj-lt"/>
                <a:ea typeface="+mn-ea"/>
                <a:cs typeface="Arial" charset="0"/>
              </a:rPr>
            </a:br>
            <a:br>
              <a:rPr lang="en-US" sz="1400" b="0" i="0" kern="1200" cap="none" dirty="0">
                <a:solidFill>
                  <a:schemeClr val="tx1"/>
                </a:solidFill>
                <a:latin typeface="+mj-lt"/>
                <a:ea typeface="+mn-ea"/>
                <a:cs typeface="Arial" charset="0"/>
              </a:rPr>
            </a:br>
            <a:r>
              <a:rPr lang="en-US" sz="1400" b="0" i="0" kern="1200" cap="none" dirty="0">
                <a:solidFill>
                  <a:schemeClr val="tx1"/>
                </a:solidFill>
                <a:latin typeface="+mj-lt"/>
                <a:ea typeface="+mn-ea"/>
                <a:cs typeface="Arial" charset="0"/>
              </a:rPr>
              <a:t>Miami</a:t>
            </a:r>
            <a:br>
              <a:rPr lang="en-US" sz="1400" b="0" i="0" kern="1200" cap="none" dirty="0">
                <a:solidFill>
                  <a:schemeClr val="tx1"/>
                </a:solidFill>
                <a:latin typeface="+mj-lt"/>
                <a:ea typeface="+mn-ea"/>
                <a:cs typeface="Arial" charset="0"/>
              </a:rPr>
            </a:br>
            <a:r>
              <a:rPr lang="en-US" sz="1400" b="0" i="0" kern="1200" cap="none" dirty="0">
                <a:solidFill>
                  <a:schemeClr val="tx1"/>
                </a:solidFill>
                <a:latin typeface="+mj-lt"/>
                <a:ea typeface="+mn-ea"/>
                <a:cs typeface="Arial" charset="0"/>
              </a:rPr>
              <a:t>Munich</a:t>
            </a:r>
            <a:br>
              <a:rPr lang="en-US" sz="1400" b="0" i="0" kern="1200" cap="none" dirty="0">
                <a:solidFill>
                  <a:schemeClr val="tx1"/>
                </a:solidFill>
                <a:latin typeface="+mj-lt"/>
                <a:ea typeface="+mn-ea"/>
                <a:cs typeface="Arial" charset="0"/>
              </a:rPr>
            </a:br>
            <a:r>
              <a:rPr lang="en-US" sz="1400" b="0" i="0" kern="1200" cap="none" dirty="0">
                <a:solidFill>
                  <a:schemeClr val="tx1"/>
                </a:solidFill>
                <a:latin typeface="+mj-lt"/>
                <a:ea typeface="+mn-ea"/>
                <a:cs typeface="Arial" charset="0"/>
              </a:rPr>
              <a:t>New York</a:t>
            </a:r>
          </a:p>
          <a:p>
            <a:pPr marL="0" marR="0" indent="0" algn="l" defTabSz="1219170" rtl="0" eaLnBrk="1" fontAlgn="auto" latinLnBrk="0" hangingPunct="1">
              <a:lnSpc>
                <a:spcPct val="100000"/>
              </a:lnSpc>
              <a:spcBef>
                <a:spcPts val="0"/>
              </a:spcBef>
              <a:spcAft>
                <a:spcPts val="100"/>
              </a:spcAft>
              <a:buClrTx/>
              <a:buSzTx/>
              <a:buFontTx/>
              <a:buNone/>
              <a:tabLst/>
              <a:defRPr/>
            </a:pPr>
            <a:r>
              <a:rPr lang="en-US" sz="1400" b="0" i="0" kern="1200" cap="none" dirty="0">
                <a:solidFill>
                  <a:schemeClr val="tx1"/>
                </a:solidFill>
                <a:latin typeface="+mj-lt"/>
                <a:ea typeface="+mn-ea"/>
                <a:cs typeface="Arial" charset="0"/>
              </a:rPr>
              <a:t>Orange County</a:t>
            </a:r>
          </a:p>
          <a:p>
            <a:pPr marL="0" marR="0" indent="0" algn="l" defTabSz="1219170" rtl="0" eaLnBrk="1" fontAlgn="auto" latinLnBrk="0" hangingPunct="1">
              <a:lnSpc>
                <a:spcPct val="100000"/>
              </a:lnSpc>
              <a:spcBef>
                <a:spcPts val="0"/>
              </a:spcBef>
              <a:spcAft>
                <a:spcPts val="100"/>
              </a:spcAft>
              <a:buClrTx/>
              <a:buSzTx/>
              <a:buFontTx/>
              <a:buNone/>
              <a:tabLst/>
              <a:defRPr/>
            </a:pPr>
            <a:r>
              <a:rPr lang="en-US" sz="1400" b="0" i="0" kern="1200" cap="none" dirty="0">
                <a:solidFill>
                  <a:schemeClr val="tx1"/>
                </a:solidFill>
                <a:latin typeface="+mj-lt"/>
                <a:ea typeface="+mn-ea"/>
                <a:cs typeface="Arial" charset="0"/>
              </a:rPr>
              <a:t>Paris </a:t>
            </a:r>
          </a:p>
          <a:p>
            <a:pPr marL="0" marR="0" indent="0" algn="l" defTabSz="1219170" rtl="0" eaLnBrk="1" fontAlgn="auto" latinLnBrk="0" hangingPunct="1">
              <a:lnSpc>
                <a:spcPct val="100000"/>
              </a:lnSpc>
              <a:spcBef>
                <a:spcPts val="0"/>
              </a:spcBef>
              <a:spcAft>
                <a:spcPts val="100"/>
              </a:spcAft>
              <a:buClrTx/>
              <a:buSzTx/>
              <a:buFontTx/>
              <a:buNone/>
              <a:tabLst/>
              <a:defRPr/>
            </a:pPr>
            <a:r>
              <a:rPr lang="en-US" sz="1400" b="0" i="0" kern="1200" cap="none" dirty="0">
                <a:solidFill>
                  <a:schemeClr val="tx1"/>
                </a:solidFill>
                <a:latin typeface="+mj-lt"/>
                <a:ea typeface="+mn-ea"/>
                <a:cs typeface="Arial" charset="0"/>
              </a:rPr>
              <a:t>Philadelphia</a:t>
            </a:r>
          </a:p>
          <a:p>
            <a:pPr marL="0" marR="0" indent="0" algn="l" defTabSz="1219170" rtl="0" eaLnBrk="1" fontAlgn="auto" latinLnBrk="0" hangingPunct="1">
              <a:lnSpc>
                <a:spcPct val="100000"/>
              </a:lnSpc>
              <a:spcBef>
                <a:spcPts val="0"/>
              </a:spcBef>
              <a:spcAft>
                <a:spcPts val="100"/>
              </a:spcAft>
              <a:buClrTx/>
              <a:buSzTx/>
              <a:buFontTx/>
              <a:buNone/>
              <a:tabLst/>
              <a:defRPr/>
            </a:pPr>
            <a:r>
              <a:rPr lang="en-US" sz="1400" b="0" i="0" kern="1200" cap="none" dirty="0">
                <a:solidFill>
                  <a:schemeClr val="tx1"/>
                </a:solidFill>
                <a:latin typeface="+mj-lt"/>
                <a:ea typeface="+mn-ea"/>
                <a:cs typeface="Arial" charset="0"/>
              </a:rPr>
              <a:t>Pittsburgh</a:t>
            </a:r>
          </a:p>
          <a:p>
            <a:pPr marL="0" marR="0" indent="0" algn="l" defTabSz="1219170" rtl="0" eaLnBrk="1" fontAlgn="auto" latinLnBrk="0" hangingPunct="1">
              <a:lnSpc>
                <a:spcPct val="100000"/>
              </a:lnSpc>
              <a:spcBef>
                <a:spcPts val="0"/>
              </a:spcBef>
              <a:spcAft>
                <a:spcPts val="100"/>
              </a:spcAft>
              <a:buClrTx/>
              <a:buSzTx/>
              <a:buFontTx/>
              <a:buNone/>
              <a:tabLst/>
              <a:defRPr/>
            </a:pPr>
            <a:r>
              <a:rPr lang="en-US" sz="1400" b="0" i="0" kern="1200" cap="none" dirty="0">
                <a:solidFill>
                  <a:schemeClr val="tx1"/>
                </a:solidFill>
                <a:latin typeface="+mj-lt"/>
                <a:ea typeface="+mn-ea"/>
                <a:cs typeface="Arial" charset="0"/>
              </a:rPr>
              <a:t>Princeton</a:t>
            </a:r>
          </a:p>
          <a:p>
            <a:pPr marL="0" marR="0" indent="0" algn="l" defTabSz="1219170" rtl="0" eaLnBrk="1" fontAlgn="auto" latinLnBrk="0" hangingPunct="1">
              <a:lnSpc>
                <a:spcPct val="100000"/>
              </a:lnSpc>
              <a:spcBef>
                <a:spcPts val="0"/>
              </a:spcBef>
              <a:spcAft>
                <a:spcPts val="100"/>
              </a:spcAft>
              <a:buClrTx/>
              <a:buSzTx/>
              <a:buFontTx/>
              <a:buNone/>
              <a:tabLst/>
              <a:defRPr/>
            </a:pPr>
            <a:r>
              <a:rPr lang="en-US" sz="1400" b="0" i="0" kern="1200" cap="none" dirty="0">
                <a:solidFill>
                  <a:schemeClr val="tx1"/>
                </a:solidFill>
                <a:latin typeface="+mj-lt"/>
                <a:ea typeface="+mn-ea"/>
                <a:cs typeface="Arial" charset="0"/>
              </a:rPr>
              <a:t>San Francisco</a:t>
            </a:r>
          </a:p>
          <a:p>
            <a:pPr marL="0" marR="0" indent="0" algn="l" defTabSz="1219170" rtl="0" eaLnBrk="1" fontAlgn="auto" latinLnBrk="0" hangingPunct="1">
              <a:lnSpc>
                <a:spcPct val="100000"/>
              </a:lnSpc>
              <a:spcBef>
                <a:spcPts val="0"/>
              </a:spcBef>
              <a:spcAft>
                <a:spcPts val="100"/>
              </a:spcAft>
              <a:buClrTx/>
              <a:buSzTx/>
              <a:buFontTx/>
              <a:buNone/>
              <a:tabLst/>
              <a:defRPr/>
            </a:pPr>
            <a:r>
              <a:rPr lang="en-US" sz="1400" dirty="0">
                <a:latin typeface="+mj-lt"/>
              </a:rPr>
              <a:t>Seattle</a:t>
            </a:r>
            <a:endParaRPr lang="en-US" sz="1400" b="0" i="0" kern="1200" cap="none" dirty="0">
              <a:solidFill>
                <a:schemeClr val="tx1"/>
              </a:solidFill>
              <a:latin typeface="+mj-lt"/>
              <a:ea typeface="+mn-ea"/>
              <a:cs typeface="Arial" charset="0"/>
            </a:endParaRPr>
          </a:p>
          <a:p>
            <a:pPr marL="0" marR="0" indent="0" algn="l" defTabSz="1219170" rtl="0" eaLnBrk="1" fontAlgn="auto" latinLnBrk="0" hangingPunct="1">
              <a:lnSpc>
                <a:spcPct val="100000"/>
              </a:lnSpc>
              <a:spcBef>
                <a:spcPts val="0"/>
              </a:spcBef>
              <a:spcAft>
                <a:spcPts val="100"/>
              </a:spcAft>
              <a:buClrTx/>
              <a:buSzTx/>
              <a:buFontTx/>
              <a:buNone/>
              <a:tabLst/>
              <a:defRPr/>
            </a:pPr>
            <a:r>
              <a:rPr lang="en-US" sz="1400" b="0" i="0" kern="1200" cap="none" dirty="0">
                <a:solidFill>
                  <a:schemeClr val="tx1"/>
                </a:solidFill>
                <a:latin typeface="+mj-lt"/>
                <a:ea typeface="+mn-ea"/>
                <a:cs typeface="Arial" charset="0"/>
              </a:rPr>
              <a:t>Shanghai</a:t>
            </a:r>
            <a:br>
              <a:rPr lang="en-US" sz="1400" b="0" i="0" kern="1200" cap="none" dirty="0">
                <a:solidFill>
                  <a:schemeClr val="tx1"/>
                </a:solidFill>
                <a:latin typeface="+mj-lt"/>
                <a:ea typeface="+mn-ea"/>
                <a:cs typeface="Arial" charset="0"/>
              </a:rPr>
            </a:br>
            <a:r>
              <a:rPr lang="en-US" sz="1400" b="0" i="0" kern="1200" cap="none" dirty="0">
                <a:solidFill>
                  <a:schemeClr val="tx1"/>
                </a:solidFill>
                <a:latin typeface="+mj-lt"/>
                <a:ea typeface="+mn-ea"/>
                <a:cs typeface="Arial" charset="0"/>
              </a:rPr>
              <a:t>Silicon Valley</a:t>
            </a:r>
          </a:p>
          <a:p>
            <a:pPr marL="0" marR="0" indent="0" algn="l" defTabSz="1219170" rtl="0" eaLnBrk="1" fontAlgn="auto" latinLnBrk="0" hangingPunct="1">
              <a:lnSpc>
                <a:spcPct val="100000"/>
              </a:lnSpc>
              <a:spcBef>
                <a:spcPts val="0"/>
              </a:spcBef>
              <a:spcAft>
                <a:spcPts val="100"/>
              </a:spcAft>
              <a:buClrTx/>
              <a:buSzTx/>
              <a:buFontTx/>
              <a:buNone/>
              <a:tabLst/>
              <a:defRPr/>
            </a:pPr>
            <a:r>
              <a:rPr lang="en-US" sz="1400" b="0" i="0" kern="1200" cap="none" dirty="0">
                <a:solidFill>
                  <a:schemeClr val="tx1"/>
                </a:solidFill>
                <a:latin typeface="+mj-lt"/>
                <a:ea typeface="+mn-ea"/>
                <a:cs typeface="Arial" charset="0"/>
              </a:rPr>
              <a:t>Singapore</a:t>
            </a:r>
          </a:p>
          <a:p>
            <a:pPr marL="0" marR="0" indent="0" algn="l" defTabSz="1219170" rtl="0" eaLnBrk="1" fontAlgn="auto" latinLnBrk="0" hangingPunct="1">
              <a:lnSpc>
                <a:spcPct val="100000"/>
              </a:lnSpc>
              <a:spcBef>
                <a:spcPts val="0"/>
              </a:spcBef>
              <a:spcAft>
                <a:spcPts val="100"/>
              </a:spcAft>
              <a:buClrTx/>
              <a:buSzTx/>
              <a:buFontTx/>
              <a:buNone/>
              <a:tabLst/>
              <a:defRPr/>
            </a:pPr>
            <a:r>
              <a:rPr lang="en-US" sz="1400" b="0" i="0" kern="1200" cap="none" dirty="0">
                <a:solidFill>
                  <a:schemeClr val="tx1"/>
                </a:solidFill>
                <a:latin typeface="+mj-lt"/>
                <a:ea typeface="+mn-ea"/>
                <a:cs typeface="Arial" charset="0"/>
              </a:rPr>
              <a:t>Tokyo</a:t>
            </a:r>
          </a:p>
          <a:p>
            <a:pPr marL="0" marR="0" indent="0" algn="l" defTabSz="1219170" rtl="0" eaLnBrk="1" fontAlgn="auto" latinLnBrk="0" hangingPunct="1">
              <a:lnSpc>
                <a:spcPct val="100000"/>
              </a:lnSpc>
              <a:spcBef>
                <a:spcPts val="0"/>
              </a:spcBef>
              <a:spcAft>
                <a:spcPts val="100"/>
              </a:spcAft>
              <a:buClrTx/>
              <a:buSzTx/>
              <a:buFontTx/>
              <a:buNone/>
              <a:tabLst/>
              <a:defRPr/>
            </a:pPr>
            <a:r>
              <a:rPr lang="en-US" sz="1400" b="0" i="0" kern="1200" cap="none" dirty="0">
                <a:solidFill>
                  <a:schemeClr val="tx1"/>
                </a:solidFill>
                <a:latin typeface="+mj-lt"/>
                <a:ea typeface="+mn-ea"/>
                <a:cs typeface="Arial" charset="0"/>
              </a:rPr>
              <a:t>Washington, DC</a:t>
            </a:r>
          </a:p>
          <a:p>
            <a:pPr marL="0" marR="0" indent="0" algn="l" defTabSz="1219170" rtl="0" eaLnBrk="1" fontAlgn="auto" latinLnBrk="0" hangingPunct="1">
              <a:lnSpc>
                <a:spcPct val="100000"/>
              </a:lnSpc>
              <a:spcBef>
                <a:spcPts val="0"/>
              </a:spcBef>
              <a:spcAft>
                <a:spcPts val="100"/>
              </a:spcAft>
              <a:buClrTx/>
              <a:buSzTx/>
              <a:buFontTx/>
              <a:buNone/>
              <a:tabLst/>
              <a:defRPr/>
            </a:pPr>
            <a:r>
              <a:rPr lang="en-US" sz="1400" b="0" i="0" kern="1200" cap="none" dirty="0">
                <a:solidFill>
                  <a:schemeClr val="tx1"/>
                </a:solidFill>
                <a:latin typeface="+mj-lt"/>
                <a:ea typeface="+mn-ea"/>
                <a:cs typeface="Arial" charset="0"/>
              </a:rPr>
              <a:t>Wilmington</a:t>
            </a:r>
          </a:p>
        </p:txBody>
      </p:sp>
      <p:pic>
        <p:nvPicPr>
          <p:cNvPr id="11" name="Picture 10">
            <a:extLst>
              <a:ext uri="{FF2B5EF4-FFF2-40B4-BE49-F238E27FC236}">
                <a16:creationId xmlns:a16="http://schemas.microsoft.com/office/drawing/2014/main" id="{D53585B8-9566-4469-0003-CAF9B9B5D2BA}"/>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3559627" y="855542"/>
            <a:ext cx="8184965" cy="4753767"/>
          </a:xfrm>
          <a:prstGeom prst="rect">
            <a:avLst/>
          </a:prstGeom>
        </p:spPr>
      </p:pic>
    </p:spTree>
    <p:extLst>
      <p:ext uri="{BB962C8B-B14F-4D97-AF65-F5344CB8AC3E}">
        <p14:creationId xmlns:p14="http://schemas.microsoft.com/office/powerpoint/2010/main" val="334419848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Color Palette Referenc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457346" y="6309360"/>
            <a:ext cx="484716" cy="365760"/>
          </a:xfrm>
        </p:spPr>
        <p:txBody>
          <a:bodyPr/>
          <a:lstStyle>
            <a:lvl1pPr>
              <a:defRPr>
                <a:latin typeface="+mj-lt"/>
              </a:defRPr>
            </a:lvl1pPr>
          </a:lstStyle>
          <a:p>
            <a:pPr>
              <a:defRPr/>
            </a:pPr>
            <a:fld id="{239FF972-6058-4859-ADE8-D70EEBA9A665}" type="slidenum">
              <a:rPr lang="en-US" smtClean="0"/>
              <a:pPr>
                <a:defRPr/>
              </a:pPr>
              <a:t>‹#›</a:t>
            </a:fld>
            <a:endParaRPr lang="en-US" dirty="0"/>
          </a:p>
        </p:txBody>
      </p:sp>
      <p:sp>
        <p:nvSpPr>
          <p:cNvPr id="5" name="Title 1"/>
          <p:cNvSpPr>
            <a:spLocks noGrp="1"/>
          </p:cNvSpPr>
          <p:nvPr userDrawn="1">
            <p:ph type="title"/>
          </p:nvPr>
        </p:nvSpPr>
        <p:spPr>
          <a:xfrm>
            <a:off x="487680" y="303333"/>
            <a:ext cx="11211137" cy="1005840"/>
          </a:xfrm>
        </p:spPr>
        <p:txBody>
          <a:bodyPr/>
          <a:lstStyle>
            <a:lvl1pPr>
              <a:defRPr>
                <a:latin typeface="+mj-lt"/>
              </a:defRPr>
            </a:lvl1pPr>
          </a:lstStyle>
          <a:p>
            <a:r>
              <a:rPr lang="en-US" dirty="0"/>
              <a:t>Click to edit Master title style</a:t>
            </a:r>
          </a:p>
        </p:txBody>
      </p:sp>
      <p:sp>
        <p:nvSpPr>
          <p:cNvPr id="7" name="Slide Number Placeholder 3"/>
          <p:cNvSpPr txBox="1">
            <a:spLocks/>
          </p:cNvSpPr>
          <p:nvPr userDrawn="1"/>
        </p:nvSpPr>
        <p:spPr bwMode="gray">
          <a:xfrm>
            <a:off x="11214102" y="6309360"/>
            <a:ext cx="484716" cy="365760"/>
          </a:xfrm>
          <a:prstGeom prst="rect">
            <a:avLst/>
          </a:prstGeom>
        </p:spPr>
        <p:txBody>
          <a:bodyPr vert="horz" lIns="0" tIns="0" rIns="0" bIns="24384" rtlCol="0" anchor="ctr">
            <a:normAutofit/>
          </a:bodyP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chemeClr val="bg1"/>
              </a:solidFill>
              <a:effectLst/>
              <a:uLnTx/>
              <a:uFillTx/>
              <a:latin typeface="+mj-lt"/>
              <a:ea typeface="+mn-ea"/>
              <a:cs typeface="Arial" charset="0"/>
            </a:endParaRPr>
          </a:p>
        </p:txBody>
      </p:sp>
      <p:grpSp>
        <p:nvGrpSpPr>
          <p:cNvPr id="6" name="Group 5"/>
          <p:cNvGrpSpPr/>
          <p:nvPr userDrawn="1"/>
        </p:nvGrpSpPr>
        <p:grpSpPr>
          <a:xfrm>
            <a:off x="482600" y="1518459"/>
            <a:ext cx="11221721" cy="4318999"/>
            <a:chOff x="361949" y="1314853"/>
            <a:chExt cx="8416291" cy="3063240"/>
          </a:xfrm>
        </p:grpSpPr>
        <p:sp>
          <p:nvSpPr>
            <p:cNvPr id="22" name="Oval 21"/>
            <p:cNvSpPr>
              <a:spLocks noChangeAspect="1"/>
            </p:cNvSpPr>
            <p:nvPr userDrawn="1"/>
          </p:nvSpPr>
          <p:spPr bwMode="gray">
            <a:xfrm>
              <a:off x="361950" y="3097933"/>
              <a:ext cx="1371600" cy="1280160"/>
            </a:xfrm>
            <a:prstGeom prst="ellipse">
              <a:avLst/>
            </a:prstGeom>
            <a:solidFill>
              <a:srgbClr val="4F3996"/>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spcAft>
                  <a:spcPts val="400"/>
                </a:spcAft>
              </a:pPr>
              <a:r>
                <a:rPr lang="en-US" sz="1600" b="1" dirty="0">
                  <a:solidFill>
                    <a:schemeClr val="bg1"/>
                  </a:solidFill>
                  <a:latin typeface="+mj-lt"/>
                </a:rPr>
                <a:t>Purple</a:t>
              </a:r>
            </a:p>
            <a:p>
              <a:pPr algn="ctr"/>
              <a:r>
                <a:rPr lang="en-US" sz="1600" dirty="0">
                  <a:solidFill>
                    <a:schemeClr val="bg1"/>
                  </a:solidFill>
                  <a:latin typeface="+mj-lt"/>
                </a:rPr>
                <a:t>R 79</a:t>
              </a:r>
            </a:p>
            <a:p>
              <a:pPr algn="ctr"/>
              <a:r>
                <a:rPr lang="en-US" sz="1600" dirty="0">
                  <a:solidFill>
                    <a:schemeClr val="bg1"/>
                  </a:solidFill>
                  <a:latin typeface="+mj-lt"/>
                </a:rPr>
                <a:t>G 57</a:t>
              </a:r>
            </a:p>
            <a:p>
              <a:pPr algn="ctr"/>
              <a:r>
                <a:rPr lang="en-US" sz="1600" dirty="0">
                  <a:solidFill>
                    <a:schemeClr val="bg1"/>
                  </a:solidFill>
                  <a:latin typeface="+mj-lt"/>
                </a:rPr>
                <a:t>B 150</a:t>
              </a:r>
            </a:p>
          </p:txBody>
        </p:sp>
        <p:sp>
          <p:nvSpPr>
            <p:cNvPr id="23" name="Oval 22"/>
            <p:cNvSpPr>
              <a:spLocks noChangeAspect="1"/>
            </p:cNvSpPr>
            <p:nvPr userDrawn="1"/>
          </p:nvSpPr>
          <p:spPr bwMode="gray">
            <a:xfrm>
              <a:off x="361950" y="1554883"/>
              <a:ext cx="1371600" cy="1280160"/>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spcAft>
                  <a:spcPts val="400"/>
                </a:spcAft>
              </a:pPr>
              <a:r>
                <a:rPr lang="en-US" sz="1600" b="1" dirty="0">
                  <a:solidFill>
                    <a:schemeClr val="bg1"/>
                  </a:solidFill>
                  <a:latin typeface="+mj-lt"/>
                </a:rPr>
                <a:t>Black</a:t>
              </a:r>
            </a:p>
            <a:p>
              <a:pPr algn="ctr"/>
              <a:r>
                <a:rPr lang="en-US" sz="1600" dirty="0">
                  <a:solidFill>
                    <a:schemeClr val="bg1"/>
                  </a:solidFill>
                  <a:latin typeface="+mj-lt"/>
                </a:rPr>
                <a:t>R 0</a:t>
              </a:r>
            </a:p>
            <a:p>
              <a:pPr algn="ctr"/>
              <a:r>
                <a:rPr lang="en-US" sz="1600" dirty="0">
                  <a:solidFill>
                    <a:schemeClr val="bg1"/>
                  </a:solidFill>
                  <a:latin typeface="+mj-lt"/>
                </a:rPr>
                <a:t>G 0</a:t>
              </a:r>
            </a:p>
            <a:p>
              <a:pPr algn="ctr"/>
              <a:r>
                <a:rPr lang="en-US" sz="1600" dirty="0">
                  <a:solidFill>
                    <a:schemeClr val="bg1"/>
                  </a:solidFill>
                  <a:latin typeface="+mj-lt"/>
                </a:rPr>
                <a:t>B 0</a:t>
              </a:r>
            </a:p>
          </p:txBody>
        </p:sp>
        <p:sp>
          <p:nvSpPr>
            <p:cNvPr id="24" name="Oval 23"/>
            <p:cNvSpPr>
              <a:spLocks noChangeAspect="1"/>
            </p:cNvSpPr>
            <p:nvPr userDrawn="1"/>
          </p:nvSpPr>
          <p:spPr bwMode="gray">
            <a:xfrm>
              <a:off x="3884295" y="1554883"/>
              <a:ext cx="1371600" cy="1280160"/>
            </a:xfrm>
            <a:prstGeom prst="ellipse">
              <a:avLst/>
            </a:prstGeom>
            <a:solidFill>
              <a:srgbClr val="464646"/>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spcAft>
                  <a:spcPts val="400"/>
                </a:spcAft>
              </a:pPr>
              <a:r>
                <a:rPr lang="en-US" sz="1600" b="1" dirty="0">
                  <a:solidFill>
                    <a:schemeClr val="bg1"/>
                  </a:solidFill>
                  <a:latin typeface="+mj-lt"/>
                </a:rPr>
                <a:t>Dark Gray</a:t>
              </a:r>
            </a:p>
            <a:p>
              <a:pPr algn="ctr"/>
              <a:r>
                <a:rPr lang="en-US" sz="1600" dirty="0">
                  <a:solidFill>
                    <a:schemeClr val="bg1"/>
                  </a:solidFill>
                  <a:latin typeface="+mj-lt"/>
                </a:rPr>
                <a:t>R 70</a:t>
              </a:r>
            </a:p>
            <a:p>
              <a:pPr algn="ctr"/>
              <a:r>
                <a:rPr lang="en-US" sz="1600" dirty="0">
                  <a:solidFill>
                    <a:schemeClr val="bg1"/>
                  </a:solidFill>
                  <a:latin typeface="+mj-lt"/>
                </a:rPr>
                <a:t>G 70</a:t>
              </a:r>
            </a:p>
            <a:p>
              <a:pPr algn="ctr"/>
              <a:r>
                <a:rPr lang="en-US" sz="1600" dirty="0">
                  <a:solidFill>
                    <a:schemeClr val="bg1"/>
                  </a:solidFill>
                  <a:latin typeface="+mj-lt"/>
                </a:rPr>
                <a:t>B 70</a:t>
              </a:r>
            </a:p>
          </p:txBody>
        </p:sp>
        <p:sp>
          <p:nvSpPr>
            <p:cNvPr id="25" name="Oval 24"/>
            <p:cNvSpPr>
              <a:spLocks noChangeAspect="1"/>
            </p:cNvSpPr>
            <p:nvPr userDrawn="1"/>
          </p:nvSpPr>
          <p:spPr bwMode="gray">
            <a:xfrm>
              <a:off x="1770888" y="3097933"/>
              <a:ext cx="1371600" cy="128016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spcAft>
                  <a:spcPts val="400"/>
                </a:spcAft>
              </a:pPr>
              <a:r>
                <a:rPr lang="en-US" sz="1600" b="1" dirty="0">
                  <a:solidFill>
                    <a:schemeClr val="tx1"/>
                  </a:solidFill>
                  <a:latin typeface="+mj-lt"/>
                </a:rPr>
                <a:t>Blue</a:t>
              </a:r>
            </a:p>
            <a:p>
              <a:pPr algn="ctr"/>
              <a:r>
                <a:rPr lang="en-US" sz="1600" dirty="0">
                  <a:solidFill>
                    <a:schemeClr val="tx1"/>
                  </a:solidFill>
                  <a:latin typeface="+mj-lt"/>
                </a:rPr>
                <a:t>R 0</a:t>
              </a:r>
            </a:p>
            <a:p>
              <a:pPr algn="ctr"/>
              <a:r>
                <a:rPr lang="en-US" sz="1600" dirty="0">
                  <a:solidFill>
                    <a:schemeClr val="tx1"/>
                  </a:solidFill>
                  <a:latin typeface="+mj-lt"/>
                </a:rPr>
                <a:t>G 176</a:t>
              </a:r>
            </a:p>
            <a:p>
              <a:pPr algn="ctr"/>
              <a:r>
                <a:rPr lang="en-US" sz="1600" dirty="0">
                  <a:solidFill>
                    <a:schemeClr val="tx1"/>
                  </a:solidFill>
                  <a:latin typeface="+mj-lt"/>
                </a:rPr>
                <a:t>B 240</a:t>
              </a:r>
            </a:p>
          </p:txBody>
        </p:sp>
        <p:sp>
          <p:nvSpPr>
            <p:cNvPr id="26" name="Oval 25"/>
            <p:cNvSpPr>
              <a:spLocks noChangeAspect="1"/>
            </p:cNvSpPr>
            <p:nvPr userDrawn="1"/>
          </p:nvSpPr>
          <p:spPr bwMode="gray">
            <a:xfrm>
              <a:off x="1770888" y="1554883"/>
              <a:ext cx="1371600" cy="1280160"/>
            </a:xfrm>
            <a:prstGeom prst="ellipse">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spcAft>
                  <a:spcPts val="400"/>
                </a:spcAft>
              </a:pPr>
              <a:r>
                <a:rPr lang="en-US" sz="1600" b="1" dirty="0">
                  <a:solidFill>
                    <a:schemeClr val="tx1"/>
                  </a:solidFill>
                  <a:latin typeface="+mj-lt"/>
                </a:rPr>
                <a:t>White</a:t>
              </a:r>
            </a:p>
            <a:p>
              <a:pPr algn="ctr"/>
              <a:r>
                <a:rPr lang="en-US" sz="1600" dirty="0">
                  <a:solidFill>
                    <a:schemeClr val="tx1"/>
                  </a:solidFill>
                  <a:latin typeface="+mj-lt"/>
                </a:rPr>
                <a:t>R 255</a:t>
              </a:r>
            </a:p>
            <a:p>
              <a:pPr algn="ctr"/>
              <a:r>
                <a:rPr lang="en-US" sz="1600" dirty="0">
                  <a:solidFill>
                    <a:schemeClr val="tx1"/>
                  </a:solidFill>
                  <a:latin typeface="+mj-lt"/>
                </a:rPr>
                <a:t>G 255</a:t>
              </a:r>
            </a:p>
            <a:p>
              <a:pPr algn="ctr"/>
              <a:r>
                <a:rPr lang="en-US" sz="1600" dirty="0">
                  <a:solidFill>
                    <a:schemeClr val="tx1"/>
                  </a:solidFill>
                  <a:latin typeface="+mj-lt"/>
                </a:rPr>
                <a:t>B 255</a:t>
              </a:r>
            </a:p>
          </p:txBody>
        </p:sp>
        <p:sp>
          <p:nvSpPr>
            <p:cNvPr id="27" name="Oval 26"/>
            <p:cNvSpPr>
              <a:spLocks noChangeAspect="1"/>
            </p:cNvSpPr>
            <p:nvPr userDrawn="1"/>
          </p:nvSpPr>
          <p:spPr bwMode="gray">
            <a:xfrm>
              <a:off x="3179826" y="3097933"/>
              <a:ext cx="1371600" cy="1280160"/>
            </a:xfrm>
            <a:prstGeom prst="ellipse">
              <a:avLst/>
            </a:prstGeom>
            <a:solidFill>
              <a:srgbClr val="007836"/>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spcAft>
                  <a:spcPts val="400"/>
                </a:spcAft>
              </a:pPr>
              <a:r>
                <a:rPr lang="en-US" sz="1600" b="1" dirty="0">
                  <a:solidFill>
                    <a:schemeClr val="bg1"/>
                  </a:solidFill>
                  <a:latin typeface="+mj-lt"/>
                </a:rPr>
                <a:t>Dark Green</a:t>
              </a:r>
            </a:p>
            <a:p>
              <a:pPr algn="ctr"/>
              <a:r>
                <a:rPr lang="en-US" sz="1600" dirty="0">
                  <a:solidFill>
                    <a:schemeClr val="bg1"/>
                  </a:solidFill>
                  <a:latin typeface="+mj-lt"/>
                </a:rPr>
                <a:t>R 0</a:t>
              </a:r>
            </a:p>
            <a:p>
              <a:pPr algn="ctr"/>
              <a:r>
                <a:rPr lang="en-US" sz="1600" dirty="0">
                  <a:solidFill>
                    <a:schemeClr val="bg1"/>
                  </a:solidFill>
                  <a:latin typeface="+mj-lt"/>
                </a:rPr>
                <a:t>G 120</a:t>
              </a:r>
            </a:p>
            <a:p>
              <a:pPr algn="ctr"/>
              <a:r>
                <a:rPr lang="en-US" sz="1600" dirty="0">
                  <a:solidFill>
                    <a:schemeClr val="bg1"/>
                  </a:solidFill>
                  <a:latin typeface="+mj-lt"/>
                </a:rPr>
                <a:t>B 54</a:t>
              </a:r>
            </a:p>
          </p:txBody>
        </p:sp>
        <p:sp>
          <p:nvSpPr>
            <p:cNvPr id="28" name="Oval 27"/>
            <p:cNvSpPr>
              <a:spLocks noChangeAspect="1"/>
            </p:cNvSpPr>
            <p:nvPr userDrawn="1"/>
          </p:nvSpPr>
          <p:spPr bwMode="gray">
            <a:xfrm>
              <a:off x="4588764" y="3097933"/>
              <a:ext cx="1371600" cy="1280160"/>
            </a:xfrm>
            <a:prstGeom prst="ellipse">
              <a:avLst/>
            </a:prstGeom>
            <a:solidFill>
              <a:srgbClr val="79D92F"/>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spcAft>
                  <a:spcPts val="400"/>
                </a:spcAft>
              </a:pPr>
              <a:r>
                <a:rPr lang="en-US" sz="1600" b="1" dirty="0">
                  <a:solidFill>
                    <a:schemeClr val="tx1"/>
                  </a:solidFill>
                  <a:latin typeface="+mj-lt"/>
                </a:rPr>
                <a:t>Light Green</a:t>
              </a:r>
            </a:p>
            <a:p>
              <a:pPr algn="ctr"/>
              <a:r>
                <a:rPr lang="en-US" sz="1600" dirty="0">
                  <a:solidFill>
                    <a:schemeClr val="tx1"/>
                  </a:solidFill>
                  <a:latin typeface="+mj-lt"/>
                </a:rPr>
                <a:t>R 121</a:t>
              </a:r>
            </a:p>
            <a:p>
              <a:pPr algn="ctr"/>
              <a:r>
                <a:rPr lang="en-US" sz="1600" dirty="0">
                  <a:solidFill>
                    <a:schemeClr val="tx1"/>
                  </a:solidFill>
                  <a:latin typeface="+mj-lt"/>
                </a:rPr>
                <a:t>G 217</a:t>
              </a:r>
            </a:p>
            <a:p>
              <a:pPr algn="ctr"/>
              <a:r>
                <a:rPr lang="en-US" sz="1600" dirty="0">
                  <a:solidFill>
                    <a:schemeClr val="tx1"/>
                  </a:solidFill>
                  <a:latin typeface="+mj-lt"/>
                </a:rPr>
                <a:t>B 47</a:t>
              </a:r>
            </a:p>
          </p:txBody>
        </p:sp>
        <p:sp>
          <p:nvSpPr>
            <p:cNvPr id="29" name="Oval 28"/>
            <p:cNvSpPr>
              <a:spLocks noChangeAspect="1"/>
            </p:cNvSpPr>
            <p:nvPr userDrawn="1"/>
          </p:nvSpPr>
          <p:spPr bwMode="gray">
            <a:xfrm>
              <a:off x="5997702" y="3097933"/>
              <a:ext cx="1371600" cy="1280160"/>
            </a:xfrm>
            <a:prstGeom prst="ellipse">
              <a:avLst/>
            </a:prstGeom>
            <a:solidFill>
              <a:srgbClr val="FF8B2A"/>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spcAft>
                  <a:spcPts val="400"/>
                </a:spcAft>
              </a:pPr>
              <a:r>
                <a:rPr lang="en-US" sz="1600" b="1" dirty="0">
                  <a:solidFill>
                    <a:schemeClr val="tx1"/>
                  </a:solidFill>
                  <a:latin typeface="+mj-lt"/>
                </a:rPr>
                <a:t>Orange</a:t>
              </a:r>
            </a:p>
            <a:p>
              <a:pPr algn="ctr"/>
              <a:r>
                <a:rPr lang="en-US" sz="1600" dirty="0">
                  <a:solidFill>
                    <a:schemeClr val="tx1"/>
                  </a:solidFill>
                  <a:latin typeface="+mj-lt"/>
                </a:rPr>
                <a:t>R 255</a:t>
              </a:r>
            </a:p>
            <a:p>
              <a:pPr algn="ctr"/>
              <a:r>
                <a:rPr lang="en-US" sz="1600" dirty="0">
                  <a:solidFill>
                    <a:schemeClr val="tx1"/>
                  </a:solidFill>
                  <a:latin typeface="+mj-lt"/>
                </a:rPr>
                <a:t>G 139</a:t>
              </a:r>
            </a:p>
            <a:p>
              <a:pPr algn="ctr"/>
              <a:r>
                <a:rPr lang="en-US" sz="1600" dirty="0">
                  <a:solidFill>
                    <a:schemeClr val="tx1"/>
                  </a:solidFill>
                  <a:latin typeface="+mj-lt"/>
                </a:rPr>
                <a:t>B 42</a:t>
              </a:r>
            </a:p>
          </p:txBody>
        </p:sp>
        <p:sp>
          <p:nvSpPr>
            <p:cNvPr id="30" name="Oval 29"/>
            <p:cNvSpPr>
              <a:spLocks noChangeAspect="1"/>
            </p:cNvSpPr>
            <p:nvPr userDrawn="1"/>
          </p:nvSpPr>
          <p:spPr bwMode="gray">
            <a:xfrm>
              <a:off x="7406640" y="3097933"/>
              <a:ext cx="1371600" cy="1280160"/>
            </a:xfrm>
            <a:prstGeom prst="ellipse">
              <a:avLst/>
            </a:prstGeom>
            <a:solidFill>
              <a:srgbClr val="E6143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spcAft>
                  <a:spcPts val="400"/>
                </a:spcAft>
              </a:pPr>
              <a:r>
                <a:rPr lang="en-US" sz="1600" b="1" dirty="0">
                  <a:solidFill>
                    <a:schemeClr val="bg1"/>
                  </a:solidFill>
                  <a:latin typeface="+mj-lt"/>
                </a:rPr>
                <a:t>Red</a:t>
              </a:r>
            </a:p>
            <a:p>
              <a:pPr algn="ctr"/>
              <a:r>
                <a:rPr lang="en-US" sz="1600" dirty="0">
                  <a:solidFill>
                    <a:schemeClr val="bg1"/>
                  </a:solidFill>
                  <a:latin typeface="+mj-lt"/>
                </a:rPr>
                <a:t>R 230</a:t>
              </a:r>
            </a:p>
            <a:p>
              <a:pPr algn="ctr"/>
              <a:r>
                <a:rPr lang="en-US" sz="1600" dirty="0">
                  <a:solidFill>
                    <a:schemeClr val="bg1"/>
                  </a:solidFill>
                  <a:latin typeface="+mj-lt"/>
                </a:rPr>
                <a:t>G 20</a:t>
              </a:r>
            </a:p>
            <a:p>
              <a:pPr algn="ctr"/>
              <a:r>
                <a:rPr lang="en-US" sz="1600" dirty="0">
                  <a:solidFill>
                    <a:schemeClr val="bg1"/>
                  </a:solidFill>
                  <a:latin typeface="+mj-lt"/>
                </a:rPr>
                <a:t>B 50</a:t>
              </a:r>
            </a:p>
          </p:txBody>
        </p:sp>
        <p:sp>
          <p:nvSpPr>
            <p:cNvPr id="31" name="Oval 30"/>
            <p:cNvSpPr>
              <a:spLocks noChangeAspect="1"/>
            </p:cNvSpPr>
            <p:nvPr userDrawn="1"/>
          </p:nvSpPr>
          <p:spPr bwMode="gray">
            <a:xfrm>
              <a:off x="5293233" y="1554883"/>
              <a:ext cx="1371600" cy="1280160"/>
            </a:xfrm>
            <a:prstGeom prst="ellipse">
              <a:avLst/>
            </a:prstGeom>
            <a:solidFill>
              <a:srgbClr val="7B7B7E"/>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spcAft>
                  <a:spcPts val="400"/>
                </a:spcAft>
              </a:pPr>
              <a:r>
                <a:rPr lang="en-US" sz="1600" b="1" spc="-53" dirty="0">
                  <a:solidFill>
                    <a:schemeClr val="bg1"/>
                  </a:solidFill>
                  <a:latin typeface="+mj-lt"/>
                </a:rPr>
                <a:t>Medium Gray</a:t>
              </a:r>
            </a:p>
            <a:p>
              <a:pPr algn="ctr"/>
              <a:r>
                <a:rPr lang="en-US" sz="1600" dirty="0">
                  <a:solidFill>
                    <a:schemeClr val="bg1"/>
                  </a:solidFill>
                  <a:latin typeface="+mj-lt"/>
                </a:rPr>
                <a:t>R 123</a:t>
              </a:r>
            </a:p>
            <a:p>
              <a:pPr algn="ctr"/>
              <a:r>
                <a:rPr lang="en-US" sz="1600" dirty="0">
                  <a:solidFill>
                    <a:schemeClr val="bg1"/>
                  </a:solidFill>
                  <a:latin typeface="+mj-lt"/>
                </a:rPr>
                <a:t>G 123</a:t>
              </a:r>
            </a:p>
            <a:p>
              <a:pPr algn="ctr"/>
              <a:r>
                <a:rPr lang="en-US" sz="1600" dirty="0">
                  <a:solidFill>
                    <a:schemeClr val="bg1"/>
                  </a:solidFill>
                  <a:latin typeface="+mj-lt"/>
                </a:rPr>
                <a:t>B 126</a:t>
              </a:r>
            </a:p>
          </p:txBody>
        </p:sp>
        <p:sp>
          <p:nvSpPr>
            <p:cNvPr id="32" name="Oval 31"/>
            <p:cNvSpPr>
              <a:spLocks noChangeAspect="1"/>
            </p:cNvSpPr>
            <p:nvPr userDrawn="1"/>
          </p:nvSpPr>
          <p:spPr bwMode="gray">
            <a:xfrm>
              <a:off x="6702171" y="1554883"/>
              <a:ext cx="1371600" cy="1280160"/>
            </a:xfrm>
            <a:prstGeom prst="ellipse">
              <a:avLst/>
            </a:prstGeom>
            <a:solidFill>
              <a:srgbClr val="C8C8C8"/>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spcAft>
                  <a:spcPts val="400"/>
                </a:spcAft>
              </a:pPr>
              <a:r>
                <a:rPr lang="en-US" sz="1600" b="1" dirty="0">
                  <a:solidFill>
                    <a:schemeClr val="tx1"/>
                  </a:solidFill>
                  <a:latin typeface="+mj-lt"/>
                </a:rPr>
                <a:t>Light Gray</a:t>
              </a:r>
            </a:p>
            <a:p>
              <a:pPr algn="ctr"/>
              <a:r>
                <a:rPr lang="en-US" sz="1600" dirty="0">
                  <a:solidFill>
                    <a:schemeClr val="tx1"/>
                  </a:solidFill>
                  <a:latin typeface="+mj-lt"/>
                </a:rPr>
                <a:t>R 200</a:t>
              </a:r>
            </a:p>
            <a:p>
              <a:pPr algn="ctr"/>
              <a:r>
                <a:rPr lang="en-US" sz="1600" dirty="0">
                  <a:solidFill>
                    <a:schemeClr val="tx1"/>
                  </a:solidFill>
                  <a:latin typeface="+mj-lt"/>
                </a:rPr>
                <a:t>G 200</a:t>
              </a:r>
            </a:p>
            <a:p>
              <a:pPr algn="ctr"/>
              <a:r>
                <a:rPr lang="en-US" sz="1600" dirty="0">
                  <a:solidFill>
                    <a:schemeClr val="tx1"/>
                  </a:solidFill>
                  <a:latin typeface="+mj-lt"/>
                </a:rPr>
                <a:t>B 200</a:t>
              </a:r>
            </a:p>
          </p:txBody>
        </p:sp>
        <p:sp>
          <p:nvSpPr>
            <p:cNvPr id="33" name="TextBox 32"/>
            <p:cNvSpPr txBox="1"/>
            <p:nvPr userDrawn="1"/>
          </p:nvSpPr>
          <p:spPr>
            <a:xfrm>
              <a:off x="361949" y="1314853"/>
              <a:ext cx="2780539" cy="171450"/>
            </a:xfrm>
            <a:prstGeom prst="rect">
              <a:avLst/>
            </a:prstGeom>
            <a:noFill/>
          </p:spPr>
          <p:txBody>
            <a:bodyPr wrap="square" lIns="0" tIns="0" rIns="0" bIns="0" rtlCol="0">
              <a:noAutofit/>
            </a:bodyPr>
            <a:lstStyle/>
            <a:p>
              <a:r>
                <a:rPr lang="en-US" sz="1867" dirty="0">
                  <a:latin typeface="+mj-lt"/>
                </a:rPr>
                <a:t>Main colors</a:t>
              </a:r>
            </a:p>
          </p:txBody>
        </p:sp>
        <p:sp>
          <p:nvSpPr>
            <p:cNvPr id="34" name="TextBox 33"/>
            <p:cNvSpPr txBox="1"/>
            <p:nvPr userDrawn="1"/>
          </p:nvSpPr>
          <p:spPr>
            <a:xfrm>
              <a:off x="3884295" y="1314853"/>
              <a:ext cx="4189476" cy="171450"/>
            </a:xfrm>
            <a:prstGeom prst="rect">
              <a:avLst/>
            </a:prstGeom>
            <a:noFill/>
          </p:spPr>
          <p:txBody>
            <a:bodyPr wrap="square" lIns="0" tIns="0" rIns="0" bIns="0" rtlCol="0">
              <a:noAutofit/>
            </a:bodyPr>
            <a:lstStyle/>
            <a:p>
              <a:r>
                <a:rPr lang="en-US" sz="1867" dirty="0">
                  <a:latin typeface="+mj-lt"/>
                </a:rPr>
                <a:t>Tints of gray for charts</a:t>
              </a:r>
            </a:p>
          </p:txBody>
        </p:sp>
        <p:sp>
          <p:nvSpPr>
            <p:cNvPr id="35" name="TextBox 34"/>
            <p:cNvSpPr txBox="1"/>
            <p:nvPr userDrawn="1"/>
          </p:nvSpPr>
          <p:spPr>
            <a:xfrm>
              <a:off x="361950" y="2857903"/>
              <a:ext cx="8412163" cy="171450"/>
            </a:xfrm>
            <a:prstGeom prst="rect">
              <a:avLst/>
            </a:prstGeom>
            <a:noFill/>
          </p:spPr>
          <p:txBody>
            <a:bodyPr wrap="square" lIns="0" tIns="0" rIns="0" bIns="0" rtlCol="0">
              <a:noAutofit/>
            </a:bodyPr>
            <a:lstStyle/>
            <a:p>
              <a:r>
                <a:rPr lang="en-US" sz="1867" dirty="0">
                  <a:latin typeface="+mj-lt"/>
                </a:rPr>
                <a:t>Accent colors—maximum of two per chart</a:t>
              </a:r>
            </a:p>
          </p:txBody>
        </p:sp>
      </p:grpSp>
      <p:sp>
        <p:nvSpPr>
          <p:cNvPr id="38" name="Date Placeholder 4"/>
          <p:cNvSpPr>
            <a:spLocks noGrp="1"/>
          </p:cNvSpPr>
          <p:nvPr>
            <p:ph type="dt" sz="half" idx="10"/>
          </p:nvPr>
        </p:nvSpPr>
        <p:spPr>
          <a:xfrm>
            <a:off x="6200205" y="6339840"/>
            <a:ext cx="2133600" cy="243840"/>
          </a:xfrm>
        </p:spPr>
        <p:txBody>
          <a:bodyPr/>
          <a:lstStyle>
            <a:lvl1pPr>
              <a:defRPr>
                <a:latin typeface="+mj-lt"/>
              </a:defRPr>
            </a:lvl1pPr>
          </a:lstStyle>
          <a:p>
            <a:r>
              <a:rPr lang="en-US"/>
              <a:t>Month 00, 0000 (if needed)</a:t>
            </a:r>
          </a:p>
        </p:txBody>
      </p:sp>
      <p:sp>
        <p:nvSpPr>
          <p:cNvPr id="39" name="Footer Placeholder 3"/>
          <p:cNvSpPr>
            <a:spLocks noGrp="1"/>
          </p:cNvSpPr>
          <p:nvPr>
            <p:ph type="ftr" sz="quarter" idx="14"/>
          </p:nvPr>
        </p:nvSpPr>
        <p:spPr>
          <a:xfrm>
            <a:off x="4055521" y="6339840"/>
            <a:ext cx="2133600" cy="243840"/>
          </a:xfrm>
          <a:prstGeom prst="rect">
            <a:avLst/>
          </a:prstGeom>
        </p:spPr>
        <p:txBody>
          <a:bodyPr lIns="0" tIns="0" rIns="0" bIns="0" anchor="b"/>
          <a:lstStyle>
            <a:lvl1pPr algn="l" rtl="0" fontAlgn="base">
              <a:spcBef>
                <a:spcPct val="0"/>
              </a:spcBef>
              <a:spcAft>
                <a:spcPct val="0"/>
              </a:spcAft>
              <a:defRPr lang="en-US" sz="1067" kern="1200" smtClean="0">
                <a:solidFill>
                  <a:schemeClr val="tx1"/>
                </a:solidFill>
                <a:latin typeface="+mj-lt"/>
                <a:ea typeface="+mn-ea"/>
                <a:cs typeface="Arial" charset="0"/>
              </a:defRPr>
            </a:lvl1pPr>
          </a:lstStyle>
          <a:p>
            <a:r>
              <a:rPr lang="en-US"/>
              <a:t>Footer (if needed)</a:t>
            </a:r>
          </a:p>
        </p:txBody>
      </p:sp>
    </p:spTree>
    <p:extLst>
      <p:ext uri="{BB962C8B-B14F-4D97-AF65-F5344CB8AC3E}">
        <p14:creationId xmlns:p14="http://schemas.microsoft.com/office/powerpoint/2010/main" val="7227400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cSld name="Firm General Disclaimer">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a:xfrm>
            <a:off x="11502886" y="6309360"/>
            <a:ext cx="388732" cy="365760"/>
          </a:xfrm>
        </p:spPr>
        <p:txBody>
          <a:bodyPr/>
          <a:lstStyle/>
          <a:p>
            <a:pPr>
              <a:defRPr/>
            </a:pPr>
            <a:fld id="{1CD582F8-09C7-4834-9CB0-B472C8B98292}" type="slidenum">
              <a:rPr lang="en-US" smtClean="0"/>
              <a:pPr>
                <a:defRPr/>
              </a:pPr>
              <a:t>‹#›</a:t>
            </a:fld>
            <a:endParaRPr lang="en-US" dirty="0"/>
          </a:p>
        </p:txBody>
      </p:sp>
      <p:sp>
        <p:nvSpPr>
          <p:cNvPr id="11" name="Date Placeholder 4"/>
          <p:cNvSpPr>
            <a:spLocks noGrp="1"/>
          </p:cNvSpPr>
          <p:nvPr>
            <p:ph type="dt" sz="half" idx="10"/>
          </p:nvPr>
        </p:nvSpPr>
        <p:spPr>
          <a:xfrm>
            <a:off x="6200205" y="6339840"/>
            <a:ext cx="2133600" cy="243840"/>
          </a:xfrm>
        </p:spPr>
        <p:txBody>
          <a:bodyPr/>
          <a:lstStyle/>
          <a:p>
            <a:r>
              <a:rPr lang="en-US"/>
              <a:t>Month 00, 0000 (if needed)</a:t>
            </a:r>
          </a:p>
        </p:txBody>
      </p:sp>
      <p:sp>
        <p:nvSpPr>
          <p:cNvPr id="12" name="Footer Placeholder 3"/>
          <p:cNvSpPr>
            <a:spLocks noGrp="1"/>
          </p:cNvSpPr>
          <p:nvPr>
            <p:ph type="ftr" sz="quarter" idx="14"/>
          </p:nvPr>
        </p:nvSpPr>
        <p:spPr>
          <a:xfrm>
            <a:off x="4055521" y="6339840"/>
            <a:ext cx="2133600" cy="243840"/>
          </a:xfrm>
          <a:prstGeom prst="rect">
            <a:avLst/>
          </a:prstGeom>
        </p:spPr>
        <p:txBody>
          <a:bodyPr lIns="0" tIns="0" rIns="0" bIns="0" anchor="b"/>
          <a:lstStyle>
            <a:lvl1pPr algn="l" rtl="0" fontAlgn="base">
              <a:spcBef>
                <a:spcPct val="0"/>
              </a:spcBef>
              <a:spcAft>
                <a:spcPct val="0"/>
              </a:spcAft>
              <a:defRPr lang="en-US" sz="1067" kern="1200" smtClean="0">
                <a:solidFill>
                  <a:schemeClr val="tx1"/>
                </a:solidFill>
                <a:latin typeface="Arial" charset="0"/>
                <a:ea typeface="+mn-ea"/>
                <a:cs typeface="Arial" charset="0"/>
              </a:defRPr>
            </a:lvl1pPr>
          </a:lstStyle>
          <a:p>
            <a:r>
              <a:rPr lang="en-US"/>
              <a:t>Footer (if needed)</a:t>
            </a:r>
          </a:p>
        </p:txBody>
      </p:sp>
      <p:pic>
        <p:nvPicPr>
          <p:cNvPr id="14" name="Picture 13"/>
          <p:cNvPicPr>
            <a:picLocks noChangeAspect="1"/>
          </p:cNvPicPr>
          <p:nvPr userDrawn="1"/>
        </p:nvPicPr>
        <p:blipFill rotWithShape="1">
          <a:blip r:embed="rId2"/>
          <a:srcRect l="11553" t="12857" r="15250" b="22895"/>
          <a:stretch/>
        </p:blipFill>
        <p:spPr>
          <a:xfrm>
            <a:off x="318054" y="424072"/>
            <a:ext cx="5247861" cy="3180523"/>
          </a:xfrm>
          <a:prstGeom prst="rect">
            <a:avLst/>
          </a:prstGeom>
        </p:spPr>
      </p:pic>
      <p:sp>
        <p:nvSpPr>
          <p:cNvPr id="8" name="TextBox 7">
            <a:extLst>
              <a:ext uri="{FF2B5EF4-FFF2-40B4-BE49-F238E27FC236}">
                <a16:creationId xmlns:a16="http://schemas.microsoft.com/office/drawing/2014/main" id="{E08E3AD6-129A-4B46-A28D-FD2D25432D5A}"/>
              </a:ext>
            </a:extLst>
          </p:cNvPr>
          <p:cNvSpPr txBox="1"/>
          <p:nvPr userDrawn="1"/>
        </p:nvSpPr>
        <p:spPr>
          <a:xfrm>
            <a:off x="516756" y="3769077"/>
            <a:ext cx="9688907" cy="2159144"/>
          </a:xfrm>
          <a:prstGeom prst="rect">
            <a:avLst/>
          </a:prstGeom>
          <a:noFill/>
        </p:spPr>
        <p:txBody>
          <a:bodyPr wrap="square" lIns="0" tIns="0" rIns="0" bIns="0" rtlCol="0" anchor="b" anchorCtr="0">
            <a:normAutofit/>
          </a:bodyPr>
          <a:lstStyle/>
          <a:p>
            <a:pPr marL="0" marR="0">
              <a:spcBef>
                <a:spcPts val="0"/>
              </a:spcBef>
              <a:spcAft>
                <a:spcPts val="0"/>
              </a:spcAft>
            </a:pPr>
            <a:r>
              <a:rPr lang="en-US" sz="1000" dirty="0">
                <a:solidFill>
                  <a:schemeClr val="tx1"/>
                </a:solidFill>
                <a:effectLst/>
                <a:latin typeface="+mn-lt"/>
                <a:ea typeface="Calibri" panose="020F0502020204030204" pitchFamily="34" charset="0"/>
              </a:rPr>
              <a:t>© 2025 Morgan Lewis</a:t>
            </a:r>
          </a:p>
          <a:p>
            <a:pPr marL="0" marR="0">
              <a:spcBef>
                <a:spcPts val="0"/>
              </a:spcBef>
              <a:spcAft>
                <a:spcPts val="0"/>
              </a:spcAft>
            </a:pPr>
            <a:r>
              <a:rPr lang="en-US" sz="1000" dirty="0">
                <a:solidFill>
                  <a:schemeClr val="tx1"/>
                </a:solidFill>
                <a:effectLst/>
                <a:latin typeface="+mn-lt"/>
                <a:ea typeface="Calibri" panose="020F0502020204030204" pitchFamily="34" charset="0"/>
              </a:rPr>
              <a:t> </a:t>
            </a:r>
          </a:p>
          <a:p>
            <a:pPr marL="0" marR="0">
              <a:spcBef>
                <a:spcPts val="0"/>
              </a:spcBef>
              <a:spcAft>
                <a:spcPts val="0"/>
              </a:spcAft>
            </a:pPr>
            <a:r>
              <a:rPr lang="en-US" sz="1000" dirty="0">
                <a:solidFill>
                  <a:schemeClr val="tx1"/>
                </a:solidFill>
                <a:effectLst/>
                <a:latin typeface="+mn-lt"/>
                <a:ea typeface="Calibri" panose="020F0502020204030204" pitchFamily="34" charset="0"/>
              </a:rPr>
              <a:t>Morgan, Lewis &amp; Bockius LLP, a Pennsylvania limited liability partnership</a:t>
            </a:r>
          </a:p>
          <a:p>
            <a:pPr marL="0" marR="0">
              <a:spcBef>
                <a:spcPts val="0"/>
              </a:spcBef>
              <a:spcAft>
                <a:spcPts val="0"/>
              </a:spcAft>
            </a:pPr>
            <a:r>
              <a:rPr lang="en-US" sz="1000" dirty="0">
                <a:solidFill>
                  <a:schemeClr val="tx1"/>
                </a:solidFill>
                <a:effectLst/>
                <a:latin typeface="+mn-lt"/>
                <a:ea typeface="Calibri" panose="020F0502020204030204" pitchFamily="34" charset="0"/>
              </a:rPr>
              <a:t>Morgan Lewis Stamford LLC is a Singapore law corporation affiliated with Morgan, Lewis &amp; Bockius LLP. </a:t>
            </a:r>
          </a:p>
          <a:p>
            <a:pPr marL="0" marR="0">
              <a:spcBef>
                <a:spcPts val="0"/>
              </a:spcBef>
              <a:spcAft>
                <a:spcPts val="0"/>
              </a:spcAft>
            </a:pPr>
            <a:r>
              <a:rPr lang="en-US" sz="1000" dirty="0">
                <a:solidFill>
                  <a:schemeClr val="tx1"/>
                </a:solidFill>
                <a:effectLst/>
                <a:latin typeface="+mn-lt"/>
                <a:ea typeface="Calibri" panose="020F0502020204030204" pitchFamily="34" charset="0"/>
              </a:rPr>
              <a:t>Morgan, Lewis &amp; Bockius UK LLP is a limited liability partnership registered in England and Wales under number </a:t>
            </a:r>
            <a:r>
              <a:rPr lang="en-US" sz="1000" dirty="0" err="1">
                <a:solidFill>
                  <a:schemeClr val="tx1"/>
                </a:solidFill>
                <a:effectLst/>
                <a:latin typeface="+mn-lt"/>
                <a:ea typeface="Calibri" panose="020F0502020204030204" pitchFamily="34" charset="0"/>
              </a:rPr>
              <a:t>OC378797</a:t>
            </a:r>
            <a:r>
              <a:rPr lang="en-US" sz="1000" dirty="0">
                <a:solidFill>
                  <a:schemeClr val="tx1"/>
                </a:solidFill>
                <a:effectLst/>
                <a:latin typeface="+mn-lt"/>
                <a:ea typeface="Calibri" panose="020F0502020204030204" pitchFamily="34" charset="0"/>
              </a:rPr>
              <a:t> and is</a:t>
            </a:r>
            <a:br>
              <a:rPr lang="en-US" sz="1000" dirty="0">
                <a:solidFill>
                  <a:schemeClr val="tx1"/>
                </a:solidFill>
                <a:effectLst/>
                <a:latin typeface="+mn-lt"/>
                <a:ea typeface="Calibri" panose="020F0502020204030204" pitchFamily="34" charset="0"/>
              </a:rPr>
            </a:br>
            <a:r>
              <a:rPr lang="en-US" sz="1000" dirty="0">
                <a:solidFill>
                  <a:schemeClr val="tx1"/>
                </a:solidFill>
                <a:effectLst/>
                <a:latin typeface="+mn-lt"/>
                <a:ea typeface="Calibri" panose="020F0502020204030204" pitchFamily="34" charset="0"/>
              </a:rPr>
              <a:t>a law firm </a:t>
            </a:r>
            <a:r>
              <a:rPr lang="en-US" sz="1000" dirty="0" err="1">
                <a:solidFill>
                  <a:schemeClr val="tx1"/>
                </a:solidFill>
                <a:effectLst/>
                <a:latin typeface="+mn-lt"/>
                <a:ea typeface="Calibri" panose="020F0502020204030204" pitchFamily="34" charset="0"/>
              </a:rPr>
              <a:t>authorised</a:t>
            </a:r>
            <a:r>
              <a:rPr lang="en-US" sz="1000" dirty="0">
                <a:solidFill>
                  <a:schemeClr val="tx1"/>
                </a:solidFill>
                <a:effectLst/>
                <a:latin typeface="+mn-lt"/>
                <a:ea typeface="Calibri" panose="020F0502020204030204" pitchFamily="34" charset="0"/>
              </a:rPr>
              <a:t> and regulated by the Solicitors Regulation Authority. The SRA </a:t>
            </a:r>
            <a:r>
              <a:rPr lang="en-US" sz="1000" dirty="0" err="1">
                <a:solidFill>
                  <a:schemeClr val="tx1"/>
                </a:solidFill>
                <a:effectLst/>
                <a:latin typeface="+mn-lt"/>
                <a:ea typeface="Calibri" panose="020F0502020204030204" pitchFamily="34" charset="0"/>
              </a:rPr>
              <a:t>authorisation</a:t>
            </a:r>
            <a:r>
              <a:rPr lang="en-US" sz="1000" dirty="0">
                <a:solidFill>
                  <a:schemeClr val="tx1"/>
                </a:solidFill>
                <a:effectLst/>
                <a:latin typeface="+mn-lt"/>
                <a:ea typeface="Calibri" panose="020F0502020204030204" pitchFamily="34" charset="0"/>
              </a:rPr>
              <a:t> number is 615176.</a:t>
            </a:r>
          </a:p>
          <a:p>
            <a:pPr marL="0" marR="0">
              <a:spcBef>
                <a:spcPts val="0"/>
              </a:spcBef>
              <a:spcAft>
                <a:spcPts val="0"/>
              </a:spcAft>
            </a:pPr>
            <a:r>
              <a:rPr lang="en-US" sz="1000" dirty="0">
                <a:solidFill>
                  <a:schemeClr val="tx1"/>
                </a:solidFill>
                <a:effectLst/>
                <a:latin typeface="+mn-lt"/>
                <a:ea typeface="Calibri" panose="020F0502020204030204" pitchFamily="34" charset="0"/>
              </a:rPr>
              <a:t>Our Beijing and Shanghai offices operate as representative offices of Morgan, Lewis &amp; Bockius LLP. </a:t>
            </a:r>
          </a:p>
          <a:p>
            <a:pPr marL="0" marR="0">
              <a:spcBef>
                <a:spcPts val="0"/>
              </a:spcBef>
              <a:spcAft>
                <a:spcPts val="0"/>
              </a:spcAft>
            </a:pPr>
            <a:r>
              <a:rPr lang="en-US" sz="1000" dirty="0">
                <a:solidFill>
                  <a:schemeClr val="tx1"/>
                </a:solidFill>
                <a:effectLst/>
                <a:latin typeface="+mn-lt"/>
                <a:ea typeface="Calibri" panose="020F0502020204030204" pitchFamily="34" charset="0"/>
              </a:rPr>
              <a:t>In Hong Kong, Morgan, Lewis &amp; Bockius is a separate Hong Kong general partnership registered with The Law Society of Hong Kong. </a:t>
            </a:r>
          </a:p>
          <a:p>
            <a:pPr marL="0" marR="0">
              <a:spcBef>
                <a:spcPts val="0"/>
              </a:spcBef>
              <a:spcAft>
                <a:spcPts val="0"/>
              </a:spcAft>
            </a:pPr>
            <a:r>
              <a:rPr lang="en-US" sz="1000" dirty="0">
                <a:solidFill>
                  <a:schemeClr val="tx1"/>
                </a:solidFill>
                <a:effectLst/>
                <a:latin typeface="+mn-lt"/>
                <a:ea typeface="Calibri" panose="020F0502020204030204" pitchFamily="34" charset="0"/>
              </a:rPr>
              <a:t> </a:t>
            </a:r>
          </a:p>
          <a:p>
            <a:pPr marL="0" marR="0">
              <a:spcBef>
                <a:spcPts val="0"/>
              </a:spcBef>
              <a:spcAft>
                <a:spcPts val="0"/>
              </a:spcAft>
            </a:pPr>
            <a:r>
              <a:rPr lang="en-US" sz="1000" dirty="0">
                <a:solidFill>
                  <a:schemeClr val="tx1"/>
                </a:solidFill>
                <a:effectLst/>
                <a:latin typeface="+mn-lt"/>
                <a:ea typeface="Calibri" panose="020F0502020204030204" pitchFamily="34" charset="0"/>
              </a:rPr>
              <a:t>This material is provided for your convenience and does not constitute legal advice or create an attorney-client relationship. </a:t>
            </a:r>
            <a:br>
              <a:rPr lang="en-US" sz="1000" dirty="0">
                <a:solidFill>
                  <a:schemeClr val="tx1"/>
                </a:solidFill>
                <a:effectLst/>
                <a:latin typeface="+mn-lt"/>
                <a:ea typeface="Calibri" panose="020F0502020204030204" pitchFamily="34" charset="0"/>
              </a:rPr>
            </a:br>
            <a:r>
              <a:rPr lang="en-US" sz="1000" dirty="0">
                <a:solidFill>
                  <a:schemeClr val="tx1"/>
                </a:solidFill>
                <a:effectLst/>
                <a:latin typeface="+mn-lt"/>
                <a:ea typeface="Calibri" panose="020F0502020204030204" pitchFamily="34" charset="0"/>
              </a:rPr>
              <a:t>Prior results do not guarantee similar outcomes. Attorney Advertising. </a:t>
            </a:r>
          </a:p>
        </p:txBody>
      </p:sp>
    </p:spTree>
    <p:extLst>
      <p:ext uri="{BB962C8B-B14F-4D97-AF65-F5344CB8AC3E}">
        <p14:creationId xmlns:p14="http://schemas.microsoft.com/office/powerpoint/2010/main" val="680290348"/>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p:cSld name="1_Map - 31 offices">
    <p:spTree>
      <p:nvGrpSpPr>
        <p:cNvPr id="1" name=""/>
        <p:cNvGrpSpPr/>
        <p:nvPr/>
      </p:nvGrpSpPr>
      <p:grpSpPr>
        <a:xfrm>
          <a:off x="0" y="0"/>
          <a:ext cx="0" cy="0"/>
          <a:chOff x="0" y="0"/>
          <a:chExt cx="0" cy="0"/>
        </a:xfrm>
      </p:grpSpPr>
      <p:pic>
        <p:nvPicPr>
          <p:cNvPr id="7" name="Picture 6" descr="ML_logo_blk_rgb_d_150.png">
            <a:extLst>
              <a:ext uri="{FF2B5EF4-FFF2-40B4-BE49-F238E27FC236}">
                <a16:creationId xmlns:a16="http://schemas.microsoft.com/office/drawing/2014/main" id="{D6AA8CAF-A333-C107-2E04-6CF56C8751D6}"/>
              </a:ext>
            </a:extLst>
          </p:cNvPr>
          <p:cNvPicPr>
            <a:picLocks noChangeAspect="1"/>
          </p:cNvPicPr>
          <p:nvPr userDrawn="1"/>
        </p:nvPicPr>
        <p:blipFill>
          <a:blip r:embed="rId2" cstate="print"/>
          <a:stretch>
            <a:fillRect/>
          </a:stretch>
        </p:blipFill>
        <p:spPr>
          <a:xfrm>
            <a:off x="495301" y="6348417"/>
            <a:ext cx="1828800" cy="287592"/>
          </a:xfrm>
          <a:prstGeom prst="rect">
            <a:avLst/>
          </a:prstGeom>
        </p:spPr>
      </p:pic>
      <p:sp>
        <p:nvSpPr>
          <p:cNvPr id="3" name="Rectangle 2">
            <a:extLst>
              <a:ext uri="{FF2B5EF4-FFF2-40B4-BE49-F238E27FC236}">
                <a16:creationId xmlns:a16="http://schemas.microsoft.com/office/drawing/2014/main" id="{61B0C071-E9AF-8D68-B440-37A902B8E72B}"/>
              </a:ext>
            </a:extLst>
          </p:cNvPr>
          <p:cNvSpPr/>
          <p:nvPr userDrawn="1"/>
        </p:nvSpPr>
        <p:spPr>
          <a:xfrm>
            <a:off x="2915296" y="6126559"/>
            <a:ext cx="8389921" cy="523028"/>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933" kern="1200" dirty="0">
                <a:solidFill>
                  <a:schemeClr val="bg1">
                    <a:lumMod val="50000"/>
                  </a:schemeClr>
                </a:solidFill>
                <a:effectLst/>
                <a:latin typeface="Arial" charset="0"/>
                <a:ea typeface="+mn-ea"/>
                <a:cs typeface="Arial" charset="0"/>
              </a:rPr>
              <a:t>Our Beijing and Shanghai offices operate as representative offices of Morgan, Lewis &amp; Bockius LLP. In Hong Kong, Morgan, Lewis &amp; </a:t>
            </a:r>
            <a:r>
              <a:rPr lang="en-US" sz="933" kern="1200" dirty="0" err="1">
                <a:solidFill>
                  <a:schemeClr val="bg1">
                    <a:lumMod val="50000"/>
                  </a:schemeClr>
                </a:solidFill>
                <a:effectLst/>
                <a:latin typeface="Arial" charset="0"/>
                <a:ea typeface="+mn-ea"/>
                <a:cs typeface="Arial" charset="0"/>
              </a:rPr>
              <a:t>Bockius</a:t>
            </a:r>
            <a:r>
              <a:rPr lang="en-US" sz="933" kern="1200" dirty="0">
                <a:solidFill>
                  <a:schemeClr val="bg1">
                    <a:lumMod val="50000"/>
                  </a:schemeClr>
                </a:solidFill>
                <a:effectLst/>
                <a:latin typeface="Arial" charset="0"/>
                <a:ea typeface="+mn-ea"/>
                <a:cs typeface="Arial" charset="0"/>
              </a:rPr>
              <a:t> is a separate Hong Kong general partnership registered with The Law Society of Hong Kong. Morgan Lewis Stamford LLC is a Singapore law corporation affiliated with Morgan, Lewis &amp; </a:t>
            </a:r>
            <a:r>
              <a:rPr lang="en-US" sz="933" kern="1200" dirty="0" err="1">
                <a:solidFill>
                  <a:schemeClr val="bg1">
                    <a:lumMod val="50000"/>
                  </a:schemeClr>
                </a:solidFill>
                <a:effectLst/>
                <a:latin typeface="Arial" charset="0"/>
                <a:ea typeface="+mn-ea"/>
                <a:cs typeface="Arial" charset="0"/>
              </a:rPr>
              <a:t>Bockius</a:t>
            </a:r>
            <a:r>
              <a:rPr lang="en-US" sz="933" kern="1200" dirty="0">
                <a:solidFill>
                  <a:schemeClr val="bg1">
                    <a:lumMod val="50000"/>
                  </a:schemeClr>
                </a:solidFill>
                <a:effectLst/>
                <a:latin typeface="Arial" charset="0"/>
                <a:ea typeface="+mn-ea"/>
                <a:cs typeface="Arial" charset="0"/>
              </a:rPr>
              <a:t> LLP.</a:t>
            </a:r>
          </a:p>
        </p:txBody>
      </p:sp>
      <p:sp>
        <p:nvSpPr>
          <p:cNvPr id="6" name="TextBox 5">
            <a:extLst>
              <a:ext uri="{FF2B5EF4-FFF2-40B4-BE49-F238E27FC236}">
                <a16:creationId xmlns:a16="http://schemas.microsoft.com/office/drawing/2014/main" id="{9E649EBF-28C8-D16B-1FF9-06401B9E7E70}"/>
              </a:ext>
            </a:extLst>
          </p:cNvPr>
          <p:cNvSpPr txBox="1"/>
          <p:nvPr userDrawn="1"/>
        </p:nvSpPr>
        <p:spPr>
          <a:xfrm>
            <a:off x="500121" y="556482"/>
            <a:ext cx="2178883" cy="266740"/>
          </a:xfrm>
          <a:prstGeom prst="rect">
            <a:avLst/>
          </a:prstGeom>
          <a:noFill/>
        </p:spPr>
        <p:txBody>
          <a:bodyPr wrap="square" lIns="0" tIns="0" rIns="0" bIns="0" numCol="1" rtlCol="0">
            <a:spAutoFit/>
          </a:bodyPr>
          <a:lstStyle/>
          <a:p>
            <a:pPr fontAlgn="auto">
              <a:spcBef>
                <a:spcPts val="0"/>
              </a:spcBef>
              <a:spcAft>
                <a:spcPts val="400"/>
              </a:spcAft>
              <a:defRPr/>
            </a:pPr>
            <a:r>
              <a:rPr lang="en-US" sz="1733" b="1" dirty="0">
                <a:solidFill>
                  <a:schemeClr val="accent1"/>
                </a:solidFill>
                <a:latin typeface="+mn-lt"/>
              </a:rPr>
              <a:t>Our Global Reach</a:t>
            </a:r>
            <a:endParaRPr lang="en-US" sz="1733" dirty="0">
              <a:solidFill>
                <a:schemeClr val="accent1"/>
              </a:solidFill>
              <a:latin typeface="+mn-lt"/>
            </a:endParaRPr>
          </a:p>
        </p:txBody>
      </p:sp>
      <p:sp>
        <p:nvSpPr>
          <p:cNvPr id="8" name="TextBox 7">
            <a:extLst>
              <a:ext uri="{FF2B5EF4-FFF2-40B4-BE49-F238E27FC236}">
                <a16:creationId xmlns:a16="http://schemas.microsoft.com/office/drawing/2014/main" id="{8AEB6EFF-C17D-4CEA-72CE-9D177629DBDB}"/>
              </a:ext>
            </a:extLst>
          </p:cNvPr>
          <p:cNvSpPr txBox="1"/>
          <p:nvPr userDrawn="1"/>
        </p:nvSpPr>
        <p:spPr>
          <a:xfrm>
            <a:off x="500121" y="1779763"/>
            <a:ext cx="2178883" cy="266740"/>
          </a:xfrm>
          <a:prstGeom prst="rect">
            <a:avLst/>
          </a:prstGeom>
          <a:noFill/>
        </p:spPr>
        <p:txBody>
          <a:bodyPr wrap="square" lIns="0" tIns="0" rIns="0" bIns="0" numCol="1" rtlCol="0">
            <a:spAutoFit/>
          </a:bodyPr>
          <a:lstStyle/>
          <a:p>
            <a:pPr marL="0" marR="0" indent="0" algn="l" defTabSz="1219170" rtl="0" eaLnBrk="1" fontAlgn="auto" latinLnBrk="0" hangingPunct="1">
              <a:lnSpc>
                <a:spcPct val="100000"/>
              </a:lnSpc>
              <a:spcBef>
                <a:spcPts val="0"/>
              </a:spcBef>
              <a:spcAft>
                <a:spcPts val="400"/>
              </a:spcAft>
              <a:buClrTx/>
              <a:buSzTx/>
              <a:buFontTx/>
              <a:buNone/>
              <a:tabLst/>
              <a:defRPr/>
            </a:pPr>
            <a:r>
              <a:rPr lang="en-US" sz="1733" b="1" i="0" kern="1200" cap="none" dirty="0">
                <a:solidFill>
                  <a:schemeClr val="accent1"/>
                </a:solidFill>
                <a:latin typeface="+mn-lt"/>
                <a:ea typeface="+mn-ea"/>
                <a:cs typeface="Arial" charset="0"/>
              </a:rPr>
              <a:t>Our Locations</a:t>
            </a:r>
            <a:endParaRPr lang="en-US" sz="1733" b="0" i="0" cap="none" dirty="0">
              <a:solidFill>
                <a:schemeClr val="accent1"/>
              </a:solidFill>
              <a:latin typeface="+mn-lt"/>
            </a:endParaRPr>
          </a:p>
        </p:txBody>
      </p:sp>
      <p:sp>
        <p:nvSpPr>
          <p:cNvPr id="9" name="TextBox 8">
            <a:extLst>
              <a:ext uri="{FF2B5EF4-FFF2-40B4-BE49-F238E27FC236}">
                <a16:creationId xmlns:a16="http://schemas.microsoft.com/office/drawing/2014/main" id="{4833E4E0-7400-CC4F-0241-BCEA0E43BDFE}"/>
              </a:ext>
            </a:extLst>
          </p:cNvPr>
          <p:cNvSpPr txBox="1"/>
          <p:nvPr userDrawn="1"/>
        </p:nvSpPr>
        <p:spPr>
          <a:xfrm>
            <a:off x="500121" y="878878"/>
            <a:ext cx="3482587" cy="762625"/>
          </a:xfrm>
          <a:prstGeom prst="rect">
            <a:avLst/>
          </a:prstGeom>
          <a:noFill/>
        </p:spPr>
        <p:txBody>
          <a:bodyPr wrap="square" lIns="0" tIns="0" rIns="0" bIns="0" numCol="2" rtlCol="0">
            <a:spAutoFit/>
          </a:bodyPr>
          <a:lstStyle/>
          <a:p>
            <a:pPr marL="0" marR="0" indent="0" algn="l" defTabSz="1219170" rtl="0" eaLnBrk="1" fontAlgn="auto" latinLnBrk="0" hangingPunct="1">
              <a:lnSpc>
                <a:spcPct val="100000"/>
              </a:lnSpc>
              <a:spcBef>
                <a:spcPts val="0"/>
              </a:spcBef>
              <a:spcAft>
                <a:spcPts val="267"/>
              </a:spcAft>
              <a:buClrTx/>
              <a:buSzTx/>
              <a:buFontTx/>
              <a:buNone/>
              <a:tabLst/>
              <a:defRPr/>
            </a:pPr>
            <a:r>
              <a:rPr lang="en-US" sz="1400" b="0" i="0" kern="1200" cap="none" dirty="0">
                <a:solidFill>
                  <a:schemeClr val="tx1"/>
                </a:solidFill>
                <a:latin typeface="+mn-lt"/>
                <a:ea typeface="+mn-ea"/>
                <a:cs typeface="Arial" charset="0"/>
              </a:rPr>
              <a:t>Africa </a:t>
            </a:r>
          </a:p>
          <a:p>
            <a:pPr marL="0" marR="0" indent="0" algn="l" defTabSz="1219170" rtl="0" eaLnBrk="1" fontAlgn="auto" latinLnBrk="0" hangingPunct="1">
              <a:lnSpc>
                <a:spcPct val="100000"/>
              </a:lnSpc>
              <a:spcBef>
                <a:spcPts val="0"/>
              </a:spcBef>
              <a:spcAft>
                <a:spcPts val="267"/>
              </a:spcAft>
              <a:buClrTx/>
              <a:buSzTx/>
              <a:buFontTx/>
              <a:buNone/>
              <a:tabLst/>
              <a:defRPr/>
            </a:pPr>
            <a:r>
              <a:rPr lang="en-US" sz="1400" b="0" i="0" kern="1200" cap="none" dirty="0">
                <a:solidFill>
                  <a:schemeClr val="tx1"/>
                </a:solidFill>
                <a:latin typeface="+mn-lt"/>
                <a:ea typeface="+mn-ea"/>
                <a:cs typeface="Arial" charset="0"/>
              </a:rPr>
              <a:t>Asia Pacific</a:t>
            </a:r>
          </a:p>
          <a:p>
            <a:pPr marL="0" marR="0" indent="0" algn="l" defTabSz="1219170" rtl="0" eaLnBrk="1" fontAlgn="auto" latinLnBrk="0" hangingPunct="1">
              <a:lnSpc>
                <a:spcPct val="100000"/>
              </a:lnSpc>
              <a:spcBef>
                <a:spcPts val="0"/>
              </a:spcBef>
              <a:spcAft>
                <a:spcPts val="267"/>
              </a:spcAft>
              <a:buClrTx/>
              <a:buSzTx/>
              <a:buFontTx/>
              <a:buNone/>
              <a:tabLst/>
              <a:defRPr/>
            </a:pPr>
            <a:r>
              <a:rPr lang="en-US" sz="1400" b="0" i="0" kern="1200" cap="none" dirty="0">
                <a:solidFill>
                  <a:schemeClr val="tx1"/>
                </a:solidFill>
                <a:latin typeface="+mn-lt"/>
                <a:ea typeface="+mn-ea"/>
                <a:cs typeface="Arial" charset="0"/>
              </a:rPr>
              <a:t>Europe</a:t>
            </a:r>
          </a:p>
          <a:p>
            <a:pPr marL="0" marR="0" indent="0" algn="l" defTabSz="1219170" rtl="0" eaLnBrk="1" fontAlgn="auto" latinLnBrk="0" hangingPunct="1">
              <a:lnSpc>
                <a:spcPct val="100000"/>
              </a:lnSpc>
              <a:spcBef>
                <a:spcPts val="0"/>
              </a:spcBef>
              <a:spcAft>
                <a:spcPts val="267"/>
              </a:spcAft>
              <a:buClrTx/>
              <a:buSzTx/>
              <a:buFontTx/>
              <a:buNone/>
              <a:tabLst/>
              <a:defRPr/>
            </a:pPr>
            <a:r>
              <a:rPr lang="en-US" sz="1400" b="0" i="0" kern="1200" cap="none" dirty="0">
                <a:solidFill>
                  <a:schemeClr val="tx1"/>
                </a:solidFill>
                <a:latin typeface="+mn-lt"/>
                <a:ea typeface="+mn-ea"/>
                <a:cs typeface="Arial" charset="0"/>
              </a:rPr>
              <a:t>Latin</a:t>
            </a:r>
            <a:r>
              <a:rPr lang="en-US" sz="1400" b="0" i="0" kern="1200" cap="none" baseline="0" dirty="0">
                <a:solidFill>
                  <a:schemeClr val="tx1"/>
                </a:solidFill>
                <a:latin typeface="+mn-lt"/>
                <a:ea typeface="+mn-ea"/>
                <a:cs typeface="Arial" charset="0"/>
              </a:rPr>
              <a:t> America</a:t>
            </a:r>
          </a:p>
          <a:p>
            <a:pPr marL="0" marR="0" indent="0" algn="l" defTabSz="1219170" rtl="0" eaLnBrk="1" fontAlgn="auto" latinLnBrk="0" hangingPunct="1">
              <a:lnSpc>
                <a:spcPct val="100000"/>
              </a:lnSpc>
              <a:spcBef>
                <a:spcPts val="0"/>
              </a:spcBef>
              <a:spcAft>
                <a:spcPts val="267"/>
              </a:spcAft>
              <a:buClrTx/>
              <a:buSzTx/>
              <a:buFontTx/>
              <a:buNone/>
              <a:tabLst/>
              <a:defRPr/>
            </a:pPr>
            <a:r>
              <a:rPr lang="en-US" sz="1400" b="0" i="0" kern="1200" cap="none" baseline="0" dirty="0">
                <a:solidFill>
                  <a:schemeClr val="tx1"/>
                </a:solidFill>
                <a:latin typeface="+mn-lt"/>
                <a:ea typeface="+mn-ea"/>
                <a:cs typeface="Arial" charset="0"/>
              </a:rPr>
              <a:t>Middle East</a:t>
            </a:r>
          </a:p>
          <a:p>
            <a:pPr marL="0" marR="0" indent="0" algn="l" defTabSz="1219170" rtl="0" eaLnBrk="1" fontAlgn="auto" latinLnBrk="0" hangingPunct="1">
              <a:lnSpc>
                <a:spcPct val="100000"/>
              </a:lnSpc>
              <a:spcBef>
                <a:spcPts val="0"/>
              </a:spcBef>
              <a:spcAft>
                <a:spcPts val="267"/>
              </a:spcAft>
              <a:buClrTx/>
              <a:buSzTx/>
              <a:buFontTx/>
              <a:buNone/>
              <a:tabLst/>
              <a:defRPr/>
            </a:pPr>
            <a:r>
              <a:rPr lang="en-US" sz="1400" b="0" i="0" kern="1200" cap="none" baseline="0" dirty="0">
                <a:solidFill>
                  <a:schemeClr val="tx1"/>
                </a:solidFill>
                <a:latin typeface="+mn-lt"/>
                <a:ea typeface="+mn-ea"/>
                <a:cs typeface="Arial" charset="0"/>
              </a:rPr>
              <a:t>North America</a:t>
            </a:r>
            <a:endParaRPr lang="en-US" sz="1400" b="1" i="0" kern="1200" cap="none" dirty="0">
              <a:solidFill>
                <a:schemeClr val="tx1"/>
              </a:solidFill>
              <a:latin typeface="+mn-lt"/>
              <a:ea typeface="+mn-ea"/>
              <a:cs typeface="Arial" charset="0"/>
            </a:endParaRPr>
          </a:p>
        </p:txBody>
      </p:sp>
      <p:sp>
        <p:nvSpPr>
          <p:cNvPr id="10" name="TextBox 9">
            <a:extLst>
              <a:ext uri="{FF2B5EF4-FFF2-40B4-BE49-F238E27FC236}">
                <a16:creationId xmlns:a16="http://schemas.microsoft.com/office/drawing/2014/main" id="{7CC7C343-1010-59EB-57C5-7DA5FD33621B}"/>
              </a:ext>
            </a:extLst>
          </p:cNvPr>
          <p:cNvSpPr txBox="1"/>
          <p:nvPr userDrawn="1"/>
        </p:nvSpPr>
        <p:spPr>
          <a:xfrm>
            <a:off x="500121" y="2115802"/>
            <a:ext cx="3436768" cy="3919021"/>
          </a:xfrm>
          <a:prstGeom prst="rect">
            <a:avLst/>
          </a:prstGeom>
          <a:noFill/>
        </p:spPr>
        <p:txBody>
          <a:bodyPr wrap="square" lIns="0" tIns="0" rIns="0" bIns="0" numCol="2" rtlCol="0">
            <a:spAutoFit/>
          </a:bodyPr>
          <a:lstStyle/>
          <a:p>
            <a:pPr marL="0" marR="0" indent="0" algn="l" defTabSz="1219170" rtl="0" eaLnBrk="1" fontAlgn="auto" latinLnBrk="0" hangingPunct="1">
              <a:lnSpc>
                <a:spcPct val="100000"/>
              </a:lnSpc>
              <a:spcBef>
                <a:spcPts val="0"/>
              </a:spcBef>
              <a:spcAft>
                <a:spcPts val="100"/>
              </a:spcAft>
              <a:buClrTx/>
              <a:buSzTx/>
              <a:buFontTx/>
              <a:buNone/>
              <a:tabLst/>
              <a:defRPr/>
            </a:pPr>
            <a:r>
              <a:rPr lang="en-US" sz="1400" b="0" i="0" kern="1200" cap="none" dirty="0">
                <a:solidFill>
                  <a:schemeClr val="tx1"/>
                </a:solidFill>
                <a:latin typeface="+mj-lt"/>
                <a:ea typeface="+mn-ea"/>
                <a:cs typeface="Arial" charset="0"/>
              </a:rPr>
              <a:t>Abu Dhabi</a:t>
            </a:r>
          </a:p>
          <a:p>
            <a:pPr marL="0" marR="0" indent="0" algn="l" defTabSz="1219170" rtl="0" eaLnBrk="1" fontAlgn="auto" latinLnBrk="0" hangingPunct="1">
              <a:lnSpc>
                <a:spcPct val="100000"/>
              </a:lnSpc>
              <a:spcBef>
                <a:spcPts val="0"/>
              </a:spcBef>
              <a:spcAft>
                <a:spcPts val="100"/>
              </a:spcAft>
              <a:buClrTx/>
              <a:buSzTx/>
              <a:buFontTx/>
              <a:buNone/>
              <a:tabLst/>
              <a:defRPr/>
            </a:pPr>
            <a:r>
              <a:rPr lang="en-US" sz="1400" b="0" i="0" kern="1200" cap="none" dirty="0">
                <a:solidFill>
                  <a:schemeClr val="tx1"/>
                </a:solidFill>
                <a:latin typeface="+mj-lt"/>
                <a:ea typeface="+mn-ea"/>
                <a:cs typeface="Arial" charset="0"/>
              </a:rPr>
              <a:t>Almaty</a:t>
            </a:r>
          </a:p>
          <a:p>
            <a:pPr marL="0" marR="0" indent="0" algn="l" defTabSz="1219170" rtl="0" eaLnBrk="1" fontAlgn="auto" latinLnBrk="0" hangingPunct="1">
              <a:lnSpc>
                <a:spcPct val="100000"/>
              </a:lnSpc>
              <a:spcBef>
                <a:spcPts val="0"/>
              </a:spcBef>
              <a:spcAft>
                <a:spcPts val="100"/>
              </a:spcAft>
              <a:buClrTx/>
              <a:buSzTx/>
              <a:buFontTx/>
              <a:buNone/>
              <a:tabLst/>
              <a:defRPr/>
            </a:pPr>
            <a:r>
              <a:rPr lang="en-US" sz="1400" dirty="0">
                <a:latin typeface="+mj-lt"/>
              </a:rPr>
              <a:t>Astana</a:t>
            </a:r>
            <a:endParaRPr lang="en-US" sz="1400" b="0" i="0" kern="1200" cap="none" dirty="0">
              <a:solidFill>
                <a:schemeClr val="tx1"/>
              </a:solidFill>
              <a:latin typeface="+mj-lt"/>
              <a:ea typeface="+mn-ea"/>
              <a:cs typeface="Arial" charset="0"/>
            </a:endParaRPr>
          </a:p>
          <a:p>
            <a:pPr marL="0" marR="0" indent="0" algn="l" defTabSz="1219170" rtl="0" eaLnBrk="1" fontAlgn="auto" latinLnBrk="0" hangingPunct="1">
              <a:lnSpc>
                <a:spcPct val="100000"/>
              </a:lnSpc>
              <a:spcBef>
                <a:spcPts val="0"/>
              </a:spcBef>
              <a:spcAft>
                <a:spcPts val="100"/>
              </a:spcAft>
              <a:buClrTx/>
              <a:buSzTx/>
              <a:buFontTx/>
              <a:buNone/>
              <a:tabLst/>
              <a:defRPr/>
            </a:pPr>
            <a:r>
              <a:rPr lang="en-US" sz="1400" b="0" i="0" kern="1200" cap="none" dirty="0">
                <a:solidFill>
                  <a:schemeClr val="tx1"/>
                </a:solidFill>
                <a:latin typeface="+mj-lt"/>
                <a:ea typeface="+mn-ea"/>
                <a:cs typeface="Arial" charset="0"/>
              </a:rPr>
              <a:t>Beijing</a:t>
            </a:r>
          </a:p>
          <a:p>
            <a:pPr marL="0" marR="0" indent="0" algn="l" defTabSz="1219170" rtl="0" eaLnBrk="1" fontAlgn="auto" latinLnBrk="0" hangingPunct="1">
              <a:lnSpc>
                <a:spcPct val="100000"/>
              </a:lnSpc>
              <a:spcBef>
                <a:spcPts val="0"/>
              </a:spcBef>
              <a:spcAft>
                <a:spcPts val="100"/>
              </a:spcAft>
              <a:buClrTx/>
              <a:buSzTx/>
              <a:buFontTx/>
              <a:buNone/>
              <a:tabLst/>
              <a:defRPr/>
            </a:pPr>
            <a:r>
              <a:rPr lang="en-US" sz="1400" b="0" i="0" kern="1200" cap="none" dirty="0">
                <a:solidFill>
                  <a:schemeClr val="tx1"/>
                </a:solidFill>
                <a:latin typeface="+mj-lt"/>
                <a:ea typeface="+mn-ea"/>
                <a:cs typeface="Arial" charset="0"/>
              </a:rPr>
              <a:t>Boston</a:t>
            </a:r>
          </a:p>
          <a:p>
            <a:pPr marL="0" marR="0" indent="0" algn="l" defTabSz="1219170" rtl="0" eaLnBrk="1" fontAlgn="auto" latinLnBrk="0" hangingPunct="1">
              <a:lnSpc>
                <a:spcPct val="100000"/>
              </a:lnSpc>
              <a:spcBef>
                <a:spcPts val="0"/>
              </a:spcBef>
              <a:spcAft>
                <a:spcPts val="100"/>
              </a:spcAft>
              <a:buClrTx/>
              <a:buSzTx/>
              <a:buFontTx/>
              <a:buNone/>
              <a:tabLst/>
              <a:defRPr/>
            </a:pPr>
            <a:r>
              <a:rPr lang="en-US" sz="1400" b="0" i="0" kern="1200" cap="none" dirty="0">
                <a:solidFill>
                  <a:schemeClr val="tx1"/>
                </a:solidFill>
                <a:latin typeface="+mj-lt"/>
                <a:ea typeface="+mn-ea"/>
                <a:cs typeface="Arial" charset="0"/>
              </a:rPr>
              <a:t>Brussels</a:t>
            </a:r>
          </a:p>
          <a:p>
            <a:pPr marL="0" marR="0" indent="0" algn="l" defTabSz="1219170" rtl="0" eaLnBrk="1" fontAlgn="auto" latinLnBrk="0" hangingPunct="1">
              <a:lnSpc>
                <a:spcPct val="100000"/>
              </a:lnSpc>
              <a:spcBef>
                <a:spcPts val="0"/>
              </a:spcBef>
              <a:spcAft>
                <a:spcPts val="100"/>
              </a:spcAft>
              <a:buClrTx/>
              <a:buSzTx/>
              <a:buFontTx/>
              <a:buNone/>
              <a:tabLst/>
              <a:defRPr/>
            </a:pPr>
            <a:r>
              <a:rPr lang="en-US" sz="1400" b="0" i="0" kern="1200" cap="none" dirty="0">
                <a:solidFill>
                  <a:schemeClr val="tx1"/>
                </a:solidFill>
                <a:latin typeface="+mj-lt"/>
                <a:ea typeface="+mn-ea"/>
                <a:cs typeface="Arial" charset="0"/>
              </a:rPr>
              <a:t>Century City</a:t>
            </a:r>
          </a:p>
          <a:p>
            <a:pPr marL="0" marR="0" indent="0" algn="l" defTabSz="1219170" rtl="0" eaLnBrk="1" fontAlgn="auto" latinLnBrk="0" hangingPunct="1">
              <a:lnSpc>
                <a:spcPct val="100000"/>
              </a:lnSpc>
              <a:spcBef>
                <a:spcPts val="0"/>
              </a:spcBef>
              <a:spcAft>
                <a:spcPts val="100"/>
              </a:spcAft>
              <a:buClrTx/>
              <a:buSzTx/>
              <a:buFontTx/>
              <a:buNone/>
              <a:tabLst/>
              <a:defRPr/>
            </a:pPr>
            <a:r>
              <a:rPr lang="en-US" sz="1400" b="0" i="0" kern="1200" cap="none" dirty="0">
                <a:solidFill>
                  <a:schemeClr val="tx1"/>
                </a:solidFill>
                <a:latin typeface="+mj-lt"/>
                <a:ea typeface="+mn-ea"/>
                <a:cs typeface="Arial" charset="0"/>
              </a:rPr>
              <a:t>Chicago</a:t>
            </a:r>
          </a:p>
          <a:p>
            <a:pPr marL="0" marR="0" indent="0" algn="l" defTabSz="1219170" rtl="0" eaLnBrk="1" fontAlgn="auto" latinLnBrk="0" hangingPunct="1">
              <a:lnSpc>
                <a:spcPct val="100000"/>
              </a:lnSpc>
              <a:spcBef>
                <a:spcPts val="0"/>
              </a:spcBef>
              <a:spcAft>
                <a:spcPts val="100"/>
              </a:spcAft>
              <a:buClrTx/>
              <a:buSzTx/>
              <a:buFontTx/>
              <a:buNone/>
              <a:tabLst/>
              <a:defRPr/>
            </a:pPr>
            <a:r>
              <a:rPr lang="en-US" sz="1400" b="0" i="0" kern="1200" cap="none" dirty="0">
                <a:solidFill>
                  <a:schemeClr val="tx1"/>
                </a:solidFill>
                <a:latin typeface="+mj-lt"/>
                <a:ea typeface="+mn-ea"/>
                <a:cs typeface="Arial" charset="0"/>
              </a:rPr>
              <a:t>Dallas</a:t>
            </a:r>
          </a:p>
          <a:p>
            <a:pPr marL="0" marR="0" indent="0" algn="l" defTabSz="1219170" rtl="0" eaLnBrk="1" fontAlgn="auto" latinLnBrk="0" hangingPunct="1">
              <a:lnSpc>
                <a:spcPct val="100000"/>
              </a:lnSpc>
              <a:spcBef>
                <a:spcPts val="0"/>
              </a:spcBef>
              <a:spcAft>
                <a:spcPts val="100"/>
              </a:spcAft>
              <a:buClrTx/>
              <a:buSzTx/>
              <a:buFontTx/>
              <a:buNone/>
              <a:tabLst/>
              <a:defRPr/>
            </a:pPr>
            <a:r>
              <a:rPr lang="en-US" sz="1400" b="0" i="0" kern="1200" cap="none" dirty="0">
                <a:solidFill>
                  <a:schemeClr val="tx1"/>
                </a:solidFill>
                <a:latin typeface="+mj-lt"/>
                <a:ea typeface="+mn-ea"/>
                <a:cs typeface="Arial" charset="0"/>
              </a:rPr>
              <a:t>Dubai</a:t>
            </a:r>
          </a:p>
          <a:p>
            <a:pPr marL="0" marR="0" indent="0" algn="l" defTabSz="1219170" rtl="0" eaLnBrk="1" fontAlgn="auto" latinLnBrk="0" hangingPunct="1">
              <a:lnSpc>
                <a:spcPct val="100000"/>
              </a:lnSpc>
              <a:spcBef>
                <a:spcPts val="0"/>
              </a:spcBef>
              <a:spcAft>
                <a:spcPts val="100"/>
              </a:spcAft>
              <a:buClrTx/>
              <a:buSzTx/>
              <a:buFontTx/>
              <a:buNone/>
              <a:tabLst/>
              <a:defRPr/>
            </a:pPr>
            <a:r>
              <a:rPr lang="en-US" sz="1400" b="0" i="0" kern="1200" cap="none" dirty="0">
                <a:solidFill>
                  <a:schemeClr val="tx1"/>
                </a:solidFill>
                <a:latin typeface="+mj-lt"/>
                <a:ea typeface="+mn-ea"/>
                <a:cs typeface="Arial" charset="0"/>
              </a:rPr>
              <a:t>Frankfurt </a:t>
            </a:r>
          </a:p>
          <a:p>
            <a:pPr marL="0" marR="0" indent="0" algn="l" defTabSz="1219170" rtl="0" eaLnBrk="1" fontAlgn="auto" latinLnBrk="0" hangingPunct="1">
              <a:lnSpc>
                <a:spcPct val="100000"/>
              </a:lnSpc>
              <a:spcBef>
                <a:spcPts val="0"/>
              </a:spcBef>
              <a:spcAft>
                <a:spcPts val="100"/>
              </a:spcAft>
              <a:buClrTx/>
              <a:buSzTx/>
              <a:buFontTx/>
              <a:buNone/>
              <a:tabLst/>
              <a:defRPr/>
            </a:pPr>
            <a:r>
              <a:rPr lang="en-US" sz="1400" b="0" i="0" kern="1200" cap="none" dirty="0">
                <a:solidFill>
                  <a:schemeClr val="tx1"/>
                </a:solidFill>
                <a:latin typeface="+mj-lt"/>
                <a:ea typeface="+mn-ea"/>
                <a:cs typeface="Arial" charset="0"/>
              </a:rPr>
              <a:t>Hartford</a:t>
            </a:r>
          </a:p>
          <a:p>
            <a:pPr marL="0" marR="0" indent="0" algn="l" defTabSz="1219170" rtl="0" eaLnBrk="1" fontAlgn="auto" latinLnBrk="0" hangingPunct="1">
              <a:lnSpc>
                <a:spcPct val="100000"/>
              </a:lnSpc>
              <a:spcBef>
                <a:spcPts val="0"/>
              </a:spcBef>
              <a:spcAft>
                <a:spcPts val="100"/>
              </a:spcAft>
              <a:buClrTx/>
              <a:buSzTx/>
              <a:buFontTx/>
              <a:buNone/>
              <a:tabLst/>
              <a:defRPr/>
            </a:pPr>
            <a:r>
              <a:rPr lang="en-US" sz="1400" b="0" i="0" kern="1200" cap="none" dirty="0">
                <a:solidFill>
                  <a:schemeClr val="tx1"/>
                </a:solidFill>
                <a:latin typeface="+mj-lt"/>
                <a:ea typeface="+mn-ea"/>
                <a:cs typeface="Arial" charset="0"/>
              </a:rPr>
              <a:t>Hong Kong</a:t>
            </a:r>
          </a:p>
          <a:p>
            <a:pPr marL="0" marR="0" indent="0" algn="l" defTabSz="1219170" rtl="0" eaLnBrk="1" fontAlgn="auto" latinLnBrk="0" hangingPunct="1">
              <a:lnSpc>
                <a:spcPct val="100000"/>
              </a:lnSpc>
              <a:spcBef>
                <a:spcPts val="0"/>
              </a:spcBef>
              <a:spcAft>
                <a:spcPts val="100"/>
              </a:spcAft>
              <a:buClrTx/>
              <a:buSzTx/>
              <a:buFontTx/>
              <a:buNone/>
              <a:tabLst/>
              <a:defRPr/>
            </a:pPr>
            <a:r>
              <a:rPr lang="en-US" sz="1400" b="0" i="0" kern="1200" cap="none" dirty="0">
                <a:solidFill>
                  <a:schemeClr val="tx1"/>
                </a:solidFill>
                <a:latin typeface="+mj-lt"/>
                <a:ea typeface="+mn-ea"/>
                <a:cs typeface="Arial" charset="0"/>
              </a:rPr>
              <a:t>Houston</a:t>
            </a:r>
          </a:p>
          <a:p>
            <a:pPr marL="0" marR="0" indent="0" algn="l" defTabSz="1219170" rtl="0" eaLnBrk="1" fontAlgn="auto" latinLnBrk="0" hangingPunct="1">
              <a:lnSpc>
                <a:spcPct val="100000"/>
              </a:lnSpc>
              <a:spcBef>
                <a:spcPts val="0"/>
              </a:spcBef>
              <a:spcAft>
                <a:spcPts val="100"/>
              </a:spcAft>
              <a:buClrTx/>
              <a:buSzTx/>
              <a:buFontTx/>
              <a:buNone/>
              <a:tabLst/>
              <a:defRPr/>
            </a:pPr>
            <a:r>
              <a:rPr lang="en-US" sz="1400" b="0" i="0" kern="1200" cap="none" dirty="0">
                <a:solidFill>
                  <a:schemeClr val="tx1"/>
                </a:solidFill>
                <a:latin typeface="+mj-lt"/>
                <a:ea typeface="+mn-ea"/>
                <a:cs typeface="Arial" charset="0"/>
              </a:rPr>
              <a:t>London</a:t>
            </a:r>
          </a:p>
          <a:p>
            <a:pPr marL="0" marR="0" indent="0" algn="l" defTabSz="1219170" rtl="0" eaLnBrk="1" fontAlgn="auto" latinLnBrk="0" hangingPunct="1">
              <a:lnSpc>
                <a:spcPct val="100000"/>
              </a:lnSpc>
              <a:spcBef>
                <a:spcPts val="0"/>
              </a:spcBef>
              <a:spcAft>
                <a:spcPts val="100"/>
              </a:spcAft>
              <a:buClrTx/>
              <a:buSzTx/>
              <a:buFontTx/>
              <a:buNone/>
              <a:tabLst/>
              <a:defRPr/>
            </a:pPr>
            <a:r>
              <a:rPr lang="en-US" sz="1400" b="0" i="0" kern="1200" cap="none" dirty="0">
                <a:solidFill>
                  <a:schemeClr val="tx1"/>
                </a:solidFill>
                <a:latin typeface="+mj-lt"/>
                <a:ea typeface="+mn-ea"/>
                <a:cs typeface="Arial" charset="0"/>
              </a:rPr>
              <a:t>Los Angeles</a:t>
            </a:r>
            <a:br>
              <a:rPr lang="en-US" sz="1400" b="0" i="0" kern="1200" cap="none" dirty="0">
                <a:solidFill>
                  <a:schemeClr val="tx1"/>
                </a:solidFill>
                <a:latin typeface="+mj-lt"/>
                <a:ea typeface="+mn-ea"/>
                <a:cs typeface="Arial" charset="0"/>
              </a:rPr>
            </a:br>
            <a:br>
              <a:rPr lang="en-US" sz="1400" b="0" i="0" kern="1200" cap="none" dirty="0">
                <a:solidFill>
                  <a:schemeClr val="tx1"/>
                </a:solidFill>
                <a:latin typeface="+mj-lt"/>
                <a:ea typeface="+mn-ea"/>
                <a:cs typeface="Arial" charset="0"/>
              </a:rPr>
            </a:br>
            <a:r>
              <a:rPr lang="en-US" sz="1400" b="0" i="0" kern="1200" cap="none" dirty="0">
                <a:solidFill>
                  <a:schemeClr val="tx1"/>
                </a:solidFill>
                <a:latin typeface="+mj-lt"/>
                <a:ea typeface="+mn-ea"/>
                <a:cs typeface="Arial" charset="0"/>
              </a:rPr>
              <a:t>Miami</a:t>
            </a:r>
            <a:br>
              <a:rPr lang="en-US" sz="1400" b="0" i="0" kern="1200" cap="none" dirty="0">
                <a:solidFill>
                  <a:schemeClr val="tx1"/>
                </a:solidFill>
                <a:latin typeface="+mj-lt"/>
                <a:ea typeface="+mn-ea"/>
                <a:cs typeface="Arial" charset="0"/>
              </a:rPr>
            </a:br>
            <a:r>
              <a:rPr lang="en-US" sz="1400" b="0" i="0" kern="1200" cap="none" dirty="0">
                <a:solidFill>
                  <a:schemeClr val="tx1"/>
                </a:solidFill>
                <a:latin typeface="+mj-lt"/>
                <a:ea typeface="+mn-ea"/>
                <a:cs typeface="Arial" charset="0"/>
              </a:rPr>
              <a:t>Munich</a:t>
            </a:r>
            <a:br>
              <a:rPr lang="en-US" sz="1400" b="0" i="0" kern="1200" cap="none" dirty="0">
                <a:solidFill>
                  <a:schemeClr val="tx1"/>
                </a:solidFill>
                <a:latin typeface="+mj-lt"/>
                <a:ea typeface="+mn-ea"/>
                <a:cs typeface="Arial" charset="0"/>
              </a:rPr>
            </a:br>
            <a:r>
              <a:rPr lang="en-US" sz="1400" b="0" i="0" kern="1200" cap="none" dirty="0">
                <a:solidFill>
                  <a:schemeClr val="tx1"/>
                </a:solidFill>
                <a:latin typeface="+mj-lt"/>
                <a:ea typeface="+mn-ea"/>
                <a:cs typeface="Arial" charset="0"/>
              </a:rPr>
              <a:t>New York</a:t>
            </a:r>
          </a:p>
          <a:p>
            <a:pPr marL="0" marR="0" indent="0" algn="l" defTabSz="1219170" rtl="0" eaLnBrk="1" fontAlgn="auto" latinLnBrk="0" hangingPunct="1">
              <a:lnSpc>
                <a:spcPct val="100000"/>
              </a:lnSpc>
              <a:spcBef>
                <a:spcPts val="0"/>
              </a:spcBef>
              <a:spcAft>
                <a:spcPts val="100"/>
              </a:spcAft>
              <a:buClrTx/>
              <a:buSzTx/>
              <a:buFontTx/>
              <a:buNone/>
              <a:tabLst/>
              <a:defRPr/>
            </a:pPr>
            <a:r>
              <a:rPr lang="en-US" sz="1400" b="0" i="0" kern="1200" cap="none" dirty="0">
                <a:solidFill>
                  <a:schemeClr val="tx1"/>
                </a:solidFill>
                <a:latin typeface="+mj-lt"/>
                <a:ea typeface="+mn-ea"/>
                <a:cs typeface="Arial" charset="0"/>
              </a:rPr>
              <a:t>Orange County</a:t>
            </a:r>
          </a:p>
          <a:p>
            <a:pPr marL="0" marR="0" indent="0" algn="l" defTabSz="1219170" rtl="0" eaLnBrk="1" fontAlgn="auto" latinLnBrk="0" hangingPunct="1">
              <a:lnSpc>
                <a:spcPct val="100000"/>
              </a:lnSpc>
              <a:spcBef>
                <a:spcPts val="0"/>
              </a:spcBef>
              <a:spcAft>
                <a:spcPts val="100"/>
              </a:spcAft>
              <a:buClrTx/>
              <a:buSzTx/>
              <a:buFontTx/>
              <a:buNone/>
              <a:tabLst/>
              <a:defRPr/>
            </a:pPr>
            <a:r>
              <a:rPr lang="en-US" sz="1400" b="0" i="0" kern="1200" cap="none" dirty="0">
                <a:solidFill>
                  <a:schemeClr val="tx1"/>
                </a:solidFill>
                <a:latin typeface="+mj-lt"/>
                <a:ea typeface="+mn-ea"/>
                <a:cs typeface="Arial" charset="0"/>
              </a:rPr>
              <a:t>Paris </a:t>
            </a:r>
          </a:p>
          <a:p>
            <a:pPr marL="0" marR="0" indent="0" algn="l" defTabSz="1219170" rtl="0" eaLnBrk="1" fontAlgn="auto" latinLnBrk="0" hangingPunct="1">
              <a:lnSpc>
                <a:spcPct val="100000"/>
              </a:lnSpc>
              <a:spcBef>
                <a:spcPts val="0"/>
              </a:spcBef>
              <a:spcAft>
                <a:spcPts val="100"/>
              </a:spcAft>
              <a:buClrTx/>
              <a:buSzTx/>
              <a:buFontTx/>
              <a:buNone/>
              <a:tabLst/>
              <a:defRPr/>
            </a:pPr>
            <a:r>
              <a:rPr lang="en-US" sz="1400" b="0" i="0" kern="1200" cap="none" dirty="0">
                <a:solidFill>
                  <a:schemeClr val="tx1"/>
                </a:solidFill>
                <a:latin typeface="+mj-lt"/>
                <a:ea typeface="+mn-ea"/>
                <a:cs typeface="Arial" charset="0"/>
              </a:rPr>
              <a:t>Philadelphia</a:t>
            </a:r>
          </a:p>
          <a:p>
            <a:pPr marL="0" marR="0" indent="0" algn="l" defTabSz="1219170" rtl="0" eaLnBrk="1" fontAlgn="auto" latinLnBrk="0" hangingPunct="1">
              <a:lnSpc>
                <a:spcPct val="100000"/>
              </a:lnSpc>
              <a:spcBef>
                <a:spcPts val="0"/>
              </a:spcBef>
              <a:spcAft>
                <a:spcPts val="100"/>
              </a:spcAft>
              <a:buClrTx/>
              <a:buSzTx/>
              <a:buFontTx/>
              <a:buNone/>
              <a:tabLst/>
              <a:defRPr/>
            </a:pPr>
            <a:r>
              <a:rPr lang="en-US" sz="1400" b="0" i="0" kern="1200" cap="none" dirty="0">
                <a:solidFill>
                  <a:schemeClr val="tx1"/>
                </a:solidFill>
                <a:latin typeface="+mj-lt"/>
                <a:ea typeface="+mn-ea"/>
                <a:cs typeface="Arial" charset="0"/>
              </a:rPr>
              <a:t>Pittsburgh</a:t>
            </a:r>
          </a:p>
          <a:p>
            <a:pPr marL="0" marR="0" indent="0" algn="l" defTabSz="1219170" rtl="0" eaLnBrk="1" fontAlgn="auto" latinLnBrk="0" hangingPunct="1">
              <a:lnSpc>
                <a:spcPct val="100000"/>
              </a:lnSpc>
              <a:spcBef>
                <a:spcPts val="0"/>
              </a:spcBef>
              <a:spcAft>
                <a:spcPts val="100"/>
              </a:spcAft>
              <a:buClrTx/>
              <a:buSzTx/>
              <a:buFontTx/>
              <a:buNone/>
              <a:tabLst/>
              <a:defRPr/>
            </a:pPr>
            <a:r>
              <a:rPr lang="en-US" sz="1400" b="0" i="0" kern="1200" cap="none" dirty="0">
                <a:solidFill>
                  <a:schemeClr val="tx1"/>
                </a:solidFill>
                <a:latin typeface="+mj-lt"/>
                <a:ea typeface="+mn-ea"/>
                <a:cs typeface="Arial" charset="0"/>
              </a:rPr>
              <a:t>Princeton</a:t>
            </a:r>
          </a:p>
          <a:p>
            <a:pPr marL="0" marR="0" indent="0" algn="l" defTabSz="1219170" rtl="0" eaLnBrk="1" fontAlgn="auto" latinLnBrk="0" hangingPunct="1">
              <a:lnSpc>
                <a:spcPct val="100000"/>
              </a:lnSpc>
              <a:spcBef>
                <a:spcPts val="0"/>
              </a:spcBef>
              <a:spcAft>
                <a:spcPts val="100"/>
              </a:spcAft>
              <a:buClrTx/>
              <a:buSzTx/>
              <a:buFontTx/>
              <a:buNone/>
              <a:tabLst/>
              <a:defRPr/>
            </a:pPr>
            <a:r>
              <a:rPr lang="en-US" sz="1400" b="0" i="0" kern="1200" cap="none" dirty="0">
                <a:solidFill>
                  <a:schemeClr val="tx1"/>
                </a:solidFill>
                <a:latin typeface="+mj-lt"/>
                <a:ea typeface="+mn-ea"/>
                <a:cs typeface="Arial" charset="0"/>
              </a:rPr>
              <a:t>San Francisco</a:t>
            </a:r>
          </a:p>
          <a:p>
            <a:pPr marL="0" marR="0" indent="0" algn="l" defTabSz="1219170" rtl="0" eaLnBrk="1" fontAlgn="auto" latinLnBrk="0" hangingPunct="1">
              <a:lnSpc>
                <a:spcPct val="100000"/>
              </a:lnSpc>
              <a:spcBef>
                <a:spcPts val="0"/>
              </a:spcBef>
              <a:spcAft>
                <a:spcPts val="100"/>
              </a:spcAft>
              <a:buClrTx/>
              <a:buSzTx/>
              <a:buFontTx/>
              <a:buNone/>
              <a:tabLst/>
              <a:defRPr/>
            </a:pPr>
            <a:r>
              <a:rPr lang="en-US" sz="1400" dirty="0">
                <a:latin typeface="+mj-lt"/>
              </a:rPr>
              <a:t>Seattle</a:t>
            </a:r>
            <a:endParaRPr lang="en-US" sz="1400" b="0" i="0" kern="1200" cap="none" dirty="0">
              <a:solidFill>
                <a:schemeClr val="tx1"/>
              </a:solidFill>
              <a:latin typeface="+mj-lt"/>
              <a:ea typeface="+mn-ea"/>
              <a:cs typeface="Arial" charset="0"/>
            </a:endParaRPr>
          </a:p>
          <a:p>
            <a:pPr marL="0" marR="0" indent="0" algn="l" defTabSz="1219170" rtl="0" eaLnBrk="1" fontAlgn="auto" latinLnBrk="0" hangingPunct="1">
              <a:lnSpc>
                <a:spcPct val="100000"/>
              </a:lnSpc>
              <a:spcBef>
                <a:spcPts val="0"/>
              </a:spcBef>
              <a:spcAft>
                <a:spcPts val="100"/>
              </a:spcAft>
              <a:buClrTx/>
              <a:buSzTx/>
              <a:buFontTx/>
              <a:buNone/>
              <a:tabLst/>
              <a:defRPr/>
            </a:pPr>
            <a:r>
              <a:rPr lang="en-US" sz="1400" b="0" i="0" kern="1200" cap="none" dirty="0">
                <a:solidFill>
                  <a:schemeClr val="tx1"/>
                </a:solidFill>
                <a:latin typeface="+mj-lt"/>
                <a:ea typeface="+mn-ea"/>
                <a:cs typeface="Arial" charset="0"/>
              </a:rPr>
              <a:t>Shanghai</a:t>
            </a:r>
            <a:br>
              <a:rPr lang="en-US" sz="1400" b="0" i="0" kern="1200" cap="none" dirty="0">
                <a:solidFill>
                  <a:schemeClr val="tx1"/>
                </a:solidFill>
                <a:latin typeface="+mj-lt"/>
                <a:ea typeface="+mn-ea"/>
                <a:cs typeface="Arial" charset="0"/>
              </a:rPr>
            </a:br>
            <a:r>
              <a:rPr lang="en-US" sz="1400" b="0" i="0" kern="1200" cap="none" dirty="0">
                <a:solidFill>
                  <a:schemeClr val="tx1"/>
                </a:solidFill>
                <a:latin typeface="+mj-lt"/>
                <a:ea typeface="+mn-ea"/>
                <a:cs typeface="Arial" charset="0"/>
              </a:rPr>
              <a:t>Silicon Valley</a:t>
            </a:r>
          </a:p>
          <a:p>
            <a:pPr marL="0" marR="0" indent="0" algn="l" defTabSz="1219170" rtl="0" eaLnBrk="1" fontAlgn="auto" latinLnBrk="0" hangingPunct="1">
              <a:lnSpc>
                <a:spcPct val="100000"/>
              </a:lnSpc>
              <a:spcBef>
                <a:spcPts val="0"/>
              </a:spcBef>
              <a:spcAft>
                <a:spcPts val="100"/>
              </a:spcAft>
              <a:buClrTx/>
              <a:buSzTx/>
              <a:buFontTx/>
              <a:buNone/>
              <a:tabLst/>
              <a:defRPr/>
            </a:pPr>
            <a:r>
              <a:rPr lang="en-US" sz="1400" b="0" i="0" kern="1200" cap="none" dirty="0">
                <a:solidFill>
                  <a:schemeClr val="tx1"/>
                </a:solidFill>
                <a:latin typeface="+mj-lt"/>
                <a:ea typeface="+mn-ea"/>
                <a:cs typeface="Arial" charset="0"/>
              </a:rPr>
              <a:t>Singapore</a:t>
            </a:r>
          </a:p>
          <a:p>
            <a:pPr marL="0" marR="0" indent="0" algn="l" defTabSz="1219170" rtl="0" eaLnBrk="1" fontAlgn="auto" latinLnBrk="0" hangingPunct="1">
              <a:lnSpc>
                <a:spcPct val="100000"/>
              </a:lnSpc>
              <a:spcBef>
                <a:spcPts val="0"/>
              </a:spcBef>
              <a:spcAft>
                <a:spcPts val="100"/>
              </a:spcAft>
              <a:buClrTx/>
              <a:buSzTx/>
              <a:buFontTx/>
              <a:buNone/>
              <a:tabLst/>
              <a:defRPr/>
            </a:pPr>
            <a:r>
              <a:rPr lang="en-US" sz="1400" b="0" i="0" kern="1200" cap="none" dirty="0">
                <a:solidFill>
                  <a:schemeClr val="tx1"/>
                </a:solidFill>
                <a:latin typeface="+mj-lt"/>
                <a:ea typeface="+mn-ea"/>
                <a:cs typeface="Arial" charset="0"/>
              </a:rPr>
              <a:t>Tokyo</a:t>
            </a:r>
          </a:p>
          <a:p>
            <a:pPr marL="0" marR="0" indent="0" algn="l" defTabSz="1219170" rtl="0" eaLnBrk="1" fontAlgn="auto" latinLnBrk="0" hangingPunct="1">
              <a:lnSpc>
                <a:spcPct val="100000"/>
              </a:lnSpc>
              <a:spcBef>
                <a:spcPts val="0"/>
              </a:spcBef>
              <a:spcAft>
                <a:spcPts val="100"/>
              </a:spcAft>
              <a:buClrTx/>
              <a:buSzTx/>
              <a:buFontTx/>
              <a:buNone/>
              <a:tabLst/>
              <a:defRPr/>
            </a:pPr>
            <a:r>
              <a:rPr lang="en-US" sz="1400" b="0" i="0" kern="1200" cap="none" dirty="0">
                <a:solidFill>
                  <a:schemeClr val="tx1"/>
                </a:solidFill>
                <a:latin typeface="+mj-lt"/>
                <a:ea typeface="+mn-ea"/>
                <a:cs typeface="Arial" charset="0"/>
              </a:rPr>
              <a:t>Washington, DC</a:t>
            </a:r>
          </a:p>
          <a:p>
            <a:pPr marL="0" marR="0" indent="0" algn="l" defTabSz="1219170" rtl="0" eaLnBrk="1" fontAlgn="auto" latinLnBrk="0" hangingPunct="1">
              <a:lnSpc>
                <a:spcPct val="100000"/>
              </a:lnSpc>
              <a:spcBef>
                <a:spcPts val="0"/>
              </a:spcBef>
              <a:spcAft>
                <a:spcPts val="100"/>
              </a:spcAft>
              <a:buClrTx/>
              <a:buSzTx/>
              <a:buFontTx/>
              <a:buNone/>
              <a:tabLst/>
              <a:defRPr/>
            </a:pPr>
            <a:r>
              <a:rPr lang="en-US" sz="1400" b="0" i="0" kern="1200" cap="none" dirty="0">
                <a:solidFill>
                  <a:schemeClr val="tx1"/>
                </a:solidFill>
                <a:latin typeface="+mj-lt"/>
                <a:ea typeface="+mn-ea"/>
                <a:cs typeface="Arial" charset="0"/>
              </a:rPr>
              <a:t>Wilmington</a:t>
            </a:r>
          </a:p>
        </p:txBody>
      </p:sp>
      <p:pic>
        <p:nvPicPr>
          <p:cNvPr id="11" name="Picture 10">
            <a:extLst>
              <a:ext uri="{FF2B5EF4-FFF2-40B4-BE49-F238E27FC236}">
                <a16:creationId xmlns:a16="http://schemas.microsoft.com/office/drawing/2014/main" id="{D53585B8-9566-4469-0003-CAF9B9B5D2BA}"/>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3559627" y="855542"/>
            <a:ext cx="8184965" cy="4753767"/>
          </a:xfrm>
          <a:prstGeom prst="rect">
            <a:avLst/>
          </a:prstGeom>
        </p:spPr>
      </p:pic>
    </p:spTree>
    <p:extLst>
      <p:ext uri="{BB962C8B-B14F-4D97-AF65-F5344CB8AC3E}">
        <p14:creationId xmlns:p14="http://schemas.microsoft.com/office/powerpoint/2010/main" val="39410224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Divider with Image">
    <p:spTree>
      <p:nvGrpSpPr>
        <p:cNvPr id="1" name=""/>
        <p:cNvGrpSpPr/>
        <p:nvPr/>
      </p:nvGrpSpPr>
      <p:grpSpPr>
        <a:xfrm>
          <a:off x="0" y="0"/>
          <a:ext cx="0" cy="0"/>
          <a:chOff x="0" y="0"/>
          <a:chExt cx="0" cy="0"/>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1016"/>
            <a:ext cx="12193056" cy="6858595"/>
          </a:xfrm>
          <a:prstGeom prst="rect">
            <a:avLst/>
          </a:prstGeom>
        </p:spPr>
      </p:pic>
      <p:sp>
        <p:nvSpPr>
          <p:cNvPr id="2" name="Title 1"/>
          <p:cNvSpPr>
            <a:spLocks noGrp="1"/>
          </p:cNvSpPr>
          <p:nvPr>
            <p:ph type="title" hasCustomPrompt="1"/>
          </p:nvPr>
        </p:nvSpPr>
        <p:spPr bwMode="gray">
          <a:xfrm>
            <a:off x="487679" y="1386541"/>
            <a:ext cx="7315183" cy="2180775"/>
          </a:xfrm>
        </p:spPr>
        <p:txBody>
          <a:bodyPr tIns="45720" anchor="t">
            <a:noAutofit/>
          </a:bodyPr>
          <a:lstStyle>
            <a:lvl1pPr algn="l">
              <a:lnSpc>
                <a:spcPct val="80000"/>
              </a:lnSpc>
              <a:defRPr sz="5333" b="1" cap="none" baseline="0">
                <a:solidFill>
                  <a:schemeClr val="bg1"/>
                </a:solidFill>
                <a:latin typeface="+mn-lt"/>
              </a:defRPr>
            </a:lvl1pPr>
          </a:lstStyle>
          <a:p>
            <a:r>
              <a:rPr lang="en-US" dirty="0"/>
              <a:t>Section header or divider slide option 2</a:t>
            </a:r>
          </a:p>
        </p:txBody>
      </p:sp>
      <p:grpSp>
        <p:nvGrpSpPr>
          <p:cNvPr id="7" name="Group 6"/>
          <p:cNvGrpSpPr>
            <a:grpSpLocks noChangeAspect="1"/>
          </p:cNvGrpSpPr>
          <p:nvPr userDrawn="1"/>
        </p:nvGrpSpPr>
        <p:grpSpPr bwMode="black">
          <a:xfrm>
            <a:off x="550437" y="6213987"/>
            <a:ext cx="2165884" cy="317300"/>
            <a:chOff x="838200" y="609600"/>
            <a:chExt cx="7835890" cy="1143000"/>
          </a:xfrm>
          <a:solidFill>
            <a:srgbClr val="FFFFFF"/>
          </a:solidFill>
        </p:grpSpPr>
        <p:sp>
          <p:nvSpPr>
            <p:cNvPr id="8" name="Freeform 62"/>
            <p:cNvSpPr>
              <a:spLocks noChangeArrowheads="1"/>
            </p:cNvSpPr>
            <p:nvPr/>
          </p:nvSpPr>
          <p:spPr bwMode="black">
            <a:xfrm>
              <a:off x="4597431" y="865591"/>
              <a:ext cx="572140" cy="583660"/>
            </a:xfrm>
            <a:custGeom>
              <a:avLst/>
              <a:gdLst>
                <a:gd name="T0" fmla="*/ 512 w 1970"/>
                <a:gd name="T1" fmla="*/ 41 h 2012"/>
                <a:gd name="T2" fmla="*/ 512 w 1970"/>
                <a:gd name="T3" fmla="*/ 41 h 2012"/>
                <a:gd name="T4" fmla="*/ 0 w 1970"/>
                <a:gd name="T5" fmla="*/ 41 h 2012"/>
                <a:gd name="T6" fmla="*/ 0 w 1970"/>
                <a:gd name="T7" fmla="*/ 2011 h 2012"/>
                <a:gd name="T8" fmla="*/ 532 w 1970"/>
                <a:gd name="T9" fmla="*/ 2011 h 2012"/>
                <a:gd name="T10" fmla="*/ 532 w 1970"/>
                <a:gd name="T11" fmla="*/ 739 h 2012"/>
                <a:gd name="T12" fmla="*/ 1004 w 1970"/>
                <a:gd name="T13" fmla="*/ 493 h 2012"/>
                <a:gd name="T14" fmla="*/ 1312 w 1970"/>
                <a:gd name="T15" fmla="*/ 595 h 2012"/>
                <a:gd name="T16" fmla="*/ 1435 w 1970"/>
                <a:gd name="T17" fmla="*/ 965 h 2012"/>
                <a:gd name="T18" fmla="*/ 1435 w 1970"/>
                <a:gd name="T19" fmla="*/ 2011 h 2012"/>
                <a:gd name="T20" fmla="*/ 1969 w 1970"/>
                <a:gd name="T21" fmla="*/ 2011 h 2012"/>
                <a:gd name="T22" fmla="*/ 1969 w 1970"/>
                <a:gd name="T23" fmla="*/ 1006 h 2012"/>
                <a:gd name="T24" fmla="*/ 1764 w 1970"/>
                <a:gd name="T25" fmla="*/ 308 h 2012"/>
                <a:gd name="T26" fmla="*/ 1066 w 1970"/>
                <a:gd name="T27" fmla="*/ 0 h 2012"/>
                <a:gd name="T28" fmla="*/ 512 w 1970"/>
                <a:gd name="T29" fmla="*/ 349 h 2012"/>
                <a:gd name="T30" fmla="*/ 512 w 1970"/>
                <a:gd name="T31" fmla="*/ 41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0" h="2012">
                  <a:moveTo>
                    <a:pt x="512" y="41"/>
                  </a:moveTo>
                  <a:lnTo>
                    <a:pt x="512" y="41"/>
                  </a:lnTo>
                  <a:cubicBezTo>
                    <a:pt x="0" y="41"/>
                    <a:pt x="0" y="41"/>
                    <a:pt x="0" y="41"/>
                  </a:cubicBezTo>
                  <a:cubicBezTo>
                    <a:pt x="0" y="2011"/>
                    <a:pt x="0" y="2011"/>
                    <a:pt x="0" y="2011"/>
                  </a:cubicBezTo>
                  <a:cubicBezTo>
                    <a:pt x="532" y="2011"/>
                    <a:pt x="532" y="2011"/>
                    <a:pt x="532" y="2011"/>
                  </a:cubicBezTo>
                  <a:cubicBezTo>
                    <a:pt x="532" y="739"/>
                    <a:pt x="532" y="739"/>
                    <a:pt x="532" y="739"/>
                  </a:cubicBezTo>
                  <a:cubicBezTo>
                    <a:pt x="594" y="636"/>
                    <a:pt x="778" y="493"/>
                    <a:pt x="1004" y="493"/>
                  </a:cubicBezTo>
                  <a:cubicBezTo>
                    <a:pt x="1128" y="493"/>
                    <a:pt x="1230" y="533"/>
                    <a:pt x="1312" y="595"/>
                  </a:cubicBezTo>
                  <a:cubicBezTo>
                    <a:pt x="1374" y="677"/>
                    <a:pt x="1435" y="780"/>
                    <a:pt x="1435" y="965"/>
                  </a:cubicBezTo>
                  <a:cubicBezTo>
                    <a:pt x="1435" y="2011"/>
                    <a:pt x="1435" y="2011"/>
                    <a:pt x="1435" y="2011"/>
                  </a:cubicBezTo>
                  <a:cubicBezTo>
                    <a:pt x="1969" y="2011"/>
                    <a:pt x="1969" y="2011"/>
                    <a:pt x="1969" y="2011"/>
                  </a:cubicBezTo>
                  <a:cubicBezTo>
                    <a:pt x="1969" y="1006"/>
                    <a:pt x="1969" y="1006"/>
                    <a:pt x="1969" y="1006"/>
                  </a:cubicBezTo>
                  <a:cubicBezTo>
                    <a:pt x="1969" y="677"/>
                    <a:pt x="1887" y="472"/>
                    <a:pt x="1764" y="308"/>
                  </a:cubicBezTo>
                  <a:cubicBezTo>
                    <a:pt x="1599" y="123"/>
                    <a:pt x="1333" y="0"/>
                    <a:pt x="1066" y="0"/>
                  </a:cubicBezTo>
                  <a:cubicBezTo>
                    <a:pt x="717" y="0"/>
                    <a:pt x="512" y="185"/>
                    <a:pt x="512" y="349"/>
                  </a:cubicBezTo>
                  <a:lnTo>
                    <a:pt x="512" y="4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9" name="Freeform 63"/>
            <p:cNvSpPr>
              <a:spLocks noChangeArrowheads="1"/>
            </p:cNvSpPr>
            <p:nvPr/>
          </p:nvSpPr>
          <p:spPr bwMode="black">
            <a:xfrm>
              <a:off x="838200" y="697917"/>
              <a:ext cx="852451" cy="756454"/>
            </a:xfrm>
            <a:custGeom>
              <a:avLst/>
              <a:gdLst>
                <a:gd name="T0" fmla="*/ 2525 w 2936"/>
                <a:gd name="T1" fmla="*/ 0 h 2608"/>
                <a:gd name="T2" fmla="*/ 1457 w 2936"/>
                <a:gd name="T3" fmla="*/ 1355 h 2608"/>
                <a:gd name="T4" fmla="*/ 390 w 2936"/>
                <a:gd name="T5" fmla="*/ 0 h 2608"/>
                <a:gd name="T6" fmla="*/ 0 w 2936"/>
                <a:gd name="T7" fmla="*/ 0 h 2608"/>
                <a:gd name="T8" fmla="*/ 0 w 2936"/>
                <a:gd name="T9" fmla="*/ 2607 h 2608"/>
                <a:gd name="T10" fmla="*/ 534 w 2936"/>
                <a:gd name="T11" fmla="*/ 2607 h 2608"/>
                <a:gd name="T12" fmla="*/ 534 w 2936"/>
                <a:gd name="T13" fmla="*/ 944 h 2608"/>
                <a:gd name="T14" fmla="*/ 1273 w 2936"/>
                <a:gd name="T15" fmla="*/ 1909 h 2608"/>
                <a:gd name="T16" fmla="*/ 1662 w 2936"/>
                <a:gd name="T17" fmla="*/ 1909 h 2608"/>
                <a:gd name="T18" fmla="*/ 2401 w 2936"/>
                <a:gd name="T19" fmla="*/ 965 h 2608"/>
                <a:gd name="T20" fmla="*/ 2401 w 2936"/>
                <a:gd name="T21" fmla="*/ 2607 h 2608"/>
                <a:gd name="T22" fmla="*/ 2935 w 2936"/>
                <a:gd name="T23" fmla="*/ 2607 h 2608"/>
                <a:gd name="T24" fmla="*/ 2935 w 2936"/>
                <a:gd name="T25" fmla="*/ 0 h 2608"/>
                <a:gd name="T26" fmla="*/ 2525 w 2936"/>
                <a:gd name="T27" fmla="*/ 0 h 2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36" h="2608">
                  <a:moveTo>
                    <a:pt x="2525" y="0"/>
                  </a:moveTo>
                  <a:lnTo>
                    <a:pt x="1457" y="1355"/>
                  </a:lnTo>
                  <a:lnTo>
                    <a:pt x="390" y="0"/>
                  </a:lnTo>
                  <a:lnTo>
                    <a:pt x="0" y="0"/>
                  </a:lnTo>
                  <a:lnTo>
                    <a:pt x="0" y="2607"/>
                  </a:lnTo>
                  <a:lnTo>
                    <a:pt x="534" y="2607"/>
                  </a:lnTo>
                  <a:lnTo>
                    <a:pt x="534" y="944"/>
                  </a:lnTo>
                  <a:lnTo>
                    <a:pt x="1273" y="1909"/>
                  </a:lnTo>
                  <a:lnTo>
                    <a:pt x="1662" y="1909"/>
                  </a:lnTo>
                  <a:lnTo>
                    <a:pt x="2401" y="965"/>
                  </a:lnTo>
                  <a:lnTo>
                    <a:pt x="2401" y="2607"/>
                  </a:lnTo>
                  <a:lnTo>
                    <a:pt x="2935" y="2607"/>
                  </a:lnTo>
                  <a:lnTo>
                    <a:pt x="2935" y="0"/>
                  </a:lnTo>
                  <a:lnTo>
                    <a:pt x="2525"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0" name="Freeform 66"/>
            <p:cNvSpPr>
              <a:spLocks noChangeArrowheads="1"/>
            </p:cNvSpPr>
            <p:nvPr/>
          </p:nvSpPr>
          <p:spPr bwMode="black">
            <a:xfrm>
              <a:off x="3829457" y="865591"/>
              <a:ext cx="590059" cy="601579"/>
            </a:xfrm>
            <a:custGeom>
              <a:avLst/>
              <a:gdLst>
                <a:gd name="T0" fmla="*/ 1539 w 2032"/>
                <a:gd name="T1" fmla="*/ 20 h 2074"/>
                <a:gd name="T2" fmla="*/ 1539 w 2032"/>
                <a:gd name="T3" fmla="*/ 20 h 2074"/>
                <a:gd name="T4" fmla="*/ 1539 w 2032"/>
                <a:gd name="T5" fmla="*/ 328 h 2074"/>
                <a:gd name="T6" fmla="*/ 964 w 2032"/>
                <a:gd name="T7" fmla="*/ 0 h 2074"/>
                <a:gd name="T8" fmla="*/ 0 w 2032"/>
                <a:gd name="T9" fmla="*/ 1026 h 2074"/>
                <a:gd name="T10" fmla="*/ 246 w 2032"/>
                <a:gd name="T11" fmla="*/ 1724 h 2074"/>
                <a:gd name="T12" fmla="*/ 985 w 2032"/>
                <a:gd name="T13" fmla="*/ 2073 h 2074"/>
                <a:gd name="T14" fmla="*/ 1539 w 2032"/>
                <a:gd name="T15" fmla="*/ 1724 h 2074"/>
                <a:gd name="T16" fmla="*/ 1539 w 2032"/>
                <a:gd name="T17" fmla="*/ 2032 h 2074"/>
                <a:gd name="T18" fmla="*/ 2031 w 2032"/>
                <a:gd name="T19" fmla="*/ 2032 h 2074"/>
                <a:gd name="T20" fmla="*/ 2031 w 2032"/>
                <a:gd name="T21" fmla="*/ 20 h 2074"/>
                <a:gd name="T22" fmla="*/ 1539 w 2032"/>
                <a:gd name="T23" fmla="*/ 20 h 2074"/>
                <a:gd name="T24" fmla="*/ 1005 w 2032"/>
                <a:gd name="T25" fmla="*/ 1540 h 2074"/>
                <a:gd name="T26" fmla="*/ 1005 w 2032"/>
                <a:gd name="T27" fmla="*/ 1540 h 2074"/>
                <a:gd name="T28" fmla="*/ 513 w 2032"/>
                <a:gd name="T29" fmla="*/ 1026 h 2074"/>
                <a:gd name="T30" fmla="*/ 1005 w 2032"/>
                <a:gd name="T31" fmla="*/ 513 h 2074"/>
                <a:gd name="T32" fmla="*/ 1518 w 2032"/>
                <a:gd name="T33" fmla="*/ 1026 h 2074"/>
                <a:gd name="T34" fmla="*/ 1005 w 2032"/>
                <a:gd name="T35" fmla="*/ 1540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2" h="2074">
                  <a:moveTo>
                    <a:pt x="1539" y="20"/>
                  </a:moveTo>
                  <a:lnTo>
                    <a:pt x="1539" y="20"/>
                  </a:lnTo>
                  <a:cubicBezTo>
                    <a:pt x="1539" y="328"/>
                    <a:pt x="1539" y="328"/>
                    <a:pt x="1539" y="328"/>
                  </a:cubicBezTo>
                  <a:cubicBezTo>
                    <a:pt x="1518" y="185"/>
                    <a:pt x="1334" y="0"/>
                    <a:pt x="964" y="0"/>
                  </a:cubicBezTo>
                  <a:cubicBezTo>
                    <a:pt x="431" y="0"/>
                    <a:pt x="0" y="451"/>
                    <a:pt x="0" y="1026"/>
                  </a:cubicBezTo>
                  <a:cubicBezTo>
                    <a:pt x="0" y="1293"/>
                    <a:pt x="82" y="1540"/>
                    <a:pt x="246" y="1724"/>
                  </a:cubicBezTo>
                  <a:cubicBezTo>
                    <a:pt x="410" y="1929"/>
                    <a:pt x="697" y="2073"/>
                    <a:pt x="985" y="2073"/>
                  </a:cubicBezTo>
                  <a:cubicBezTo>
                    <a:pt x="1334" y="2073"/>
                    <a:pt x="1539" y="1868"/>
                    <a:pt x="1539" y="1724"/>
                  </a:cubicBezTo>
                  <a:cubicBezTo>
                    <a:pt x="1539" y="2032"/>
                    <a:pt x="1539" y="2032"/>
                    <a:pt x="1539" y="2032"/>
                  </a:cubicBezTo>
                  <a:cubicBezTo>
                    <a:pt x="2031" y="2032"/>
                    <a:pt x="2031" y="2032"/>
                    <a:pt x="2031" y="2032"/>
                  </a:cubicBezTo>
                  <a:cubicBezTo>
                    <a:pt x="2031" y="20"/>
                    <a:pt x="2031" y="20"/>
                    <a:pt x="2031" y="20"/>
                  </a:cubicBezTo>
                  <a:lnTo>
                    <a:pt x="1539" y="20"/>
                  </a:lnTo>
                  <a:close/>
                  <a:moveTo>
                    <a:pt x="1005" y="1540"/>
                  </a:moveTo>
                  <a:lnTo>
                    <a:pt x="1005" y="1540"/>
                  </a:lnTo>
                  <a:cubicBezTo>
                    <a:pt x="718" y="1540"/>
                    <a:pt x="513" y="1314"/>
                    <a:pt x="513" y="1026"/>
                  </a:cubicBezTo>
                  <a:cubicBezTo>
                    <a:pt x="513" y="739"/>
                    <a:pt x="718" y="513"/>
                    <a:pt x="1005" y="513"/>
                  </a:cubicBezTo>
                  <a:cubicBezTo>
                    <a:pt x="1314" y="513"/>
                    <a:pt x="1518" y="739"/>
                    <a:pt x="1518" y="1026"/>
                  </a:cubicBezTo>
                  <a:cubicBezTo>
                    <a:pt x="1518" y="1314"/>
                    <a:pt x="1314" y="1540"/>
                    <a:pt x="1005" y="154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1" name="Freeform 67"/>
            <p:cNvSpPr>
              <a:spLocks noChangeArrowheads="1"/>
            </p:cNvSpPr>
            <p:nvPr/>
          </p:nvSpPr>
          <p:spPr bwMode="black">
            <a:xfrm>
              <a:off x="3096042" y="859191"/>
              <a:ext cx="596459" cy="893409"/>
            </a:xfrm>
            <a:custGeom>
              <a:avLst/>
              <a:gdLst>
                <a:gd name="T0" fmla="*/ 1539 w 2053"/>
                <a:gd name="T1" fmla="*/ 40 h 3079"/>
                <a:gd name="T2" fmla="*/ 1539 w 2053"/>
                <a:gd name="T3" fmla="*/ 40 h 3079"/>
                <a:gd name="T4" fmla="*/ 1539 w 2053"/>
                <a:gd name="T5" fmla="*/ 348 h 3079"/>
                <a:gd name="T6" fmla="*/ 965 w 2053"/>
                <a:gd name="T7" fmla="*/ 0 h 3079"/>
                <a:gd name="T8" fmla="*/ 0 w 2053"/>
                <a:gd name="T9" fmla="*/ 1046 h 3079"/>
                <a:gd name="T10" fmla="*/ 246 w 2053"/>
                <a:gd name="T11" fmla="*/ 1744 h 3079"/>
                <a:gd name="T12" fmla="*/ 985 w 2053"/>
                <a:gd name="T13" fmla="*/ 2093 h 3079"/>
                <a:gd name="T14" fmla="*/ 1518 w 2053"/>
                <a:gd name="T15" fmla="*/ 1744 h 3079"/>
                <a:gd name="T16" fmla="*/ 1518 w 2053"/>
                <a:gd name="T17" fmla="*/ 1970 h 3079"/>
                <a:gd name="T18" fmla="*/ 1396 w 2053"/>
                <a:gd name="T19" fmla="*/ 2442 h 3079"/>
                <a:gd name="T20" fmla="*/ 985 w 2053"/>
                <a:gd name="T21" fmla="*/ 2606 h 3079"/>
                <a:gd name="T22" fmla="*/ 390 w 2053"/>
                <a:gd name="T23" fmla="*/ 2319 h 3079"/>
                <a:gd name="T24" fmla="*/ 61 w 2053"/>
                <a:gd name="T25" fmla="*/ 2668 h 3079"/>
                <a:gd name="T26" fmla="*/ 985 w 2053"/>
                <a:gd name="T27" fmla="*/ 3078 h 3079"/>
                <a:gd name="T28" fmla="*/ 1868 w 2053"/>
                <a:gd name="T29" fmla="*/ 2668 h 3079"/>
                <a:gd name="T30" fmla="*/ 2052 w 2053"/>
                <a:gd name="T31" fmla="*/ 1929 h 3079"/>
                <a:gd name="T32" fmla="*/ 2052 w 2053"/>
                <a:gd name="T33" fmla="*/ 40 h 3079"/>
                <a:gd name="T34" fmla="*/ 1539 w 2053"/>
                <a:gd name="T35" fmla="*/ 40 h 3079"/>
                <a:gd name="T36" fmla="*/ 1026 w 2053"/>
                <a:gd name="T37" fmla="*/ 1560 h 3079"/>
                <a:gd name="T38" fmla="*/ 1026 w 2053"/>
                <a:gd name="T39" fmla="*/ 1560 h 3079"/>
                <a:gd name="T40" fmla="*/ 533 w 2053"/>
                <a:gd name="T41" fmla="*/ 1046 h 3079"/>
                <a:gd name="T42" fmla="*/ 1026 w 2053"/>
                <a:gd name="T43" fmla="*/ 513 h 3079"/>
                <a:gd name="T44" fmla="*/ 1518 w 2053"/>
                <a:gd name="T45" fmla="*/ 1046 h 3079"/>
                <a:gd name="T46" fmla="*/ 1026 w 2053"/>
                <a:gd name="T47" fmla="*/ 1560 h 3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53" h="3079">
                  <a:moveTo>
                    <a:pt x="1539" y="40"/>
                  </a:moveTo>
                  <a:lnTo>
                    <a:pt x="1539" y="40"/>
                  </a:lnTo>
                  <a:cubicBezTo>
                    <a:pt x="1539" y="348"/>
                    <a:pt x="1539" y="348"/>
                    <a:pt x="1539" y="348"/>
                  </a:cubicBezTo>
                  <a:cubicBezTo>
                    <a:pt x="1539" y="205"/>
                    <a:pt x="1334" y="0"/>
                    <a:pt x="965" y="0"/>
                  </a:cubicBezTo>
                  <a:cubicBezTo>
                    <a:pt x="431" y="0"/>
                    <a:pt x="0" y="451"/>
                    <a:pt x="0" y="1046"/>
                  </a:cubicBezTo>
                  <a:cubicBezTo>
                    <a:pt x="0" y="1313"/>
                    <a:pt x="102" y="1560"/>
                    <a:pt x="246" y="1744"/>
                  </a:cubicBezTo>
                  <a:cubicBezTo>
                    <a:pt x="431" y="1949"/>
                    <a:pt x="697" y="2093"/>
                    <a:pt x="985" y="2093"/>
                  </a:cubicBezTo>
                  <a:cubicBezTo>
                    <a:pt x="1334" y="2093"/>
                    <a:pt x="1498" y="1888"/>
                    <a:pt x="1518" y="1744"/>
                  </a:cubicBezTo>
                  <a:cubicBezTo>
                    <a:pt x="1518" y="1970"/>
                    <a:pt x="1518" y="1970"/>
                    <a:pt x="1518" y="1970"/>
                  </a:cubicBezTo>
                  <a:cubicBezTo>
                    <a:pt x="1518" y="2217"/>
                    <a:pt x="1478" y="2339"/>
                    <a:pt x="1396" y="2442"/>
                  </a:cubicBezTo>
                  <a:cubicBezTo>
                    <a:pt x="1313" y="2545"/>
                    <a:pt x="1170" y="2606"/>
                    <a:pt x="985" y="2606"/>
                  </a:cubicBezTo>
                  <a:cubicBezTo>
                    <a:pt x="677" y="2606"/>
                    <a:pt x="492" y="2421"/>
                    <a:pt x="390" y="2319"/>
                  </a:cubicBezTo>
                  <a:cubicBezTo>
                    <a:pt x="61" y="2668"/>
                    <a:pt x="61" y="2668"/>
                    <a:pt x="61" y="2668"/>
                  </a:cubicBezTo>
                  <a:cubicBezTo>
                    <a:pt x="246" y="2894"/>
                    <a:pt x="615" y="3078"/>
                    <a:pt x="985" y="3078"/>
                  </a:cubicBezTo>
                  <a:cubicBezTo>
                    <a:pt x="1375" y="3078"/>
                    <a:pt x="1683" y="2914"/>
                    <a:pt x="1868" y="2668"/>
                  </a:cubicBezTo>
                  <a:cubicBezTo>
                    <a:pt x="1991" y="2504"/>
                    <a:pt x="2052" y="2299"/>
                    <a:pt x="2052" y="1929"/>
                  </a:cubicBezTo>
                  <a:cubicBezTo>
                    <a:pt x="2052" y="40"/>
                    <a:pt x="2052" y="40"/>
                    <a:pt x="2052" y="40"/>
                  </a:cubicBezTo>
                  <a:lnTo>
                    <a:pt x="1539" y="40"/>
                  </a:lnTo>
                  <a:close/>
                  <a:moveTo>
                    <a:pt x="1026" y="1560"/>
                  </a:moveTo>
                  <a:lnTo>
                    <a:pt x="1026" y="1560"/>
                  </a:lnTo>
                  <a:cubicBezTo>
                    <a:pt x="718" y="1560"/>
                    <a:pt x="533" y="1334"/>
                    <a:pt x="533" y="1046"/>
                  </a:cubicBezTo>
                  <a:cubicBezTo>
                    <a:pt x="533" y="759"/>
                    <a:pt x="718" y="513"/>
                    <a:pt x="1026" y="513"/>
                  </a:cubicBezTo>
                  <a:cubicBezTo>
                    <a:pt x="1313" y="513"/>
                    <a:pt x="1518" y="759"/>
                    <a:pt x="1518" y="1046"/>
                  </a:cubicBezTo>
                  <a:cubicBezTo>
                    <a:pt x="1518" y="1334"/>
                    <a:pt x="1313" y="1560"/>
                    <a:pt x="1026" y="156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2" name="Freeform 68"/>
            <p:cNvSpPr>
              <a:spLocks noChangeArrowheads="1"/>
            </p:cNvSpPr>
            <p:nvPr/>
          </p:nvSpPr>
          <p:spPr bwMode="black">
            <a:xfrm>
              <a:off x="2810612" y="852792"/>
              <a:ext cx="232952" cy="232952"/>
            </a:xfrm>
            <a:custGeom>
              <a:avLst/>
              <a:gdLst>
                <a:gd name="T0" fmla="*/ 801 w 802"/>
                <a:gd name="T1" fmla="*/ 410 h 801"/>
                <a:gd name="T2" fmla="*/ 801 w 802"/>
                <a:gd name="T3" fmla="*/ 410 h 801"/>
                <a:gd name="T4" fmla="*/ 391 w 802"/>
                <a:gd name="T5" fmla="*/ 0 h 801"/>
                <a:gd name="T6" fmla="*/ 0 w 802"/>
                <a:gd name="T7" fmla="*/ 410 h 801"/>
                <a:gd name="T8" fmla="*/ 391 w 802"/>
                <a:gd name="T9" fmla="*/ 800 h 801"/>
                <a:gd name="T10" fmla="*/ 801 w 802"/>
                <a:gd name="T11" fmla="*/ 410 h 801"/>
              </a:gdLst>
              <a:ahLst/>
              <a:cxnLst>
                <a:cxn ang="0">
                  <a:pos x="T0" y="T1"/>
                </a:cxn>
                <a:cxn ang="0">
                  <a:pos x="T2" y="T3"/>
                </a:cxn>
                <a:cxn ang="0">
                  <a:pos x="T4" y="T5"/>
                </a:cxn>
                <a:cxn ang="0">
                  <a:pos x="T6" y="T7"/>
                </a:cxn>
                <a:cxn ang="0">
                  <a:pos x="T8" y="T9"/>
                </a:cxn>
                <a:cxn ang="0">
                  <a:pos x="T10" y="T11"/>
                </a:cxn>
              </a:cxnLst>
              <a:rect l="0" t="0" r="r" b="b"/>
              <a:pathLst>
                <a:path w="802" h="801">
                  <a:moveTo>
                    <a:pt x="801" y="410"/>
                  </a:moveTo>
                  <a:lnTo>
                    <a:pt x="801" y="410"/>
                  </a:lnTo>
                  <a:cubicBezTo>
                    <a:pt x="801" y="185"/>
                    <a:pt x="616" y="0"/>
                    <a:pt x="391" y="0"/>
                  </a:cubicBezTo>
                  <a:cubicBezTo>
                    <a:pt x="185" y="0"/>
                    <a:pt x="0" y="185"/>
                    <a:pt x="0" y="410"/>
                  </a:cubicBezTo>
                  <a:cubicBezTo>
                    <a:pt x="0" y="616"/>
                    <a:pt x="185" y="800"/>
                    <a:pt x="391" y="800"/>
                  </a:cubicBezTo>
                  <a:cubicBezTo>
                    <a:pt x="616" y="800"/>
                    <a:pt x="801" y="616"/>
                    <a:pt x="801" y="41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3" name="Freeform 69"/>
            <p:cNvSpPr>
              <a:spLocks noChangeArrowheads="1"/>
            </p:cNvSpPr>
            <p:nvPr/>
          </p:nvSpPr>
          <p:spPr bwMode="black">
            <a:xfrm>
              <a:off x="2584060" y="877110"/>
              <a:ext cx="154875" cy="578540"/>
            </a:xfrm>
            <a:custGeom>
              <a:avLst/>
              <a:gdLst>
                <a:gd name="T0" fmla="*/ 534 w 535"/>
                <a:gd name="T1" fmla="*/ 0 h 1992"/>
                <a:gd name="T2" fmla="*/ 0 w 535"/>
                <a:gd name="T3" fmla="*/ 0 h 1992"/>
                <a:gd name="T4" fmla="*/ 0 w 535"/>
                <a:gd name="T5" fmla="*/ 1991 h 1992"/>
                <a:gd name="T6" fmla="*/ 534 w 535"/>
                <a:gd name="T7" fmla="*/ 1991 h 1992"/>
                <a:gd name="T8" fmla="*/ 534 w 535"/>
                <a:gd name="T9" fmla="*/ 0 h 1992"/>
              </a:gdLst>
              <a:ahLst/>
              <a:cxnLst>
                <a:cxn ang="0">
                  <a:pos x="T0" y="T1"/>
                </a:cxn>
                <a:cxn ang="0">
                  <a:pos x="T2" y="T3"/>
                </a:cxn>
                <a:cxn ang="0">
                  <a:pos x="T4" y="T5"/>
                </a:cxn>
                <a:cxn ang="0">
                  <a:pos x="T6" y="T7"/>
                </a:cxn>
                <a:cxn ang="0">
                  <a:pos x="T8" y="T9"/>
                </a:cxn>
              </a:cxnLst>
              <a:rect l="0" t="0" r="r" b="b"/>
              <a:pathLst>
                <a:path w="535" h="1992">
                  <a:moveTo>
                    <a:pt x="534" y="0"/>
                  </a:moveTo>
                  <a:lnTo>
                    <a:pt x="0" y="0"/>
                  </a:lnTo>
                  <a:lnTo>
                    <a:pt x="0" y="1991"/>
                  </a:lnTo>
                  <a:lnTo>
                    <a:pt x="534" y="1991"/>
                  </a:lnTo>
                  <a:lnTo>
                    <a:pt x="534"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4" name="Freeform 70"/>
            <p:cNvSpPr>
              <a:spLocks noChangeArrowheads="1"/>
            </p:cNvSpPr>
            <p:nvPr/>
          </p:nvSpPr>
          <p:spPr bwMode="black">
            <a:xfrm>
              <a:off x="5586836" y="697917"/>
              <a:ext cx="524782" cy="751334"/>
            </a:xfrm>
            <a:custGeom>
              <a:avLst/>
              <a:gdLst>
                <a:gd name="T0" fmla="*/ 554 w 1807"/>
                <a:gd name="T1" fmla="*/ 1847 h 2587"/>
                <a:gd name="T2" fmla="*/ 554 w 1807"/>
                <a:gd name="T3" fmla="*/ 0 h 2587"/>
                <a:gd name="T4" fmla="*/ 0 w 1807"/>
                <a:gd name="T5" fmla="*/ 0 h 2587"/>
                <a:gd name="T6" fmla="*/ 0 w 1807"/>
                <a:gd name="T7" fmla="*/ 2217 h 2587"/>
                <a:gd name="T8" fmla="*/ 0 w 1807"/>
                <a:gd name="T9" fmla="*/ 2381 h 2587"/>
                <a:gd name="T10" fmla="*/ 0 w 1807"/>
                <a:gd name="T11" fmla="*/ 2586 h 2587"/>
                <a:gd name="T12" fmla="*/ 1806 w 1807"/>
                <a:gd name="T13" fmla="*/ 2586 h 2587"/>
                <a:gd name="T14" fmla="*/ 1806 w 1807"/>
                <a:gd name="T15" fmla="*/ 2094 h 2587"/>
                <a:gd name="T16" fmla="*/ 554 w 1807"/>
                <a:gd name="T17" fmla="*/ 2094 h 2587"/>
                <a:gd name="T18" fmla="*/ 554 w 1807"/>
                <a:gd name="T19" fmla="*/ 1847 h 2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7" h="2587">
                  <a:moveTo>
                    <a:pt x="554" y="1847"/>
                  </a:moveTo>
                  <a:lnTo>
                    <a:pt x="554" y="0"/>
                  </a:lnTo>
                  <a:lnTo>
                    <a:pt x="0" y="0"/>
                  </a:lnTo>
                  <a:lnTo>
                    <a:pt x="0" y="2217"/>
                  </a:lnTo>
                  <a:lnTo>
                    <a:pt x="0" y="2381"/>
                  </a:lnTo>
                  <a:lnTo>
                    <a:pt x="0" y="2586"/>
                  </a:lnTo>
                  <a:lnTo>
                    <a:pt x="1806" y="2586"/>
                  </a:lnTo>
                  <a:lnTo>
                    <a:pt x="1806" y="2094"/>
                  </a:lnTo>
                  <a:lnTo>
                    <a:pt x="554" y="2094"/>
                  </a:lnTo>
                  <a:lnTo>
                    <a:pt x="554" y="184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5" name="Freeform 71"/>
            <p:cNvSpPr>
              <a:spLocks noChangeArrowheads="1"/>
            </p:cNvSpPr>
            <p:nvPr/>
          </p:nvSpPr>
          <p:spPr bwMode="black">
            <a:xfrm>
              <a:off x="6188416" y="865591"/>
              <a:ext cx="554221" cy="601579"/>
            </a:xfrm>
            <a:custGeom>
              <a:avLst/>
              <a:gdLst>
                <a:gd name="T0" fmla="*/ 1867 w 1909"/>
                <a:gd name="T1" fmla="*/ 1704 h 2074"/>
                <a:gd name="T2" fmla="*/ 1867 w 1909"/>
                <a:gd name="T3" fmla="*/ 1704 h 2074"/>
                <a:gd name="T4" fmla="*/ 1046 w 1909"/>
                <a:gd name="T5" fmla="*/ 2073 h 2074"/>
                <a:gd name="T6" fmla="*/ 0 w 1909"/>
                <a:gd name="T7" fmla="*/ 1026 h 2074"/>
                <a:gd name="T8" fmla="*/ 985 w 1909"/>
                <a:gd name="T9" fmla="*/ 0 h 2074"/>
                <a:gd name="T10" fmla="*/ 1908 w 1909"/>
                <a:gd name="T11" fmla="*/ 1006 h 2074"/>
                <a:gd name="T12" fmla="*/ 1908 w 1909"/>
                <a:gd name="T13" fmla="*/ 1170 h 2074"/>
                <a:gd name="T14" fmla="*/ 533 w 1909"/>
                <a:gd name="T15" fmla="*/ 1170 h 2074"/>
                <a:gd name="T16" fmla="*/ 1067 w 1909"/>
                <a:gd name="T17" fmla="*/ 1642 h 2074"/>
                <a:gd name="T18" fmla="*/ 1560 w 1909"/>
                <a:gd name="T19" fmla="*/ 1396 h 2074"/>
                <a:gd name="T20" fmla="*/ 1867 w 1909"/>
                <a:gd name="T21" fmla="*/ 1704 h 2074"/>
                <a:gd name="T22" fmla="*/ 1374 w 1909"/>
                <a:gd name="T23" fmla="*/ 780 h 2074"/>
                <a:gd name="T24" fmla="*/ 1374 w 1909"/>
                <a:gd name="T25" fmla="*/ 780 h 2074"/>
                <a:gd name="T26" fmla="*/ 985 w 1909"/>
                <a:gd name="T27" fmla="*/ 431 h 2074"/>
                <a:gd name="T28" fmla="*/ 553 w 1909"/>
                <a:gd name="T29" fmla="*/ 780 h 2074"/>
                <a:gd name="T30" fmla="*/ 1374 w 1909"/>
                <a:gd name="T31" fmla="*/ 780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09" h="2074">
                  <a:moveTo>
                    <a:pt x="1867" y="1704"/>
                  </a:moveTo>
                  <a:lnTo>
                    <a:pt x="1867" y="1704"/>
                  </a:lnTo>
                  <a:cubicBezTo>
                    <a:pt x="1662" y="1929"/>
                    <a:pt x="1354" y="2073"/>
                    <a:pt x="1046" y="2073"/>
                  </a:cubicBezTo>
                  <a:cubicBezTo>
                    <a:pt x="451" y="2073"/>
                    <a:pt x="0" y="1663"/>
                    <a:pt x="0" y="1026"/>
                  </a:cubicBezTo>
                  <a:cubicBezTo>
                    <a:pt x="0" y="472"/>
                    <a:pt x="389" y="0"/>
                    <a:pt x="985" y="0"/>
                  </a:cubicBezTo>
                  <a:cubicBezTo>
                    <a:pt x="1518" y="0"/>
                    <a:pt x="1908" y="451"/>
                    <a:pt x="1908" y="1006"/>
                  </a:cubicBezTo>
                  <a:cubicBezTo>
                    <a:pt x="1908" y="1067"/>
                    <a:pt x="1908" y="1108"/>
                    <a:pt x="1908" y="1170"/>
                  </a:cubicBezTo>
                  <a:cubicBezTo>
                    <a:pt x="533" y="1170"/>
                    <a:pt x="533" y="1170"/>
                    <a:pt x="533" y="1170"/>
                  </a:cubicBezTo>
                  <a:cubicBezTo>
                    <a:pt x="553" y="1437"/>
                    <a:pt x="779" y="1642"/>
                    <a:pt x="1067" y="1642"/>
                  </a:cubicBezTo>
                  <a:cubicBezTo>
                    <a:pt x="1292" y="1642"/>
                    <a:pt x="1457" y="1498"/>
                    <a:pt x="1560" y="1396"/>
                  </a:cubicBezTo>
                  <a:lnTo>
                    <a:pt x="1867" y="1704"/>
                  </a:lnTo>
                  <a:close/>
                  <a:moveTo>
                    <a:pt x="1374" y="780"/>
                  </a:moveTo>
                  <a:lnTo>
                    <a:pt x="1374" y="780"/>
                  </a:lnTo>
                  <a:cubicBezTo>
                    <a:pt x="1354" y="595"/>
                    <a:pt x="1190" y="431"/>
                    <a:pt x="985" y="431"/>
                  </a:cubicBezTo>
                  <a:cubicBezTo>
                    <a:pt x="759" y="431"/>
                    <a:pt x="574" y="595"/>
                    <a:pt x="553" y="780"/>
                  </a:cubicBezTo>
                  <a:lnTo>
                    <a:pt x="1374" y="78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6" name="Freeform 72"/>
            <p:cNvSpPr>
              <a:spLocks noChangeArrowheads="1"/>
            </p:cNvSpPr>
            <p:nvPr/>
          </p:nvSpPr>
          <p:spPr bwMode="black">
            <a:xfrm>
              <a:off x="6796395" y="877110"/>
              <a:ext cx="995806" cy="578540"/>
            </a:xfrm>
            <a:custGeom>
              <a:avLst/>
              <a:gdLst>
                <a:gd name="T0" fmla="*/ 1704 w 3429"/>
                <a:gd name="T1" fmla="*/ 821 h 1992"/>
                <a:gd name="T2" fmla="*/ 2217 w 3429"/>
                <a:gd name="T3" fmla="*/ 1991 h 1992"/>
                <a:gd name="T4" fmla="*/ 2587 w 3429"/>
                <a:gd name="T5" fmla="*/ 1991 h 1992"/>
                <a:gd name="T6" fmla="*/ 3428 w 3429"/>
                <a:gd name="T7" fmla="*/ 0 h 1992"/>
                <a:gd name="T8" fmla="*/ 2874 w 3429"/>
                <a:gd name="T9" fmla="*/ 0 h 1992"/>
                <a:gd name="T10" fmla="*/ 2402 w 3429"/>
                <a:gd name="T11" fmla="*/ 1149 h 1992"/>
                <a:gd name="T12" fmla="*/ 1889 w 3429"/>
                <a:gd name="T13" fmla="*/ 0 h 1992"/>
                <a:gd name="T14" fmla="*/ 1519 w 3429"/>
                <a:gd name="T15" fmla="*/ 0 h 1992"/>
                <a:gd name="T16" fmla="*/ 1027 w 3429"/>
                <a:gd name="T17" fmla="*/ 1149 h 1992"/>
                <a:gd name="T18" fmla="*/ 534 w 3429"/>
                <a:gd name="T19" fmla="*/ 0 h 1992"/>
                <a:gd name="T20" fmla="*/ 0 w 3429"/>
                <a:gd name="T21" fmla="*/ 0 h 1992"/>
                <a:gd name="T22" fmla="*/ 842 w 3429"/>
                <a:gd name="T23" fmla="*/ 1991 h 1992"/>
                <a:gd name="T24" fmla="*/ 1211 w 3429"/>
                <a:gd name="T25" fmla="*/ 1991 h 1992"/>
                <a:gd name="T26" fmla="*/ 1704 w 3429"/>
                <a:gd name="T27" fmla="*/ 821 h 1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29" h="1992">
                  <a:moveTo>
                    <a:pt x="1704" y="821"/>
                  </a:moveTo>
                  <a:lnTo>
                    <a:pt x="2217" y="1991"/>
                  </a:lnTo>
                  <a:lnTo>
                    <a:pt x="2587" y="1991"/>
                  </a:lnTo>
                  <a:lnTo>
                    <a:pt x="3428" y="0"/>
                  </a:lnTo>
                  <a:lnTo>
                    <a:pt x="2874" y="0"/>
                  </a:lnTo>
                  <a:lnTo>
                    <a:pt x="2402" y="1149"/>
                  </a:lnTo>
                  <a:lnTo>
                    <a:pt x="1889" y="0"/>
                  </a:lnTo>
                  <a:lnTo>
                    <a:pt x="1519" y="0"/>
                  </a:lnTo>
                  <a:lnTo>
                    <a:pt x="1027" y="1149"/>
                  </a:lnTo>
                  <a:lnTo>
                    <a:pt x="534" y="0"/>
                  </a:lnTo>
                  <a:lnTo>
                    <a:pt x="0" y="0"/>
                  </a:lnTo>
                  <a:lnTo>
                    <a:pt x="842" y="1991"/>
                  </a:lnTo>
                  <a:lnTo>
                    <a:pt x="1211" y="1991"/>
                  </a:lnTo>
                  <a:lnTo>
                    <a:pt x="1704" y="82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7" name="Freeform 73"/>
            <p:cNvSpPr>
              <a:spLocks noChangeArrowheads="1"/>
            </p:cNvSpPr>
            <p:nvPr/>
          </p:nvSpPr>
          <p:spPr bwMode="black">
            <a:xfrm>
              <a:off x="7886918" y="609600"/>
              <a:ext cx="208632" cy="197113"/>
            </a:xfrm>
            <a:custGeom>
              <a:avLst/>
              <a:gdLst>
                <a:gd name="T0" fmla="*/ 349 w 719"/>
                <a:gd name="T1" fmla="*/ 0 h 678"/>
                <a:gd name="T2" fmla="*/ 349 w 719"/>
                <a:gd name="T3" fmla="*/ 0 h 678"/>
                <a:gd name="T4" fmla="*/ 0 w 719"/>
                <a:gd name="T5" fmla="*/ 329 h 678"/>
                <a:gd name="T6" fmla="*/ 349 w 719"/>
                <a:gd name="T7" fmla="*/ 677 h 678"/>
                <a:gd name="T8" fmla="*/ 718 w 719"/>
                <a:gd name="T9" fmla="*/ 329 h 678"/>
                <a:gd name="T10" fmla="*/ 349 w 719"/>
                <a:gd name="T11" fmla="*/ 0 h 678"/>
              </a:gdLst>
              <a:ahLst/>
              <a:cxnLst>
                <a:cxn ang="0">
                  <a:pos x="T0" y="T1"/>
                </a:cxn>
                <a:cxn ang="0">
                  <a:pos x="T2" y="T3"/>
                </a:cxn>
                <a:cxn ang="0">
                  <a:pos x="T4" y="T5"/>
                </a:cxn>
                <a:cxn ang="0">
                  <a:pos x="T6" y="T7"/>
                </a:cxn>
                <a:cxn ang="0">
                  <a:pos x="T8" y="T9"/>
                </a:cxn>
                <a:cxn ang="0">
                  <a:pos x="T10" y="T11"/>
                </a:cxn>
              </a:cxnLst>
              <a:rect l="0" t="0" r="r" b="b"/>
              <a:pathLst>
                <a:path w="719" h="678">
                  <a:moveTo>
                    <a:pt x="349" y="0"/>
                  </a:moveTo>
                  <a:lnTo>
                    <a:pt x="349" y="0"/>
                  </a:lnTo>
                  <a:cubicBezTo>
                    <a:pt x="164" y="0"/>
                    <a:pt x="0" y="144"/>
                    <a:pt x="0" y="329"/>
                  </a:cubicBezTo>
                  <a:cubicBezTo>
                    <a:pt x="0" y="534"/>
                    <a:pt x="164" y="677"/>
                    <a:pt x="349" y="677"/>
                  </a:cubicBezTo>
                  <a:cubicBezTo>
                    <a:pt x="554" y="677"/>
                    <a:pt x="718" y="534"/>
                    <a:pt x="718" y="329"/>
                  </a:cubicBezTo>
                  <a:cubicBezTo>
                    <a:pt x="718" y="144"/>
                    <a:pt x="554" y="0"/>
                    <a:pt x="34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8" name="Freeform 74"/>
            <p:cNvSpPr>
              <a:spLocks noChangeArrowheads="1"/>
            </p:cNvSpPr>
            <p:nvPr/>
          </p:nvSpPr>
          <p:spPr bwMode="black">
            <a:xfrm>
              <a:off x="7909957" y="877110"/>
              <a:ext cx="154874" cy="578540"/>
            </a:xfrm>
            <a:custGeom>
              <a:avLst/>
              <a:gdLst>
                <a:gd name="T0" fmla="*/ 533 w 534"/>
                <a:gd name="T1" fmla="*/ 0 h 1992"/>
                <a:gd name="T2" fmla="*/ 0 w 534"/>
                <a:gd name="T3" fmla="*/ 0 h 1992"/>
                <a:gd name="T4" fmla="*/ 0 w 534"/>
                <a:gd name="T5" fmla="*/ 1991 h 1992"/>
                <a:gd name="T6" fmla="*/ 533 w 534"/>
                <a:gd name="T7" fmla="*/ 1991 h 1992"/>
                <a:gd name="T8" fmla="*/ 533 w 534"/>
                <a:gd name="T9" fmla="*/ 0 h 1992"/>
              </a:gdLst>
              <a:ahLst/>
              <a:cxnLst>
                <a:cxn ang="0">
                  <a:pos x="T0" y="T1"/>
                </a:cxn>
                <a:cxn ang="0">
                  <a:pos x="T2" y="T3"/>
                </a:cxn>
                <a:cxn ang="0">
                  <a:pos x="T4" y="T5"/>
                </a:cxn>
                <a:cxn ang="0">
                  <a:pos x="T6" y="T7"/>
                </a:cxn>
                <a:cxn ang="0">
                  <a:pos x="T8" y="T9"/>
                </a:cxn>
              </a:cxnLst>
              <a:rect l="0" t="0" r="r" b="b"/>
              <a:pathLst>
                <a:path w="534" h="1992">
                  <a:moveTo>
                    <a:pt x="533" y="0"/>
                  </a:moveTo>
                  <a:lnTo>
                    <a:pt x="0" y="0"/>
                  </a:lnTo>
                  <a:lnTo>
                    <a:pt x="0" y="1991"/>
                  </a:lnTo>
                  <a:lnTo>
                    <a:pt x="533" y="1991"/>
                  </a:lnTo>
                  <a:lnTo>
                    <a:pt x="533"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9" name="Freeform 75"/>
            <p:cNvSpPr>
              <a:spLocks noChangeArrowheads="1"/>
            </p:cNvSpPr>
            <p:nvPr/>
          </p:nvSpPr>
          <p:spPr bwMode="black">
            <a:xfrm>
              <a:off x="8214586" y="865591"/>
              <a:ext cx="459504" cy="601579"/>
            </a:xfrm>
            <a:custGeom>
              <a:avLst/>
              <a:gdLst>
                <a:gd name="T0" fmla="*/ 0 w 1581"/>
                <a:gd name="T1" fmla="*/ 1806 h 2074"/>
                <a:gd name="T2" fmla="*/ 0 w 1581"/>
                <a:gd name="T3" fmla="*/ 1806 h 2074"/>
                <a:gd name="T4" fmla="*/ 800 w 1581"/>
                <a:gd name="T5" fmla="*/ 2073 h 2074"/>
                <a:gd name="T6" fmla="*/ 1580 w 1581"/>
                <a:gd name="T7" fmla="*/ 1458 h 2074"/>
                <a:gd name="T8" fmla="*/ 615 w 1581"/>
                <a:gd name="T9" fmla="*/ 595 h 2074"/>
                <a:gd name="T10" fmla="*/ 903 w 1581"/>
                <a:gd name="T11" fmla="*/ 451 h 2074"/>
                <a:gd name="T12" fmla="*/ 1272 w 1581"/>
                <a:gd name="T13" fmla="*/ 575 h 2074"/>
                <a:gd name="T14" fmla="*/ 1519 w 1581"/>
                <a:gd name="T15" fmla="*/ 185 h 2074"/>
                <a:gd name="T16" fmla="*/ 862 w 1581"/>
                <a:gd name="T17" fmla="*/ 0 h 2074"/>
                <a:gd name="T18" fmla="*/ 82 w 1581"/>
                <a:gd name="T19" fmla="*/ 615 h 2074"/>
                <a:gd name="T20" fmla="*/ 1046 w 1581"/>
                <a:gd name="T21" fmla="*/ 1437 h 2074"/>
                <a:gd name="T22" fmla="*/ 800 w 1581"/>
                <a:gd name="T23" fmla="*/ 1622 h 2074"/>
                <a:gd name="T24" fmla="*/ 246 w 1581"/>
                <a:gd name="T25" fmla="*/ 1416 h 2074"/>
                <a:gd name="T26" fmla="*/ 0 w 1581"/>
                <a:gd name="T27" fmla="*/ 1806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81" h="2074">
                  <a:moveTo>
                    <a:pt x="0" y="1806"/>
                  </a:moveTo>
                  <a:lnTo>
                    <a:pt x="0" y="1806"/>
                  </a:lnTo>
                  <a:cubicBezTo>
                    <a:pt x="225" y="1971"/>
                    <a:pt x="513" y="2073"/>
                    <a:pt x="800" y="2073"/>
                  </a:cubicBezTo>
                  <a:cubicBezTo>
                    <a:pt x="1211" y="2073"/>
                    <a:pt x="1580" y="1827"/>
                    <a:pt x="1580" y="1458"/>
                  </a:cubicBezTo>
                  <a:cubicBezTo>
                    <a:pt x="1580" y="759"/>
                    <a:pt x="615" y="862"/>
                    <a:pt x="615" y="595"/>
                  </a:cubicBezTo>
                  <a:cubicBezTo>
                    <a:pt x="615" y="493"/>
                    <a:pt x="739" y="451"/>
                    <a:pt x="903" y="451"/>
                  </a:cubicBezTo>
                  <a:cubicBezTo>
                    <a:pt x="1046" y="451"/>
                    <a:pt x="1170" y="513"/>
                    <a:pt x="1272" y="575"/>
                  </a:cubicBezTo>
                  <a:cubicBezTo>
                    <a:pt x="1519" y="185"/>
                    <a:pt x="1519" y="185"/>
                    <a:pt x="1519" y="185"/>
                  </a:cubicBezTo>
                  <a:cubicBezTo>
                    <a:pt x="1396" y="82"/>
                    <a:pt x="1108" y="0"/>
                    <a:pt x="862" y="0"/>
                  </a:cubicBezTo>
                  <a:cubicBezTo>
                    <a:pt x="451" y="0"/>
                    <a:pt x="82" y="226"/>
                    <a:pt x="82" y="615"/>
                  </a:cubicBezTo>
                  <a:cubicBezTo>
                    <a:pt x="82" y="1252"/>
                    <a:pt x="1046" y="1149"/>
                    <a:pt x="1046" y="1437"/>
                  </a:cubicBezTo>
                  <a:cubicBezTo>
                    <a:pt x="1046" y="1540"/>
                    <a:pt x="944" y="1622"/>
                    <a:pt x="800" y="1622"/>
                  </a:cubicBezTo>
                  <a:cubicBezTo>
                    <a:pt x="595" y="1622"/>
                    <a:pt x="389" y="1540"/>
                    <a:pt x="246" y="1416"/>
                  </a:cubicBezTo>
                  <a:lnTo>
                    <a:pt x="0" y="180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20" name="Oval 3"/>
            <p:cNvSpPr/>
            <p:nvPr/>
          </p:nvSpPr>
          <p:spPr bwMode="black">
            <a:xfrm>
              <a:off x="1827606" y="865591"/>
              <a:ext cx="612648" cy="603504"/>
            </a:xfrm>
            <a:custGeom>
              <a:avLst/>
              <a:gdLst/>
              <a:ahLst/>
              <a:cxnLst/>
              <a:rect l="l" t="t" r="r" b="b"/>
              <a:pathLst>
                <a:path w="612648" h="603504">
                  <a:moveTo>
                    <a:pt x="306324" y="141732"/>
                  </a:moveTo>
                  <a:cubicBezTo>
                    <a:pt x="222997" y="141732"/>
                    <a:pt x="155448" y="213375"/>
                    <a:pt x="155448" y="301752"/>
                  </a:cubicBezTo>
                  <a:cubicBezTo>
                    <a:pt x="155448" y="390129"/>
                    <a:pt x="222997" y="461772"/>
                    <a:pt x="306324" y="461772"/>
                  </a:cubicBezTo>
                  <a:cubicBezTo>
                    <a:pt x="389651" y="461772"/>
                    <a:pt x="457200" y="390129"/>
                    <a:pt x="457200" y="301752"/>
                  </a:cubicBezTo>
                  <a:cubicBezTo>
                    <a:pt x="457200" y="213375"/>
                    <a:pt x="389651" y="141732"/>
                    <a:pt x="306324" y="141732"/>
                  </a:cubicBezTo>
                  <a:close/>
                  <a:moveTo>
                    <a:pt x="306324" y="0"/>
                  </a:moveTo>
                  <a:cubicBezTo>
                    <a:pt x="475502" y="0"/>
                    <a:pt x="612648" y="135099"/>
                    <a:pt x="612648" y="301752"/>
                  </a:cubicBezTo>
                  <a:cubicBezTo>
                    <a:pt x="612648" y="468405"/>
                    <a:pt x="475502" y="603504"/>
                    <a:pt x="306324" y="603504"/>
                  </a:cubicBezTo>
                  <a:cubicBezTo>
                    <a:pt x="137146" y="603504"/>
                    <a:pt x="0" y="468405"/>
                    <a:pt x="0" y="301752"/>
                  </a:cubicBezTo>
                  <a:cubicBezTo>
                    <a:pt x="0" y="135099"/>
                    <a:pt x="137146" y="0"/>
                    <a:pt x="306324" y="0"/>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27155260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Presenters 2">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1016"/>
            <a:ext cx="12193056" cy="6858595"/>
          </a:xfrm>
          <a:prstGeom prst="rect">
            <a:avLst/>
          </a:prstGeom>
        </p:spPr>
      </p:pic>
      <p:grpSp>
        <p:nvGrpSpPr>
          <p:cNvPr id="7" name="Group 6"/>
          <p:cNvGrpSpPr>
            <a:grpSpLocks noChangeAspect="1"/>
          </p:cNvGrpSpPr>
          <p:nvPr userDrawn="1"/>
        </p:nvGrpSpPr>
        <p:grpSpPr bwMode="black">
          <a:xfrm>
            <a:off x="550437" y="6213987"/>
            <a:ext cx="2165884" cy="317300"/>
            <a:chOff x="838200" y="609600"/>
            <a:chExt cx="7835890" cy="1143000"/>
          </a:xfrm>
          <a:solidFill>
            <a:srgbClr val="FFFFFF"/>
          </a:solidFill>
        </p:grpSpPr>
        <p:sp>
          <p:nvSpPr>
            <p:cNvPr id="8" name="Freeform 62"/>
            <p:cNvSpPr>
              <a:spLocks noChangeArrowheads="1"/>
            </p:cNvSpPr>
            <p:nvPr/>
          </p:nvSpPr>
          <p:spPr bwMode="black">
            <a:xfrm>
              <a:off x="4597431" y="865591"/>
              <a:ext cx="572140" cy="583660"/>
            </a:xfrm>
            <a:custGeom>
              <a:avLst/>
              <a:gdLst>
                <a:gd name="T0" fmla="*/ 512 w 1970"/>
                <a:gd name="T1" fmla="*/ 41 h 2012"/>
                <a:gd name="T2" fmla="*/ 512 w 1970"/>
                <a:gd name="T3" fmla="*/ 41 h 2012"/>
                <a:gd name="T4" fmla="*/ 0 w 1970"/>
                <a:gd name="T5" fmla="*/ 41 h 2012"/>
                <a:gd name="T6" fmla="*/ 0 w 1970"/>
                <a:gd name="T7" fmla="*/ 2011 h 2012"/>
                <a:gd name="T8" fmla="*/ 532 w 1970"/>
                <a:gd name="T9" fmla="*/ 2011 h 2012"/>
                <a:gd name="T10" fmla="*/ 532 w 1970"/>
                <a:gd name="T11" fmla="*/ 739 h 2012"/>
                <a:gd name="T12" fmla="*/ 1004 w 1970"/>
                <a:gd name="T13" fmla="*/ 493 h 2012"/>
                <a:gd name="T14" fmla="*/ 1312 w 1970"/>
                <a:gd name="T15" fmla="*/ 595 h 2012"/>
                <a:gd name="T16" fmla="*/ 1435 w 1970"/>
                <a:gd name="T17" fmla="*/ 965 h 2012"/>
                <a:gd name="T18" fmla="*/ 1435 w 1970"/>
                <a:gd name="T19" fmla="*/ 2011 h 2012"/>
                <a:gd name="T20" fmla="*/ 1969 w 1970"/>
                <a:gd name="T21" fmla="*/ 2011 h 2012"/>
                <a:gd name="T22" fmla="*/ 1969 w 1970"/>
                <a:gd name="T23" fmla="*/ 1006 h 2012"/>
                <a:gd name="T24" fmla="*/ 1764 w 1970"/>
                <a:gd name="T25" fmla="*/ 308 h 2012"/>
                <a:gd name="T26" fmla="*/ 1066 w 1970"/>
                <a:gd name="T27" fmla="*/ 0 h 2012"/>
                <a:gd name="T28" fmla="*/ 512 w 1970"/>
                <a:gd name="T29" fmla="*/ 349 h 2012"/>
                <a:gd name="T30" fmla="*/ 512 w 1970"/>
                <a:gd name="T31" fmla="*/ 41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0" h="2012">
                  <a:moveTo>
                    <a:pt x="512" y="41"/>
                  </a:moveTo>
                  <a:lnTo>
                    <a:pt x="512" y="41"/>
                  </a:lnTo>
                  <a:cubicBezTo>
                    <a:pt x="0" y="41"/>
                    <a:pt x="0" y="41"/>
                    <a:pt x="0" y="41"/>
                  </a:cubicBezTo>
                  <a:cubicBezTo>
                    <a:pt x="0" y="2011"/>
                    <a:pt x="0" y="2011"/>
                    <a:pt x="0" y="2011"/>
                  </a:cubicBezTo>
                  <a:cubicBezTo>
                    <a:pt x="532" y="2011"/>
                    <a:pt x="532" y="2011"/>
                    <a:pt x="532" y="2011"/>
                  </a:cubicBezTo>
                  <a:cubicBezTo>
                    <a:pt x="532" y="739"/>
                    <a:pt x="532" y="739"/>
                    <a:pt x="532" y="739"/>
                  </a:cubicBezTo>
                  <a:cubicBezTo>
                    <a:pt x="594" y="636"/>
                    <a:pt x="778" y="493"/>
                    <a:pt x="1004" y="493"/>
                  </a:cubicBezTo>
                  <a:cubicBezTo>
                    <a:pt x="1128" y="493"/>
                    <a:pt x="1230" y="533"/>
                    <a:pt x="1312" y="595"/>
                  </a:cubicBezTo>
                  <a:cubicBezTo>
                    <a:pt x="1374" y="677"/>
                    <a:pt x="1435" y="780"/>
                    <a:pt x="1435" y="965"/>
                  </a:cubicBezTo>
                  <a:cubicBezTo>
                    <a:pt x="1435" y="2011"/>
                    <a:pt x="1435" y="2011"/>
                    <a:pt x="1435" y="2011"/>
                  </a:cubicBezTo>
                  <a:cubicBezTo>
                    <a:pt x="1969" y="2011"/>
                    <a:pt x="1969" y="2011"/>
                    <a:pt x="1969" y="2011"/>
                  </a:cubicBezTo>
                  <a:cubicBezTo>
                    <a:pt x="1969" y="1006"/>
                    <a:pt x="1969" y="1006"/>
                    <a:pt x="1969" y="1006"/>
                  </a:cubicBezTo>
                  <a:cubicBezTo>
                    <a:pt x="1969" y="677"/>
                    <a:pt x="1887" y="472"/>
                    <a:pt x="1764" y="308"/>
                  </a:cubicBezTo>
                  <a:cubicBezTo>
                    <a:pt x="1599" y="123"/>
                    <a:pt x="1333" y="0"/>
                    <a:pt x="1066" y="0"/>
                  </a:cubicBezTo>
                  <a:cubicBezTo>
                    <a:pt x="717" y="0"/>
                    <a:pt x="512" y="185"/>
                    <a:pt x="512" y="349"/>
                  </a:cubicBezTo>
                  <a:lnTo>
                    <a:pt x="512" y="4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9" name="Freeform 63"/>
            <p:cNvSpPr>
              <a:spLocks noChangeArrowheads="1"/>
            </p:cNvSpPr>
            <p:nvPr/>
          </p:nvSpPr>
          <p:spPr bwMode="black">
            <a:xfrm>
              <a:off x="838200" y="697917"/>
              <a:ext cx="852451" cy="756454"/>
            </a:xfrm>
            <a:custGeom>
              <a:avLst/>
              <a:gdLst>
                <a:gd name="T0" fmla="*/ 2525 w 2936"/>
                <a:gd name="T1" fmla="*/ 0 h 2608"/>
                <a:gd name="T2" fmla="*/ 1457 w 2936"/>
                <a:gd name="T3" fmla="*/ 1355 h 2608"/>
                <a:gd name="T4" fmla="*/ 390 w 2936"/>
                <a:gd name="T5" fmla="*/ 0 h 2608"/>
                <a:gd name="T6" fmla="*/ 0 w 2936"/>
                <a:gd name="T7" fmla="*/ 0 h 2608"/>
                <a:gd name="T8" fmla="*/ 0 w 2936"/>
                <a:gd name="T9" fmla="*/ 2607 h 2608"/>
                <a:gd name="T10" fmla="*/ 534 w 2936"/>
                <a:gd name="T11" fmla="*/ 2607 h 2608"/>
                <a:gd name="T12" fmla="*/ 534 w 2936"/>
                <a:gd name="T13" fmla="*/ 944 h 2608"/>
                <a:gd name="T14" fmla="*/ 1273 w 2936"/>
                <a:gd name="T15" fmla="*/ 1909 h 2608"/>
                <a:gd name="T16" fmla="*/ 1662 w 2936"/>
                <a:gd name="T17" fmla="*/ 1909 h 2608"/>
                <a:gd name="T18" fmla="*/ 2401 w 2936"/>
                <a:gd name="T19" fmla="*/ 965 h 2608"/>
                <a:gd name="T20" fmla="*/ 2401 w 2936"/>
                <a:gd name="T21" fmla="*/ 2607 h 2608"/>
                <a:gd name="T22" fmla="*/ 2935 w 2936"/>
                <a:gd name="T23" fmla="*/ 2607 h 2608"/>
                <a:gd name="T24" fmla="*/ 2935 w 2936"/>
                <a:gd name="T25" fmla="*/ 0 h 2608"/>
                <a:gd name="T26" fmla="*/ 2525 w 2936"/>
                <a:gd name="T27" fmla="*/ 0 h 2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36" h="2608">
                  <a:moveTo>
                    <a:pt x="2525" y="0"/>
                  </a:moveTo>
                  <a:lnTo>
                    <a:pt x="1457" y="1355"/>
                  </a:lnTo>
                  <a:lnTo>
                    <a:pt x="390" y="0"/>
                  </a:lnTo>
                  <a:lnTo>
                    <a:pt x="0" y="0"/>
                  </a:lnTo>
                  <a:lnTo>
                    <a:pt x="0" y="2607"/>
                  </a:lnTo>
                  <a:lnTo>
                    <a:pt x="534" y="2607"/>
                  </a:lnTo>
                  <a:lnTo>
                    <a:pt x="534" y="944"/>
                  </a:lnTo>
                  <a:lnTo>
                    <a:pt x="1273" y="1909"/>
                  </a:lnTo>
                  <a:lnTo>
                    <a:pt x="1662" y="1909"/>
                  </a:lnTo>
                  <a:lnTo>
                    <a:pt x="2401" y="965"/>
                  </a:lnTo>
                  <a:lnTo>
                    <a:pt x="2401" y="2607"/>
                  </a:lnTo>
                  <a:lnTo>
                    <a:pt x="2935" y="2607"/>
                  </a:lnTo>
                  <a:lnTo>
                    <a:pt x="2935" y="0"/>
                  </a:lnTo>
                  <a:lnTo>
                    <a:pt x="2525"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0" name="Freeform 66"/>
            <p:cNvSpPr>
              <a:spLocks noChangeArrowheads="1"/>
            </p:cNvSpPr>
            <p:nvPr/>
          </p:nvSpPr>
          <p:spPr bwMode="black">
            <a:xfrm>
              <a:off x="3829457" y="865591"/>
              <a:ext cx="590059" cy="601579"/>
            </a:xfrm>
            <a:custGeom>
              <a:avLst/>
              <a:gdLst>
                <a:gd name="T0" fmla="*/ 1539 w 2032"/>
                <a:gd name="T1" fmla="*/ 20 h 2074"/>
                <a:gd name="T2" fmla="*/ 1539 w 2032"/>
                <a:gd name="T3" fmla="*/ 20 h 2074"/>
                <a:gd name="T4" fmla="*/ 1539 w 2032"/>
                <a:gd name="T5" fmla="*/ 328 h 2074"/>
                <a:gd name="T6" fmla="*/ 964 w 2032"/>
                <a:gd name="T7" fmla="*/ 0 h 2074"/>
                <a:gd name="T8" fmla="*/ 0 w 2032"/>
                <a:gd name="T9" fmla="*/ 1026 h 2074"/>
                <a:gd name="T10" fmla="*/ 246 w 2032"/>
                <a:gd name="T11" fmla="*/ 1724 h 2074"/>
                <a:gd name="T12" fmla="*/ 985 w 2032"/>
                <a:gd name="T13" fmla="*/ 2073 h 2074"/>
                <a:gd name="T14" fmla="*/ 1539 w 2032"/>
                <a:gd name="T15" fmla="*/ 1724 h 2074"/>
                <a:gd name="T16" fmla="*/ 1539 w 2032"/>
                <a:gd name="T17" fmla="*/ 2032 h 2074"/>
                <a:gd name="T18" fmla="*/ 2031 w 2032"/>
                <a:gd name="T19" fmla="*/ 2032 h 2074"/>
                <a:gd name="T20" fmla="*/ 2031 w 2032"/>
                <a:gd name="T21" fmla="*/ 20 h 2074"/>
                <a:gd name="T22" fmla="*/ 1539 w 2032"/>
                <a:gd name="T23" fmla="*/ 20 h 2074"/>
                <a:gd name="T24" fmla="*/ 1005 w 2032"/>
                <a:gd name="T25" fmla="*/ 1540 h 2074"/>
                <a:gd name="T26" fmla="*/ 1005 w 2032"/>
                <a:gd name="T27" fmla="*/ 1540 h 2074"/>
                <a:gd name="T28" fmla="*/ 513 w 2032"/>
                <a:gd name="T29" fmla="*/ 1026 h 2074"/>
                <a:gd name="T30" fmla="*/ 1005 w 2032"/>
                <a:gd name="T31" fmla="*/ 513 h 2074"/>
                <a:gd name="T32" fmla="*/ 1518 w 2032"/>
                <a:gd name="T33" fmla="*/ 1026 h 2074"/>
                <a:gd name="T34" fmla="*/ 1005 w 2032"/>
                <a:gd name="T35" fmla="*/ 1540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2" h="2074">
                  <a:moveTo>
                    <a:pt x="1539" y="20"/>
                  </a:moveTo>
                  <a:lnTo>
                    <a:pt x="1539" y="20"/>
                  </a:lnTo>
                  <a:cubicBezTo>
                    <a:pt x="1539" y="328"/>
                    <a:pt x="1539" y="328"/>
                    <a:pt x="1539" y="328"/>
                  </a:cubicBezTo>
                  <a:cubicBezTo>
                    <a:pt x="1518" y="185"/>
                    <a:pt x="1334" y="0"/>
                    <a:pt x="964" y="0"/>
                  </a:cubicBezTo>
                  <a:cubicBezTo>
                    <a:pt x="431" y="0"/>
                    <a:pt x="0" y="451"/>
                    <a:pt x="0" y="1026"/>
                  </a:cubicBezTo>
                  <a:cubicBezTo>
                    <a:pt x="0" y="1293"/>
                    <a:pt x="82" y="1540"/>
                    <a:pt x="246" y="1724"/>
                  </a:cubicBezTo>
                  <a:cubicBezTo>
                    <a:pt x="410" y="1929"/>
                    <a:pt x="697" y="2073"/>
                    <a:pt x="985" y="2073"/>
                  </a:cubicBezTo>
                  <a:cubicBezTo>
                    <a:pt x="1334" y="2073"/>
                    <a:pt x="1539" y="1868"/>
                    <a:pt x="1539" y="1724"/>
                  </a:cubicBezTo>
                  <a:cubicBezTo>
                    <a:pt x="1539" y="2032"/>
                    <a:pt x="1539" y="2032"/>
                    <a:pt x="1539" y="2032"/>
                  </a:cubicBezTo>
                  <a:cubicBezTo>
                    <a:pt x="2031" y="2032"/>
                    <a:pt x="2031" y="2032"/>
                    <a:pt x="2031" y="2032"/>
                  </a:cubicBezTo>
                  <a:cubicBezTo>
                    <a:pt x="2031" y="20"/>
                    <a:pt x="2031" y="20"/>
                    <a:pt x="2031" y="20"/>
                  </a:cubicBezTo>
                  <a:lnTo>
                    <a:pt x="1539" y="20"/>
                  </a:lnTo>
                  <a:close/>
                  <a:moveTo>
                    <a:pt x="1005" y="1540"/>
                  </a:moveTo>
                  <a:lnTo>
                    <a:pt x="1005" y="1540"/>
                  </a:lnTo>
                  <a:cubicBezTo>
                    <a:pt x="718" y="1540"/>
                    <a:pt x="513" y="1314"/>
                    <a:pt x="513" y="1026"/>
                  </a:cubicBezTo>
                  <a:cubicBezTo>
                    <a:pt x="513" y="739"/>
                    <a:pt x="718" y="513"/>
                    <a:pt x="1005" y="513"/>
                  </a:cubicBezTo>
                  <a:cubicBezTo>
                    <a:pt x="1314" y="513"/>
                    <a:pt x="1518" y="739"/>
                    <a:pt x="1518" y="1026"/>
                  </a:cubicBezTo>
                  <a:cubicBezTo>
                    <a:pt x="1518" y="1314"/>
                    <a:pt x="1314" y="1540"/>
                    <a:pt x="1005" y="154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1" name="Freeform 67"/>
            <p:cNvSpPr>
              <a:spLocks noChangeArrowheads="1"/>
            </p:cNvSpPr>
            <p:nvPr/>
          </p:nvSpPr>
          <p:spPr bwMode="black">
            <a:xfrm>
              <a:off x="3096042" y="859191"/>
              <a:ext cx="596459" cy="893409"/>
            </a:xfrm>
            <a:custGeom>
              <a:avLst/>
              <a:gdLst>
                <a:gd name="T0" fmla="*/ 1539 w 2053"/>
                <a:gd name="T1" fmla="*/ 40 h 3079"/>
                <a:gd name="T2" fmla="*/ 1539 w 2053"/>
                <a:gd name="T3" fmla="*/ 40 h 3079"/>
                <a:gd name="T4" fmla="*/ 1539 w 2053"/>
                <a:gd name="T5" fmla="*/ 348 h 3079"/>
                <a:gd name="T6" fmla="*/ 965 w 2053"/>
                <a:gd name="T7" fmla="*/ 0 h 3079"/>
                <a:gd name="T8" fmla="*/ 0 w 2053"/>
                <a:gd name="T9" fmla="*/ 1046 h 3079"/>
                <a:gd name="T10" fmla="*/ 246 w 2053"/>
                <a:gd name="T11" fmla="*/ 1744 h 3079"/>
                <a:gd name="T12" fmla="*/ 985 w 2053"/>
                <a:gd name="T13" fmla="*/ 2093 h 3079"/>
                <a:gd name="T14" fmla="*/ 1518 w 2053"/>
                <a:gd name="T15" fmla="*/ 1744 h 3079"/>
                <a:gd name="T16" fmla="*/ 1518 w 2053"/>
                <a:gd name="T17" fmla="*/ 1970 h 3079"/>
                <a:gd name="T18" fmla="*/ 1396 w 2053"/>
                <a:gd name="T19" fmla="*/ 2442 h 3079"/>
                <a:gd name="T20" fmla="*/ 985 w 2053"/>
                <a:gd name="T21" fmla="*/ 2606 h 3079"/>
                <a:gd name="T22" fmla="*/ 390 w 2053"/>
                <a:gd name="T23" fmla="*/ 2319 h 3079"/>
                <a:gd name="T24" fmla="*/ 61 w 2053"/>
                <a:gd name="T25" fmla="*/ 2668 h 3079"/>
                <a:gd name="T26" fmla="*/ 985 w 2053"/>
                <a:gd name="T27" fmla="*/ 3078 h 3079"/>
                <a:gd name="T28" fmla="*/ 1868 w 2053"/>
                <a:gd name="T29" fmla="*/ 2668 h 3079"/>
                <a:gd name="T30" fmla="*/ 2052 w 2053"/>
                <a:gd name="T31" fmla="*/ 1929 h 3079"/>
                <a:gd name="T32" fmla="*/ 2052 w 2053"/>
                <a:gd name="T33" fmla="*/ 40 h 3079"/>
                <a:gd name="T34" fmla="*/ 1539 w 2053"/>
                <a:gd name="T35" fmla="*/ 40 h 3079"/>
                <a:gd name="T36" fmla="*/ 1026 w 2053"/>
                <a:gd name="T37" fmla="*/ 1560 h 3079"/>
                <a:gd name="T38" fmla="*/ 1026 w 2053"/>
                <a:gd name="T39" fmla="*/ 1560 h 3079"/>
                <a:gd name="T40" fmla="*/ 533 w 2053"/>
                <a:gd name="T41" fmla="*/ 1046 h 3079"/>
                <a:gd name="T42" fmla="*/ 1026 w 2053"/>
                <a:gd name="T43" fmla="*/ 513 h 3079"/>
                <a:gd name="T44" fmla="*/ 1518 w 2053"/>
                <a:gd name="T45" fmla="*/ 1046 h 3079"/>
                <a:gd name="T46" fmla="*/ 1026 w 2053"/>
                <a:gd name="T47" fmla="*/ 1560 h 3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53" h="3079">
                  <a:moveTo>
                    <a:pt x="1539" y="40"/>
                  </a:moveTo>
                  <a:lnTo>
                    <a:pt x="1539" y="40"/>
                  </a:lnTo>
                  <a:cubicBezTo>
                    <a:pt x="1539" y="348"/>
                    <a:pt x="1539" y="348"/>
                    <a:pt x="1539" y="348"/>
                  </a:cubicBezTo>
                  <a:cubicBezTo>
                    <a:pt x="1539" y="205"/>
                    <a:pt x="1334" y="0"/>
                    <a:pt x="965" y="0"/>
                  </a:cubicBezTo>
                  <a:cubicBezTo>
                    <a:pt x="431" y="0"/>
                    <a:pt x="0" y="451"/>
                    <a:pt x="0" y="1046"/>
                  </a:cubicBezTo>
                  <a:cubicBezTo>
                    <a:pt x="0" y="1313"/>
                    <a:pt x="102" y="1560"/>
                    <a:pt x="246" y="1744"/>
                  </a:cubicBezTo>
                  <a:cubicBezTo>
                    <a:pt x="431" y="1949"/>
                    <a:pt x="697" y="2093"/>
                    <a:pt x="985" y="2093"/>
                  </a:cubicBezTo>
                  <a:cubicBezTo>
                    <a:pt x="1334" y="2093"/>
                    <a:pt x="1498" y="1888"/>
                    <a:pt x="1518" y="1744"/>
                  </a:cubicBezTo>
                  <a:cubicBezTo>
                    <a:pt x="1518" y="1970"/>
                    <a:pt x="1518" y="1970"/>
                    <a:pt x="1518" y="1970"/>
                  </a:cubicBezTo>
                  <a:cubicBezTo>
                    <a:pt x="1518" y="2217"/>
                    <a:pt x="1478" y="2339"/>
                    <a:pt x="1396" y="2442"/>
                  </a:cubicBezTo>
                  <a:cubicBezTo>
                    <a:pt x="1313" y="2545"/>
                    <a:pt x="1170" y="2606"/>
                    <a:pt x="985" y="2606"/>
                  </a:cubicBezTo>
                  <a:cubicBezTo>
                    <a:pt x="677" y="2606"/>
                    <a:pt x="492" y="2421"/>
                    <a:pt x="390" y="2319"/>
                  </a:cubicBezTo>
                  <a:cubicBezTo>
                    <a:pt x="61" y="2668"/>
                    <a:pt x="61" y="2668"/>
                    <a:pt x="61" y="2668"/>
                  </a:cubicBezTo>
                  <a:cubicBezTo>
                    <a:pt x="246" y="2894"/>
                    <a:pt x="615" y="3078"/>
                    <a:pt x="985" y="3078"/>
                  </a:cubicBezTo>
                  <a:cubicBezTo>
                    <a:pt x="1375" y="3078"/>
                    <a:pt x="1683" y="2914"/>
                    <a:pt x="1868" y="2668"/>
                  </a:cubicBezTo>
                  <a:cubicBezTo>
                    <a:pt x="1991" y="2504"/>
                    <a:pt x="2052" y="2299"/>
                    <a:pt x="2052" y="1929"/>
                  </a:cubicBezTo>
                  <a:cubicBezTo>
                    <a:pt x="2052" y="40"/>
                    <a:pt x="2052" y="40"/>
                    <a:pt x="2052" y="40"/>
                  </a:cubicBezTo>
                  <a:lnTo>
                    <a:pt x="1539" y="40"/>
                  </a:lnTo>
                  <a:close/>
                  <a:moveTo>
                    <a:pt x="1026" y="1560"/>
                  </a:moveTo>
                  <a:lnTo>
                    <a:pt x="1026" y="1560"/>
                  </a:lnTo>
                  <a:cubicBezTo>
                    <a:pt x="718" y="1560"/>
                    <a:pt x="533" y="1334"/>
                    <a:pt x="533" y="1046"/>
                  </a:cubicBezTo>
                  <a:cubicBezTo>
                    <a:pt x="533" y="759"/>
                    <a:pt x="718" y="513"/>
                    <a:pt x="1026" y="513"/>
                  </a:cubicBezTo>
                  <a:cubicBezTo>
                    <a:pt x="1313" y="513"/>
                    <a:pt x="1518" y="759"/>
                    <a:pt x="1518" y="1046"/>
                  </a:cubicBezTo>
                  <a:cubicBezTo>
                    <a:pt x="1518" y="1334"/>
                    <a:pt x="1313" y="1560"/>
                    <a:pt x="1026" y="156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2" name="Freeform 68"/>
            <p:cNvSpPr>
              <a:spLocks noChangeArrowheads="1"/>
            </p:cNvSpPr>
            <p:nvPr/>
          </p:nvSpPr>
          <p:spPr bwMode="black">
            <a:xfrm>
              <a:off x="2810612" y="852792"/>
              <a:ext cx="232952" cy="232952"/>
            </a:xfrm>
            <a:custGeom>
              <a:avLst/>
              <a:gdLst>
                <a:gd name="T0" fmla="*/ 801 w 802"/>
                <a:gd name="T1" fmla="*/ 410 h 801"/>
                <a:gd name="T2" fmla="*/ 801 w 802"/>
                <a:gd name="T3" fmla="*/ 410 h 801"/>
                <a:gd name="T4" fmla="*/ 391 w 802"/>
                <a:gd name="T5" fmla="*/ 0 h 801"/>
                <a:gd name="T6" fmla="*/ 0 w 802"/>
                <a:gd name="T7" fmla="*/ 410 h 801"/>
                <a:gd name="T8" fmla="*/ 391 w 802"/>
                <a:gd name="T9" fmla="*/ 800 h 801"/>
                <a:gd name="T10" fmla="*/ 801 w 802"/>
                <a:gd name="T11" fmla="*/ 410 h 801"/>
              </a:gdLst>
              <a:ahLst/>
              <a:cxnLst>
                <a:cxn ang="0">
                  <a:pos x="T0" y="T1"/>
                </a:cxn>
                <a:cxn ang="0">
                  <a:pos x="T2" y="T3"/>
                </a:cxn>
                <a:cxn ang="0">
                  <a:pos x="T4" y="T5"/>
                </a:cxn>
                <a:cxn ang="0">
                  <a:pos x="T6" y="T7"/>
                </a:cxn>
                <a:cxn ang="0">
                  <a:pos x="T8" y="T9"/>
                </a:cxn>
                <a:cxn ang="0">
                  <a:pos x="T10" y="T11"/>
                </a:cxn>
              </a:cxnLst>
              <a:rect l="0" t="0" r="r" b="b"/>
              <a:pathLst>
                <a:path w="802" h="801">
                  <a:moveTo>
                    <a:pt x="801" y="410"/>
                  </a:moveTo>
                  <a:lnTo>
                    <a:pt x="801" y="410"/>
                  </a:lnTo>
                  <a:cubicBezTo>
                    <a:pt x="801" y="185"/>
                    <a:pt x="616" y="0"/>
                    <a:pt x="391" y="0"/>
                  </a:cubicBezTo>
                  <a:cubicBezTo>
                    <a:pt x="185" y="0"/>
                    <a:pt x="0" y="185"/>
                    <a:pt x="0" y="410"/>
                  </a:cubicBezTo>
                  <a:cubicBezTo>
                    <a:pt x="0" y="616"/>
                    <a:pt x="185" y="800"/>
                    <a:pt x="391" y="800"/>
                  </a:cubicBezTo>
                  <a:cubicBezTo>
                    <a:pt x="616" y="800"/>
                    <a:pt x="801" y="616"/>
                    <a:pt x="801" y="41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3" name="Freeform 69"/>
            <p:cNvSpPr>
              <a:spLocks noChangeArrowheads="1"/>
            </p:cNvSpPr>
            <p:nvPr/>
          </p:nvSpPr>
          <p:spPr bwMode="black">
            <a:xfrm>
              <a:off x="2584060" y="877110"/>
              <a:ext cx="154875" cy="578540"/>
            </a:xfrm>
            <a:custGeom>
              <a:avLst/>
              <a:gdLst>
                <a:gd name="T0" fmla="*/ 534 w 535"/>
                <a:gd name="T1" fmla="*/ 0 h 1992"/>
                <a:gd name="T2" fmla="*/ 0 w 535"/>
                <a:gd name="T3" fmla="*/ 0 h 1992"/>
                <a:gd name="T4" fmla="*/ 0 w 535"/>
                <a:gd name="T5" fmla="*/ 1991 h 1992"/>
                <a:gd name="T6" fmla="*/ 534 w 535"/>
                <a:gd name="T7" fmla="*/ 1991 h 1992"/>
                <a:gd name="T8" fmla="*/ 534 w 535"/>
                <a:gd name="T9" fmla="*/ 0 h 1992"/>
              </a:gdLst>
              <a:ahLst/>
              <a:cxnLst>
                <a:cxn ang="0">
                  <a:pos x="T0" y="T1"/>
                </a:cxn>
                <a:cxn ang="0">
                  <a:pos x="T2" y="T3"/>
                </a:cxn>
                <a:cxn ang="0">
                  <a:pos x="T4" y="T5"/>
                </a:cxn>
                <a:cxn ang="0">
                  <a:pos x="T6" y="T7"/>
                </a:cxn>
                <a:cxn ang="0">
                  <a:pos x="T8" y="T9"/>
                </a:cxn>
              </a:cxnLst>
              <a:rect l="0" t="0" r="r" b="b"/>
              <a:pathLst>
                <a:path w="535" h="1992">
                  <a:moveTo>
                    <a:pt x="534" y="0"/>
                  </a:moveTo>
                  <a:lnTo>
                    <a:pt x="0" y="0"/>
                  </a:lnTo>
                  <a:lnTo>
                    <a:pt x="0" y="1991"/>
                  </a:lnTo>
                  <a:lnTo>
                    <a:pt x="534" y="1991"/>
                  </a:lnTo>
                  <a:lnTo>
                    <a:pt x="534"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4" name="Freeform 70"/>
            <p:cNvSpPr>
              <a:spLocks noChangeArrowheads="1"/>
            </p:cNvSpPr>
            <p:nvPr/>
          </p:nvSpPr>
          <p:spPr bwMode="black">
            <a:xfrm>
              <a:off x="5586836" y="697917"/>
              <a:ext cx="524782" cy="751334"/>
            </a:xfrm>
            <a:custGeom>
              <a:avLst/>
              <a:gdLst>
                <a:gd name="T0" fmla="*/ 554 w 1807"/>
                <a:gd name="T1" fmla="*/ 1847 h 2587"/>
                <a:gd name="T2" fmla="*/ 554 w 1807"/>
                <a:gd name="T3" fmla="*/ 0 h 2587"/>
                <a:gd name="T4" fmla="*/ 0 w 1807"/>
                <a:gd name="T5" fmla="*/ 0 h 2587"/>
                <a:gd name="T6" fmla="*/ 0 w 1807"/>
                <a:gd name="T7" fmla="*/ 2217 h 2587"/>
                <a:gd name="T8" fmla="*/ 0 w 1807"/>
                <a:gd name="T9" fmla="*/ 2381 h 2587"/>
                <a:gd name="T10" fmla="*/ 0 w 1807"/>
                <a:gd name="T11" fmla="*/ 2586 h 2587"/>
                <a:gd name="T12" fmla="*/ 1806 w 1807"/>
                <a:gd name="T13" fmla="*/ 2586 h 2587"/>
                <a:gd name="T14" fmla="*/ 1806 w 1807"/>
                <a:gd name="T15" fmla="*/ 2094 h 2587"/>
                <a:gd name="T16" fmla="*/ 554 w 1807"/>
                <a:gd name="T17" fmla="*/ 2094 h 2587"/>
                <a:gd name="T18" fmla="*/ 554 w 1807"/>
                <a:gd name="T19" fmla="*/ 1847 h 2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7" h="2587">
                  <a:moveTo>
                    <a:pt x="554" y="1847"/>
                  </a:moveTo>
                  <a:lnTo>
                    <a:pt x="554" y="0"/>
                  </a:lnTo>
                  <a:lnTo>
                    <a:pt x="0" y="0"/>
                  </a:lnTo>
                  <a:lnTo>
                    <a:pt x="0" y="2217"/>
                  </a:lnTo>
                  <a:lnTo>
                    <a:pt x="0" y="2381"/>
                  </a:lnTo>
                  <a:lnTo>
                    <a:pt x="0" y="2586"/>
                  </a:lnTo>
                  <a:lnTo>
                    <a:pt x="1806" y="2586"/>
                  </a:lnTo>
                  <a:lnTo>
                    <a:pt x="1806" y="2094"/>
                  </a:lnTo>
                  <a:lnTo>
                    <a:pt x="554" y="2094"/>
                  </a:lnTo>
                  <a:lnTo>
                    <a:pt x="554" y="184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5" name="Freeform 71"/>
            <p:cNvSpPr>
              <a:spLocks noChangeArrowheads="1"/>
            </p:cNvSpPr>
            <p:nvPr/>
          </p:nvSpPr>
          <p:spPr bwMode="black">
            <a:xfrm>
              <a:off x="6188416" y="865591"/>
              <a:ext cx="554221" cy="601579"/>
            </a:xfrm>
            <a:custGeom>
              <a:avLst/>
              <a:gdLst>
                <a:gd name="T0" fmla="*/ 1867 w 1909"/>
                <a:gd name="T1" fmla="*/ 1704 h 2074"/>
                <a:gd name="T2" fmla="*/ 1867 w 1909"/>
                <a:gd name="T3" fmla="*/ 1704 h 2074"/>
                <a:gd name="T4" fmla="*/ 1046 w 1909"/>
                <a:gd name="T5" fmla="*/ 2073 h 2074"/>
                <a:gd name="T6" fmla="*/ 0 w 1909"/>
                <a:gd name="T7" fmla="*/ 1026 h 2074"/>
                <a:gd name="T8" fmla="*/ 985 w 1909"/>
                <a:gd name="T9" fmla="*/ 0 h 2074"/>
                <a:gd name="T10" fmla="*/ 1908 w 1909"/>
                <a:gd name="T11" fmla="*/ 1006 h 2074"/>
                <a:gd name="T12" fmla="*/ 1908 w 1909"/>
                <a:gd name="T13" fmla="*/ 1170 h 2074"/>
                <a:gd name="T14" fmla="*/ 533 w 1909"/>
                <a:gd name="T15" fmla="*/ 1170 h 2074"/>
                <a:gd name="T16" fmla="*/ 1067 w 1909"/>
                <a:gd name="T17" fmla="*/ 1642 h 2074"/>
                <a:gd name="T18" fmla="*/ 1560 w 1909"/>
                <a:gd name="T19" fmla="*/ 1396 h 2074"/>
                <a:gd name="T20" fmla="*/ 1867 w 1909"/>
                <a:gd name="T21" fmla="*/ 1704 h 2074"/>
                <a:gd name="T22" fmla="*/ 1374 w 1909"/>
                <a:gd name="T23" fmla="*/ 780 h 2074"/>
                <a:gd name="T24" fmla="*/ 1374 w 1909"/>
                <a:gd name="T25" fmla="*/ 780 h 2074"/>
                <a:gd name="T26" fmla="*/ 985 w 1909"/>
                <a:gd name="T27" fmla="*/ 431 h 2074"/>
                <a:gd name="T28" fmla="*/ 553 w 1909"/>
                <a:gd name="T29" fmla="*/ 780 h 2074"/>
                <a:gd name="T30" fmla="*/ 1374 w 1909"/>
                <a:gd name="T31" fmla="*/ 780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09" h="2074">
                  <a:moveTo>
                    <a:pt x="1867" y="1704"/>
                  </a:moveTo>
                  <a:lnTo>
                    <a:pt x="1867" y="1704"/>
                  </a:lnTo>
                  <a:cubicBezTo>
                    <a:pt x="1662" y="1929"/>
                    <a:pt x="1354" y="2073"/>
                    <a:pt x="1046" y="2073"/>
                  </a:cubicBezTo>
                  <a:cubicBezTo>
                    <a:pt x="451" y="2073"/>
                    <a:pt x="0" y="1663"/>
                    <a:pt x="0" y="1026"/>
                  </a:cubicBezTo>
                  <a:cubicBezTo>
                    <a:pt x="0" y="472"/>
                    <a:pt x="389" y="0"/>
                    <a:pt x="985" y="0"/>
                  </a:cubicBezTo>
                  <a:cubicBezTo>
                    <a:pt x="1518" y="0"/>
                    <a:pt x="1908" y="451"/>
                    <a:pt x="1908" y="1006"/>
                  </a:cubicBezTo>
                  <a:cubicBezTo>
                    <a:pt x="1908" y="1067"/>
                    <a:pt x="1908" y="1108"/>
                    <a:pt x="1908" y="1170"/>
                  </a:cubicBezTo>
                  <a:cubicBezTo>
                    <a:pt x="533" y="1170"/>
                    <a:pt x="533" y="1170"/>
                    <a:pt x="533" y="1170"/>
                  </a:cubicBezTo>
                  <a:cubicBezTo>
                    <a:pt x="553" y="1437"/>
                    <a:pt x="779" y="1642"/>
                    <a:pt x="1067" y="1642"/>
                  </a:cubicBezTo>
                  <a:cubicBezTo>
                    <a:pt x="1292" y="1642"/>
                    <a:pt x="1457" y="1498"/>
                    <a:pt x="1560" y="1396"/>
                  </a:cubicBezTo>
                  <a:lnTo>
                    <a:pt x="1867" y="1704"/>
                  </a:lnTo>
                  <a:close/>
                  <a:moveTo>
                    <a:pt x="1374" y="780"/>
                  </a:moveTo>
                  <a:lnTo>
                    <a:pt x="1374" y="780"/>
                  </a:lnTo>
                  <a:cubicBezTo>
                    <a:pt x="1354" y="595"/>
                    <a:pt x="1190" y="431"/>
                    <a:pt x="985" y="431"/>
                  </a:cubicBezTo>
                  <a:cubicBezTo>
                    <a:pt x="759" y="431"/>
                    <a:pt x="574" y="595"/>
                    <a:pt x="553" y="780"/>
                  </a:cubicBezTo>
                  <a:lnTo>
                    <a:pt x="1374" y="78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6" name="Freeform 72"/>
            <p:cNvSpPr>
              <a:spLocks noChangeArrowheads="1"/>
            </p:cNvSpPr>
            <p:nvPr/>
          </p:nvSpPr>
          <p:spPr bwMode="black">
            <a:xfrm>
              <a:off x="6796395" y="877110"/>
              <a:ext cx="995806" cy="578540"/>
            </a:xfrm>
            <a:custGeom>
              <a:avLst/>
              <a:gdLst>
                <a:gd name="T0" fmla="*/ 1704 w 3429"/>
                <a:gd name="T1" fmla="*/ 821 h 1992"/>
                <a:gd name="T2" fmla="*/ 2217 w 3429"/>
                <a:gd name="T3" fmla="*/ 1991 h 1992"/>
                <a:gd name="T4" fmla="*/ 2587 w 3429"/>
                <a:gd name="T5" fmla="*/ 1991 h 1992"/>
                <a:gd name="T6" fmla="*/ 3428 w 3429"/>
                <a:gd name="T7" fmla="*/ 0 h 1992"/>
                <a:gd name="T8" fmla="*/ 2874 w 3429"/>
                <a:gd name="T9" fmla="*/ 0 h 1992"/>
                <a:gd name="T10" fmla="*/ 2402 w 3429"/>
                <a:gd name="T11" fmla="*/ 1149 h 1992"/>
                <a:gd name="T12" fmla="*/ 1889 w 3429"/>
                <a:gd name="T13" fmla="*/ 0 h 1992"/>
                <a:gd name="T14" fmla="*/ 1519 w 3429"/>
                <a:gd name="T15" fmla="*/ 0 h 1992"/>
                <a:gd name="T16" fmla="*/ 1027 w 3429"/>
                <a:gd name="T17" fmla="*/ 1149 h 1992"/>
                <a:gd name="T18" fmla="*/ 534 w 3429"/>
                <a:gd name="T19" fmla="*/ 0 h 1992"/>
                <a:gd name="T20" fmla="*/ 0 w 3429"/>
                <a:gd name="T21" fmla="*/ 0 h 1992"/>
                <a:gd name="T22" fmla="*/ 842 w 3429"/>
                <a:gd name="T23" fmla="*/ 1991 h 1992"/>
                <a:gd name="T24" fmla="*/ 1211 w 3429"/>
                <a:gd name="T25" fmla="*/ 1991 h 1992"/>
                <a:gd name="T26" fmla="*/ 1704 w 3429"/>
                <a:gd name="T27" fmla="*/ 821 h 1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29" h="1992">
                  <a:moveTo>
                    <a:pt x="1704" y="821"/>
                  </a:moveTo>
                  <a:lnTo>
                    <a:pt x="2217" y="1991"/>
                  </a:lnTo>
                  <a:lnTo>
                    <a:pt x="2587" y="1991"/>
                  </a:lnTo>
                  <a:lnTo>
                    <a:pt x="3428" y="0"/>
                  </a:lnTo>
                  <a:lnTo>
                    <a:pt x="2874" y="0"/>
                  </a:lnTo>
                  <a:lnTo>
                    <a:pt x="2402" y="1149"/>
                  </a:lnTo>
                  <a:lnTo>
                    <a:pt x="1889" y="0"/>
                  </a:lnTo>
                  <a:lnTo>
                    <a:pt x="1519" y="0"/>
                  </a:lnTo>
                  <a:lnTo>
                    <a:pt x="1027" y="1149"/>
                  </a:lnTo>
                  <a:lnTo>
                    <a:pt x="534" y="0"/>
                  </a:lnTo>
                  <a:lnTo>
                    <a:pt x="0" y="0"/>
                  </a:lnTo>
                  <a:lnTo>
                    <a:pt x="842" y="1991"/>
                  </a:lnTo>
                  <a:lnTo>
                    <a:pt x="1211" y="1991"/>
                  </a:lnTo>
                  <a:lnTo>
                    <a:pt x="1704" y="82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7" name="Freeform 73"/>
            <p:cNvSpPr>
              <a:spLocks noChangeArrowheads="1"/>
            </p:cNvSpPr>
            <p:nvPr/>
          </p:nvSpPr>
          <p:spPr bwMode="black">
            <a:xfrm>
              <a:off x="7886918" y="609600"/>
              <a:ext cx="208632" cy="197113"/>
            </a:xfrm>
            <a:custGeom>
              <a:avLst/>
              <a:gdLst>
                <a:gd name="T0" fmla="*/ 349 w 719"/>
                <a:gd name="T1" fmla="*/ 0 h 678"/>
                <a:gd name="T2" fmla="*/ 349 w 719"/>
                <a:gd name="T3" fmla="*/ 0 h 678"/>
                <a:gd name="T4" fmla="*/ 0 w 719"/>
                <a:gd name="T5" fmla="*/ 329 h 678"/>
                <a:gd name="T6" fmla="*/ 349 w 719"/>
                <a:gd name="T7" fmla="*/ 677 h 678"/>
                <a:gd name="T8" fmla="*/ 718 w 719"/>
                <a:gd name="T9" fmla="*/ 329 h 678"/>
                <a:gd name="T10" fmla="*/ 349 w 719"/>
                <a:gd name="T11" fmla="*/ 0 h 678"/>
              </a:gdLst>
              <a:ahLst/>
              <a:cxnLst>
                <a:cxn ang="0">
                  <a:pos x="T0" y="T1"/>
                </a:cxn>
                <a:cxn ang="0">
                  <a:pos x="T2" y="T3"/>
                </a:cxn>
                <a:cxn ang="0">
                  <a:pos x="T4" y="T5"/>
                </a:cxn>
                <a:cxn ang="0">
                  <a:pos x="T6" y="T7"/>
                </a:cxn>
                <a:cxn ang="0">
                  <a:pos x="T8" y="T9"/>
                </a:cxn>
                <a:cxn ang="0">
                  <a:pos x="T10" y="T11"/>
                </a:cxn>
              </a:cxnLst>
              <a:rect l="0" t="0" r="r" b="b"/>
              <a:pathLst>
                <a:path w="719" h="678">
                  <a:moveTo>
                    <a:pt x="349" y="0"/>
                  </a:moveTo>
                  <a:lnTo>
                    <a:pt x="349" y="0"/>
                  </a:lnTo>
                  <a:cubicBezTo>
                    <a:pt x="164" y="0"/>
                    <a:pt x="0" y="144"/>
                    <a:pt x="0" y="329"/>
                  </a:cubicBezTo>
                  <a:cubicBezTo>
                    <a:pt x="0" y="534"/>
                    <a:pt x="164" y="677"/>
                    <a:pt x="349" y="677"/>
                  </a:cubicBezTo>
                  <a:cubicBezTo>
                    <a:pt x="554" y="677"/>
                    <a:pt x="718" y="534"/>
                    <a:pt x="718" y="329"/>
                  </a:cubicBezTo>
                  <a:cubicBezTo>
                    <a:pt x="718" y="144"/>
                    <a:pt x="554" y="0"/>
                    <a:pt x="34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8" name="Freeform 74"/>
            <p:cNvSpPr>
              <a:spLocks noChangeArrowheads="1"/>
            </p:cNvSpPr>
            <p:nvPr/>
          </p:nvSpPr>
          <p:spPr bwMode="black">
            <a:xfrm>
              <a:off x="7909957" y="877110"/>
              <a:ext cx="154874" cy="578540"/>
            </a:xfrm>
            <a:custGeom>
              <a:avLst/>
              <a:gdLst>
                <a:gd name="T0" fmla="*/ 533 w 534"/>
                <a:gd name="T1" fmla="*/ 0 h 1992"/>
                <a:gd name="T2" fmla="*/ 0 w 534"/>
                <a:gd name="T3" fmla="*/ 0 h 1992"/>
                <a:gd name="T4" fmla="*/ 0 w 534"/>
                <a:gd name="T5" fmla="*/ 1991 h 1992"/>
                <a:gd name="T6" fmla="*/ 533 w 534"/>
                <a:gd name="T7" fmla="*/ 1991 h 1992"/>
                <a:gd name="T8" fmla="*/ 533 w 534"/>
                <a:gd name="T9" fmla="*/ 0 h 1992"/>
              </a:gdLst>
              <a:ahLst/>
              <a:cxnLst>
                <a:cxn ang="0">
                  <a:pos x="T0" y="T1"/>
                </a:cxn>
                <a:cxn ang="0">
                  <a:pos x="T2" y="T3"/>
                </a:cxn>
                <a:cxn ang="0">
                  <a:pos x="T4" y="T5"/>
                </a:cxn>
                <a:cxn ang="0">
                  <a:pos x="T6" y="T7"/>
                </a:cxn>
                <a:cxn ang="0">
                  <a:pos x="T8" y="T9"/>
                </a:cxn>
              </a:cxnLst>
              <a:rect l="0" t="0" r="r" b="b"/>
              <a:pathLst>
                <a:path w="534" h="1992">
                  <a:moveTo>
                    <a:pt x="533" y="0"/>
                  </a:moveTo>
                  <a:lnTo>
                    <a:pt x="0" y="0"/>
                  </a:lnTo>
                  <a:lnTo>
                    <a:pt x="0" y="1991"/>
                  </a:lnTo>
                  <a:lnTo>
                    <a:pt x="533" y="1991"/>
                  </a:lnTo>
                  <a:lnTo>
                    <a:pt x="533"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9" name="Freeform 75"/>
            <p:cNvSpPr>
              <a:spLocks noChangeArrowheads="1"/>
            </p:cNvSpPr>
            <p:nvPr/>
          </p:nvSpPr>
          <p:spPr bwMode="black">
            <a:xfrm>
              <a:off x="8214586" y="865591"/>
              <a:ext cx="459504" cy="601579"/>
            </a:xfrm>
            <a:custGeom>
              <a:avLst/>
              <a:gdLst>
                <a:gd name="T0" fmla="*/ 0 w 1581"/>
                <a:gd name="T1" fmla="*/ 1806 h 2074"/>
                <a:gd name="T2" fmla="*/ 0 w 1581"/>
                <a:gd name="T3" fmla="*/ 1806 h 2074"/>
                <a:gd name="T4" fmla="*/ 800 w 1581"/>
                <a:gd name="T5" fmla="*/ 2073 h 2074"/>
                <a:gd name="T6" fmla="*/ 1580 w 1581"/>
                <a:gd name="T7" fmla="*/ 1458 h 2074"/>
                <a:gd name="T8" fmla="*/ 615 w 1581"/>
                <a:gd name="T9" fmla="*/ 595 h 2074"/>
                <a:gd name="T10" fmla="*/ 903 w 1581"/>
                <a:gd name="T11" fmla="*/ 451 h 2074"/>
                <a:gd name="T12" fmla="*/ 1272 w 1581"/>
                <a:gd name="T13" fmla="*/ 575 h 2074"/>
                <a:gd name="T14" fmla="*/ 1519 w 1581"/>
                <a:gd name="T15" fmla="*/ 185 h 2074"/>
                <a:gd name="T16" fmla="*/ 862 w 1581"/>
                <a:gd name="T17" fmla="*/ 0 h 2074"/>
                <a:gd name="T18" fmla="*/ 82 w 1581"/>
                <a:gd name="T19" fmla="*/ 615 h 2074"/>
                <a:gd name="T20" fmla="*/ 1046 w 1581"/>
                <a:gd name="T21" fmla="*/ 1437 h 2074"/>
                <a:gd name="T22" fmla="*/ 800 w 1581"/>
                <a:gd name="T23" fmla="*/ 1622 h 2074"/>
                <a:gd name="T24" fmla="*/ 246 w 1581"/>
                <a:gd name="T25" fmla="*/ 1416 h 2074"/>
                <a:gd name="T26" fmla="*/ 0 w 1581"/>
                <a:gd name="T27" fmla="*/ 1806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81" h="2074">
                  <a:moveTo>
                    <a:pt x="0" y="1806"/>
                  </a:moveTo>
                  <a:lnTo>
                    <a:pt x="0" y="1806"/>
                  </a:lnTo>
                  <a:cubicBezTo>
                    <a:pt x="225" y="1971"/>
                    <a:pt x="513" y="2073"/>
                    <a:pt x="800" y="2073"/>
                  </a:cubicBezTo>
                  <a:cubicBezTo>
                    <a:pt x="1211" y="2073"/>
                    <a:pt x="1580" y="1827"/>
                    <a:pt x="1580" y="1458"/>
                  </a:cubicBezTo>
                  <a:cubicBezTo>
                    <a:pt x="1580" y="759"/>
                    <a:pt x="615" y="862"/>
                    <a:pt x="615" y="595"/>
                  </a:cubicBezTo>
                  <a:cubicBezTo>
                    <a:pt x="615" y="493"/>
                    <a:pt x="739" y="451"/>
                    <a:pt x="903" y="451"/>
                  </a:cubicBezTo>
                  <a:cubicBezTo>
                    <a:pt x="1046" y="451"/>
                    <a:pt x="1170" y="513"/>
                    <a:pt x="1272" y="575"/>
                  </a:cubicBezTo>
                  <a:cubicBezTo>
                    <a:pt x="1519" y="185"/>
                    <a:pt x="1519" y="185"/>
                    <a:pt x="1519" y="185"/>
                  </a:cubicBezTo>
                  <a:cubicBezTo>
                    <a:pt x="1396" y="82"/>
                    <a:pt x="1108" y="0"/>
                    <a:pt x="862" y="0"/>
                  </a:cubicBezTo>
                  <a:cubicBezTo>
                    <a:pt x="451" y="0"/>
                    <a:pt x="82" y="226"/>
                    <a:pt x="82" y="615"/>
                  </a:cubicBezTo>
                  <a:cubicBezTo>
                    <a:pt x="82" y="1252"/>
                    <a:pt x="1046" y="1149"/>
                    <a:pt x="1046" y="1437"/>
                  </a:cubicBezTo>
                  <a:cubicBezTo>
                    <a:pt x="1046" y="1540"/>
                    <a:pt x="944" y="1622"/>
                    <a:pt x="800" y="1622"/>
                  </a:cubicBezTo>
                  <a:cubicBezTo>
                    <a:pt x="595" y="1622"/>
                    <a:pt x="389" y="1540"/>
                    <a:pt x="246" y="1416"/>
                  </a:cubicBezTo>
                  <a:lnTo>
                    <a:pt x="0" y="180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20" name="Oval 3"/>
            <p:cNvSpPr/>
            <p:nvPr/>
          </p:nvSpPr>
          <p:spPr bwMode="black">
            <a:xfrm>
              <a:off x="1827606" y="865591"/>
              <a:ext cx="612648" cy="603504"/>
            </a:xfrm>
            <a:custGeom>
              <a:avLst/>
              <a:gdLst/>
              <a:ahLst/>
              <a:cxnLst/>
              <a:rect l="l" t="t" r="r" b="b"/>
              <a:pathLst>
                <a:path w="612648" h="603504">
                  <a:moveTo>
                    <a:pt x="306324" y="141732"/>
                  </a:moveTo>
                  <a:cubicBezTo>
                    <a:pt x="222997" y="141732"/>
                    <a:pt x="155448" y="213375"/>
                    <a:pt x="155448" y="301752"/>
                  </a:cubicBezTo>
                  <a:cubicBezTo>
                    <a:pt x="155448" y="390129"/>
                    <a:pt x="222997" y="461772"/>
                    <a:pt x="306324" y="461772"/>
                  </a:cubicBezTo>
                  <a:cubicBezTo>
                    <a:pt x="389651" y="461772"/>
                    <a:pt x="457200" y="390129"/>
                    <a:pt x="457200" y="301752"/>
                  </a:cubicBezTo>
                  <a:cubicBezTo>
                    <a:pt x="457200" y="213375"/>
                    <a:pt x="389651" y="141732"/>
                    <a:pt x="306324" y="141732"/>
                  </a:cubicBezTo>
                  <a:close/>
                  <a:moveTo>
                    <a:pt x="306324" y="0"/>
                  </a:moveTo>
                  <a:cubicBezTo>
                    <a:pt x="475502" y="0"/>
                    <a:pt x="612648" y="135099"/>
                    <a:pt x="612648" y="301752"/>
                  </a:cubicBezTo>
                  <a:cubicBezTo>
                    <a:pt x="612648" y="468405"/>
                    <a:pt x="475502" y="603504"/>
                    <a:pt x="306324" y="603504"/>
                  </a:cubicBezTo>
                  <a:cubicBezTo>
                    <a:pt x="137146" y="603504"/>
                    <a:pt x="0" y="468405"/>
                    <a:pt x="0" y="301752"/>
                  </a:cubicBezTo>
                  <a:cubicBezTo>
                    <a:pt x="0" y="135099"/>
                    <a:pt x="137146" y="0"/>
                    <a:pt x="306324" y="0"/>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grpSp>
      <p:sp>
        <p:nvSpPr>
          <p:cNvPr id="4" name="Picture Placeholder 3"/>
          <p:cNvSpPr>
            <a:spLocks noGrp="1"/>
          </p:cNvSpPr>
          <p:nvPr>
            <p:ph type="pic" sz="quarter" idx="10" hasCustomPrompt="1"/>
          </p:nvPr>
        </p:nvSpPr>
        <p:spPr>
          <a:xfrm>
            <a:off x="487465" y="2344029"/>
            <a:ext cx="2165351" cy="2165351"/>
          </a:xfrm>
          <a:solidFill>
            <a:schemeClr val="bg1"/>
          </a:solidFill>
        </p:spPr>
        <p:txBody>
          <a:bodyPr anchor="ctr">
            <a:normAutofit/>
          </a:bodyPr>
          <a:lstStyle>
            <a:lvl1pPr marL="0" indent="0" algn="ctr">
              <a:buNone/>
              <a:defRPr sz="1600">
                <a:solidFill>
                  <a:schemeClr val="tx1">
                    <a:lumMod val="50000"/>
                    <a:lumOff val="50000"/>
                  </a:schemeClr>
                </a:solidFill>
              </a:defRPr>
            </a:lvl1pPr>
          </a:lstStyle>
          <a:p>
            <a:r>
              <a:rPr lang="en-US" dirty="0"/>
              <a:t>Insert Bio Photo</a:t>
            </a:r>
          </a:p>
        </p:txBody>
      </p:sp>
      <p:sp>
        <p:nvSpPr>
          <p:cNvPr id="22" name="Picture Placeholder 3"/>
          <p:cNvSpPr>
            <a:spLocks noGrp="1"/>
          </p:cNvSpPr>
          <p:nvPr>
            <p:ph type="pic" sz="quarter" idx="11" hasCustomPrompt="1"/>
          </p:nvPr>
        </p:nvSpPr>
        <p:spPr>
          <a:xfrm>
            <a:off x="3336606" y="2344029"/>
            <a:ext cx="2165351" cy="2165351"/>
          </a:xfrm>
          <a:solidFill>
            <a:schemeClr val="bg1"/>
          </a:solidFill>
        </p:spPr>
        <p:txBody>
          <a:bodyPr anchor="ctr">
            <a:normAutofit/>
          </a:bodyPr>
          <a:lstStyle>
            <a:lvl1pPr marL="0" indent="0" algn="ctr">
              <a:buNone/>
              <a:defRPr sz="1600">
                <a:solidFill>
                  <a:schemeClr val="tx1">
                    <a:lumMod val="50000"/>
                    <a:lumOff val="50000"/>
                  </a:schemeClr>
                </a:solidFill>
              </a:defRPr>
            </a:lvl1pPr>
          </a:lstStyle>
          <a:p>
            <a:r>
              <a:rPr lang="en-US" dirty="0"/>
              <a:t>Insert Bio Photo</a:t>
            </a:r>
          </a:p>
        </p:txBody>
      </p:sp>
      <p:sp>
        <p:nvSpPr>
          <p:cNvPr id="26" name="Text Placeholder 25"/>
          <p:cNvSpPr>
            <a:spLocks noGrp="1"/>
          </p:cNvSpPr>
          <p:nvPr>
            <p:ph type="body" sz="quarter" idx="14" hasCustomPrompt="1"/>
          </p:nvPr>
        </p:nvSpPr>
        <p:spPr>
          <a:xfrm>
            <a:off x="486834" y="4638495"/>
            <a:ext cx="2165351" cy="601133"/>
          </a:xfrm>
        </p:spPr>
        <p:txBody>
          <a:bodyPr>
            <a:noAutofit/>
          </a:bodyPr>
          <a:lstStyle>
            <a:lvl1pPr marL="0" indent="0">
              <a:buNone/>
              <a:defRPr sz="1467" b="1" baseline="0">
                <a:solidFill>
                  <a:schemeClr val="bg1"/>
                </a:solidFill>
              </a:defRPr>
            </a:lvl1pPr>
            <a:lvl2pPr marL="306908" indent="0">
              <a:buNone/>
              <a:defRPr sz="1467"/>
            </a:lvl2pPr>
            <a:lvl3pPr marL="613818" indent="0">
              <a:buNone/>
              <a:defRPr sz="1467"/>
            </a:lvl3pPr>
            <a:lvl4pPr marL="910144" indent="0">
              <a:buNone/>
              <a:defRPr sz="1467"/>
            </a:lvl4pPr>
            <a:lvl5pPr marL="1214936" indent="0">
              <a:buNone/>
              <a:defRPr sz="1467"/>
            </a:lvl5pPr>
          </a:lstStyle>
          <a:p>
            <a:pPr lvl="0"/>
            <a:r>
              <a:rPr lang="en-US" dirty="0"/>
              <a:t>Insert Name Here</a:t>
            </a:r>
          </a:p>
        </p:txBody>
      </p:sp>
      <p:sp>
        <p:nvSpPr>
          <p:cNvPr id="27" name="Text Placeholder 25"/>
          <p:cNvSpPr>
            <a:spLocks noGrp="1"/>
          </p:cNvSpPr>
          <p:nvPr>
            <p:ph type="body" sz="quarter" idx="15" hasCustomPrompt="1"/>
          </p:nvPr>
        </p:nvSpPr>
        <p:spPr>
          <a:xfrm>
            <a:off x="3336606" y="4638495"/>
            <a:ext cx="2165351" cy="601133"/>
          </a:xfrm>
        </p:spPr>
        <p:txBody>
          <a:bodyPr>
            <a:noAutofit/>
          </a:bodyPr>
          <a:lstStyle>
            <a:lvl1pPr marL="0" indent="0">
              <a:buNone/>
              <a:defRPr sz="1467" b="1" baseline="0">
                <a:solidFill>
                  <a:schemeClr val="bg1"/>
                </a:solidFill>
              </a:defRPr>
            </a:lvl1pPr>
            <a:lvl2pPr marL="306908" indent="0">
              <a:buNone/>
              <a:defRPr sz="1467"/>
            </a:lvl2pPr>
            <a:lvl3pPr marL="613818" indent="0">
              <a:buNone/>
              <a:defRPr sz="1467"/>
            </a:lvl3pPr>
            <a:lvl4pPr marL="910144" indent="0">
              <a:buNone/>
              <a:defRPr sz="1467"/>
            </a:lvl4pPr>
            <a:lvl5pPr marL="1214936" indent="0">
              <a:buNone/>
              <a:defRPr sz="1467"/>
            </a:lvl5pPr>
          </a:lstStyle>
          <a:p>
            <a:pPr lvl="0"/>
            <a:r>
              <a:rPr lang="en-US" dirty="0"/>
              <a:t>Insert Name Here</a:t>
            </a:r>
          </a:p>
        </p:txBody>
      </p:sp>
      <p:sp>
        <p:nvSpPr>
          <p:cNvPr id="23" name="Rectangle 22"/>
          <p:cNvSpPr/>
          <p:nvPr userDrawn="1"/>
        </p:nvSpPr>
        <p:spPr>
          <a:xfrm>
            <a:off x="487465" y="1314565"/>
            <a:ext cx="2952731" cy="656655"/>
          </a:xfrm>
          <a:prstGeom prst="rect">
            <a:avLst/>
          </a:prstGeom>
        </p:spPr>
        <p:txBody>
          <a:bodyPr wrap="none" lIns="0" tIns="0" rIns="0" bIns="0">
            <a:spAutoFit/>
          </a:bodyPr>
          <a:lstStyle/>
          <a:p>
            <a:r>
              <a:rPr kumimoji="0" lang="en-US" sz="4267" b="1" i="0" u="none" strike="noStrike" kern="1200" cap="none" spc="0" normalizeH="0" baseline="0" noProof="0" dirty="0">
                <a:ln>
                  <a:noFill/>
                </a:ln>
                <a:solidFill>
                  <a:schemeClr val="bg1"/>
                </a:solidFill>
                <a:effectLst/>
                <a:uLnTx/>
                <a:uFillTx/>
                <a:latin typeface="Tahoma"/>
                <a:ea typeface="+mj-ea"/>
                <a:cs typeface="+mj-cs"/>
              </a:rPr>
              <a:t>Presenters</a:t>
            </a:r>
            <a:endParaRPr lang="en-US" sz="4267" dirty="0">
              <a:solidFill>
                <a:schemeClr val="bg1"/>
              </a:solidFill>
            </a:endParaRPr>
          </a:p>
        </p:txBody>
      </p:sp>
    </p:spTree>
    <p:extLst>
      <p:ext uri="{BB962C8B-B14F-4D97-AF65-F5344CB8AC3E}">
        <p14:creationId xmlns:p14="http://schemas.microsoft.com/office/powerpoint/2010/main" val="22990987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Presenters 3">
    <p:spTree>
      <p:nvGrpSpPr>
        <p:cNvPr id="1" name=""/>
        <p:cNvGrpSpPr/>
        <p:nvPr/>
      </p:nvGrpSpPr>
      <p:grpSpPr>
        <a:xfrm>
          <a:off x="0" y="0"/>
          <a:ext cx="0" cy="0"/>
          <a:chOff x="0" y="0"/>
          <a:chExt cx="0" cy="0"/>
        </a:xfrm>
      </p:grpSpPr>
      <p:pic>
        <p:nvPicPr>
          <p:cNvPr id="30" name="Picture 29"/>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1016"/>
            <a:ext cx="12193056" cy="6858595"/>
          </a:xfrm>
          <a:prstGeom prst="rect">
            <a:avLst/>
          </a:prstGeom>
        </p:spPr>
      </p:pic>
      <p:grpSp>
        <p:nvGrpSpPr>
          <p:cNvPr id="7" name="Group 6"/>
          <p:cNvGrpSpPr>
            <a:grpSpLocks noChangeAspect="1"/>
          </p:cNvGrpSpPr>
          <p:nvPr userDrawn="1"/>
        </p:nvGrpSpPr>
        <p:grpSpPr bwMode="black">
          <a:xfrm>
            <a:off x="550437" y="6213987"/>
            <a:ext cx="2165884" cy="317300"/>
            <a:chOff x="838200" y="609600"/>
            <a:chExt cx="7835890" cy="1143000"/>
          </a:xfrm>
          <a:solidFill>
            <a:srgbClr val="FFFFFF"/>
          </a:solidFill>
        </p:grpSpPr>
        <p:sp>
          <p:nvSpPr>
            <p:cNvPr id="8" name="Freeform 62"/>
            <p:cNvSpPr>
              <a:spLocks noChangeArrowheads="1"/>
            </p:cNvSpPr>
            <p:nvPr/>
          </p:nvSpPr>
          <p:spPr bwMode="black">
            <a:xfrm>
              <a:off x="4597431" y="865591"/>
              <a:ext cx="572140" cy="583660"/>
            </a:xfrm>
            <a:custGeom>
              <a:avLst/>
              <a:gdLst>
                <a:gd name="T0" fmla="*/ 512 w 1970"/>
                <a:gd name="T1" fmla="*/ 41 h 2012"/>
                <a:gd name="T2" fmla="*/ 512 w 1970"/>
                <a:gd name="T3" fmla="*/ 41 h 2012"/>
                <a:gd name="T4" fmla="*/ 0 w 1970"/>
                <a:gd name="T5" fmla="*/ 41 h 2012"/>
                <a:gd name="T6" fmla="*/ 0 w 1970"/>
                <a:gd name="T7" fmla="*/ 2011 h 2012"/>
                <a:gd name="T8" fmla="*/ 532 w 1970"/>
                <a:gd name="T9" fmla="*/ 2011 h 2012"/>
                <a:gd name="T10" fmla="*/ 532 w 1970"/>
                <a:gd name="T11" fmla="*/ 739 h 2012"/>
                <a:gd name="T12" fmla="*/ 1004 w 1970"/>
                <a:gd name="T13" fmla="*/ 493 h 2012"/>
                <a:gd name="T14" fmla="*/ 1312 w 1970"/>
                <a:gd name="T15" fmla="*/ 595 h 2012"/>
                <a:gd name="T16" fmla="*/ 1435 w 1970"/>
                <a:gd name="T17" fmla="*/ 965 h 2012"/>
                <a:gd name="T18" fmla="*/ 1435 w 1970"/>
                <a:gd name="T19" fmla="*/ 2011 h 2012"/>
                <a:gd name="T20" fmla="*/ 1969 w 1970"/>
                <a:gd name="T21" fmla="*/ 2011 h 2012"/>
                <a:gd name="T22" fmla="*/ 1969 w 1970"/>
                <a:gd name="T23" fmla="*/ 1006 h 2012"/>
                <a:gd name="T24" fmla="*/ 1764 w 1970"/>
                <a:gd name="T25" fmla="*/ 308 h 2012"/>
                <a:gd name="T26" fmla="*/ 1066 w 1970"/>
                <a:gd name="T27" fmla="*/ 0 h 2012"/>
                <a:gd name="T28" fmla="*/ 512 w 1970"/>
                <a:gd name="T29" fmla="*/ 349 h 2012"/>
                <a:gd name="T30" fmla="*/ 512 w 1970"/>
                <a:gd name="T31" fmla="*/ 41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0" h="2012">
                  <a:moveTo>
                    <a:pt x="512" y="41"/>
                  </a:moveTo>
                  <a:lnTo>
                    <a:pt x="512" y="41"/>
                  </a:lnTo>
                  <a:cubicBezTo>
                    <a:pt x="0" y="41"/>
                    <a:pt x="0" y="41"/>
                    <a:pt x="0" y="41"/>
                  </a:cubicBezTo>
                  <a:cubicBezTo>
                    <a:pt x="0" y="2011"/>
                    <a:pt x="0" y="2011"/>
                    <a:pt x="0" y="2011"/>
                  </a:cubicBezTo>
                  <a:cubicBezTo>
                    <a:pt x="532" y="2011"/>
                    <a:pt x="532" y="2011"/>
                    <a:pt x="532" y="2011"/>
                  </a:cubicBezTo>
                  <a:cubicBezTo>
                    <a:pt x="532" y="739"/>
                    <a:pt x="532" y="739"/>
                    <a:pt x="532" y="739"/>
                  </a:cubicBezTo>
                  <a:cubicBezTo>
                    <a:pt x="594" y="636"/>
                    <a:pt x="778" y="493"/>
                    <a:pt x="1004" y="493"/>
                  </a:cubicBezTo>
                  <a:cubicBezTo>
                    <a:pt x="1128" y="493"/>
                    <a:pt x="1230" y="533"/>
                    <a:pt x="1312" y="595"/>
                  </a:cubicBezTo>
                  <a:cubicBezTo>
                    <a:pt x="1374" y="677"/>
                    <a:pt x="1435" y="780"/>
                    <a:pt x="1435" y="965"/>
                  </a:cubicBezTo>
                  <a:cubicBezTo>
                    <a:pt x="1435" y="2011"/>
                    <a:pt x="1435" y="2011"/>
                    <a:pt x="1435" y="2011"/>
                  </a:cubicBezTo>
                  <a:cubicBezTo>
                    <a:pt x="1969" y="2011"/>
                    <a:pt x="1969" y="2011"/>
                    <a:pt x="1969" y="2011"/>
                  </a:cubicBezTo>
                  <a:cubicBezTo>
                    <a:pt x="1969" y="1006"/>
                    <a:pt x="1969" y="1006"/>
                    <a:pt x="1969" y="1006"/>
                  </a:cubicBezTo>
                  <a:cubicBezTo>
                    <a:pt x="1969" y="677"/>
                    <a:pt x="1887" y="472"/>
                    <a:pt x="1764" y="308"/>
                  </a:cubicBezTo>
                  <a:cubicBezTo>
                    <a:pt x="1599" y="123"/>
                    <a:pt x="1333" y="0"/>
                    <a:pt x="1066" y="0"/>
                  </a:cubicBezTo>
                  <a:cubicBezTo>
                    <a:pt x="717" y="0"/>
                    <a:pt x="512" y="185"/>
                    <a:pt x="512" y="349"/>
                  </a:cubicBezTo>
                  <a:lnTo>
                    <a:pt x="512" y="4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9" name="Freeform 63"/>
            <p:cNvSpPr>
              <a:spLocks noChangeArrowheads="1"/>
            </p:cNvSpPr>
            <p:nvPr/>
          </p:nvSpPr>
          <p:spPr bwMode="black">
            <a:xfrm>
              <a:off x="838200" y="697917"/>
              <a:ext cx="852451" cy="756454"/>
            </a:xfrm>
            <a:custGeom>
              <a:avLst/>
              <a:gdLst>
                <a:gd name="T0" fmla="*/ 2525 w 2936"/>
                <a:gd name="T1" fmla="*/ 0 h 2608"/>
                <a:gd name="T2" fmla="*/ 1457 w 2936"/>
                <a:gd name="T3" fmla="*/ 1355 h 2608"/>
                <a:gd name="T4" fmla="*/ 390 w 2936"/>
                <a:gd name="T5" fmla="*/ 0 h 2608"/>
                <a:gd name="T6" fmla="*/ 0 w 2936"/>
                <a:gd name="T7" fmla="*/ 0 h 2608"/>
                <a:gd name="T8" fmla="*/ 0 w 2936"/>
                <a:gd name="T9" fmla="*/ 2607 h 2608"/>
                <a:gd name="T10" fmla="*/ 534 w 2936"/>
                <a:gd name="T11" fmla="*/ 2607 h 2608"/>
                <a:gd name="T12" fmla="*/ 534 w 2936"/>
                <a:gd name="T13" fmla="*/ 944 h 2608"/>
                <a:gd name="T14" fmla="*/ 1273 w 2936"/>
                <a:gd name="T15" fmla="*/ 1909 h 2608"/>
                <a:gd name="T16" fmla="*/ 1662 w 2936"/>
                <a:gd name="T17" fmla="*/ 1909 h 2608"/>
                <a:gd name="T18" fmla="*/ 2401 w 2936"/>
                <a:gd name="T19" fmla="*/ 965 h 2608"/>
                <a:gd name="T20" fmla="*/ 2401 w 2936"/>
                <a:gd name="T21" fmla="*/ 2607 h 2608"/>
                <a:gd name="T22" fmla="*/ 2935 w 2936"/>
                <a:gd name="T23" fmla="*/ 2607 h 2608"/>
                <a:gd name="T24" fmla="*/ 2935 w 2936"/>
                <a:gd name="T25" fmla="*/ 0 h 2608"/>
                <a:gd name="T26" fmla="*/ 2525 w 2936"/>
                <a:gd name="T27" fmla="*/ 0 h 2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36" h="2608">
                  <a:moveTo>
                    <a:pt x="2525" y="0"/>
                  </a:moveTo>
                  <a:lnTo>
                    <a:pt x="1457" y="1355"/>
                  </a:lnTo>
                  <a:lnTo>
                    <a:pt x="390" y="0"/>
                  </a:lnTo>
                  <a:lnTo>
                    <a:pt x="0" y="0"/>
                  </a:lnTo>
                  <a:lnTo>
                    <a:pt x="0" y="2607"/>
                  </a:lnTo>
                  <a:lnTo>
                    <a:pt x="534" y="2607"/>
                  </a:lnTo>
                  <a:lnTo>
                    <a:pt x="534" y="944"/>
                  </a:lnTo>
                  <a:lnTo>
                    <a:pt x="1273" y="1909"/>
                  </a:lnTo>
                  <a:lnTo>
                    <a:pt x="1662" y="1909"/>
                  </a:lnTo>
                  <a:lnTo>
                    <a:pt x="2401" y="965"/>
                  </a:lnTo>
                  <a:lnTo>
                    <a:pt x="2401" y="2607"/>
                  </a:lnTo>
                  <a:lnTo>
                    <a:pt x="2935" y="2607"/>
                  </a:lnTo>
                  <a:lnTo>
                    <a:pt x="2935" y="0"/>
                  </a:lnTo>
                  <a:lnTo>
                    <a:pt x="2525"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0" name="Freeform 66"/>
            <p:cNvSpPr>
              <a:spLocks noChangeArrowheads="1"/>
            </p:cNvSpPr>
            <p:nvPr/>
          </p:nvSpPr>
          <p:spPr bwMode="black">
            <a:xfrm>
              <a:off x="3829457" y="865591"/>
              <a:ext cx="590059" cy="601579"/>
            </a:xfrm>
            <a:custGeom>
              <a:avLst/>
              <a:gdLst>
                <a:gd name="T0" fmla="*/ 1539 w 2032"/>
                <a:gd name="T1" fmla="*/ 20 h 2074"/>
                <a:gd name="T2" fmla="*/ 1539 w 2032"/>
                <a:gd name="T3" fmla="*/ 20 h 2074"/>
                <a:gd name="T4" fmla="*/ 1539 w 2032"/>
                <a:gd name="T5" fmla="*/ 328 h 2074"/>
                <a:gd name="T6" fmla="*/ 964 w 2032"/>
                <a:gd name="T7" fmla="*/ 0 h 2074"/>
                <a:gd name="T8" fmla="*/ 0 w 2032"/>
                <a:gd name="T9" fmla="*/ 1026 h 2074"/>
                <a:gd name="T10" fmla="*/ 246 w 2032"/>
                <a:gd name="T11" fmla="*/ 1724 h 2074"/>
                <a:gd name="T12" fmla="*/ 985 w 2032"/>
                <a:gd name="T13" fmla="*/ 2073 h 2074"/>
                <a:gd name="T14" fmla="*/ 1539 w 2032"/>
                <a:gd name="T15" fmla="*/ 1724 h 2074"/>
                <a:gd name="T16" fmla="*/ 1539 w 2032"/>
                <a:gd name="T17" fmla="*/ 2032 h 2074"/>
                <a:gd name="T18" fmla="*/ 2031 w 2032"/>
                <a:gd name="T19" fmla="*/ 2032 h 2074"/>
                <a:gd name="T20" fmla="*/ 2031 w 2032"/>
                <a:gd name="T21" fmla="*/ 20 h 2074"/>
                <a:gd name="T22" fmla="*/ 1539 w 2032"/>
                <a:gd name="T23" fmla="*/ 20 h 2074"/>
                <a:gd name="T24" fmla="*/ 1005 w 2032"/>
                <a:gd name="T25" fmla="*/ 1540 h 2074"/>
                <a:gd name="T26" fmla="*/ 1005 w 2032"/>
                <a:gd name="T27" fmla="*/ 1540 h 2074"/>
                <a:gd name="T28" fmla="*/ 513 w 2032"/>
                <a:gd name="T29" fmla="*/ 1026 h 2074"/>
                <a:gd name="T30" fmla="*/ 1005 w 2032"/>
                <a:gd name="T31" fmla="*/ 513 h 2074"/>
                <a:gd name="T32" fmla="*/ 1518 w 2032"/>
                <a:gd name="T33" fmla="*/ 1026 h 2074"/>
                <a:gd name="T34" fmla="*/ 1005 w 2032"/>
                <a:gd name="T35" fmla="*/ 1540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2" h="2074">
                  <a:moveTo>
                    <a:pt x="1539" y="20"/>
                  </a:moveTo>
                  <a:lnTo>
                    <a:pt x="1539" y="20"/>
                  </a:lnTo>
                  <a:cubicBezTo>
                    <a:pt x="1539" y="328"/>
                    <a:pt x="1539" y="328"/>
                    <a:pt x="1539" y="328"/>
                  </a:cubicBezTo>
                  <a:cubicBezTo>
                    <a:pt x="1518" y="185"/>
                    <a:pt x="1334" y="0"/>
                    <a:pt x="964" y="0"/>
                  </a:cubicBezTo>
                  <a:cubicBezTo>
                    <a:pt x="431" y="0"/>
                    <a:pt x="0" y="451"/>
                    <a:pt x="0" y="1026"/>
                  </a:cubicBezTo>
                  <a:cubicBezTo>
                    <a:pt x="0" y="1293"/>
                    <a:pt x="82" y="1540"/>
                    <a:pt x="246" y="1724"/>
                  </a:cubicBezTo>
                  <a:cubicBezTo>
                    <a:pt x="410" y="1929"/>
                    <a:pt x="697" y="2073"/>
                    <a:pt x="985" y="2073"/>
                  </a:cubicBezTo>
                  <a:cubicBezTo>
                    <a:pt x="1334" y="2073"/>
                    <a:pt x="1539" y="1868"/>
                    <a:pt x="1539" y="1724"/>
                  </a:cubicBezTo>
                  <a:cubicBezTo>
                    <a:pt x="1539" y="2032"/>
                    <a:pt x="1539" y="2032"/>
                    <a:pt x="1539" y="2032"/>
                  </a:cubicBezTo>
                  <a:cubicBezTo>
                    <a:pt x="2031" y="2032"/>
                    <a:pt x="2031" y="2032"/>
                    <a:pt x="2031" y="2032"/>
                  </a:cubicBezTo>
                  <a:cubicBezTo>
                    <a:pt x="2031" y="20"/>
                    <a:pt x="2031" y="20"/>
                    <a:pt x="2031" y="20"/>
                  </a:cubicBezTo>
                  <a:lnTo>
                    <a:pt x="1539" y="20"/>
                  </a:lnTo>
                  <a:close/>
                  <a:moveTo>
                    <a:pt x="1005" y="1540"/>
                  </a:moveTo>
                  <a:lnTo>
                    <a:pt x="1005" y="1540"/>
                  </a:lnTo>
                  <a:cubicBezTo>
                    <a:pt x="718" y="1540"/>
                    <a:pt x="513" y="1314"/>
                    <a:pt x="513" y="1026"/>
                  </a:cubicBezTo>
                  <a:cubicBezTo>
                    <a:pt x="513" y="739"/>
                    <a:pt x="718" y="513"/>
                    <a:pt x="1005" y="513"/>
                  </a:cubicBezTo>
                  <a:cubicBezTo>
                    <a:pt x="1314" y="513"/>
                    <a:pt x="1518" y="739"/>
                    <a:pt x="1518" y="1026"/>
                  </a:cubicBezTo>
                  <a:cubicBezTo>
                    <a:pt x="1518" y="1314"/>
                    <a:pt x="1314" y="1540"/>
                    <a:pt x="1005" y="154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1" name="Freeform 67"/>
            <p:cNvSpPr>
              <a:spLocks noChangeArrowheads="1"/>
            </p:cNvSpPr>
            <p:nvPr/>
          </p:nvSpPr>
          <p:spPr bwMode="black">
            <a:xfrm>
              <a:off x="3096042" y="859191"/>
              <a:ext cx="596459" cy="893409"/>
            </a:xfrm>
            <a:custGeom>
              <a:avLst/>
              <a:gdLst>
                <a:gd name="T0" fmla="*/ 1539 w 2053"/>
                <a:gd name="T1" fmla="*/ 40 h 3079"/>
                <a:gd name="T2" fmla="*/ 1539 w 2053"/>
                <a:gd name="T3" fmla="*/ 40 h 3079"/>
                <a:gd name="T4" fmla="*/ 1539 w 2053"/>
                <a:gd name="T5" fmla="*/ 348 h 3079"/>
                <a:gd name="T6" fmla="*/ 965 w 2053"/>
                <a:gd name="T7" fmla="*/ 0 h 3079"/>
                <a:gd name="T8" fmla="*/ 0 w 2053"/>
                <a:gd name="T9" fmla="*/ 1046 h 3079"/>
                <a:gd name="T10" fmla="*/ 246 w 2053"/>
                <a:gd name="T11" fmla="*/ 1744 h 3079"/>
                <a:gd name="T12" fmla="*/ 985 w 2053"/>
                <a:gd name="T13" fmla="*/ 2093 h 3079"/>
                <a:gd name="T14" fmla="*/ 1518 w 2053"/>
                <a:gd name="T15" fmla="*/ 1744 h 3079"/>
                <a:gd name="T16" fmla="*/ 1518 w 2053"/>
                <a:gd name="T17" fmla="*/ 1970 h 3079"/>
                <a:gd name="T18" fmla="*/ 1396 w 2053"/>
                <a:gd name="T19" fmla="*/ 2442 h 3079"/>
                <a:gd name="T20" fmla="*/ 985 w 2053"/>
                <a:gd name="T21" fmla="*/ 2606 h 3079"/>
                <a:gd name="T22" fmla="*/ 390 w 2053"/>
                <a:gd name="T23" fmla="*/ 2319 h 3079"/>
                <a:gd name="T24" fmla="*/ 61 w 2053"/>
                <a:gd name="T25" fmla="*/ 2668 h 3079"/>
                <a:gd name="T26" fmla="*/ 985 w 2053"/>
                <a:gd name="T27" fmla="*/ 3078 h 3079"/>
                <a:gd name="T28" fmla="*/ 1868 w 2053"/>
                <a:gd name="T29" fmla="*/ 2668 h 3079"/>
                <a:gd name="T30" fmla="*/ 2052 w 2053"/>
                <a:gd name="T31" fmla="*/ 1929 h 3079"/>
                <a:gd name="T32" fmla="*/ 2052 w 2053"/>
                <a:gd name="T33" fmla="*/ 40 h 3079"/>
                <a:gd name="T34" fmla="*/ 1539 w 2053"/>
                <a:gd name="T35" fmla="*/ 40 h 3079"/>
                <a:gd name="T36" fmla="*/ 1026 w 2053"/>
                <a:gd name="T37" fmla="*/ 1560 h 3079"/>
                <a:gd name="T38" fmla="*/ 1026 w 2053"/>
                <a:gd name="T39" fmla="*/ 1560 h 3079"/>
                <a:gd name="T40" fmla="*/ 533 w 2053"/>
                <a:gd name="T41" fmla="*/ 1046 h 3079"/>
                <a:gd name="T42" fmla="*/ 1026 w 2053"/>
                <a:gd name="T43" fmla="*/ 513 h 3079"/>
                <a:gd name="T44" fmla="*/ 1518 w 2053"/>
                <a:gd name="T45" fmla="*/ 1046 h 3079"/>
                <a:gd name="T46" fmla="*/ 1026 w 2053"/>
                <a:gd name="T47" fmla="*/ 1560 h 3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53" h="3079">
                  <a:moveTo>
                    <a:pt x="1539" y="40"/>
                  </a:moveTo>
                  <a:lnTo>
                    <a:pt x="1539" y="40"/>
                  </a:lnTo>
                  <a:cubicBezTo>
                    <a:pt x="1539" y="348"/>
                    <a:pt x="1539" y="348"/>
                    <a:pt x="1539" y="348"/>
                  </a:cubicBezTo>
                  <a:cubicBezTo>
                    <a:pt x="1539" y="205"/>
                    <a:pt x="1334" y="0"/>
                    <a:pt x="965" y="0"/>
                  </a:cubicBezTo>
                  <a:cubicBezTo>
                    <a:pt x="431" y="0"/>
                    <a:pt x="0" y="451"/>
                    <a:pt x="0" y="1046"/>
                  </a:cubicBezTo>
                  <a:cubicBezTo>
                    <a:pt x="0" y="1313"/>
                    <a:pt x="102" y="1560"/>
                    <a:pt x="246" y="1744"/>
                  </a:cubicBezTo>
                  <a:cubicBezTo>
                    <a:pt x="431" y="1949"/>
                    <a:pt x="697" y="2093"/>
                    <a:pt x="985" y="2093"/>
                  </a:cubicBezTo>
                  <a:cubicBezTo>
                    <a:pt x="1334" y="2093"/>
                    <a:pt x="1498" y="1888"/>
                    <a:pt x="1518" y="1744"/>
                  </a:cubicBezTo>
                  <a:cubicBezTo>
                    <a:pt x="1518" y="1970"/>
                    <a:pt x="1518" y="1970"/>
                    <a:pt x="1518" y="1970"/>
                  </a:cubicBezTo>
                  <a:cubicBezTo>
                    <a:pt x="1518" y="2217"/>
                    <a:pt x="1478" y="2339"/>
                    <a:pt x="1396" y="2442"/>
                  </a:cubicBezTo>
                  <a:cubicBezTo>
                    <a:pt x="1313" y="2545"/>
                    <a:pt x="1170" y="2606"/>
                    <a:pt x="985" y="2606"/>
                  </a:cubicBezTo>
                  <a:cubicBezTo>
                    <a:pt x="677" y="2606"/>
                    <a:pt x="492" y="2421"/>
                    <a:pt x="390" y="2319"/>
                  </a:cubicBezTo>
                  <a:cubicBezTo>
                    <a:pt x="61" y="2668"/>
                    <a:pt x="61" y="2668"/>
                    <a:pt x="61" y="2668"/>
                  </a:cubicBezTo>
                  <a:cubicBezTo>
                    <a:pt x="246" y="2894"/>
                    <a:pt x="615" y="3078"/>
                    <a:pt x="985" y="3078"/>
                  </a:cubicBezTo>
                  <a:cubicBezTo>
                    <a:pt x="1375" y="3078"/>
                    <a:pt x="1683" y="2914"/>
                    <a:pt x="1868" y="2668"/>
                  </a:cubicBezTo>
                  <a:cubicBezTo>
                    <a:pt x="1991" y="2504"/>
                    <a:pt x="2052" y="2299"/>
                    <a:pt x="2052" y="1929"/>
                  </a:cubicBezTo>
                  <a:cubicBezTo>
                    <a:pt x="2052" y="40"/>
                    <a:pt x="2052" y="40"/>
                    <a:pt x="2052" y="40"/>
                  </a:cubicBezTo>
                  <a:lnTo>
                    <a:pt x="1539" y="40"/>
                  </a:lnTo>
                  <a:close/>
                  <a:moveTo>
                    <a:pt x="1026" y="1560"/>
                  </a:moveTo>
                  <a:lnTo>
                    <a:pt x="1026" y="1560"/>
                  </a:lnTo>
                  <a:cubicBezTo>
                    <a:pt x="718" y="1560"/>
                    <a:pt x="533" y="1334"/>
                    <a:pt x="533" y="1046"/>
                  </a:cubicBezTo>
                  <a:cubicBezTo>
                    <a:pt x="533" y="759"/>
                    <a:pt x="718" y="513"/>
                    <a:pt x="1026" y="513"/>
                  </a:cubicBezTo>
                  <a:cubicBezTo>
                    <a:pt x="1313" y="513"/>
                    <a:pt x="1518" y="759"/>
                    <a:pt x="1518" y="1046"/>
                  </a:cubicBezTo>
                  <a:cubicBezTo>
                    <a:pt x="1518" y="1334"/>
                    <a:pt x="1313" y="1560"/>
                    <a:pt x="1026" y="156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2" name="Freeform 68"/>
            <p:cNvSpPr>
              <a:spLocks noChangeArrowheads="1"/>
            </p:cNvSpPr>
            <p:nvPr/>
          </p:nvSpPr>
          <p:spPr bwMode="black">
            <a:xfrm>
              <a:off x="2810612" y="852792"/>
              <a:ext cx="232952" cy="232952"/>
            </a:xfrm>
            <a:custGeom>
              <a:avLst/>
              <a:gdLst>
                <a:gd name="T0" fmla="*/ 801 w 802"/>
                <a:gd name="T1" fmla="*/ 410 h 801"/>
                <a:gd name="T2" fmla="*/ 801 w 802"/>
                <a:gd name="T3" fmla="*/ 410 h 801"/>
                <a:gd name="T4" fmla="*/ 391 w 802"/>
                <a:gd name="T5" fmla="*/ 0 h 801"/>
                <a:gd name="T6" fmla="*/ 0 w 802"/>
                <a:gd name="T7" fmla="*/ 410 h 801"/>
                <a:gd name="T8" fmla="*/ 391 w 802"/>
                <a:gd name="T9" fmla="*/ 800 h 801"/>
                <a:gd name="T10" fmla="*/ 801 w 802"/>
                <a:gd name="T11" fmla="*/ 410 h 801"/>
              </a:gdLst>
              <a:ahLst/>
              <a:cxnLst>
                <a:cxn ang="0">
                  <a:pos x="T0" y="T1"/>
                </a:cxn>
                <a:cxn ang="0">
                  <a:pos x="T2" y="T3"/>
                </a:cxn>
                <a:cxn ang="0">
                  <a:pos x="T4" y="T5"/>
                </a:cxn>
                <a:cxn ang="0">
                  <a:pos x="T6" y="T7"/>
                </a:cxn>
                <a:cxn ang="0">
                  <a:pos x="T8" y="T9"/>
                </a:cxn>
                <a:cxn ang="0">
                  <a:pos x="T10" y="T11"/>
                </a:cxn>
              </a:cxnLst>
              <a:rect l="0" t="0" r="r" b="b"/>
              <a:pathLst>
                <a:path w="802" h="801">
                  <a:moveTo>
                    <a:pt x="801" y="410"/>
                  </a:moveTo>
                  <a:lnTo>
                    <a:pt x="801" y="410"/>
                  </a:lnTo>
                  <a:cubicBezTo>
                    <a:pt x="801" y="185"/>
                    <a:pt x="616" y="0"/>
                    <a:pt x="391" y="0"/>
                  </a:cubicBezTo>
                  <a:cubicBezTo>
                    <a:pt x="185" y="0"/>
                    <a:pt x="0" y="185"/>
                    <a:pt x="0" y="410"/>
                  </a:cubicBezTo>
                  <a:cubicBezTo>
                    <a:pt x="0" y="616"/>
                    <a:pt x="185" y="800"/>
                    <a:pt x="391" y="800"/>
                  </a:cubicBezTo>
                  <a:cubicBezTo>
                    <a:pt x="616" y="800"/>
                    <a:pt x="801" y="616"/>
                    <a:pt x="801" y="41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3" name="Freeform 69"/>
            <p:cNvSpPr>
              <a:spLocks noChangeArrowheads="1"/>
            </p:cNvSpPr>
            <p:nvPr/>
          </p:nvSpPr>
          <p:spPr bwMode="black">
            <a:xfrm>
              <a:off x="2584060" y="877110"/>
              <a:ext cx="154875" cy="578540"/>
            </a:xfrm>
            <a:custGeom>
              <a:avLst/>
              <a:gdLst>
                <a:gd name="T0" fmla="*/ 534 w 535"/>
                <a:gd name="T1" fmla="*/ 0 h 1992"/>
                <a:gd name="T2" fmla="*/ 0 w 535"/>
                <a:gd name="T3" fmla="*/ 0 h 1992"/>
                <a:gd name="T4" fmla="*/ 0 w 535"/>
                <a:gd name="T5" fmla="*/ 1991 h 1992"/>
                <a:gd name="T6" fmla="*/ 534 w 535"/>
                <a:gd name="T7" fmla="*/ 1991 h 1992"/>
                <a:gd name="T8" fmla="*/ 534 w 535"/>
                <a:gd name="T9" fmla="*/ 0 h 1992"/>
              </a:gdLst>
              <a:ahLst/>
              <a:cxnLst>
                <a:cxn ang="0">
                  <a:pos x="T0" y="T1"/>
                </a:cxn>
                <a:cxn ang="0">
                  <a:pos x="T2" y="T3"/>
                </a:cxn>
                <a:cxn ang="0">
                  <a:pos x="T4" y="T5"/>
                </a:cxn>
                <a:cxn ang="0">
                  <a:pos x="T6" y="T7"/>
                </a:cxn>
                <a:cxn ang="0">
                  <a:pos x="T8" y="T9"/>
                </a:cxn>
              </a:cxnLst>
              <a:rect l="0" t="0" r="r" b="b"/>
              <a:pathLst>
                <a:path w="535" h="1992">
                  <a:moveTo>
                    <a:pt x="534" y="0"/>
                  </a:moveTo>
                  <a:lnTo>
                    <a:pt x="0" y="0"/>
                  </a:lnTo>
                  <a:lnTo>
                    <a:pt x="0" y="1991"/>
                  </a:lnTo>
                  <a:lnTo>
                    <a:pt x="534" y="1991"/>
                  </a:lnTo>
                  <a:lnTo>
                    <a:pt x="534"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4" name="Freeform 70"/>
            <p:cNvSpPr>
              <a:spLocks noChangeArrowheads="1"/>
            </p:cNvSpPr>
            <p:nvPr/>
          </p:nvSpPr>
          <p:spPr bwMode="black">
            <a:xfrm>
              <a:off x="5586836" y="697917"/>
              <a:ext cx="524782" cy="751334"/>
            </a:xfrm>
            <a:custGeom>
              <a:avLst/>
              <a:gdLst>
                <a:gd name="T0" fmla="*/ 554 w 1807"/>
                <a:gd name="T1" fmla="*/ 1847 h 2587"/>
                <a:gd name="T2" fmla="*/ 554 w 1807"/>
                <a:gd name="T3" fmla="*/ 0 h 2587"/>
                <a:gd name="T4" fmla="*/ 0 w 1807"/>
                <a:gd name="T5" fmla="*/ 0 h 2587"/>
                <a:gd name="T6" fmla="*/ 0 w 1807"/>
                <a:gd name="T7" fmla="*/ 2217 h 2587"/>
                <a:gd name="T8" fmla="*/ 0 w 1807"/>
                <a:gd name="T9" fmla="*/ 2381 h 2587"/>
                <a:gd name="T10" fmla="*/ 0 w 1807"/>
                <a:gd name="T11" fmla="*/ 2586 h 2587"/>
                <a:gd name="T12" fmla="*/ 1806 w 1807"/>
                <a:gd name="T13" fmla="*/ 2586 h 2587"/>
                <a:gd name="T14" fmla="*/ 1806 w 1807"/>
                <a:gd name="T15" fmla="*/ 2094 h 2587"/>
                <a:gd name="T16" fmla="*/ 554 w 1807"/>
                <a:gd name="T17" fmla="*/ 2094 h 2587"/>
                <a:gd name="T18" fmla="*/ 554 w 1807"/>
                <a:gd name="T19" fmla="*/ 1847 h 2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7" h="2587">
                  <a:moveTo>
                    <a:pt x="554" y="1847"/>
                  </a:moveTo>
                  <a:lnTo>
                    <a:pt x="554" y="0"/>
                  </a:lnTo>
                  <a:lnTo>
                    <a:pt x="0" y="0"/>
                  </a:lnTo>
                  <a:lnTo>
                    <a:pt x="0" y="2217"/>
                  </a:lnTo>
                  <a:lnTo>
                    <a:pt x="0" y="2381"/>
                  </a:lnTo>
                  <a:lnTo>
                    <a:pt x="0" y="2586"/>
                  </a:lnTo>
                  <a:lnTo>
                    <a:pt x="1806" y="2586"/>
                  </a:lnTo>
                  <a:lnTo>
                    <a:pt x="1806" y="2094"/>
                  </a:lnTo>
                  <a:lnTo>
                    <a:pt x="554" y="2094"/>
                  </a:lnTo>
                  <a:lnTo>
                    <a:pt x="554" y="184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5" name="Freeform 71"/>
            <p:cNvSpPr>
              <a:spLocks noChangeArrowheads="1"/>
            </p:cNvSpPr>
            <p:nvPr/>
          </p:nvSpPr>
          <p:spPr bwMode="black">
            <a:xfrm>
              <a:off x="6188416" y="865591"/>
              <a:ext cx="554221" cy="601579"/>
            </a:xfrm>
            <a:custGeom>
              <a:avLst/>
              <a:gdLst>
                <a:gd name="T0" fmla="*/ 1867 w 1909"/>
                <a:gd name="T1" fmla="*/ 1704 h 2074"/>
                <a:gd name="T2" fmla="*/ 1867 w 1909"/>
                <a:gd name="T3" fmla="*/ 1704 h 2074"/>
                <a:gd name="T4" fmla="*/ 1046 w 1909"/>
                <a:gd name="T5" fmla="*/ 2073 h 2074"/>
                <a:gd name="T6" fmla="*/ 0 w 1909"/>
                <a:gd name="T7" fmla="*/ 1026 h 2074"/>
                <a:gd name="T8" fmla="*/ 985 w 1909"/>
                <a:gd name="T9" fmla="*/ 0 h 2074"/>
                <a:gd name="T10" fmla="*/ 1908 w 1909"/>
                <a:gd name="T11" fmla="*/ 1006 h 2074"/>
                <a:gd name="T12" fmla="*/ 1908 w 1909"/>
                <a:gd name="T13" fmla="*/ 1170 h 2074"/>
                <a:gd name="T14" fmla="*/ 533 w 1909"/>
                <a:gd name="T15" fmla="*/ 1170 h 2074"/>
                <a:gd name="T16" fmla="*/ 1067 w 1909"/>
                <a:gd name="T17" fmla="*/ 1642 h 2074"/>
                <a:gd name="T18" fmla="*/ 1560 w 1909"/>
                <a:gd name="T19" fmla="*/ 1396 h 2074"/>
                <a:gd name="T20" fmla="*/ 1867 w 1909"/>
                <a:gd name="T21" fmla="*/ 1704 h 2074"/>
                <a:gd name="T22" fmla="*/ 1374 w 1909"/>
                <a:gd name="T23" fmla="*/ 780 h 2074"/>
                <a:gd name="T24" fmla="*/ 1374 w 1909"/>
                <a:gd name="T25" fmla="*/ 780 h 2074"/>
                <a:gd name="T26" fmla="*/ 985 w 1909"/>
                <a:gd name="T27" fmla="*/ 431 h 2074"/>
                <a:gd name="T28" fmla="*/ 553 w 1909"/>
                <a:gd name="T29" fmla="*/ 780 h 2074"/>
                <a:gd name="T30" fmla="*/ 1374 w 1909"/>
                <a:gd name="T31" fmla="*/ 780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09" h="2074">
                  <a:moveTo>
                    <a:pt x="1867" y="1704"/>
                  </a:moveTo>
                  <a:lnTo>
                    <a:pt x="1867" y="1704"/>
                  </a:lnTo>
                  <a:cubicBezTo>
                    <a:pt x="1662" y="1929"/>
                    <a:pt x="1354" y="2073"/>
                    <a:pt x="1046" y="2073"/>
                  </a:cubicBezTo>
                  <a:cubicBezTo>
                    <a:pt x="451" y="2073"/>
                    <a:pt x="0" y="1663"/>
                    <a:pt x="0" y="1026"/>
                  </a:cubicBezTo>
                  <a:cubicBezTo>
                    <a:pt x="0" y="472"/>
                    <a:pt x="389" y="0"/>
                    <a:pt x="985" y="0"/>
                  </a:cubicBezTo>
                  <a:cubicBezTo>
                    <a:pt x="1518" y="0"/>
                    <a:pt x="1908" y="451"/>
                    <a:pt x="1908" y="1006"/>
                  </a:cubicBezTo>
                  <a:cubicBezTo>
                    <a:pt x="1908" y="1067"/>
                    <a:pt x="1908" y="1108"/>
                    <a:pt x="1908" y="1170"/>
                  </a:cubicBezTo>
                  <a:cubicBezTo>
                    <a:pt x="533" y="1170"/>
                    <a:pt x="533" y="1170"/>
                    <a:pt x="533" y="1170"/>
                  </a:cubicBezTo>
                  <a:cubicBezTo>
                    <a:pt x="553" y="1437"/>
                    <a:pt x="779" y="1642"/>
                    <a:pt x="1067" y="1642"/>
                  </a:cubicBezTo>
                  <a:cubicBezTo>
                    <a:pt x="1292" y="1642"/>
                    <a:pt x="1457" y="1498"/>
                    <a:pt x="1560" y="1396"/>
                  </a:cubicBezTo>
                  <a:lnTo>
                    <a:pt x="1867" y="1704"/>
                  </a:lnTo>
                  <a:close/>
                  <a:moveTo>
                    <a:pt x="1374" y="780"/>
                  </a:moveTo>
                  <a:lnTo>
                    <a:pt x="1374" y="780"/>
                  </a:lnTo>
                  <a:cubicBezTo>
                    <a:pt x="1354" y="595"/>
                    <a:pt x="1190" y="431"/>
                    <a:pt x="985" y="431"/>
                  </a:cubicBezTo>
                  <a:cubicBezTo>
                    <a:pt x="759" y="431"/>
                    <a:pt x="574" y="595"/>
                    <a:pt x="553" y="780"/>
                  </a:cubicBezTo>
                  <a:lnTo>
                    <a:pt x="1374" y="78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6" name="Freeform 72"/>
            <p:cNvSpPr>
              <a:spLocks noChangeArrowheads="1"/>
            </p:cNvSpPr>
            <p:nvPr/>
          </p:nvSpPr>
          <p:spPr bwMode="black">
            <a:xfrm>
              <a:off x="6796395" y="877110"/>
              <a:ext cx="995806" cy="578540"/>
            </a:xfrm>
            <a:custGeom>
              <a:avLst/>
              <a:gdLst>
                <a:gd name="T0" fmla="*/ 1704 w 3429"/>
                <a:gd name="T1" fmla="*/ 821 h 1992"/>
                <a:gd name="T2" fmla="*/ 2217 w 3429"/>
                <a:gd name="T3" fmla="*/ 1991 h 1992"/>
                <a:gd name="T4" fmla="*/ 2587 w 3429"/>
                <a:gd name="T5" fmla="*/ 1991 h 1992"/>
                <a:gd name="T6" fmla="*/ 3428 w 3429"/>
                <a:gd name="T7" fmla="*/ 0 h 1992"/>
                <a:gd name="T8" fmla="*/ 2874 w 3429"/>
                <a:gd name="T9" fmla="*/ 0 h 1992"/>
                <a:gd name="T10" fmla="*/ 2402 w 3429"/>
                <a:gd name="T11" fmla="*/ 1149 h 1992"/>
                <a:gd name="T12" fmla="*/ 1889 w 3429"/>
                <a:gd name="T13" fmla="*/ 0 h 1992"/>
                <a:gd name="T14" fmla="*/ 1519 w 3429"/>
                <a:gd name="T15" fmla="*/ 0 h 1992"/>
                <a:gd name="T16" fmla="*/ 1027 w 3429"/>
                <a:gd name="T17" fmla="*/ 1149 h 1992"/>
                <a:gd name="T18" fmla="*/ 534 w 3429"/>
                <a:gd name="T19" fmla="*/ 0 h 1992"/>
                <a:gd name="T20" fmla="*/ 0 w 3429"/>
                <a:gd name="T21" fmla="*/ 0 h 1992"/>
                <a:gd name="T22" fmla="*/ 842 w 3429"/>
                <a:gd name="T23" fmla="*/ 1991 h 1992"/>
                <a:gd name="T24" fmla="*/ 1211 w 3429"/>
                <a:gd name="T25" fmla="*/ 1991 h 1992"/>
                <a:gd name="T26" fmla="*/ 1704 w 3429"/>
                <a:gd name="T27" fmla="*/ 821 h 1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29" h="1992">
                  <a:moveTo>
                    <a:pt x="1704" y="821"/>
                  </a:moveTo>
                  <a:lnTo>
                    <a:pt x="2217" y="1991"/>
                  </a:lnTo>
                  <a:lnTo>
                    <a:pt x="2587" y="1991"/>
                  </a:lnTo>
                  <a:lnTo>
                    <a:pt x="3428" y="0"/>
                  </a:lnTo>
                  <a:lnTo>
                    <a:pt x="2874" y="0"/>
                  </a:lnTo>
                  <a:lnTo>
                    <a:pt x="2402" y="1149"/>
                  </a:lnTo>
                  <a:lnTo>
                    <a:pt x="1889" y="0"/>
                  </a:lnTo>
                  <a:lnTo>
                    <a:pt x="1519" y="0"/>
                  </a:lnTo>
                  <a:lnTo>
                    <a:pt x="1027" y="1149"/>
                  </a:lnTo>
                  <a:lnTo>
                    <a:pt x="534" y="0"/>
                  </a:lnTo>
                  <a:lnTo>
                    <a:pt x="0" y="0"/>
                  </a:lnTo>
                  <a:lnTo>
                    <a:pt x="842" y="1991"/>
                  </a:lnTo>
                  <a:lnTo>
                    <a:pt x="1211" y="1991"/>
                  </a:lnTo>
                  <a:lnTo>
                    <a:pt x="1704" y="82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7" name="Freeform 73"/>
            <p:cNvSpPr>
              <a:spLocks noChangeArrowheads="1"/>
            </p:cNvSpPr>
            <p:nvPr/>
          </p:nvSpPr>
          <p:spPr bwMode="black">
            <a:xfrm>
              <a:off x="7886918" y="609600"/>
              <a:ext cx="208632" cy="197113"/>
            </a:xfrm>
            <a:custGeom>
              <a:avLst/>
              <a:gdLst>
                <a:gd name="T0" fmla="*/ 349 w 719"/>
                <a:gd name="T1" fmla="*/ 0 h 678"/>
                <a:gd name="T2" fmla="*/ 349 w 719"/>
                <a:gd name="T3" fmla="*/ 0 h 678"/>
                <a:gd name="T4" fmla="*/ 0 w 719"/>
                <a:gd name="T5" fmla="*/ 329 h 678"/>
                <a:gd name="T6" fmla="*/ 349 w 719"/>
                <a:gd name="T7" fmla="*/ 677 h 678"/>
                <a:gd name="T8" fmla="*/ 718 w 719"/>
                <a:gd name="T9" fmla="*/ 329 h 678"/>
                <a:gd name="T10" fmla="*/ 349 w 719"/>
                <a:gd name="T11" fmla="*/ 0 h 678"/>
              </a:gdLst>
              <a:ahLst/>
              <a:cxnLst>
                <a:cxn ang="0">
                  <a:pos x="T0" y="T1"/>
                </a:cxn>
                <a:cxn ang="0">
                  <a:pos x="T2" y="T3"/>
                </a:cxn>
                <a:cxn ang="0">
                  <a:pos x="T4" y="T5"/>
                </a:cxn>
                <a:cxn ang="0">
                  <a:pos x="T6" y="T7"/>
                </a:cxn>
                <a:cxn ang="0">
                  <a:pos x="T8" y="T9"/>
                </a:cxn>
                <a:cxn ang="0">
                  <a:pos x="T10" y="T11"/>
                </a:cxn>
              </a:cxnLst>
              <a:rect l="0" t="0" r="r" b="b"/>
              <a:pathLst>
                <a:path w="719" h="678">
                  <a:moveTo>
                    <a:pt x="349" y="0"/>
                  </a:moveTo>
                  <a:lnTo>
                    <a:pt x="349" y="0"/>
                  </a:lnTo>
                  <a:cubicBezTo>
                    <a:pt x="164" y="0"/>
                    <a:pt x="0" y="144"/>
                    <a:pt x="0" y="329"/>
                  </a:cubicBezTo>
                  <a:cubicBezTo>
                    <a:pt x="0" y="534"/>
                    <a:pt x="164" y="677"/>
                    <a:pt x="349" y="677"/>
                  </a:cubicBezTo>
                  <a:cubicBezTo>
                    <a:pt x="554" y="677"/>
                    <a:pt x="718" y="534"/>
                    <a:pt x="718" y="329"/>
                  </a:cubicBezTo>
                  <a:cubicBezTo>
                    <a:pt x="718" y="144"/>
                    <a:pt x="554" y="0"/>
                    <a:pt x="34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8" name="Freeform 74"/>
            <p:cNvSpPr>
              <a:spLocks noChangeArrowheads="1"/>
            </p:cNvSpPr>
            <p:nvPr/>
          </p:nvSpPr>
          <p:spPr bwMode="black">
            <a:xfrm>
              <a:off x="7909957" y="877110"/>
              <a:ext cx="154874" cy="578540"/>
            </a:xfrm>
            <a:custGeom>
              <a:avLst/>
              <a:gdLst>
                <a:gd name="T0" fmla="*/ 533 w 534"/>
                <a:gd name="T1" fmla="*/ 0 h 1992"/>
                <a:gd name="T2" fmla="*/ 0 w 534"/>
                <a:gd name="T3" fmla="*/ 0 h 1992"/>
                <a:gd name="T4" fmla="*/ 0 w 534"/>
                <a:gd name="T5" fmla="*/ 1991 h 1992"/>
                <a:gd name="T6" fmla="*/ 533 w 534"/>
                <a:gd name="T7" fmla="*/ 1991 h 1992"/>
                <a:gd name="T8" fmla="*/ 533 w 534"/>
                <a:gd name="T9" fmla="*/ 0 h 1992"/>
              </a:gdLst>
              <a:ahLst/>
              <a:cxnLst>
                <a:cxn ang="0">
                  <a:pos x="T0" y="T1"/>
                </a:cxn>
                <a:cxn ang="0">
                  <a:pos x="T2" y="T3"/>
                </a:cxn>
                <a:cxn ang="0">
                  <a:pos x="T4" y="T5"/>
                </a:cxn>
                <a:cxn ang="0">
                  <a:pos x="T6" y="T7"/>
                </a:cxn>
                <a:cxn ang="0">
                  <a:pos x="T8" y="T9"/>
                </a:cxn>
              </a:cxnLst>
              <a:rect l="0" t="0" r="r" b="b"/>
              <a:pathLst>
                <a:path w="534" h="1992">
                  <a:moveTo>
                    <a:pt x="533" y="0"/>
                  </a:moveTo>
                  <a:lnTo>
                    <a:pt x="0" y="0"/>
                  </a:lnTo>
                  <a:lnTo>
                    <a:pt x="0" y="1991"/>
                  </a:lnTo>
                  <a:lnTo>
                    <a:pt x="533" y="1991"/>
                  </a:lnTo>
                  <a:lnTo>
                    <a:pt x="533"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9" name="Freeform 75"/>
            <p:cNvSpPr>
              <a:spLocks noChangeArrowheads="1"/>
            </p:cNvSpPr>
            <p:nvPr/>
          </p:nvSpPr>
          <p:spPr bwMode="black">
            <a:xfrm>
              <a:off x="8214586" y="865591"/>
              <a:ext cx="459504" cy="601579"/>
            </a:xfrm>
            <a:custGeom>
              <a:avLst/>
              <a:gdLst>
                <a:gd name="T0" fmla="*/ 0 w 1581"/>
                <a:gd name="T1" fmla="*/ 1806 h 2074"/>
                <a:gd name="T2" fmla="*/ 0 w 1581"/>
                <a:gd name="T3" fmla="*/ 1806 h 2074"/>
                <a:gd name="T4" fmla="*/ 800 w 1581"/>
                <a:gd name="T5" fmla="*/ 2073 h 2074"/>
                <a:gd name="T6" fmla="*/ 1580 w 1581"/>
                <a:gd name="T7" fmla="*/ 1458 h 2074"/>
                <a:gd name="T8" fmla="*/ 615 w 1581"/>
                <a:gd name="T9" fmla="*/ 595 h 2074"/>
                <a:gd name="T10" fmla="*/ 903 w 1581"/>
                <a:gd name="T11" fmla="*/ 451 h 2074"/>
                <a:gd name="T12" fmla="*/ 1272 w 1581"/>
                <a:gd name="T13" fmla="*/ 575 h 2074"/>
                <a:gd name="T14" fmla="*/ 1519 w 1581"/>
                <a:gd name="T15" fmla="*/ 185 h 2074"/>
                <a:gd name="T16" fmla="*/ 862 w 1581"/>
                <a:gd name="T17" fmla="*/ 0 h 2074"/>
                <a:gd name="T18" fmla="*/ 82 w 1581"/>
                <a:gd name="T19" fmla="*/ 615 h 2074"/>
                <a:gd name="T20" fmla="*/ 1046 w 1581"/>
                <a:gd name="T21" fmla="*/ 1437 h 2074"/>
                <a:gd name="T22" fmla="*/ 800 w 1581"/>
                <a:gd name="T23" fmla="*/ 1622 h 2074"/>
                <a:gd name="T24" fmla="*/ 246 w 1581"/>
                <a:gd name="T25" fmla="*/ 1416 h 2074"/>
                <a:gd name="T26" fmla="*/ 0 w 1581"/>
                <a:gd name="T27" fmla="*/ 1806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81" h="2074">
                  <a:moveTo>
                    <a:pt x="0" y="1806"/>
                  </a:moveTo>
                  <a:lnTo>
                    <a:pt x="0" y="1806"/>
                  </a:lnTo>
                  <a:cubicBezTo>
                    <a:pt x="225" y="1971"/>
                    <a:pt x="513" y="2073"/>
                    <a:pt x="800" y="2073"/>
                  </a:cubicBezTo>
                  <a:cubicBezTo>
                    <a:pt x="1211" y="2073"/>
                    <a:pt x="1580" y="1827"/>
                    <a:pt x="1580" y="1458"/>
                  </a:cubicBezTo>
                  <a:cubicBezTo>
                    <a:pt x="1580" y="759"/>
                    <a:pt x="615" y="862"/>
                    <a:pt x="615" y="595"/>
                  </a:cubicBezTo>
                  <a:cubicBezTo>
                    <a:pt x="615" y="493"/>
                    <a:pt x="739" y="451"/>
                    <a:pt x="903" y="451"/>
                  </a:cubicBezTo>
                  <a:cubicBezTo>
                    <a:pt x="1046" y="451"/>
                    <a:pt x="1170" y="513"/>
                    <a:pt x="1272" y="575"/>
                  </a:cubicBezTo>
                  <a:cubicBezTo>
                    <a:pt x="1519" y="185"/>
                    <a:pt x="1519" y="185"/>
                    <a:pt x="1519" y="185"/>
                  </a:cubicBezTo>
                  <a:cubicBezTo>
                    <a:pt x="1396" y="82"/>
                    <a:pt x="1108" y="0"/>
                    <a:pt x="862" y="0"/>
                  </a:cubicBezTo>
                  <a:cubicBezTo>
                    <a:pt x="451" y="0"/>
                    <a:pt x="82" y="226"/>
                    <a:pt x="82" y="615"/>
                  </a:cubicBezTo>
                  <a:cubicBezTo>
                    <a:pt x="82" y="1252"/>
                    <a:pt x="1046" y="1149"/>
                    <a:pt x="1046" y="1437"/>
                  </a:cubicBezTo>
                  <a:cubicBezTo>
                    <a:pt x="1046" y="1540"/>
                    <a:pt x="944" y="1622"/>
                    <a:pt x="800" y="1622"/>
                  </a:cubicBezTo>
                  <a:cubicBezTo>
                    <a:pt x="595" y="1622"/>
                    <a:pt x="389" y="1540"/>
                    <a:pt x="246" y="1416"/>
                  </a:cubicBezTo>
                  <a:lnTo>
                    <a:pt x="0" y="180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20" name="Oval 3"/>
            <p:cNvSpPr/>
            <p:nvPr/>
          </p:nvSpPr>
          <p:spPr bwMode="black">
            <a:xfrm>
              <a:off x="1827606" y="865591"/>
              <a:ext cx="612648" cy="603504"/>
            </a:xfrm>
            <a:custGeom>
              <a:avLst/>
              <a:gdLst/>
              <a:ahLst/>
              <a:cxnLst/>
              <a:rect l="l" t="t" r="r" b="b"/>
              <a:pathLst>
                <a:path w="612648" h="603504">
                  <a:moveTo>
                    <a:pt x="306324" y="141732"/>
                  </a:moveTo>
                  <a:cubicBezTo>
                    <a:pt x="222997" y="141732"/>
                    <a:pt x="155448" y="213375"/>
                    <a:pt x="155448" y="301752"/>
                  </a:cubicBezTo>
                  <a:cubicBezTo>
                    <a:pt x="155448" y="390129"/>
                    <a:pt x="222997" y="461772"/>
                    <a:pt x="306324" y="461772"/>
                  </a:cubicBezTo>
                  <a:cubicBezTo>
                    <a:pt x="389651" y="461772"/>
                    <a:pt x="457200" y="390129"/>
                    <a:pt x="457200" y="301752"/>
                  </a:cubicBezTo>
                  <a:cubicBezTo>
                    <a:pt x="457200" y="213375"/>
                    <a:pt x="389651" y="141732"/>
                    <a:pt x="306324" y="141732"/>
                  </a:cubicBezTo>
                  <a:close/>
                  <a:moveTo>
                    <a:pt x="306324" y="0"/>
                  </a:moveTo>
                  <a:cubicBezTo>
                    <a:pt x="475502" y="0"/>
                    <a:pt x="612648" y="135099"/>
                    <a:pt x="612648" y="301752"/>
                  </a:cubicBezTo>
                  <a:cubicBezTo>
                    <a:pt x="612648" y="468405"/>
                    <a:pt x="475502" y="603504"/>
                    <a:pt x="306324" y="603504"/>
                  </a:cubicBezTo>
                  <a:cubicBezTo>
                    <a:pt x="137146" y="603504"/>
                    <a:pt x="0" y="468405"/>
                    <a:pt x="0" y="301752"/>
                  </a:cubicBezTo>
                  <a:cubicBezTo>
                    <a:pt x="0" y="135099"/>
                    <a:pt x="137146" y="0"/>
                    <a:pt x="306324" y="0"/>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grpSp>
      <p:sp>
        <p:nvSpPr>
          <p:cNvPr id="4" name="Picture Placeholder 3"/>
          <p:cNvSpPr>
            <a:spLocks noGrp="1"/>
          </p:cNvSpPr>
          <p:nvPr>
            <p:ph type="pic" sz="quarter" idx="10" hasCustomPrompt="1"/>
          </p:nvPr>
        </p:nvSpPr>
        <p:spPr>
          <a:xfrm>
            <a:off x="487465" y="2344029"/>
            <a:ext cx="2165351" cy="2165351"/>
          </a:xfrm>
          <a:solidFill>
            <a:schemeClr val="bg1"/>
          </a:solidFill>
        </p:spPr>
        <p:txBody>
          <a:bodyPr anchor="ctr">
            <a:normAutofit/>
          </a:bodyPr>
          <a:lstStyle>
            <a:lvl1pPr marL="0" indent="0" algn="ctr">
              <a:buNone/>
              <a:defRPr sz="1600">
                <a:solidFill>
                  <a:schemeClr val="tx1">
                    <a:lumMod val="50000"/>
                    <a:lumOff val="50000"/>
                  </a:schemeClr>
                </a:solidFill>
              </a:defRPr>
            </a:lvl1pPr>
          </a:lstStyle>
          <a:p>
            <a:r>
              <a:rPr lang="en-US" dirty="0"/>
              <a:t>Insert Bio Photo</a:t>
            </a:r>
          </a:p>
        </p:txBody>
      </p:sp>
      <p:sp>
        <p:nvSpPr>
          <p:cNvPr id="22" name="Picture Placeholder 3"/>
          <p:cNvSpPr>
            <a:spLocks noGrp="1"/>
          </p:cNvSpPr>
          <p:nvPr>
            <p:ph type="pic" sz="quarter" idx="11" hasCustomPrompt="1"/>
          </p:nvPr>
        </p:nvSpPr>
        <p:spPr>
          <a:xfrm>
            <a:off x="3336606" y="2344029"/>
            <a:ext cx="2165351" cy="2165351"/>
          </a:xfrm>
          <a:solidFill>
            <a:schemeClr val="bg1"/>
          </a:solidFill>
        </p:spPr>
        <p:txBody>
          <a:bodyPr anchor="ctr">
            <a:normAutofit/>
          </a:bodyPr>
          <a:lstStyle>
            <a:lvl1pPr marL="0" indent="0" algn="ctr">
              <a:buNone/>
              <a:defRPr sz="1600">
                <a:solidFill>
                  <a:schemeClr val="tx1">
                    <a:lumMod val="50000"/>
                    <a:lumOff val="50000"/>
                  </a:schemeClr>
                </a:solidFill>
              </a:defRPr>
            </a:lvl1pPr>
          </a:lstStyle>
          <a:p>
            <a:r>
              <a:rPr lang="en-US" dirty="0"/>
              <a:t>Insert Bio Photo</a:t>
            </a:r>
          </a:p>
        </p:txBody>
      </p:sp>
      <p:sp>
        <p:nvSpPr>
          <p:cNvPr id="23" name="Picture Placeholder 3"/>
          <p:cNvSpPr>
            <a:spLocks noGrp="1"/>
          </p:cNvSpPr>
          <p:nvPr>
            <p:ph type="pic" sz="quarter" idx="12" hasCustomPrompt="1"/>
          </p:nvPr>
        </p:nvSpPr>
        <p:spPr>
          <a:xfrm>
            <a:off x="6185747" y="2344029"/>
            <a:ext cx="2165351" cy="2165351"/>
          </a:xfrm>
          <a:solidFill>
            <a:schemeClr val="bg1"/>
          </a:solidFill>
        </p:spPr>
        <p:txBody>
          <a:bodyPr anchor="ctr">
            <a:normAutofit/>
          </a:bodyPr>
          <a:lstStyle>
            <a:lvl1pPr marL="0" indent="0" algn="ctr">
              <a:buNone/>
              <a:defRPr sz="1600">
                <a:solidFill>
                  <a:schemeClr val="tx1">
                    <a:lumMod val="50000"/>
                    <a:lumOff val="50000"/>
                  </a:schemeClr>
                </a:solidFill>
              </a:defRPr>
            </a:lvl1pPr>
          </a:lstStyle>
          <a:p>
            <a:r>
              <a:rPr lang="en-US" dirty="0"/>
              <a:t>Insert Bio Photo</a:t>
            </a:r>
          </a:p>
        </p:txBody>
      </p:sp>
      <p:sp>
        <p:nvSpPr>
          <p:cNvPr id="26" name="Text Placeholder 25"/>
          <p:cNvSpPr>
            <a:spLocks noGrp="1"/>
          </p:cNvSpPr>
          <p:nvPr>
            <p:ph type="body" sz="quarter" idx="14" hasCustomPrompt="1"/>
          </p:nvPr>
        </p:nvSpPr>
        <p:spPr>
          <a:xfrm>
            <a:off x="486834" y="4638495"/>
            <a:ext cx="2165351" cy="601133"/>
          </a:xfrm>
        </p:spPr>
        <p:txBody>
          <a:bodyPr>
            <a:noAutofit/>
          </a:bodyPr>
          <a:lstStyle>
            <a:lvl1pPr marL="0" indent="0">
              <a:buNone/>
              <a:defRPr sz="1467" b="1" baseline="0">
                <a:solidFill>
                  <a:schemeClr val="bg1"/>
                </a:solidFill>
              </a:defRPr>
            </a:lvl1pPr>
            <a:lvl2pPr marL="306908" indent="0">
              <a:buNone/>
              <a:defRPr sz="1467"/>
            </a:lvl2pPr>
            <a:lvl3pPr marL="613818" indent="0">
              <a:buNone/>
              <a:defRPr sz="1467"/>
            </a:lvl3pPr>
            <a:lvl4pPr marL="910144" indent="0">
              <a:buNone/>
              <a:defRPr sz="1467"/>
            </a:lvl4pPr>
            <a:lvl5pPr marL="1214936" indent="0">
              <a:buNone/>
              <a:defRPr sz="1467"/>
            </a:lvl5pPr>
          </a:lstStyle>
          <a:p>
            <a:pPr lvl="0"/>
            <a:r>
              <a:rPr lang="en-US" dirty="0"/>
              <a:t>Insert Name Here</a:t>
            </a:r>
          </a:p>
        </p:txBody>
      </p:sp>
      <p:sp>
        <p:nvSpPr>
          <p:cNvPr id="27" name="Text Placeholder 25"/>
          <p:cNvSpPr>
            <a:spLocks noGrp="1"/>
          </p:cNvSpPr>
          <p:nvPr>
            <p:ph type="body" sz="quarter" idx="15" hasCustomPrompt="1"/>
          </p:nvPr>
        </p:nvSpPr>
        <p:spPr>
          <a:xfrm>
            <a:off x="3336606" y="4638495"/>
            <a:ext cx="2165351" cy="601133"/>
          </a:xfrm>
        </p:spPr>
        <p:txBody>
          <a:bodyPr>
            <a:noAutofit/>
          </a:bodyPr>
          <a:lstStyle>
            <a:lvl1pPr marL="0" indent="0">
              <a:buNone/>
              <a:defRPr sz="1467" b="1" baseline="0">
                <a:solidFill>
                  <a:schemeClr val="bg1"/>
                </a:solidFill>
              </a:defRPr>
            </a:lvl1pPr>
            <a:lvl2pPr marL="306908" indent="0">
              <a:buNone/>
              <a:defRPr sz="1467"/>
            </a:lvl2pPr>
            <a:lvl3pPr marL="613818" indent="0">
              <a:buNone/>
              <a:defRPr sz="1467"/>
            </a:lvl3pPr>
            <a:lvl4pPr marL="910144" indent="0">
              <a:buNone/>
              <a:defRPr sz="1467"/>
            </a:lvl4pPr>
            <a:lvl5pPr marL="1214936" indent="0">
              <a:buNone/>
              <a:defRPr sz="1467"/>
            </a:lvl5pPr>
          </a:lstStyle>
          <a:p>
            <a:pPr lvl="0"/>
            <a:r>
              <a:rPr lang="en-US" dirty="0"/>
              <a:t>Insert Name Here</a:t>
            </a:r>
          </a:p>
        </p:txBody>
      </p:sp>
      <p:sp>
        <p:nvSpPr>
          <p:cNvPr id="28" name="Text Placeholder 25"/>
          <p:cNvSpPr>
            <a:spLocks noGrp="1"/>
          </p:cNvSpPr>
          <p:nvPr>
            <p:ph type="body" sz="quarter" idx="16" hasCustomPrompt="1"/>
          </p:nvPr>
        </p:nvSpPr>
        <p:spPr>
          <a:xfrm>
            <a:off x="6185747" y="4638495"/>
            <a:ext cx="2165351" cy="601133"/>
          </a:xfrm>
        </p:spPr>
        <p:txBody>
          <a:bodyPr>
            <a:noAutofit/>
          </a:bodyPr>
          <a:lstStyle>
            <a:lvl1pPr marL="0" indent="0">
              <a:buNone/>
              <a:defRPr sz="1467" b="1" baseline="0">
                <a:solidFill>
                  <a:schemeClr val="bg1"/>
                </a:solidFill>
              </a:defRPr>
            </a:lvl1pPr>
            <a:lvl2pPr marL="306908" indent="0">
              <a:buNone/>
              <a:defRPr sz="1467"/>
            </a:lvl2pPr>
            <a:lvl3pPr marL="613818" indent="0">
              <a:buNone/>
              <a:defRPr sz="1467"/>
            </a:lvl3pPr>
            <a:lvl4pPr marL="910144" indent="0">
              <a:buNone/>
              <a:defRPr sz="1467"/>
            </a:lvl4pPr>
            <a:lvl5pPr marL="1214936" indent="0">
              <a:buNone/>
              <a:defRPr sz="1467"/>
            </a:lvl5pPr>
          </a:lstStyle>
          <a:p>
            <a:pPr lvl="0"/>
            <a:r>
              <a:rPr lang="en-US" dirty="0"/>
              <a:t>Insert Name Here</a:t>
            </a:r>
          </a:p>
        </p:txBody>
      </p:sp>
      <p:sp>
        <p:nvSpPr>
          <p:cNvPr id="29" name="Rectangle 28"/>
          <p:cNvSpPr/>
          <p:nvPr userDrawn="1"/>
        </p:nvSpPr>
        <p:spPr>
          <a:xfrm>
            <a:off x="487465" y="1314565"/>
            <a:ext cx="2952731" cy="656655"/>
          </a:xfrm>
          <a:prstGeom prst="rect">
            <a:avLst/>
          </a:prstGeom>
        </p:spPr>
        <p:txBody>
          <a:bodyPr wrap="none" lIns="0" tIns="0" rIns="0" bIns="0">
            <a:spAutoFit/>
          </a:bodyPr>
          <a:lstStyle/>
          <a:p>
            <a:r>
              <a:rPr kumimoji="0" lang="en-US" sz="4267" b="1" i="0" u="none" strike="noStrike" kern="1200" cap="none" spc="0" normalizeH="0" baseline="0" noProof="0" dirty="0">
                <a:ln>
                  <a:noFill/>
                </a:ln>
                <a:solidFill>
                  <a:schemeClr val="bg1"/>
                </a:solidFill>
                <a:effectLst/>
                <a:uLnTx/>
                <a:uFillTx/>
                <a:latin typeface="Tahoma"/>
                <a:ea typeface="+mj-ea"/>
                <a:cs typeface="+mj-cs"/>
              </a:rPr>
              <a:t>Presenters</a:t>
            </a:r>
            <a:endParaRPr lang="en-US" sz="4267" dirty="0">
              <a:solidFill>
                <a:schemeClr val="bg1"/>
              </a:solidFill>
            </a:endParaRPr>
          </a:p>
        </p:txBody>
      </p:sp>
    </p:spTree>
    <p:extLst>
      <p:ext uri="{BB962C8B-B14F-4D97-AF65-F5344CB8AC3E}">
        <p14:creationId xmlns:p14="http://schemas.microsoft.com/office/powerpoint/2010/main" val="26796898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Presenters 4">
    <p:spTree>
      <p:nvGrpSpPr>
        <p:cNvPr id="1" name=""/>
        <p:cNvGrpSpPr/>
        <p:nvPr/>
      </p:nvGrpSpPr>
      <p:grpSpPr>
        <a:xfrm>
          <a:off x="0" y="0"/>
          <a:ext cx="0" cy="0"/>
          <a:chOff x="0" y="0"/>
          <a:chExt cx="0" cy="0"/>
        </a:xfrm>
      </p:grpSpPr>
      <p:pic>
        <p:nvPicPr>
          <p:cNvPr id="31" name="Picture 30"/>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1016"/>
            <a:ext cx="12193056" cy="6858595"/>
          </a:xfrm>
          <a:prstGeom prst="rect">
            <a:avLst/>
          </a:prstGeom>
        </p:spPr>
      </p:pic>
      <p:grpSp>
        <p:nvGrpSpPr>
          <p:cNvPr id="7" name="Group 6"/>
          <p:cNvGrpSpPr>
            <a:grpSpLocks noChangeAspect="1"/>
          </p:cNvGrpSpPr>
          <p:nvPr userDrawn="1"/>
        </p:nvGrpSpPr>
        <p:grpSpPr bwMode="black">
          <a:xfrm>
            <a:off x="550437" y="6213987"/>
            <a:ext cx="2165884" cy="317300"/>
            <a:chOff x="838200" y="609600"/>
            <a:chExt cx="7835890" cy="1143000"/>
          </a:xfrm>
          <a:solidFill>
            <a:srgbClr val="FFFFFF"/>
          </a:solidFill>
        </p:grpSpPr>
        <p:sp>
          <p:nvSpPr>
            <p:cNvPr id="8" name="Freeform 62"/>
            <p:cNvSpPr>
              <a:spLocks noChangeArrowheads="1"/>
            </p:cNvSpPr>
            <p:nvPr/>
          </p:nvSpPr>
          <p:spPr bwMode="black">
            <a:xfrm>
              <a:off x="4597431" y="865591"/>
              <a:ext cx="572140" cy="583660"/>
            </a:xfrm>
            <a:custGeom>
              <a:avLst/>
              <a:gdLst>
                <a:gd name="T0" fmla="*/ 512 w 1970"/>
                <a:gd name="T1" fmla="*/ 41 h 2012"/>
                <a:gd name="T2" fmla="*/ 512 w 1970"/>
                <a:gd name="T3" fmla="*/ 41 h 2012"/>
                <a:gd name="T4" fmla="*/ 0 w 1970"/>
                <a:gd name="T5" fmla="*/ 41 h 2012"/>
                <a:gd name="T6" fmla="*/ 0 w 1970"/>
                <a:gd name="T7" fmla="*/ 2011 h 2012"/>
                <a:gd name="T8" fmla="*/ 532 w 1970"/>
                <a:gd name="T9" fmla="*/ 2011 h 2012"/>
                <a:gd name="T10" fmla="*/ 532 w 1970"/>
                <a:gd name="T11" fmla="*/ 739 h 2012"/>
                <a:gd name="T12" fmla="*/ 1004 w 1970"/>
                <a:gd name="T13" fmla="*/ 493 h 2012"/>
                <a:gd name="T14" fmla="*/ 1312 w 1970"/>
                <a:gd name="T15" fmla="*/ 595 h 2012"/>
                <a:gd name="T16" fmla="*/ 1435 w 1970"/>
                <a:gd name="T17" fmla="*/ 965 h 2012"/>
                <a:gd name="T18" fmla="*/ 1435 w 1970"/>
                <a:gd name="T19" fmla="*/ 2011 h 2012"/>
                <a:gd name="T20" fmla="*/ 1969 w 1970"/>
                <a:gd name="T21" fmla="*/ 2011 h 2012"/>
                <a:gd name="T22" fmla="*/ 1969 w 1970"/>
                <a:gd name="T23" fmla="*/ 1006 h 2012"/>
                <a:gd name="T24" fmla="*/ 1764 w 1970"/>
                <a:gd name="T25" fmla="*/ 308 h 2012"/>
                <a:gd name="T26" fmla="*/ 1066 w 1970"/>
                <a:gd name="T27" fmla="*/ 0 h 2012"/>
                <a:gd name="T28" fmla="*/ 512 w 1970"/>
                <a:gd name="T29" fmla="*/ 349 h 2012"/>
                <a:gd name="T30" fmla="*/ 512 w 1970"/>
                <a:gd name="T31" fmla="*/ 41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0" h="2012">
                  <a:moveTo>
                    <a:pt x="512" y="41"/>
                  </a:moveTo>
                  <a:lnTo>
                    <a:pt x="512" y="41"/>
                  </a:lnTo>
                  <a:cubicBezTo>
                    <a:pt x="0" y="41"/>
                    <a:pt x="0" y="41"/>
                    <a:pt x="0" y="41"/>
                  </a:cubicBezTo>
                  <a:cubicBezTo>
                    <a:pt x="0" y="2011"/>
                    <a:pt x="0" y="2011"/>
                    <a:pt x="0" y="2011"/>
                  </a:cubicBezTo>
                  <a:cubicBezTo>
                    <a:pt x="532" y="2011"/>
                    <a:pt x="532" y="2011"/>
                    <a:pt x="532" y="2011"/>
                  </a:cubicBezTo>
                  <a:cubicBezTo>
                    <a:pt x="532" y="739"/>
                    <a:pt x="532" y="739"/>
                    <a:pt x="532" y="739"/>
                  </a:cubicBezTo>
                  <a:cubicBezTo>
                    <a:pt x="594" y="636"/>
                    <a:pt x="778" y="493"/>
                    <a:pt x="1004" y="493"/>
                  </a:cubicBezTo>
                  <a:cubicBezTo>
                    <a:pt x="1128" y="493"/>
                    <a:pt x="1230" y="533"/>
                    <a:pt x="1312" y="595"/>
                  </a:cubicBezTo>
                  <a:cubicBezTo>
                    <a:pt x="1374" y="677"/>
                    <a:pt x="1435" y="780"/>
                    <a:pt x="1435" y="965"/>
                  </a:cubicBezTo>
                  <a:cubicBezTo>
                    <a:pt x="1435" y="2011"/>
                    <a:pt x="1435" y="2011"/>
                    <a:pt x="1435" y="2011"/>
                  </a:cubicBezTo>
                  <a:cubicBezTo>
                    <a:pt x="1969" y="2011"/>
                    <a:pt x="1969" y="2011"/>
                    <a:pt x="1969" y="2011"/>
                  </a:cubicBezTo>
                  <a:cubicBezTo>
                    <a:pt x="1969" y="1006"/>
                    <a:pt x="1969" y="1006"/>
                    <a:pt x="1969" y="1006"/>
                  </a:cubicBezTo>
                  <a:cubicBezTo>
                    <a:pt x="1969" y="677"/>
                    <a:pt x="1887" y="472"/>
                    <a:pt x="1764" y="308"/>
                  </a:cubicBezTo>
                  <a:cubicBezTo>
                    <a:pt x="1599" y="123"/>
                    <a:pt x="1333" y="0"/>
                    <a:pt x="1066" y="0"/>
                  </a:cubicBezTo>
                  <a:cubicBezTo>
                    <a:pt x="717" y="0"/>
                    <a:pt x="512" y="185"/>
                    <a:pt x="512" y="349"/>
                  </a:cubicBezTo>
                  <a:lnTo>
                    <a:pt x="512" y="4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9" name="Freeform 63"/>
            <p:cNvSpPr>
              <a:spLocks noChangeArrowheads="1"/>
            </p:cNvSpPr>
            <p:nvPr/>
          </p:nvSpPr>
          <p:spPr bwMode="black">
            <a:xfrm>
              <a:off x="838200" y="697917"/>
              <a:ext cx="852451" cy="756454"/>
            </a:xfrm>
            <a:custGeom>
              <a:avLst/>
              <a:gdLst>
                <a:gd name="T0" fmla="*/ 2525 w 2936"/>
                <a:gd name="T1" fmla="*/ 0 h 2608"/>
                <a:gd name="T2" fmla="*/ 1457 w 2936"/>
                <a:gd name="T3" fmla="*/ 1355 h 2608"/>
                <a:gd name="T4" fmla="*/ 390 w 2936"/>
                <a:gd name="T5" fmla="*/ 0 h 2608"/>
                <a:gd name="T6" fmla="*/ 0 w 2936"/>
                <a:gd name="T7" fmla="*/ 0 h 2608"/>
                <a:gd name="T8" fmla="*/ 0 w 2936"/>
                <a:gd name="T9" fmla="*/ 2607 h 2608"/>
                <a:gd name="T10" fmla="*/ 534 w 2936"/>
                <a:gd name="T11" fmla="*/ 2607 h 2608"/>
                <a:gd name="T12" fmla="*/ 534 w 2936"/>
                <a:gd name="T13" fmla="*/ 944 h 2608"/>
                <a:gd name="T14" fmla="*/ 1273 w 2936"/>
                <a:gd name="T15" fmla="*/ 1909 h 2608"/>
                <a:gd name="T16" fmla="*/ 1662 w 2936"/>
                <a:gd name="T17" fmla="*/ 1909 h 2608"/>
                <a:gd name="T18" fmla="*/ 2401 w 2936"/>
                <a:gd name="T19" fmla="*/ 965 h 2608"/>
                <a:gd name="T20" fmla="*/ 2401 w 2936"/>
                <a:gd name="T21" fmla="*/ 2607 h 2608"/>
                <a:gd name="T22" fmla="*/ 2935 w 2936"/>
                <a:gd name="T23" fmla="*/ 2607 h 2608"/>
                <a:gd name="T24" fmla="*/ 2935 w 2936"/>
                <a:gd name="T25" fmla="*/ 0 h 2608"/>
                <a:gd name="T26" fmla="*/ 2525 w 2936"/>
                <a:gd name="T27" fmla="*/ 0 h 2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36" h="2608">
                  <a:moveTo>
                    <a:pt x="2525" y="0"/>
                  </a:moveTo>
                  <a:lnTo>
                    <a:pt x="1457" y="1355"/>
                  </a:lnTo>
                  <a:lnTo>
                    <a:pt x="390" y="0"/>
                  </a:lnTo>
                  <a:lnTo>
                    <a:pt x="0" y="0"/>
                  </a:lnTo>
                  <a:lnTo>
                    <a:pt x="0" y="2607"/>
                  </a:lnTo>
                  <a:lnTo>
                    <a:pt x="534" y="2607"/>
                  </a:lnTo>
                  <a:lnTo>
                    <a:pt x="534" y="944"/>
                  </a:lnTo>
                  <a:lnTo>
                    <a:pt x="1273" y="1909"/>
                  </a:lnTo>
                  <a:lnTo>
                    <a:pt x="1662" y="1909"/>
                  </a:lnTo>
                  <a:lnTo>
                    <a:pt x="2401" y="965"/>
                  </a:lnTo>
                  <a:lnTo>
                    <a:pt x="2401" y="2607"/>
                  </a:lnTo>
                  <a:lnTo>
                    <a:pt x="2935" y="2607"/>
                  </a:lnTo>
                  <a:lnTo>
                    <a:pt x="2935" y="0"/>
                  </a:lnTo>
                  <a:lnTo>
                    <a:pt x="2525"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0" name="Freeform 66"/>
            <p:cNvSpPr>
              <a:spLocks noChangeArrowheads="1"/>
            </p:cNvSpPr>
            <p:nvPr/>
          </p:nvSpPr>
          <p:spPr bwMode="black">
            <a:xfrm>
              <a:off x="3829457" y="865591"/>
              <a:ext cx="590059" cy="601579"/>
            </a:xfrm>
            <a:custGeom>
              <a:avLst/>
              <a:gdLst>
                <a:gd name="T0" fmla="*/ 1539 w 2032"/>
                <a:gd name="T1" fmla="*/ 20 h 2074"/>
                <a:gd name="T2" fmla="*/ 1539 w 2032"/>
                <a:gd name="T3" fmla="*/ 20 h 2074"/>
                <a:gd name="T4" fmla="*/ 1539 w 2032"/>
                <a:gd name="T5" fmla="*/ 328 h 2074"/>
                <a:gd name="T6" fmla="*/ 964 w 2032"/>
                <a:gd name="T7" fmla="*/ 0 h 2074"/>
                <a:gd name="T8" fmla="*/ 0 w 2032"/>
                <a:gd name="T9" fmla="*/ 1026 h 2074"/>
                <a:gd name="T10" fmla="*/ 246 w 2032"/>
                <a:gd name="T11" fmla="*/ 1724 h 2074"/>
                <a:gd name="T12" fmla="*/ 985 w 2032"/>
                <a:gd name="T13" fmla="*/ 2073 h 2074"/>
                <a:gd name="T14" fmla="*/ 1539 w 2032"/>
                <a:gd name="T15" fmla="*/ 1724 h 2074"/>
                <a:gd name="T16" fmla="*/ 1539 w 2032"/>
                <a:gd name="T17" fmla="*/ 2032 h 2074"/>
                <a:gd name="T18" fmla="*/ 2031 w 2032"/>
                <a:gd name="T19" fmla="*/ 2032 h 2074"/>
                <a:gd name="T20" fmla="*/ 2031 w 2032"/>
                <a:gd name="T21" fmla="*/ 20 h 2074"/>
                <a:gd name="T22" fmla="*/ 1539 w 2032"/>
                <a:gd name="T23" fmla="*/ 20 h 2074"/>
                <a:gd name="T24" fmla="*/ 1005 w 2032"/>
                <a:gd name="T25" fmla="*/ 1540 h 2074"/>
                <a:gd name="T26" fmla="*/ 1005 w 2032"/>
                <a:gd name="T27" fmla="*/ 1540 h 2074"/>
                <a:gd name="T28" fmla="*/ 513 w 2032"/>
                <a:gd name="T29" fmla="*/ 1026 h 2074"/>
                <a:gd name="T30" fmla="*/ 1005 w 2032"/>
                <a:gd name="T31" fmla="*/ 513 h 2074"/>
                <a:gd name="T32" fmla="*/ 1518 w 2032"/>
                <a:gd name="T33" fmla="*/ 1026 h 2074"/>
                <a:gd name="T34" fmla="*/ 1005 w 2032"/>
                <a:gd name="T35" fmla="*/ 1540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2" h="2074">
                  <a:moveTo>
                    <a:pt x="1539" y="20"/>
                  </a:moveTo>
                  <a:lnTo>
                    <a:pt x="1539" y="20"/>
                  </a:lnTo>
                  <a:cubicBezTo>
                    <a:pt x="1539" y="328"/>
                    <a:pt x="1539" y="328"/>
                    <a:pt x="1539" y="328"/>
                  </a:cubicBezTo>
                  <a:cubicBezTo>
                    <a:pt x="1518" y="185"/>
                    <a:pt x="1334" y="0"/>
                    <a:pt x="964" y="0"/>
                  </a:cubicBezTo>
                  <a:cubicBezTo>
                    <a:pt x="431" y="0"/>
                    <a:pt x="0" y="451"/>
                    <a:pt x="0" y="1026"/>
                  </a:cubicBezTo>
                  <a:cubicBezTo>
                    <a:pt x="0" y="1293"/>
                    <a:pt x="82" y="1540"/>
                    <a:pt x="246" y="1724"/>
                  </a:cubicBezTo>
                  <a:cubicBezTo>
                    <a:pt x="410" y="1929"/>
                    <a:pt x="697" y="2073"/>
                    <a:pt x="985" y="2073"/>
                  </a:cubicBezTo>
                  <a:cubicBezTo>
                    <a:pt x="1334" y="2073"/>
                    <a:pt x="1539" y="1868"/>
                    <a:pt x="1539" y="1724"/>
                  </a:cubicBezTo>
                  <a:cubicBezTo>
                    <a:pt x="1539" y="2032"/>
                    <a:pt x="1539" y="2032"/>
                    <a:pt x="1539" y="2032"/>
                  </a:cubicBezTo>
                  <a:cubicBezTo>
                    <a:pt x="2031" y="2032"/>
                    <a:pt x="2031" y="2032"/>
                    <a:pt x="2031" y="2032"/>
                  </a:cubicBezTo>
                  <a:cubicBezTo>
                    <a:pt x="2031" y="20"/>
                    <a:pt x="2031" y="20"/>
                    <a:pt x="2031" y="20"/>
                  </a:cubicBezTo>
                  <a:lnTo>
                    <a:pt x="1539" y="20"/>
                  </a:lnTo>
                  <a:close/>
                  <a:moveTo>
                    <a:pt x="1005" y="1540"/>
                  </a:moveTo>
                  <a:lnTo>
                    <a:pt x="1005" y="1540"/>
                  </a:lnTo>
                  <a:cubicBezTo>
                    <a:pt x="718" y="1540"/>
                    <a:pt x="513" y="1314"/>
                    <a:pt x="513" y="1026"/>
                  </a:cubicBezTo>
                  <a:cubicBezTo>
                    <a:pt x="513" y="739"/>
                    <a:pt x="718" y="513"/>
                    <a:pt x="1005" y="513"/>
                  </a:cubicBezTo>
                  <a:cubicBezTo>
                    <a:pt x="1314" y="513"/>
                    <a:pt x="1518" y="739"/>
                    <a:pt x="1518" y="1026"/>
                  </a:cubicBezTo>
                  <a:cubicBezTo>
                    <a:pt x="1518" y="1314"/>
                    <a:pt x="1314" y="1540"/>
                    <a:pt x="1005" y="154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1" name="Freeform 67"/>
            <p:cNvSpPr>
              <a:spLocks noChangeArrowheads="1"/>
            </p:cNvSpPr>
            <p:nvPr/>
          </p:nvSpPr>
          <p:spPr bwMode="black">
            <a:xfrm>
              <a:off x="3096042" y="859191"/>
              <a:ext cx="596459" cy="893409"/>
            </a:xfrm>
            <a:custGeom>
              <a:avLst/>
              <a:gdLst>
                <a:gd name="T0" fmla="*/ 1539 w 2053"/>
                <a:gd name="T1" fmla="*/ 40 h 3079"/>
                <a:gd name="T2" fmla="*/ 1539 w 2053"/>
                <a:gd name="T3" fmla="*/ 40 h 3079"/>
                <a:gd name="T4" fmla="*/ 1539 w 2053"/>
                <a:gd name="T5" fmla="*/ 348 h 3079"/>
                <a:gd name="T6" fmla="*/ 965 w 2053"/>
                <a:gd name="T7" fmla="*/ 0 h 3079"/>
                <a:gd name="T8" fmla="*/ 0 w 2053"/>
                <a:gd name="T9" fmla="*/ 1046 h 3079"/>
                <a:gd name="T10" fmla="*/ 246 w 2053"/>
                <a:gd name="T11" fmla="*/ 1744 h 3079"/>
                <a:gd name="T12" fmla="*/ 985 w 2053"/>
                <a:gd name="T13" fmla="*/ 2093 h 3079"/>
                <a:gd name="T14" fmla="*/ 1518 w 2053"/>
                <a:gd name="T15" fmla="*/ 1744 h 3079"/>
                <a:gd name="T16" fmla="*/ 1518 w 2053"/>
                <a:gd name="T17" fmla="*/ 1970 h 3079"/>
                <a:gd name="T18" fmla="*/ 1396 w 2053"/>
                <a:gd name="T19" fmla="*/ 2442 h 3079"/>
                <a:gd name="T20" fmla="*/ 985 w 2053"/>
                <a:gd name="T21" fmla="*/ 2606 h 3079"/>
                <a:gd name="T22" fmla="*/ 390 w 2053"/>
                <a:gd name="T23" fmla="*/ 2319 h 3079"/>
                <a:gd name="T24" fmla="*/ 61 w 2053"/>
                <a:gd name="T25" fmla="*/ 2668 h 3079"/>
                <a:gd name="T26" fmla="*/ 985 w 2053"/>
                <a:gd name="T27" fmla="*/ 3078 h 3079"/>
                <a:gd name="T28" fmla="*/ 1868 w 2053"/>
                <a:gd name="T29" fmla="*/ 2668 h 3079"/>
                <a:gd name="T30" fmla="*/ 2052 w 2053"/>
                <a:gd name="T31" fmla="*/ 1929 h 3079"/>
                <a:gd name="T32" fmla="*/ 2052 w 2053"/>
                <a:gd name="T33" fmla="*/ 40 h 3079"/>
                <a:gd name="T34" fmla="*/ 1539 w 2053"/>
                <a:gd name="T35" fmla="*/ 40 h 3079"/>
                <a:gd name="T36" fmla="*/ 1026 w 2053"/>
                <a:gd name="T37" fmla="*/ 1560 h 3079"/>
                <a:gd name="T38" fmla="*/ 1026 w 2053"/>
                <a:gd name="T39" fmla="*/ 1560 h 3079"/>
                <a:gd name="T40" fmla="*/ 533 w 2053"/>
                <a:gd name="T41" fmla="*/ 1046 h 3079"/>
                <a:gd name="T42" fmla="*/ 1026 w 2053"/>
                <a:gd name="T43" fmla="*/ 513 h 3079"/>
                <a:gd name="T44" fmla="*/ 1518 w 2053"/>
                <a:gd name="T45" fmla="*/ 1046 h 3079"/>
                <a:gd name="T46" fmla="*/ 1026 w 2053"/>
                <a:gd name="T47" fmla="*/ 1560 h 3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53" h="3079">
                  <a:moveTo>
                    <a:pt x="1539" y="40"/>
                  </a:moveTo>
                  <a:lnTo>
                    <a:pt x="1539" y="40"/>
                  </a:lnTo>
                  <a:cubicBezTo>
                    <a:pt x="1539" y="348"/>
                    <a:pt x="1539" y="348"/>
                    <a:pt x="1539" y="348"/>
                  </a:cubicBezTo>
                  <a:cubicBezTo>
                    <a:pt x="1539" y="205"/>
                    <a:pt x="1334" y="0"/>
                    <a:pt x="965" y="0"/>
                  </a:cubicBezTo>
                  <a:cubicBezTo>
                    <a:pt x="431" y="0"/>
                    <a:pt x="0" y="451"/>
                    <a:pt x="0" y="1046"/>
                  </a:cubicBezTo>
                  <a:cubicBezTo>
                    <a:pt x="0" y="1313"/>
                    <a:pt x="102" y="1560"/>
                    <a:pt x="246" y="1744"/>
                  </a:cubicBezTo>
                  <a:cubicBezTo>
                    <a:pt x="431" y="1949"/>
                    <a:pt x="697" y="2093"/>
                    <a:pt x="985" y="2093"/>
                  </a:cubicBezTo>
                  <a:cubicBezTo>
                    <a:pt x="1334" y="2093"/>
                    <a:pt x="1498" y="1888"/>
                    <a:pt x="1518" y="1744"/>
                  </a:cubicBezTo>
                  <a:cubicBezTo>
                    <a:pt x="1518" y="1970"/>
                    <a:pt x="1518" y="1970"/>
                    <a:pt x="1518" y="1970"/>
                  </a:cubicBezTo>
                  <a:cubicBezTo>
                    <a:pt x="1518" y="2217"/>
                    <a:pt x="1478" y="2339"/>
                    <a:pt x="1396" y="2442"/>
                  </a:cubicBezTo>
                  <a:cubicBezTo>
                    <a:pt x="1313" y="2545"/>
                    <a:pt x="1170" y="2606"/>
                    <a:pt x="985" y="2606"/>
                  </a:cubicBezTo>
                  <a:cubicBezTo>
                    <a:pt x="677" y="2606"/>
                    <a:pt x="492" y="2421"/>
                    <a:pt x="390" y="2319"/>
                  </a:cubicBezTo>
                  <a:cubicBezTo>
                    <a:pt x="61" y="2668"/>
                    <a:pt x="61" y="2668"/>
                    <a:pt x="61" y="2668"/>
                  </a:cubicBezTo>
                  <a:cubicBezTo>
                    <a:pt x="246" y="2894"/>
                    <a:pt x="615" y="3078"/>
                    <a:pt x="985" y="3078"/>
                  </a:cubicBezTo>
                  <a:cubicBezTo>
                    <a:pt x="1375" y="3078"/>
                    <a:pt x="1683" y="2914"/>
                    <a:pt x="1868" y="2668"/>
                  </a:cubicBezTo>
                  <a:cubicBezTo>
                    <a:pt x="1991" y="2504"/>
                    <a:pt x="2052" y="2299"/>
                    <a:pt x="2052" y="1929"/>
                  </a:cubicBezTo>
                  <a:cubicBezTo>
                    <a:pt x="2052" y="40"/>
                    <a:pt x="2052" y="40"/>
                    <a:pt x="2052" y="40"/>
                  </a:cubicBezTo>
                  <a:lnTo>
                    <a:pt x="1539" y="40"/>
                  </a:lnTo>
                  <a:close/>
                  <a:moveTo>
                    <a:pt x="1026" y="1560"/>
                  </a:moveTo>
                  <a:lnTo>
                    <a:pt x="1026" y="1560"/>
                  </a:lnTo>
                  <a:cubicBezTo>
                    <a:pt x="718" y="1560"/>
                    <a:pt x="533" y="1334"/>
                    <a:pt x="533" y="1046"/>
                  </a:cubicBezTo>
                  <a:cubicBezTo>
                    <a:pt x="533" y="759"/>
                    <a:pt x="718" y="513"/>
                    <a:pt x="1026" y="513"/>
                  </a:cubicBezTo>
                  <a:cubicBezTo>
                    <a:pt x="1313" y="513"/>
                    <a:pt x="1518" y="759"/>
                    <a:pt x="1518" y="1046"/>
                  </a:cubicBezTo>
                  <a:cubicBezTo>
                    <a:pt x="1518" y="1334"/>
                    <a:pt x="1313" y="1560"/>
                    <a:pt x="1026" y="156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2" name="Freeform 68"/>
            <p:cNvSpPr>
              <a:spLocks noChangeArrowheads="1"/>
            </p:cNvSpPr>
            <p:nvPr/>
          </p:nvSpPr>
          <p:spPr bwMode="black">
            <a:xfrm>
              <a:off x="2810612" y="852792"/>
              <a:ext cx="232952" cy="232952"/>
            </a:xfrm>
            <a:custGeom>
              <a:avLst/>
              <a:gdLst>
                <a:gd name="T0" fmla="*/ 801 w 802"/>
                <a:gd name="T1" fmla="*/ 410 h 801"/>
                <a:gd name="T2" fmla="*/ 801 w 802"/>
                <a:gd name="T3" fmla="*/ 410 h 801"/>
                <a:gd name="T4" fmla="*/ 391 w 802"/>
                <a:gd name="T5" fmla="*/ 0 h 801"/>
                <a:gd name="T6" fmla="*/ 0 w 802"/>
                <a:gd name="T7" fmla="*/ 410 h 801"/>
                <a:gd name="T8" fmla="*/ 391 w 802"/>
                <a:gd name="T9" fmla="*/ 800 h 801"/>
                <a:gd name="T10" fmla="*/ 801 w 802"/>
                <a:gd name="T11" fmla="*/ 410 h 801"/>
              </a:gdLst>
              <a:ahLst/>
              <a:cxnLst>
                <a:cxn ang="0">
                  <a:pos x="T0" y="T1"/>
                </a:cxn>
                <a:cxn ang="0">
                  <a:pos x="T2" y="T3"/>
                </a:cxn>
                <a:cxn ang="0">
                  <a:pos x="T4" y="T5"/>
                </a:cxn>
                <a:cxn ang="0">
                  <a:pos x="T6" y="T7"/>
                </a:cxn>
                <a:cxn ang="0">
                  <a:pos x="T8" y="T9"/>
                </a:cxn>
                <a:cxn ang="0">
                  <a:pos x="T10" y="T11"/>
                </a:cxn>
              </a:cxnLst>
              <a:rect l="0" t="0" r="r" b="b"/>
              <a:pathLst>
                <a:path w="802" h="801">
                  <a:moveTo>
                    <a:pt x="801" y="410"/>
                  </a:moveTo>
                  <a:lnTo>
                    <a:pt x="801" y="410"/>
                  </a:lnTo>
                  <a:cubicBezTo>
                    <a:pt x="801" y="185"/>
                    <a:pt x="616" y="0"/>
                    <a:pt x="391" y="0"/>
                  </a:cubicBezTo>
                  <a:cubicBezTo>
                    <a:pt x="185" y="0"/>
                    <a:pt x="0" y="185"/>
                    <a:pt x="0" y="410"/>
                  </a:cubicBezTo>
                  <a:cubicBezTo>
                    <a:pt x="0" y="616"/>
                    <a:pt x="185" y="800"/>
                    <a:pt x="391" y="800"/>
                  </a:cubicBezTo>
                  <a:cubicBezTo>
                    <a:pt x="616" y="800"/>
                    <a:pt x="801" y="616"/>
                    <a:pt x="801" y="41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3" name="Freeform 69"/>
            <p:cNvSpPr>
              <a:spLocks noChangeArrowheads="1"/>
            </p:cNvSpPr>
            <p:nvPr/>
          </p:nvSpPr>
          <p:spPr bwMode="black">
            <a:xfrm>
              <a:off x="2584060" y="877110"/>
              <a:ext cx="154875" cy="578540"/>
            </a:xfrm>
            <a:custGeom>
              <a:avLst/>
              <a:gdLst>
                <a:gd name="T0" fmla="*/ 534 w 535"/>
                <a:gd name="T1" fmla="*/ 0 h 1992"/>
                <a:gd name="T2" fmla="*/ 0 w 535"/>
                <a:gd name="T3" fmla="*/ 0 h 1992"/>
                <a:gd name="T4" fmla="*/ 0 w 535"/>
                <a:gd name="T5" fmla="*/ 1991 h 1992"/>
                <a:gd name="T6" fmla="*/ 534 w 535"/>
                <a:gd name="T7" fmla="*/ 1991 h 1992"/>
                <a:gd name="T8" fmla="*/ 534 w 535"/>
                <a:gd name="T9" fmla="*/ 0 h 1992"/>
              </a:gdLst>
              <a:ahLst/>
              <a:cxnLst>
                <a:cxn ang="0">
                  <a:pos x="T0" y="T1"/>
                </a:cxn>
                <a:cxn ang="0">
                  <a:pos x="T2" y="T3"/>
                </a:cxn>
                <a:cxn ang="0">
                  <a:pos x="T4" y="T5"/>
                </a:cxn>
                <a:cxn ang="0">
                  <a:pos x="T6" y="T7"/>
                </a:cxn>
                <a:cxn ang="0">
                  <a:pos x="T8" y="T9"/>
                </a:cxn>
              </a:cxnLst>
              <a:rect l="0" t="0" r="r" b="b"/>
              <a:pathLst>
                <a:path w="535" h="1992">
                  <a:moveTo>
                    <a:pt x="534" y="0"/>
                  </a:moveTo>
                  <a:lnTo>
                    <a:pt x="0" y="0"/>
                  </a:lnTo>
                  <a:lnTo>
                    <a:pt x="0" y="1991"/>
                  </a:lnTo>
                  <a:lnTo>
                    <a:pt x="534" y="1991"/>
                  </a:lnTo>
                  <a:lnTo>
                    <a:pt x="534"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4" name="Freeform 70"/>
            <p:cNvSpPr>
              <a:spLocks noChangeArrowheads="1"/>
            </p:cNvSpPr>
            <p:nvPr/>
          </p:nvSpPr>
          <p:spPr bwMode="black">
            <a:xfrm>
              <a:off x="5586836" y="697917"/>
              <a:ext cx="524782" cy="751334"/>
            </a:xfrm>
            <a:custGeom>
              <a:avLst/>
              <a:gdLst>
                <a:gd name="T0" fmla="*/ 554 w 1807"/>
                <a:gd name="T1" fmla="*/ 1847 h 2587"/>
                <a:gd name="T2" fmla="*/ 554 w 1807"/>
                <a:gd name="T3" fmla="*/ 0 h 2587"/>
                <a:gd name="T4" fmla="*/ 0 w 1807"/>
                <a:gd name="T5" fmla="*/ 0 h 2587"/>
                <a:gd name="T6" fmla="*/ 0 w 1807"/>
                <a:gd name="T7" fmla="*/ 2217 h 2587"/>
                <a:gd name="T8" fmla="*/ 0 w 1807"/>
                <a:gd name="T9" fmla="*/ 2381 h 2587"/>
                <a:gd name="T10" fmla="*/ 0 w 1807"/>
                <a:gd name="T11" fmla="*/ 2586 h 2587"/>
                <a:gd name="T12" fmla="*/ 1806 w 1807"/>
                <a:gd name="T13" fmla="*/ 2586 h 2587"/>
                <a:gd name="T14" fmla="*/ 1806 w 1807"/>
                <a:gd name="T15" fmla="*/ 2094 h 2587"/>
                <a:gd name="T16" fmla="*/ 554 w 1807"/>
                <a:gd name="T17" fmla="*/ 2094 h 2587"/>
                <a:gd name="T18" fmla="*/ 554 w 1807"/>
                <a:gd name="T19" fmla="*/ 1847 h 2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7" h="2587">
                  <a:moveTo>
                    <a:pt x="554" y="1847"/>
                  </a:moveTo>
                  <a:lnTo>
                    <a:pt x="554" y="0"/>
                  </a:lnTo>
                  <a:lnTo>
                    <a:pt x="0" y="0"/>
                  </a:lnTo>
                  <a:lnTo>
                    <a:pt x="0" y="2217"/>
                  </a:lnTo>
                  <a:lnTo>
                    <a:pt x="0" y="2381"/>
                  </a:lnTo>
                  <a:lnTo>
                    <a:pt x="0" y="2586"/>
                  </a:lnTo>
                  <a:lnTo>
                    <a:pt x="1806" y="2586"/>
                  </a:lnTo>
                  <a:lnTo>
                    <a:pt x="1806" y="2094"/>
                  </a:lnTo>
                  <a:lnTo>
                    <a:pt x="554" y="2094"/>
                  </a:lnTo>
                  <a:lnTo>
                    <a:pt x="554" y="184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5" name="Freeform 71"/>
            <p:cNvSpPr>
              <a:spLocks noChangeArrowheads="1"/>
            </p:cNvSpPr>
            <p:nvPr/>
          </p:nvSpPr>
          <p:spPr bwMode="black">
            <a:xfrm>
              <a:off x="6188416" y="865591"/>
              <a:ext cx="554221" cy="601579"/>
            </a:xfrm>
            <a:custGeom>
              <a:avLst/>
              <a:gdLst>
                <a:gd name="T0" fmla="*/ 1867 w 1909"/>
                <a:gd name="T1" fmla="*/ 1704 h 2074"/>
                <a:gd name="T2" fmla="*/ 1867 w 1909"/>
                <a:gd name="T3" fmla="*/ 1704 h 2074"/>
                <a:gd name="T4" fmla="*/ 1046 w 1909"/>
                <a:gd name="T5" fmla="*/ 2073 h 2074"/>
                <a:gd name="T6" fmla="*/ 0 w 1909"/>
                <a:gd name="T7" fmla="*/ 1026 h 2074"/>
                <a:gd name="T8" fmla="*/ 985 w 1909"/>
                <a:gd name="T9" fmla="*/ 0 h 2074"/>
                <a:gd name="T10" fmla="*/ 1908 w 1909"/>
                <a:gd name="T11" fmla="*/ 1006 h 2074"/>
                <a:gd name="T12" fmla="*/ 1908 w 1909"/>
                <a:gd name="T13" fmla="*/ 1170 h 2074"/>
                <a:gd name="T14" fmla="*/ 533 w 1909"/>
                <a:gd name="T15" fmla="*/ 1170 h 2074"/>
                <a:gd name="T16" fmla="*/ 1067 w 1909"/>
                <a:gd name="T17" fmla="*/ 1642 h 2074"/>
                <a:gd name="T18" fmla="*/ 1560 w 1909"/>
                <a:gd name="T19" fmla="*/ 1396 h 2074"/>
                <a:gd name="T20" fmla="*/ 1867 w 1909"/>
                <a:gd name="T21" fmla="*/ 1704 h 2074"/>
                <a:gd name="T22" fmla="*/ 1374 w 1909"/>
                <a:gd name="T23" fmla="*/ 780 h 2074"/>
                <a:gd name="T24" fmla="*/ 1374 w 1909"/>
                <a:gd name="T25" fmla="*/ 780 h 2074"/>
                <a:gd name="T26" fmla="*/ 985 w 1909"/>
                <a:gd name="T27" fmla="*/ 431 h 2074"/>
                <a:gd name="T28" fmla="*/ 553 w 1909"/>
                <a:gd name="T29" fmla="*/ 780 h 2074"/>
                <a:gd name="T30" fmla="*/ 1374 w 1909"/>
                <a:gd name="T31" fmla="*/ 780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09" h="2074">
                  <a:moveTo>
                    <a:pt x="1867" y="1704"/>
                  </a:moveTo>
                  <a:lnTo>
                    <a:pt x="1867" y="1704"/>
                  </a:lnTo>
                  <a:cubicBezTo>
                    <a:pt x="1662" y="1929"/>
                    <a:pt x="1354" y="2073"/>
                    <a:pt x="1046" y="2073"/>
                  </a:cubicBezTo>
                  <a:cubicBezTo>
                    <a:pt x="451" y="2073"/>
                    <a:pt x="0" y="1663"/>
                    <a:pt x="0" y="1026"/>
                  </a:cubicBezTo>
                  <a:cubicBezTo>
                    <a:pt x="0" y="472"/>
                    <a:pt x="389" y="0"/>
                    <a:pt x="985" y="0"/>
                  </a:cubicBezTo>
                  <a:cubicBezTo>
                    <a:pt x="1518" y="0"/>
                    <a:pt x="1908" y="451"/>
                    <a:pt x="1908" y="1006"/>
                  </a:cubicBezTo>
                  <a:cubicBezTo>
                    <a:pt x="1908" y="1067"/>
                    <a:pt x="1908" y="1108"/>
                    <a:pt x="1908" y="1170"/>
                  </a:cubicBezTo>
                  <a:cubicBezTo>
                    <a:pt x="533" y="1170"/>
                    <a:pt x="533" y="1170"/>
                    <a:pt x="533" y="1170"/>
                  </a:cubicBezTo>
                  <a:cubicBezTo>
                    <a:pt x="553" y="1437"/>
                    <a:pt x="779" y="1642"/>
                    <a:pt x="1067" y="1642"/>
                  </a:cubicBezTo>
                  <a:cubicBezTo>
                    <a:pt x="1292" y="1642"/>
                    <a:pt x="1457" y="1498"/>
                    <a:pt x="1560" y="1396"/>
                  </a:cubicBezTo>
                  <a:lnTo>
                    <a:pt x="1867" y="1704"/>
                  </a:lnTo>
                  <a:close/>
                  <a:moveTo>
                    <a:pt x="1374" y="780"/>
                  </a:moveTo>
                  <a:lnTo>
                    <a:pt x="1374" y="780"/>
                  </a:lnTo>
                  <a:cubicBezTo>
                    <a:pt x="1354" y="595"/>
                    <a:pt x="1190" y="431"/>
                    <a:pt x="985" y="431"/>
                  </a:cubicBezTo>
                  <a:cubicBezTo>
                    <a:pt x="759" y="431"/>
                    <a:pt x="574" y="595"/>
                    <a:pt x="553" y="780"/>
                  </a:cubicBezTo>
                  <a:lnTo>
                    <a:pt x="1374" y="78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6" name="Freeform 72"/>
            <p:cNvSpPr>
              <a:spLocks noChangeArrowheads="1"/>
            </p:cNvSpPr>
            <p:nvPr/>
          </p:nvSpPr>
          <p:spPr bwMode="black">
            <a:xfrm>
              <a:off x="6796395" y="877110"/>
              <a:ext cx="995806" cy="578540"/>
            </a:xfrm>
            <a:custGeom>
              <a:avLst/>
              <a:gdLst>
                <a:gd name="T0" fmla="*/ 1704 w 3429"/>
                <a:gd name="T1" fmla="*/ 821 h 1992"/>
                <a:gd name="T2" fmla="*/ 2217 w 3429"/>
                <a:gd name="T3" fmla="*/ 1991 h 1992"/>
                <a:gd name="T4" fmla="*/ 2587 w 3429"/>
                <a:gd name="T5" fmla="*/ 1991 h 1992"/>
                <a:gd name="T6" fmla="*/ 3428 w 3429"/>
                <a:gd name="T7" fmla="*/ 0 h 1992"/>
                <a:gd name="T8" fmla="*/ 2874 w 3429"/>
                <a:gd name="T9" fmla="*/ 0 h 1992"/>
                <a:gd name="T10" fmla="*/ 2402 w 3429"/>
                <a:gd name="T11" fmla="*/ 1149 h 1992"/>
                <a:gd name="T12" fmla="*/ 1889 w 3429"/>
                <a:gd name="T13" fmla="*/ 0 h 1992"/>
                <a:gd name="T14" fmla="*/ 1519 w 3429"/>
                <a:gd name="T15" fmla="*/ 0 h 1992"/>
                <a:gd name="T16" fmla="*/ 1027 w 3429"/>
                <a:gd name="T17" fmla="*/ 1149 h 1992"/>
                <a:gd name="T18" fmla="*/ 534 w 3429"/>
                <a:gd name="T19" fmla="*/ 0 h 1992"/>
                <a:gd name="T20" fmla="*/ 0 w 3429"/>
                <a:gd name="T21" fmla="*/ 0 h 1992"/>
                <a:gd name="T22" fmla="*/ 842 w 3429"/>
                <a:gd name="T23" fmla="*/ 1991 h 1992"/>
                <a:gd name="T24" fmla="*/ 1211 w 3429"/>
                <a:gd name="T25" fmla="*/ 1991 h 1992"/>
                <a:gd name="T26" fmla="*/ 1704 w 3429"/>
                <a:gd name="T27" fmla="*/ 821 h 1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29" h="1992">
                  <a:moveTo>
                    <a:pt x="1704" y="821"/>
                  </a:moveTo>
                  <a:lnTo>
                    <a:pt x="2217" y="1991"/>
                  </a:lnTo>
                  <a:lnTo>
                    <a:pt x="2587" y="1991"/>
                  </a:lnTo>
                  <a:lnTo>
                    <a:pt x="3428" y="0"/>
                  </a:lnTo>
                  <a:lnTo>
                    <a:pt x="2874" y="0"/>
                  </a:lnTo>
                  <a:lnTo>
                    <a:pt x="2402" y="1149"/>
                  </a:lnTo>
                  <a:lnTo>
                    <a:pt x="1889" y="0"/>
                  </a:lnTo>
                  <a:lnTo>
                    <a:pt x="1519" y="0"/>
                  </a:lnTo>
                  <a:lnTo>
                    <a:pt x="1027" y="1149"/>
                  </a:lnTo>
                  <a:lnTo>
                    <a:pt x="534" y="0"/>
                  </a:lnTo>
                  <a:lnTo>
                    <a:pt x="0" y="0"/>
                  </a:lnTo>
                  <a:lnTo>
                    <a:pt x="842" y="1991"/>
                  </a:lnTo>
                  <a:lnTo>
                    <a:pt x="1211" y="1991"/>
                  </a:lnTo>
                  <a:lnTo>
                    <a:pt x="1704" y="82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7" name="Freeform 73"/>
            <p:cNvSpPr>
              <a:spLocks noChangeArrowheads="1"/>
            </p:cNvSpPr>
            <p:nvPr/>
          </p:nvSpPr>
          <p:spPr bwMode="black">
            <a:xfrm>
              <a:off x="7886918" y="609600"/>
              <a:ext cx="208632" cy="197113"/>
            </a:xfrm>
            <a:custGeom>
              <a:avLst/>
              <a:gdLst>
                <a:gd name="T0" fmla="*/ 349 w 719"/>
                <a:gd name="T1" fmla="*/ 0 h 678"/>
                <a:gd name="T2" fmla="*/ 349 w 719"/>
                <a:gd name="T3" fmla="*/ 0 h 678"/>
                <a:gd name="T4" fmla="*/ 0 w 719"/>
                <a:gd name="T5" fmla="*/ 329 h 678"/>
                <a:gd name="T6" fmla="*/ 349 w 719"/>
                <a:gd name="T7" fmla="*/ 677 h 678"/>
                <a:gd name="T8" fmla="*/ 718 w 719"/>
                <a:gd name="T9" fmla="*/ 329 h 678"/>
                <a:gd name="T10" fmla="*/ 349 w 719"/>
                <a:gd name="T11" fmla="*/ 0 h 678"/>
              </a:gdLst>
              <a:ahLst/>
              <a:cxnLst>
                <a:cxn ang="0">
                  <a:pos x="T0" y="T1"/>
                </a:cxn>
                <a:cxn ang="0">
                  <a:pos x="T2" y="T3"/>
                </a:cxn>
                <a:cxn ang="0">
                  <a:pos x="T4" y="T5"/>
                </a:cxn>
                <a:cxn ang="0">
                  <a:pos x="T6" y="T7"/>
                </a:cxn>
                <a:cxn ang="0">
                  <a:pos x="T8" y="T9"/>
                </a:cxn>
                <a:cxn ang="0">
                  <a:pos x="T10" y="T11"/>
                </a:cxn>
              </a:cxnLst>
              <a:rect l="0" t="0" r="r" b="b"/>
              <a:pathLst>
                <a:path w="719" h="678">
                  <a:moveTo>
                    <a:pt x="349" y="0"/>
                  </a:moveTo>
                  <a:lnTo>
                    <a:pt x="349" y="0"/>
                  </a:lnTo>
                  <a:cubicBezTo>
                    <a:pt x="164" y="0"/>
                    <a:pt x="0" y="144"/>
                    <a:pt x="0" y="329"/>
                  </a:cubicBezTo>
                  <a:cubicBezTo>
                    <a:pt x="0" y="534"/>
                    <a:pt x="164" y="677"/>
                    <a:pt x="349" y="677"/>
                  </a:cubicBezTo>
                  <a:cubicBezTo>
                    <a:pt x="554" y="677"/>
                    <a:pt x="718" y="534"/>
                    <a:pt x="718" y="329"/>
                  </a:cubicBezTo>
                  <a:cubicBezTo>
                    <a:pt x="718" y="144"/>
                    <a:pt x="554" y="0"/>
                    <a:pt x="34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8" name="Freeform 74"/>
            <p:cNvSpPr>
              <a:spLocks noChangeArrowheads="1"/>
            </p:cNvSpPr>
            <p:nvPr/>
          </p:nvSpPr>
          <p:spPr bwMode="black">
            <a:xfrm>
              <a:off x="7909957" y="877110"/>
              <a:ext cx="154874" cy="578540"/>
            </a:xfrm>
            <a:custGeom>
              <a:avLst/>
              <a:gdLst>
                <a:gd name="T0" fmla="*/ 533 w 534"/>
                <a:gd name="T1" fmla="*/ 0 h 1992"/>
                <a:gd name="T2" fmla="*/ 0 w 534"/>
                <a:gd name="T3" fmla="*/ 0 h 1992"/>
                <a:gd name="T4" fmla="*/ 0 w 534"/>
                <a:gd name="T5" fmla="*/ 1991 h 1992"/>
                <a:gd name="T6" fmla="*/ 533 w 534"/>
                <a:gd name="T7" fmla="*/ 1991 h 1992"/>
                <a:gd name="T8" fmla="*/ 533 w 534"/>
                <a:gd name="T9" fmla="*/ 0 h 1992"/>
              </a:gdLst>
              <a:ahLst/>
              <a:cxnLst>
                <a:cxn ang="0">
                  <a:pos x="T0" y="T1"/>
                </a:cxn>
                <a:cxn ang="0">
                  <a:pos x="T2" y="T3"/>
                </a:cxn>
                <a:cxn ang="0">
                  <a:pos x="T4" y="T5"/>
                </a:cxn>
                <a:cxn ang="0">
                  <a:pos x="T6" y="T7"/>
                </a:cxn>
                <a:cxn ang="0">
                  <a:pos x="T8" y="T9"/>
                </a:cxn>
              </a:cxnLst>
              <a:rect l="0" t="0" r="r" b="b"/>
              <a:pathLst>
                <a:path w="534" h="1992">
                  <a:moveTo>
                    <a:pt x="533" y="0"/>
                  </a:moveTo>
                  <a:lnTo>
                    <a:pt x="0" y="0"/>
                  </a:lnTo>
                  <a:lnTo>
                    <a:pt x="0" y="1991"/>
                  </a:lnTo>
                  <a:lnTo>
                    <a:pt x="533" y="1991"/>
                  </a:lnTo>
                  <a:lnTo>
                    <a:pt x="533"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9" name="Freeform 75"/>
            <p:cNvSpPr>
              <a:spLocks noChangeArrowheads="1"/>
            </p:cNvSpPr>
            <p:nvPr/>
          </p:nvSpPr>
          <p:spPr bwMode="black">
            <a:xfrm>
              <a:off x="8214586" y="865591"/>
              <a:ext cx="459504" cy="601579"/>
            </a:xfrm>
            <a:custGeom>
              <a:avLst/>
              <a:gdLst>
                <a:gd name="T0" fmla="*/ 0 w 1581"/>
                <a:gd name="T1" fmla="*/ 1806 h 2074"/>
                <a:gd name="T2" fmla="*/ 0 w 1581"/>
                <a:gd name="T3" fmla="*/ 1806 h 2074"/>
                <a:gd name="T4" fmla="*/ 800 w 1581"/>
                <a:gd name="T5" fmla="*/ 2073 h 2074"/>
                <a:gd name="T6" fmla="*/ 1580 w 1581"/>
                <a:gd name="T7" fmla="*/ 1458 h 2074"/>
                <a:gd name="T8" fmla="*/ 615 w 1581"/>
                <a:gd name="T9" fmla="*/ 595 h 2074"/>
                <a:gd name="T10" fmla="*/ 903 w 1581"/>
                <a:gd name="T11" fmla="*/ 451 h 2074"/>
                <a:gd name="T12" fmla="*/ 1272 w 1581"/>
                <a:gd name="T13" fmla="*/ 575 h 2074"/>
                <a:gd name="T14" fmla="*/ 1519 w 1581"/>
                <a:gd name="T15" fmla="*/ 185 h 2074"/>
                <a:gd name="T16" fmla="*/ 862 w 1581"/>
                <a:gd name="T17" fmla="*/ 0 h 2074"/>
                <a:gd name="T18" fmla="*/ 82 w 1581"/>
                <a:gd name="T19" fmla="*/ 615 h 2074"/>
                <a:gd name="T20" fmla="*/ 1046 w 1581"/>
                <a:gd name="T21" fmla="*/ 1437 h 2074"/>
                <a:gd name="T22" fmla="*/ 800 w 1581"/>
                <a:gd name="T23" fmla="*/ 1622 h 2074"/>
                <a:gd name="T24" fmla="*/ 246 w 1581"/>
                <a:gd name="T25" fmla="*/ 1416 h 2074"/>
                <a:gd name="T26" fmla="*/ 0 w 1581"/>
                <a:gd name="T27" fmla="*/ 1806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81" h="2074">
                  <a:moveTo>
                    <a:pt x="0" y="1806"/>
                  </a:moveTo>
                  <a:lnTo>
                    <a:pt x="0" y="1806"/>
                  </a:lnTo>
                  <a:cubicBezTo>
                    <a:pt x="225" y="1971"/>
                    <a:pt x="513" y="2073"/>
                    <a:pt x="800" y="2073"/>
                  </a:cubicBezTo>
                  <a:cubicBezTo>
                    <a:pt x="1211" y="2073"/>
                    <a:pt x="1580" y="1827"/>
                    <a:pt x="1580" y="1458"/>
                  </a:cubicBezTo>
                  <a:cubicBezTo>
                    <a:pt x="1580" y="759"/>
                    <a:pt x="615" y="862"/>
                    <a:pt x="615" y="595"/>
                  </a:cubicBezTo>
                  <a:cubicBezTo>
                    <a:pt x="615" y="493"/>
                    <a:pt x="739" y="451"/>
                    <a:pt x="903" y="451"/>
                  </a:cubicBezTo>
                  <a:cubicBezTo>
                    <a:pt x="1046" y="451"/>
                    <a:pt x="1170" y="513"/>
                    <a:pt x="1272" y="575"/>
                  </a:cubicBezTo>
                  <a:cubicBezTo>
                    <a:pt x="1519" y="185"/>
                    <a:pt x="1519" y="185"/>
                    <a:pt x="1519" y="185"/>
                  </a:cubicBezTo>
                  <a:cubicBezTo>
                    <a:pt x="1396" y="82"/>
                    <a:pt x="1108" y="0"/>
                    <a:pt x="862" y="0"/>
                  </a:cubicBezTo>
                  <a:cubicBezTo>
                    <a:pt x="451" y="0"/>
                    <a:pt x="82" y="226"/>
                    <a:pt x="82" y="615"/>
                  </a:cubicBezTo>
                  <a:cubicBezTo>
                    <a:pt x="82" y="1252"/>
                    <a:pt x="1046" y="1149"/>
                    <a:pt x="1046" y="1437"/>
                  </a:cubicBezTo>
                  <a:cubicBezTo>
                    <a:pt x="1046" y="1540"/>
                    <a:pt x="944" y="1622"/>
                    <a:pt x="800" y="1622"/>
                  </a:cubicBezTo>
                  <a:cubicBezTo>
                    <a:pt x="595" y="1622"/>
                    <a:pt x="389" y="1540"/>
                    <a:pt x="246" y="1416"/>
                  </a:cubicBezTo>
                  <a:lnTo>
                    <a:pt x="0" y="180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20" name="Oval 3"/>
            <p:cNvSpPr/>
            <p:nvPr/>
          </p:nvSpPr>
          <p:spPr bwMode="black">
            <a:xfrm>
              <a:off x="1827606" y="865591"/>
              <a:ext cx="612648" cy="603504"/>
            </a:xfrm>
            <a:custGeom>
              <a:avLst/>
              <a:gdLst/>
              <a:ahLst/>
              <a:cxnLst/>
              <a:rect l="l" t="t" r="r" b="b"/>
              <a:pathLst>
                <a:path w="612648" h="603504">
                  <a:moveTo>
                    <a:pt x="306324" y="141732"/>
                  </a:moveTo>
                  <a:cubicBezTo>
                    <a:pt x="222997" y="141732"/>
                    <a:pt x="155448" y="213375"/>
                    <a:pt x="155448" y="301752"/>
                  </a:cubicBezTo>
                  <a:cubicBezTo>
                    <a:pt x="155448" y="390129"/>
                    <a:pt x="222997" y="461772"/>
                    <a:pt x="306324" y="461772"/>
                  </a:cubicBezTo>
                  <a:cubicBezTo>
                    <a:pt x="389651" y="461772"/>
                    <a:pt x="457200" y="390129"/>
                    <a:pt x="457200" y="301752"/>
                  </a:cubicBezTo>
                  <a:cubicBezTo>
                    <a:pt x="457200" y="213375"/>
                    <a:pt x="389651" y="141732"/>
                    <a:pt x="306324" y="141732"/>
                  </a:cubicBezTo>
                  <a:close/>
                  <a:moveTo>
                    <a:pt x="306324" y="0"/>
                  </a:moveTo>
                  <a:cubicBezTo>
                    <a:pt x="475502" y="0"/>
                    <a:pt x="612648" y="135099"/>
                    <a:pt x="612648" y="301752"/>
                  </a:cubicBezTo>
                  <a:cubicBezTo>
                    <a:pt x="612648" y="468405"/>
                    <a:pt x="475502" y="603504"/>
                    <a:pt x="306324" y="603504"/>
                  </a:cubicBezTo>
                  <a:cubicBezTo>
                    <a:pt x="137146" y="603504"/>
                    <a:pt x="0" y="468405"/>
                    <a:pt x="0" y="301752"/>
                  </a:cubicBezTo>
                  <a:cubicBezTo>
                    <a:pt x="0" y="135099"/>
                    <a:pt x="137146" y="0"/>
                    <a:pt x="306324" y="0"/>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grpSp>
      <p:sp>
        <p:nvSpPr>
          <p:cNvPr id="4" name="Picture Placeholder 3"/>
          <p:cNvSpPr>
            <a:spLocks noGrp="1"/>
          </p:cNvSpPr>
          <p:nvPr>
            <p:ph type="pic" sz="quarter" idx="10" hasCustomPrompt="1"/>
          </p:nvPr>
        </p:nvSpPr>
        <p:spPr>
          <a:xfrm>
            <a:off x="487465" y="2344029"/>
            <a:ext cx="2165351" cy="2165351"/>
          </a:xfrm>
          <a:solidFill>
            <a:schemeClr val="bg1"/>
          </a:solidFill>
        </p:spPr>
        <p:txBody>
          <a:bodyPr anchor="ctr">
            <a:normAutofit/>
          </a:bodyPr>
          <a:lstStyle>
            <a:lvl1pPr marL="0" indent="0" algn="ctr">
              <a:buNone/>
              <a:defRPr sz="1600">
                <a:solidFill>
                  <a:schemeClr val="tx1">
                    <a:lumMod val="50000"/>
                    <a:lumOff val="50000"/>
                  </a:schemeClr>
                </a:solidFill>
              </a:defRPr>
            </a:lvl1pPr>
          </a:lstStyle>
          <a:p>
            <a:r>
              <a:rPr lang="en-US" dirty="0"/>
              <a:t>Insert Bio Photo</a:t>
            </a:r>
          </a:p>
        </p:txBody>
      </p:sp>
      <p:sp>
        <p:nvSpPr>
          <p:cNvPr id="22" name="Picture Placeholder 3"/>
          <p:cNvSpPr>
            <a:spLocks noGrp="1"/>
          </p:cNvSpPr>
          <p:nvPr>
            <p:ph type="pic" sz="quarter" idx="11" hasCustomPrompt="1"/>
          </p:nvPr>
        </p:nvSpPr>
        <p:spPr>
          <a:xfrm>
            <a:off x="3336606" y="2344029"/>
            <a:ext cx="2165351" cy="2165351"/>
          </a:xfrm>
          <a:solidFill>
            <a:schemeClr val="bg1"/>
          </a:solidFill>
        </p:spPr>
        <p:txBody>
          <a:bodyPr anchor="ctr">
            <a:normAutofit/>
          </a:bodyPr>
          <a:lstStyle>
            <a:lvl1pPr marL="0" indent="0" algn="ctr">
              <a:buNone/>
              <a:defRPr sz="1600">
                <a:solidFill>
                  <a:schemeClr val="tx1">
                    <a:lumMod val="50000"/>
                    <a:lumOff val="50000"/>
                  </a:schemeClr>
                </a:solidFill>
              </a:defRPr>
            </a:lvl1pPr>
          </a:lstStyle>
          <a:p>
            <a:r>
              <a:rPr lang="en-US" dirty="0"/>
              <a:t>Insert Bio Photo</a:t>
            </a:r>
          </a:p>
        </p:txBody>
      </p:sp>
      <p:sp>
        <p:nvSpPr>
          <p:cNvPr id="23" name="Picture Placeholder 3"/>
          <p:cNvSpPr>
            <a:spLocks noGrp="1"/>
          </p:cNvSpPr>
          <p:nvPr>
            <p:ph type="pic" sz="quarter" idx="12" hasCustomPrompt="1"/>
          </p:nvPr>
        </p:nvSpPr>
        <p:spPr>
          <a:xfrm>
            <a:off x="6185747" y="2344029"/>
            <a:ext cx="2165351" cy="2165351"/>
          </a:xfrm>
          <a:solidFill>
            <a:schemeClr val="bg1"/>
          </a:solidFill>
        </p:spPr>
        <p:txBody>
          <a:bodyPr anchor="ctr">
            <a:normAutofit/>
          </a:bodyPr>
          <a:lstStyle>
            <a:lvl1pPr marL="0" indent="0" algn="ctr">
              <a:buNone/>
              <a:defRPr sz="1600">
                <a:solidFill>
                  <a:schemeClr val="tx1">
                    <a:lumMod val="50000"/>
                    <a:lumOff val="50000"/>
                  </a:schemeClr>
                </a:solidFill>
              </a:defRPr>
            </a:lvl1pPr>
          </a:lstStyle>
          <a:p>
            <a:r>
              <a:rPr lang="en-US" dirty="0"/>
              <a:t>Insert Bio Photo</a:t>
            </a:r>
          </a:p>
        </p:txBody>
      </p:sp>
      <p:sp>
        <p:nvSpPr>
          <p:cNvPr id="24" name="Picture Placeholder 3"/>
          <p:cNvSpPr>
            <a:spLocks noGrp="1"/>
          </p:cNvSpPr>
          <p:nvPr>
            <p:ph type="pic" sz="quarter" idx="13" hasCustomPrompt="1"/>
          </p:nvPr>
        </p:nvSpPr>
        <p:spPr>
          <a:xfrm>
            <a:off x="9034887" y="2344029"/>
            <a:ext cx="2165351" cy="2165351"/>
          </a:xfrm>
          <a:solidFill>
            <a:schemeClr val="bg1"/>
          </a:solidFill>
        </p:spPr>
        <p:txBody>
          <a:bodyPr anchor="ctr">
            <a:normAutofit/>
          </a:bodyPr>
          <a:lstStyle>
            <a:lvl1pPr marL="0" indent="0" algn="ctr">
              <a:buNone/>
              <a:defRPr sz="1600">
                <a:solidFill>
                  <a:schemeClr val="tx1">
                    <a:lumMod val="50000"/>
                    <a:lumOff val="50000"/>
                  </a:schemeClr>
                </a:solidFill>
              </a:defRPr>
            </a:lvl1pPr>
          </a:lstStyle>
          <a:p>
            <a:r>
              <a:rPr lang="en-US" dirty="0"/>
              <a:t>Insert Bio Photo</a:t>
            </a:r>
          </a:p>
        </p:txBody>
      </p:sp>
      <p:sp>
        <p:nvSpPr>
          <p:cNvPr id="26" name="Text Placeholder 25"/>
          <p:cNvSpPr>
            <a:spLocks noGrp="1"/>
          </p:cNvSpPr>
          <p:nvPr>
            <p:ph type="body" sz="quarter" idx="14" hasCustomPrompt="1"/>
          </p:nvPr>
        </p:nvSpPr>
        <p:spPr>
          <a:xfrm>
            <a:off x="486834" y="4638495"/>
            <a:ext cx="2165351" cy="601133"/>
          </a:xfrm>
        </p:spPr>
        <p:txBody>
          <a:bodyPr>
            <a:noAutofit/>
          </a:bodyPr>
          <a:lstStyle>
            <a:lvl1pPr marL="0" indent="0">
              <a:buNone/>
              <a:defRPr sz="1467" b="1" baseline="0">
                <a:solidFill>
                  <a:schemeClr val="bg1"/>
                </a:solidFill>
              </a:defRPr>
            </a:lvl1pPr>
            <a:lvl2pPr marL="306908" indent="0">
              <a:buNone/>
              <a:defRPr sz="1467"/>
            </a:lvl2pPr>
            <a:lvl3pPr marL="613818" indent="0">
              <a:buNone/>
              <a:defRPr sz="1467"/>
            </a:lvl3pPr>
            <a:lvl4pPr marL="910144" indent="0">
              <a:buNone/>
              <a:defRPr sz="1467"/>
            </a:lvl4pPr>
            <a:lvl5pPr marL="1214936" indent="0">
              <a:buNone/>
              <a:defRPr sz="1467"/>
            </a:lvl5pPr>
          </a:lstStyle>
          <a:p>
            <a:pPr lvl="0"/>
            <a:r>
              <a:rPr lang="en-US" dirty="0"/>
              <a:t>Insert Name Here</a:t>
            </a:r>
          </a:p>
        </p:txBody>
      </p:sp>
      <p:sp>
        <p:nvSpPr>
          <p:cNvPr id="27" name="Text Placeholder 25"/>
          <p:cNvSpPr>
            <a:spLocks noGrp="1"/>
          </p:cNvSpPr>
          <p:nvPr>
            <p:ph type="body" sz="quarter" idx="15" hasCustomPrompt="1"/>
          </p:nvPr>
        </p:nvSpPr>
        <p:spPr>
          <a:xfrm>
            <a:off x="3336606" y="4638495"/>
            <a:ext cx="2165351" cy="601133"/>
          </a:xfrm>
        </p:spPr>
        <p:txBody>
          <a:bodyPr>
            <a:noAutofit/>
          </a:bodyPr>
          <a:lstStyle>
            <a:lvl1pPr marL="0" indent="0">
              <a:buNone/>
              <a:defRPr sz="1467" b="1" baseline="0">
                <a:solidFill>
                  <a:schemeClr val="bg1"/>
                </a:solidFill>
              </a:defRPr>
            </a:lvl1pPr>
            <a:lvl2pPr marL="306908" indent="0">
              <a:buNone/>
              <a:defRPr sz="1467"/>
            </a:lvl2pPr>
            <a:lvl3pPr marL="613818" indent="0">
              <a:buNone/>
              <a:defRPr sz="1467"/>
            </a:lvl3pPr>
            <a:lvl4pPr marL="910144" indent="0">
              <a:buNone/>
              <a:defRPr sz="1467"/>
            </a:lvl4pPr>
            <a:lvl5pPr marL="1214936" indent="0">
              <a:buNone/>
              <a:defRPr sz="1467"/>
            </a:lvl5pPr>
          </a:lstStyle>
          <a:p>
            <a:pPr lvl="0"/>
            <a:r>
              <a:rPr lang="en-US" dirty="0"/>
              <a:t>Insert Name Here</a:t>
            </a:r>
          </a:p>
        </p:txBody>
      </p:sp>
      <p:sp>
        <p:nvSpPr>
          <p:cNvPr id="28" name="Text Placeholder 25"/>
          <p:cNvSpPr>
            <a:spLocks noGrp="1"/>
          </p:cNvSpPr>
          <p:nvPr>
            <p:ph type="body" sz="quarter" idx="16" hasCustomPrompt="1"/>
          </p:nvPr>
        </p:nvSpPr>
        <p:spPr>
          <a:xfrm>
            <a:off x="6185747" y="4638495"/>
            <a:ext cx="2165351" cy="601133"/>
          </a:xfrm>
        </p:spPr>
        <p:txBody>
          <a:bodyPr>
            <a:noAutofit/>
          </a:bodyPr>
          <a:lstStyle>
            <a:lvl1pPr marL="0" indent="0">
              <a:buNone/>
              <a:defRPr sz="1467" b="1" baseline="0">
                <a:solidFill>
                  <a:schemeClr val="bg1"/>
                </a:solidFill>
              </a:defRPr>
            </a:lvl1pPr>
            <a:lvl2pPr marL="306908" indent="0">
              <a:buNone/>
              <a:defRPr sz="1467"/>
            </a:lvl2pPr>
            <a:lvl3pPr marL="613818" indent="0">
              <a:buNone/>
              <a:defRPr sz="1467"/>
            </a:lvl3pPr>
            <a:lvl4pPr marL="910144" indent="0">
              <a:buNone/>
              <a:defRPr sz="1467"/>
            </a:lvl4pPr>
            <a:lvl5pPr marL="1214936" indent="0">
              <a:buNone/>
              <a:defRPr sz="1467"/>
            </a:lvl5pPr>
          </a:lstStyle>
          <a:p>
            <a:pPr lvl="0"/>
            <a:r>
              <a:rPr lang="en-US" dirty="0"/>
              <a:t>Insert Name Here</a:t>
            </a:r>
          </a:p>
        </p:txBody>
      </p:sp>
      <p:sp>
        <p:nvSpPr>
          <p:cNvPr id="29" name="Text Placeholder 25"/>
          <p:cNvSpPr>
            <a:spLocks noGrp="1"/>
          </p:cNvSpPr>
          <p:nvPr>
            <p:ph type="body" sz="quarter" idx="17" hasCustomPrompt="1"/>
          </p:nvPr>
        </p:nvSpPr>
        <p:spPr>
          <a:xfrm>
            <a:off x="9034887" y="4638495"/>
            <a:ext cx="2165351" cy="601133"/>
          </a:xfrm>
        </p:spPr>
        <p:txBody>
          <a:bodyPr>
            <a:noAutofit/>
          </a:bodyPr>
          <a:lstStyle>
            <a:lvl1pPr marL="0" indent="0">
              <a:buNone/>
              <a:defRPr sz="1467" b="1" baseline="0">
                <a:solidFill>
                  <a:schemeClr val="bg1"/>
                </a:solidFill>
              </a:defRPr>
            </a:lvl1pPr>
            <a:lvl2pPr marL="306908" indent="0">
              <a:buNone/>
              <a:defRPr sz="1467"/>
            </a:lvl2pPr>
            <a:lvl3pPr marL="613818" indent="0">
              <a:buNone/>
              <a:defRPr sz="1467"/>
            </a:lvl3pPr>
            <a:lvl4pPr marL="910144" indent="0">
              <a:buNone/>
              <a:defRPr sz="1467"/>
            </a:lvl4pPr>
            <a:lvl5pPr marL="1214936" indent="0">
              <a:buNone/>
              <a:defRPr sz="1467"/>
            </a:lvl5pPr>
          </a:lstStyle>
          <a:p>
            <a:pPr lvl="0"/>
            <a:r>
              <a:rPr lang="en-US" dirty="0"/>
              <a:t>Insert Name Here</a:t>
            </a:r>
          </a:p>
        </p:txBody>
      </p:sp>
      <p:sp>
        <p:nvSpPr>
          <p:cNvPr id="30" name="Rectangle 29"/>
          <p:cNvSpPr/>
          <p:nvPr userDrawn="1"/>
        </p:nvSpPr>
        <p:spPr>
          <a:xfrm>
            <a:off x="487465" y="1314565"/>
            <a:ext cx="2952731" cy="656655"/>
          </a:xfrm>
          <a:prstGeom prst="rect">
            <a:avLst/>
          </a:prstGeom>
        </p:spPr>
        <p:txBody>
          <a:bodyPr wrap="none" lIns="0" tIns="0" rIns="0" bIns="0">
            <a:spAutoFit/>
          </a:bodyPr>
          <a:lstStyle/>
          <a:p>
            <a:r>
              <a:rPr kumimoji="0" lang="en-US" sz="4267" b="1" i="0" u="none" strike="noStrike" kern="1200" cap="none" spc="0" normalizeH="0" baseline="0" noProof="0" dirty="0">
                <a:ln>
                  <a:noFill/>
                </a:ln>
                <a:solidFill>
                  <a:schemeClr val="bg1"/>
                </a:solidFill>
                <a:effectLst/>
                <a:uLnTx/>
                <a:uFillTx/>
                <a:latin typeface="Tahoma"/>
                <a:ea typeface="+mj-ea"/>
                <a:cs typeface="+mj-cs"/>
              </a:rPr>
              <a:t>Presenters</a:t>
            </a:r>
            <a:endParaRPr lang="en-US" sz="4267" dirty="0">
              <a:solidFill>
                <a:schemeClr val="bg1"/>
              </a:solidFill>
            </a:endParaRPr>
          </a:p>
        </p:txBody>
      </p:sp>
    </p:spTree>
    <p:extLst>
      <p:ext uri="{BB962C8B-B14F-4D97-AF65-F5344CB8AC3E}">
        <p14:creationId xmlns:p14="http://schemas.microsoft.com/office/powerpoint/2010/main" val="6505440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Presenters 5">
    <p:spTree>
      <p:nvGrpSpPr>
        <p:cNvPr id="1" name=""/>
        <p:cNvGrpSpPr/>
        <p:nvPr/>
      </p:nvGrpSpPr>
      <p:grpSpPr>
        <a:xfrm>
          <a:off x="0" y="0"/>
          <a:ext cx="0" cy="0"/>
          <a:chOff x="0" y="0"/>
          <a:chExt cx="0" cy="0"/>
        </a:xfrm>
      </p:grpSpPr>
      <p:pic>
        <p:nvPicPr>
          <p:cNvPr id="29" name="Picture 28"/>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 y="1016"/>
            <a:ext cx="12193057" cy="6858595"/>
          </a:xfrm>
          <a:prstGeom prst="rect">
            <a:avLst/>
          </a:prstGeom>
        </p:spPr>
      </p:pic>
      <p:grpSp>
        <p:nvGrpSpPr>
          <p:cNvPr id="7" name="Group 6"/>
          <p:cNvGrpSpPr>
            <a:grpSpLocks noChangeAspect="1"/>
          </p:cNvGrpSpPr>
          <p:nvPr userDrawn="1"/>
        </p:nvGrpSpPr>
        <p:grpSpPr bwMode="black">
          <a:xfrm>
            <a:off x="550437" y="6213987"/>
            <a:ext cx="2165884" cy="317300"/>
            <a:chOff x="838200" y="609600"/>
            <a:chExt cx="7835890" cy="1143000"/>
          </a:xfrm>
          <a:solidFill>
            <a:srgbClr val="FFFFFF"/>
          </a:solidFill>
        </p:grpSpPr>
        <p:sp>
          <p:nvSpPr>
            <p:cNvPr id="8" name="Freeform 62"/>
            <p:cNvSpPr>
              <a:spLocks noChangeArrowheads="1"/>
            </p:cNvSpPr>
            <p:nvPr/>
          </p:nvSpPr>
          <p:spPr bwMode="black">
            <a:xfrm>
              <a:off x="4597431" y="865591"/>
              <a:ext cx="572140" cy="583660"/>
            </a:xfrm>
            <a:custGeom>
              <a:avLst/>
              <a:gdLst>
                <a:gd name="T0" fmla="*/ 512 w 1970"/>
                <a:gd name="T1" fmla="*/ 41 h 2012"/>
                <a:gd name="T2" fmla="*/ 512 w 1970"/>
                <a:gd name="T3" fmla="*/ 41 h 2012"/>
                <a:gd name="T4" fmla="*/ 0 w 1970"/>
                <a:gd name="T5" fmla="*/ 41 h 2012"/>
                <a:gd name="T6" fmla="*/ 0 w 1970"/>
                <a:gd name="T7" fmla="*/ 2011 h 2012"/>
                <a:gd name="T8" fmla="*/ 532 w 1970"/>
                <a:gd name="T9" fmla="*/ 2011 h 2012"/>
                <a:gd name="T10" fmla="*/ 532 w 1970"/>
                <a:gd name="T11" fmla="*/ 739 h 2012"/>
                <a:gd name="T12" fmla="*/ 1004 w 1970"/>
                <a:gd name="T13" fmla="*/ 493 h 2012"/>
                <a:gd name="T14" fmla="*/ 1312 w 1970"/>
                <a:gd name="T15" fmla="*/ 595 h 2012"/>
                <a:gd name="T16" fmla="*/ 1435 w 1970"/>
                <a:gd name="T17" fmla="*/ 965 h 2012"/>
                <a:gd name="T18" fmla="*/ 1435 w 1970"/>
                <a:gd name="T19" fmla="*/ 2011 h 2012"/>
                <a:gd name="T20" fmla="*/ 1969 w 1970"/>
                <a:gd name="T21" fmla="*/ 2011 h 2012"/>
                <a:gd name="T22" fmla="*/ 1969 w 1970"/>
                <a:gd name="T23" fmla="*/ 1006 h 2012"/>
                <a:gd name="T24" fmla="*/ 1764 w 1970"/>
                <a:gd name="T25" fmla="*/ 308 h 2012"/>
                <a:gd name="T26" fmla="*/ 1066 w 1970"/>
                <a:gd name="T27" fmla="*/ 0 h 2012"/>
                <a:gd name="T28" fmla="*/ 512 w 1970"/>
                <a:gd name="T29" fmla="*/ 349 h 2012"/>
                <a:gd name="T30" fmla="*/ 512 w 1970"/>
                <a:gd name="T31" fmla="*/ 41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0" h="2012">
                  <a:moveTo>
                    <a:pt x="512" y="41"/>
                  </a:moveTo>
                  <a:lnTo>
                    <a:pt x="512" y="41"/>
                  </a:lnTo>
                  <a:cubicBezTo>
                    <a:pt x="0" y="41"/>
                    <a:pt x="0" y="41"/>
                    <a:pt x="0" y="41"/>
                  </a:cubicBezTo>
                  <a:cubicBezTo>
                    <a:pt x="0" y="2011"/>
                    <a:pt x="0" y="2011"/>
                    <a:pt x="0" y="2011"/>
                  </a:cubicBezTo>
                  <a:cubicBezTo>
                    <a:pt x="532" y="2011"/>
                    <a:pt x="532" y="2011"/>
                    <a:pt x="532" y="2011"/>
                  </a:cubicBezTo>
                  <a:cubicBezTo>
                    <a:pt x="532" y="739"/>
                    <a:pt x="532" y="739"/>
                    <a:pt x="532" y="739"/>
                  </a:cubicBezTo>
                  <a:cubicBezTo>
                    <a:pt x="594" y="636"/>
                    <a:pt x="778" y="493"/>
                    <a:pt x="1004" y="493"/>
                  </a:cubicBezTo>
                  <a:cubicBezTo>
                    <a:pt x="1128" y="493"/>
                    <a:pt x="1230" y="533"/>
                    <a:pt x="1312" y="595"/>
                  </a:cubicBezTo>
                  <a:cubicBezTo>
                    <a:pt x="1374" y="677"/>
                    <a:pt x="1435" y="780"/>
                    <a:pt x="1435" y="965"/>
                  </a:cubicBezTo>
                  <a:cubicBezTo>
                    <a:pt x="1435" y="2011"/>
                    <a:pt x="1435" y="2011"/>
                    <a:pt x="1435" y="2011"/>
                  </a:cubicBezTo>
                  <a:cubicBezTo>
                    <a:pt x="1969" y="2011"/>
                    <a:pt x="1969" y="2011"/>
                    <a:pt x="1969" y="2011"/>
                  </a:cubicBezTo>
                  <a:cubicBezTo>
                    <a:pt x="1969" y="1006"/>
                    <a:pt x="1969" y="1006"/>
                    <a:pt x="1969" y="1006"/>
                  </a:cubicBezTo>
                  <a:cubicBezTo>
                    <a:pt x="1969" y="677"/>
                    <a:pt x="1887" y="472"/>
                    <a:pt x="1764" y="308"/>
                  </a:cubicBezTo>
                  <a:cubicBezTo>
                    <a:pt x="1599" y="123"/>
                    <a:pt x="1333" y="0"/>
                    <a:pt x="1066" y="0"/>
                  </a:cubicBezTo>
                  <a:cubicBezTo>
                    <a:pt x="717" y="0"/>
                    <a:pt x="512" y="185"/>
                    <a:pt x="512" y="349"/>
                  </a:cubicBezTo>
                  <a:lnTo>
                    <a:pt x="512" y="4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9" name="Freeform 63"/>
            <p:cNvSpPr>
              <a:spLocks noChangeArrowheads="1"/>
            </p:cNvSpPr>
            <p:nvPr/>
          </p:nvSpPr>
          <p:spPr bwMode="black">
            <a:xfrm>
              <a:off x="838200" y="697917"/>
              <a:ext cx="852451" cy="756454"/>
            </a:xfrm>
            <a:custGeom>
              <a:avLst/>
              <a:gdLst>
                <a:gd name="T0" fmla="*/ 2525 w 2936"/>
                <a:gd name="T1" fmla="*/ 0 h 2608"/>
                <a:gd name="T2" fmla="*/ 1457 w 2936"/>
                <a:gd name="T3" fmla="*/ 1355 h 2608"/>
                <a:gd name="T4" fmla="*/ 390 w 2936"/>
                <a:gd name="T5" fmla="*/ 0 h 2608"/>
                <a:gd name="T6" fmla="*/ 0 w 2936"/>
                <a:gd name="T7" fmla="*/ 0 h 2608"/>
                <a:gd name="T8" fmla="*/ 0 w 2936"/>
                <a:gd name="T9" fmla="*/ 2607 h 2608"/>
                <a:gd name="T10" fmla="*/ 534 w 2936"/>
                <a:gd name="T11" fmla="*/ 2607 h 2608"/>
                <a:gd name="T12" fmla="*/ 534 w 2936"/>
                <a:gd name="T13" fmla="*/ 944 h 2608"/>
                <a:gd name="T14" fmla="*/ 1273 w 2936"/>
                <a:gd name="T15" fmla="*/ 1909 h 2608"/>
                <a:gd name="T16" fmla="*/ 1662 w 2936"/>
                <a:gd name="T17" fmla="*/ 1909 h 2608"/>
                <a:gd name="T18" fmla="*/ 2401 w 2936"/>
                <a:gd name="T19" fmla="*/ 965 h 2608"/>
                <a:gd name="T20" fmla="*/ 2401 w 2936"/>
                <a:gd name="T21" fmla="*/ 2607 h 2608"/>
                <a:gd name="T22" fmla="*/ 2935 w 2936"/>
                <a:gd name="T23" fmla="*/ 2607 h 2608"/>
                <a:gd name="T24" fmla="*/ 2935 w 2936"/>
                <a:gd name="T25" fmla="*/ 0 h 2608"/>
                <a:gd name="T26" fmla="*/ 2525 w 2936"/>
                <a:gd name="T27" fmla="*/ 0 h 2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36" h="2608">
                  <a:moveTo>
                    <a:pt x="2525" y="0"/>
                  </a:moveTo>
                  <a:lnTo>
                    <a:pt x="1457" y="1355"/>
                  </a:lnTo>
                  <a:lnTo>
                    <a:pt x="390" y="0"/>
                  </a:lnTo>
                  <a:lnTo>
                    <a:pt x="0" y="0"/>
                  </a:lnTo>
                  <a:lnTo>
                    <a:pt x="0" y="2607"/>
                  </a:lnTo>
                  <a:lnTo>
                    <a:pt x="534" y="2607"/>
                  </a:lnTo>
                  <a:lnTo>
                    <a:pt x="534" y="944"/>
                  </a:lnTo>
                  <a:lnTo>
                    <a:pt x="1273" y="1909"/>
                  </a:lnTo>
                  <a:lnTo>
                    <a:pt x="1662" y="1909"/>
                  </a:lnTo>
                  <a:lnTo>
                    <a:pt x="2401" y="965"/>
                  </a:lnTo>
                  <a:lnTo>
                    <a:pt x="2401" y="2607"/>
                  </a:lnTo>
                  <a:lnTo>
                    <a:pt x="2935" y="2607"/>
                  </a:lnTo>
                  <a:lnTo>
                    <a:pt x="2935" y="0"/>
                  </a:lnTo>
                  <a:lnTo>
                    <a:pt x="2525"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0" name="Freeform 66"/>
            <p:cNvSpPr>
              <a:spLocks noChangeArrowheads="1"/>
            </p:cNvSpPr>
            <p:nvPr/>
          </p:nvSpPr>
          <p:spPr bwMode="black">
            <a:xfrm>
              <a:off x="3829457" y="865591"/>
              <a:ext cx="590059" cy="601579"/>
            </a:xfrm>
            <a:custGeom>
              <a:avLst/>
              <a:gdLst>
                <a:gd name="T0" fmla="*/ 1539 w 2032"/>
                <a:gd name="T1" fmla="*/ 20 h 2074"/>
                <a:gd name="T2" fmla="*/ 1539 w 2032"/>
                <a:gd name="T3" fmla="*/ 20 h 2074"/>
                <a:gd name="T4" fmla="*/ 1539 w 2032"/>
                <a:gd name="T5" fmla="*/ 328 h 2074"/>
                <a:gd name="T6" fmla="*/ 964 w 2032"/>
                <a:gd name="T7" fmla="*/ 0 h 2074"/>
                <a:gd name="T8" fmla="*/ 0 w 2032"/>
                <a:gd name="T9" fmla="*/ 1026 h 2074"/>
                <a:gd name="T10" fmla="*/ 246 w 2032"/>
                <a:gd name="T11" fmla="*/ 1724 h 2074"/>
                <a:gd name="T12" fmla="*/ 985 w 2032"/>
                <a:gd name="T13" fmla="*/ 2073 h 2074"/>
                <a:gd name="T14" fmla="*/ 1539 w 2032"/>
                <a:gd name="T15" fmla="*/ 1724 h 2074"/>
                <a:gd name="T16" fmla="*/ 1539 w 2032"/>
                <a:gd name="T17" fmla="*/ 2032 h 2074"/>
                <a:gd name="T18" fmla="*/ 2031 w 2032"/>
                <a:gd name="T19" fmla="*/ 2032 h 2074"/>
                <a:gd name="T20" fmla="*/ 2031 w 2032"/>
                <a:gd name="T21" fmla="*/ 20 h 2074"/>
                <a:gd name="T22" fmla="*/ 1539 w 2032"/>
                <a:gd name="T23" fmla="*/ 20 h 2074"/>
                <a:gd name="T24" fmla="*/ 1005 w 2032"/>
                <a:gd name="T25" fmla="*/ 1540 h 2074"/>
                <a:gd name="T26" fmla="*/ 1005 w 2032"/>
                <a:gd name="T27" fmla="*/ 1540 h 2074"/>
                <a:gd name="T28" fmla="*/ 513 w 2032"/>
                <a:gd name="T29" fmla="*/ 1026 h 2074"/>
                <a:gd name="T30" fmla="*/ 1005 w 2032"/>
                <a:gd name="T31" fmla="*/ 513 h 2074"/>
                <a:gd name="T32" fmla="*/ 1518 w 2032"/>
                <a:gd name="T33" fmla="*/ 1026 h 2074"/>
                <a:gd name="T34" fmla="*/ 1005 w 2032"/>
                <a:gd name="T35" fmla="*/ 1540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2" h="2074">
                  <a:moveTo>
                    <a:pt x="1539" y="20"/>
                  </a:moveTo>
                  <a:lnTo>
                    <a:pt x="1539" y="20"/>
                  </a:lnTo>
                  <a:cubicBezTo>
                    <a:pt x="1539" y="328"/>
                    <a:pt x="1539" y="328"/>
                    <a:pt x="1539" y="328"/>
                  </a:cubicBezTo>
                  <a:cubicBezTo>
                    <a:pt x="1518" y="185"/>
                    <a:pt x="1334" y="0"/>
                    <a:pt x="964" y="0"/>
                  </a:cubicBezTo>
                  <a:cubicBezTo>
                    <a:pt x="431" y="0"/>
                    <a:pt x="0" y="451"/>
                    <a:pt x="0" y="1026"/>
                  </a:cubicBezTo>
                  <a:cubicBezTo>
                    <a:pt x="0" y="1293"/>
                    <a:pt x="82" y="1540"/>
                    <a:pt x="246" y="1724"/>
                  </a:cubicBezTo>
                  <a:cubicBezTo>
                    <a:pt x="410" y="1929"/>
                    <a:pt x="697" y="2073"/>
                    <a:pt x="985" y="2073"/>
                  </a:cubicBezTo>
                  <a:cubicBezTo>
                    <a:pt x="1334" y="2073"/>
                    <a:pt x="1539" y="1868"/>
                    <a:pt x="1539" y="1724"/>
                  </a:cubicBezTo>
                  <a:cubicBezTo>
                    <a:pt x="1539" y="2032"/>
                    <a:pt x="1539" y="2032"/>
                    <a:pt x="1539" y="2032"/>
                  </a:cubicBezTo>
                  <a:cubicBezTo>
                    <a:pt x="2031" y="2032"/>
                    <a:pt x="2031" y="2032"/>
                    <a:pt x="2031" y="2032"/>
                  </a:cubicBezTo>
                  <a:cubicBezTo>
                    <a:pt x="2031" y="20"/>
                    <a:pt x="2031" y="20"/>
                    <a:pt x="2031" y="20"/>
                  </a:cubicBezTo>
                  <a:lnTo>
                    <a:pt x="1539" y="20"/>
                  </a:lnTo>
                  <a:close/>
                  <a:moveTo>
                    <a:pt x="1005" y="1540"/>
                  </a:moveTo>
                  <a:lnTo>
                    <a:pt x="1005" y="1540"/>
                  </a:lnTo>
                  <a:cubicBezTo>
                    <a:pt x="718" y="1540"/>
                    <a:pt x="513" y="1314"/>
                    <a:pt x="513" y="1026"/>
                  </a:cubicBezTo>
                  <a:cubicBezTo>
                    <a:pt x="513" y="739"/>
                    <a:pt x="718" y="513"/>
                    <a:pt x="1005" y="513"/>
                  </a:cubicBezTo>
                  <a:cubicBezTo>
                    <a:pt x="1314" y="513"/>
                    <a:pt x="1518" y="739"/>
                    <a:pt x="1518" y="1026"/>
                  </a:cubicBezTo>
                  <a:cubicBezTo>
                    <a:pt x="1518" y="1314"/>
                    <a:pt x="1314" y="1540"/>
                    <a:pt x="1005" y="154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1" name="Freeform 67"/>
            <p:cNvSpPr>
              <a:spLocks noChangeArrowheads="1"/>
            </p:cNvSpPr>
            <p:nvPr/>
          </p:nvSpPr>
          <p:spPr bwMode="black">
            <a:xfrm>
              <a:off x="3096042" y="859191"/>
              <a:ext cx="596459" cy="893409"/>
            </a:xfrm>
            <a:custGeom>
              <a:avLst/>
              <a:gdLst>
                <a:gd name="T0" fmla="*/ 1539 w 2053"/>
                <a:gd name="T1" fmla="*/ 40 h 3079"/>
                <a:gd name="T2" fmla="*/ 1539 w 2053"/>
                <a:gd name="T3" fmla="*/ 40 h 3079"/>
                <a:gd name="T4" fmla="*/ 1539 w 2053"/>
                <a:gd name="T5" fmla="*/ 348 h 3079"/>
                <a:gd name="T6" fmla="*/ 965 w 2053"/>
                <a:gd name="T7" fmla="*/ 0 h 3079"/>
                <a:gd name="T8" fmla="*/ 0 w 2053"/>
                <a:gd name="T9" fmla="*/ 1046 h 3079"/>
                <a:gd name="T10" fmla="*/ 246 w 2053"/>
                <a:gd name="T11" fmla="*/ 1744 h 3079"/>
                <a:gd name="T12" fmla="*/ 985 w 2053"/>
                <a:gd name="T13" fmla="*/ 2093 h 3079"/>
                <a:gd name="T14" fmla="*/ 1518 w 2053"/>
                <a:gd name="T15" fmla="*/ 1744 h 3079"/>
                <a:gd name="T16" fmla="*/ 1518 w 2053"/>
                <a:gd name="T17" fmla="*/ 1970 h 3079"/>
                <a:gd name="T18" fmla="*/ 1396 w 2053"/>
                <a:gd name="T19" fmla="*/ 2442 h 3079"/>
                <a:gd name="T20" fmla="*/ 985 w 2053"/>
                <a:gd name="T21" fmla="*/ 2606 h 3079"/>
                <a:gd name="T22" fmla="*/ 390 w 2053"/>
                <a:gd name="T23" fmla="*/ 2319 h 3079"/>
                <a:gd name="T24" fmla="*/ 61 w 2053"/>
                <a:gd name="T25" fmla="*/ 2668 h 3079"/>
                <a:gd name="T26" fmla="*/ 985 w 2053"/>
                <a:gd name="T27" fmla="*/ 3078 h 3079"/>
                <a:gd name="T28" fmla="*/ 1868 w 2053"/>
                <a:gd name="T29" fmla="*/ 2668 h 3079"/>
                <a:gd name="T30" fmla="*/ 2052 w 2053"/>
                <a:gd name="T31" fmla="*/ 1929 h 3079"/>
                <a:gd name="T32" fmla="*/ 2052 w 2053"/>
                <a:gd name="T33" fmla="*/ 40 h 3079"/>
                <a:gd name="T34" fmla="*/ 1539 w 2053"/>
                <a:gd name="T35" fmla="*/ 40 h 3079"/>
                <a:gd name="T36" fmla="*/ 1026 w 2053"/>
                <a:gd name="T37" fmla="*/ 1560 h 3079"/>
                <a:gd name="T38" fmla="*/ 1026 w 2053"/>
                <a:gd name="T39" fmla="*/ 1560 h 3079"/>
                <a:gd name="T40" fmla="*/ 533 w 2053"/>
                <a:gd name="T41" fmla="*/ 1046 h 3079"/>
                <a:gd name="T42" fmla="*/ 1026 w 2053"/>
                <a:gd name="T43" fmla="*/ 513 h 3079"/>
                <a:gd name="T44" fmla="*/ 1518 w 2053"/>
                <a:gd name="T45" fmla="*/ 1046 h 3079"/>
                <a:gd name="T46" fmla="*/ 1026 w 2053"/>
                <a:gd name="T47" fmla="*/ 1560 h 3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53" h="3079">
                  <a:moveTo>
                    <a:pt x="1539" y="40"/>
                  </a:moveTo>
                  <a:lnTo>
                    <a:pt x="1539" y="40"/>
                  </a:lnTo>
                  <a:cubicBezTo>
                    <a:pt x="1539" y="348"/>
                    <a:pt x="1539" y="348"/>
                    <a:pt x="1539" y="348"/>
                  </a:cubicBezTo>
                  <a:cubicBezTo>
                    <a:pt x="1539" y="205"/>
                    <a:pt x="1334" y="0"/>
                    <a:pt x="965" y="0"/>
                  </a:cubicBezTo>
                  <a:cubicBezTo>
                    <a:pt x="431" y="0"/>
                    <a:pt x="0" y="451"/>
                    <a:pt x="0" y="1046"/>
                  </a:cubicBezTo>
                  <a:cubicBezTo>
                    <a:pt x="0" y="1313"/>
                    <a:pt x="102" y="1560"/>
                    <a:pt x="246" y="1744"/>
                  </a:cubicBezTo>
                  <a:cubicBezTo>
                    <a:pt x="431" y="1949"/>
                    <a:pt x="697" y="2093"/>
                    <a:pt x="985" y="2093"/>
                  </a:cubicBezTo>
                  <a:cubicBezTo>
                    <a:pt x="1334" y="2093"/>
                    <a:pt x="1498" y="1888"/>
                    <a:pt x="1518" y="1744"/>
                  </a:cubicBezTo>
                  <a:cubicBezTo>
                    <a:pt x="1518" y="1970"/>
                    <a:pt x="1518" y="1970"/>
                    <a:pt x="1518" y="1970"/>
                  </a:cubicBezTo>
                  <a:cubicBezTo>
                    <a:pt x="1518" y="2217"/>
                    <a:pt x="1478" y="2339"/>
                    <a:pt x="1396" y="2442"/>
                  </a:cubicBezTo>
                  <a:cubicBezTo>
                    <a:pt x="1313" y="2545"/>
                    <a:pt x="1170" y="2606"/>
                    <a:pt x="985" y="2606"/>
                  </a:cubicBezTo>
                  <a:cubicBezTo>
                    <a:pt x="677" y="2606"/>
                    <a:pt x="492" y="2421"/>
                    <a:pt x="390" y="2319"/>
                  </a:cubicBezTo>
                  <a:cubicBezTo>
                    <a:pt x="61" y="2668"/>
                    <a:pt x="61" y="2668"/>
                    <a:pt x="61" y="2668"/>
                  </a:cubicBezTo>
                  <a:cubicBezTo>
                    <a:pt x="246" y="2894"/>
                    <a:pt x="615" y="3078"/>
                    <a:pt x="985" y="3078"/>
                  </a:cubicBezTo>
                  <a:cubicBezTo>
                    <a:pt x="1375" y="3078"/>
                    <a:pt x="1683" y="2914"/>
                    <a:pt x="1868" y="2668"/>
                  </a:cubicBezTo>
                  <a:cubicBezTo>
                    <a:pt x="1991" y="2504"/>
                    <a:pt x="2052" y="2299"/>
                    <a:pt x="2052" y="1929"/>
                  </a:cubicBezTo>
                  <a:cubicBezTo>
                    <a:pt x="2052" y="40"/>
                    <a:pt x="2052" y="40"/>
                    <a:pt x="2052" y="40"/>
                  </a:cubicBezTo>
                  <a:lnTo>
                    <a:pt x="1539" y="40"/>
                  </a:lnTo>
                  <a:close/>
                  <a:moveTo>
                    <a:pt x="1026" y="1560"/>
                  </a:moveTo>
                  <a:lnTo>
                    <a:pt x="1026" y="1560"/>
                  </a:lnTo>
                  <a:cubicBezTo>
                    <a:pt x="718" y="1560"/>
                    <a:pt x="533" y="1334"/>
                    <a:pt x="533" y="1046"/>
                  </a:cubicBezTo>
                  <a:cubicBezTo>
                    <a:pt x="533" y="759"/>
                    <a:pt x="718" y="513"/>
                    <a:pt x="1026" y="513"/>
                  </a:cubicBezTo>
                  <a:cubicBezTo>
                    <a:pt x="1313" y="513"/>
                    <a:pt x="1518" y="759"/>
                    <a:pt x="1518" y="1046"/>
                  </a:cubicBezTo>
                  <a:cubicBezTo>
                    <a:pt x="1518" y="1334"/>
                    <a:pt x="1313" y="1560"/>
                    <a:pt x="1026" y="156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2" name="Freeform 68"/>
            <p:cNvSpPr>
              <a:spLocks noChangeArrowheads="1"/>
            </p:cNvSpPr>
            <p:nvPr/>
          </p:nvSpPr>
          <p:spPr bwMode="black">
            <a:xfrm>
              <a:off x="2810612" y="852792"/>
              <a:ext cx="232952" cy="232952"/>
            </a:xfrm>
            <a:custGeom>
              <a:avLst/>
              <a:gdLst>
                <a:gd name="T0" fmla="*/ 801 w 802"/>
                <a:gd name="T1" fmla="*/ 410 h 801"/>
                <a:gd name="T2" fmla="*/ 801 w 802"/>
                <a:gd name="T3" fmla="*/ 410 h 801"/>
                <a:gd name="T4" fmla="*/ 391 w 802"/>
                <a:gd name="T5" fmla="*/ 0 h 801"/>
                <a:gd name="T6" fmla="*/ 0 w 802"/>
                <a:gd name="T7" fmla="*/ 410 h 801"/>
                <a:gd name="T8" fmla="*/ 391 w 802"/>
                <a:gd name="T9" fmla="*/ 800 h 801"/>
                <a:gd name="T10" fmla="*/ 801 w 802"/>
                <a:gd name="T11" fmla="*/ 410 h 801"/>
              </a:gdLst>
              <a:ahLst/>
              <a:cxnLst>
                <a:cxn ang="0">
                  <a:pos x="T0" y="T1"/>
                </a:cxn>
                <a:cxn ang="0">
                  <a:pos x="T2" y="T3"/>
                </a:cxn>
                <a:cxn ang="0">
                  <a:pos x="T4" y="T5"/>
                </a:cxn>
                <a:cxn ang="0">
                  <a:pos x="T6" y="T7"/>
                </a:cxn>
                <a:cxn ang="0">
                  <a:pos x="T8" y="T9"/>
                </a:cxn>
                <a:cxn ang="0">
                  <a:pos x="T10" y="T11"/>
                </a:cxn>
              </a:cxnLst>
              <a:rect l="0" t="0" r="r" b="b"/>
              <a:pathLst>
                <a:path w="802" h="801">
                  <a:moveTo>
                    <a:pt x="801" y="410"/>
                  </a:moveTo>
                  <a:lnTo>
                    <a:pt x="801" y="410"/>
                  </a:lnTo>
                  <a:cubicBezTo>
                    <a:pt x="801" y="185"/>
                    <a:pt x="616" y="0"/>
                    <a:pt x="391" y="0"/>
                  </a:cubicBezTo>
                  <a:cubicBezTo>
                    <a:pt x="185" y="0"/>
                    <a:pt x="0" y="185"/>
                    <a:pt x="0" y="410"/>
                  </a:cubicBezTo>
                  <a:cubicBezTo>
                    <a:pt x="0" y="616"/>
                    <a:pt x="185" y="800"/>
                    <a:pt x="391" y="800"/>
                  </a:cubicBezTo>
                  <a:cubicBezTo>
                    <a:pt x="616" y="800"/>
                    <a:pt x="801" y="616"/>
                    <a:pt x="801" y="41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3" name="Freeform 69"/>
            <p:cNvSpPr>
              <a:spLocks noChangeArrowheads="1"/>
            </p:cNvSpPr>
            <p:nvPr/>
          </p:nvSpPr>
          <p:spPr bwMode="black">
            <a:xfrm>
              <a:off x="2584060" y="877110"/>
              <a:ext cx="154875" cy="578540"/>
            </a:xfrm>
            <a:custGeom>
              <a:avLst/>
              <a:gdLst>
                <a:gd name="T0" fmla="*/ 534 w 535"/>
                <a:gd name="T1" fmla="*/ 0 h 1992"/>
                <a:gd name="T2" fmla="*/ 0 w 535"/>
                <a:gd name="T3" fmla="*/ 0 h 1992"/>
                <a:gd name="T4" fmla="*/ 0 w 535"/>
                <a:gd name="T5" fmla="*/ 1991 h 1992"/>
                <a:gd name="T6" fmla="*/ 534 w 535"/>
                <a:gd name="T7" fmla="*/ 1991 h 1992"/>
                <a:gd name="T8" fmla="*/ 534 w 535"/>
                <a:gd name="T9" fmla="*/ 0 h 1992"/>
              </a:gdLst>
              <a:ahLst/>
              <a:cxnLst>
                <a:cxn ang="0">
                  <a:pos x="T0" y="T1"/>
                </a:cxn>
                <a:cxn ang="0">
                  <a:pos x="T2" y="T3"/>
                </a:cxn>
                <a:cxn ang="0">
                  <a:pos x="T4" y="T5"/>
                </a:cxn>
                <a:cxn ang="0">
                  <a:pos x="T6" y="T7"/>
                </a:cxn>
                <a:cxn ang="0">
                  <a:pos x="T8" y="T9"/>
                </a:cxn>
              </a:cxnLst>
              <a:rect l="0" t="0" r="r" b="b"/>
              <a:pathLst>
                <a:path w="535" h="1992">
                  <a:moveTo>
                    <a:pt x="534" y="0"/>
                  </a:moveTo>
                  <a:lnTo>
                    <a:pt x="0" y="0"/>
                  </a:lnTo>
                  <a:lnTo>
                    <a:pt x="0" y="1991"/>
                  </a:lnTo>
                  <a:lnTo>
                    <a:pt x="534" y="1991"/>
                  </a:lnTo>
                  <a:lnTo>
                    <a:pt x="534"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4" name="Freeform 70"/>
            <p:cNvSpPr>
              <a:spLocks noChangeArrowheads="1"/>
            </p:cNvSpPr>
            <p:nvPr/>
          </p:nvSpPr>
          <p:spPr bwMode="black">
            <a:xfrm>
              <a:off x="5586836" y="697917"/>
              <a:ext cx="524782" cy="751334"/>
            </a:xfrm>
            <a:custGeom>
              <a:avLst/>
              <a:gdLst>
                <a:gd name="T0" fmla="*/ 554 w 1807"/>
                <a:gd name="T1" fmla="*/ 1847 h 2587"/>
                <a:gd name="T2" fmla="*/ 554 w 1807"/>
                <a:gd name="T3" fmla="*/ 0 h 2587"/>
                <a:gd name="T4" fmla="*/ 0 w 1807"/>
                <a:gd name="T5" fmla="*/ 0 h 2587"/>
                <a:gd name="T6" fmla="*/ 0 w 1807"/>
                <a:gd name="T7" fmla="*/ 2217 h 2587"/>
                <a:gd name="T8" fmla="*/ 0 w 1807"/>
                <a:gd name="T9" fmla="*/ 2381 h 2587"/>
                <a:gd name="T10" fmla="*/ 0 w 1807"/>
                <a:gd name="T11" fmla="*/ 2586 h 2587"/>
                <a:gd name="T12" fmla="*/ 1806 w 1807"/>
                <a:gd name="T13" fmla="*/ 2586 h 2587"/>
                <a:gd name="T14" fmla="*/ 1806 w 1807"/>
                <a:gd name="T15" fmla="*/ 2094 h 2587"/>
                <a:gd name="T16" fmla="*/ 554 w 1807"/>
                <a:gd name="T17" fmla="*/ 2094 h 2587"/>
                <a:gd name="T18" fmla="*/ 554 w 1807"/>
                <a:gd name="T19" fmla="*/ 1847 h 2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7" h="2587">
                  <a:moveTo>
                    <a:pt x="554" y="1847"/>
                  </a:moveTo>
                  <a:lnTo>
                    <a:pt x="554" y="0"/>
                  </a:lnTo>
                  <a:lnTo>
                    <a:pt x="0" y="0"/>
                  </a:lnTo>
                  <a:lnTo>
                    <a:pt x="0" y="2217"/>
                  </a:lnTo>
                  <a:lnTo>
                    <a:pt x="0" y="2381"/>
                  </a:lnTo>
                  <a:lnTo>
                    <a:pt x="0" y="2586"/>
                  </a:lnTo>
                  <a:lnTo>
                    <a:pt x="1806" y="2586"/>
                  </a:lnTo>
                  <a:lnTo>
                    <a:pt x="1806" y="2094"/>
                  </a:lnTo>
                  <a:lnTo>
                    <a:pt x="554" y="2094"/>
                  </a:lnTo>
                  <a:lnTo>
                    <a:pt x="554" y="184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5" name="Freeform 71"/>
            <p:cNvSpPr>
              <a:spLocks noChangeArrowheads="1"/>
            </p:cNvSpPr>
            <p:nvPr/>
          </p:nvSpPr>
          <p:spPr bwMode="black">
            <a:xfrm>
              <a:off x="6188416" y="865591"/>
              <a:ext cx="554221" cy="601579"/>
            </a:xfrm>
            <a:custGeom>
              <a:avLst/>
              <a:gdLst>
                <a:gd name="T0" fmla="*/ 1867 w 1909"/>
                <a:gd name="T1" fmla="*/ 1704 h 2074"/>
                <a:gd name="T2" fmla="*/ 1867 w 1909"/>
                <a:gd name="T3" fmla="*/ 1704 h 2074"/>
                <a:gd name="T4" fmla="*/ 1046 w 1909"/>
                <a:gd name="T5" fmla="*/ 2073 h 2074"/>
                <a:gd name="T6" fmla="*/ 0 w 1909"/>
                <a:gd name="T7" fmla="*/ 1026 h 2074"/>
                <a:gd name="T8" fmla="*/ 985 w 1909"/>
                <a:gd name="T9" fmla="*/ 0 h 2074"/>
                <a:gd name="T10" fmla="*/ 1908 w 1909"/>
                <a:gd name="T11" fmla="*/ 1006 h 2074"/>
                <a:gd name="T12" fmla="*/ 1908 w 1909"/>
                <a:gd name="T13" fmla="*/ 1170 h 2074"/>
                <a:gd name="T14" fmla="*/ 533 w 1909"/>
                <a:gd name="T15" fmla="*/ 1170 h 2074"/>
                <a:gd name="T16" fmla="*/ 1067 w 1909"/>
                <a:gd name="T17" fmla="*/ 1642 h 2074"/>
                <a:gd name="T18" fmla="*/ 1560 w 1909"/>
                <a:gd name="T19" fmla="*/ 1396 h 2074"/>
                <a:gd name="T20" fmla="*/ 1867 w 1909"/>
                <a:gd name="T21" fmla="*/ 1704 h 2074"/>
                <a:gd name="T22" fmla="*/ 1374 w 1909"/>
                <a:gd name="T23" fmla="*/ 780 h 2074"/>
                <a:gd name="T24" fmla="*/ 1374 w 1909"/>
                <a:gd name="T25" fmla="*/ 780 h 2074"/>
                <a:gd name="T26" fmla="*/ 985 w 1909"/>
                <a:gd name="T27" fmla="*/ 431 h 2074"/>
                <a:gd name="T28" fmla="*/ 553 w 1909"/>
                <a:gd name="T29" fmla="*/ 780 h 2074"/>
                <a:gd name="T30" fmla="*/ 1374 w 1909"/>
                <a:gd name="T31" fmla="*/ 780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09" h="2074">
                  <a:moveTo>
                    <a:pt x="1867" y="1704"/>
                  </a:moveTo>
                  <a:lnTo>
                    <a:pt x="1867" y="1704"/>
                  </a:lnTo>
                  <a:cubicBezTo>
                    <a:pt x="1662" y="1929"/>
                    <a:pt x="1354" y="2073"/>
                    <a:pt x="1046" y="2073"/>
                  </a:cubicBezTo>
                  <a:cubicBezTo>
                    <a:pt x="451" y="2073"/>
                    <a:pt x="0" y="1663"/>
                    <a:pt x="0" y="1026"/>
                  </a:cubicBezTo>
                  <a:cubicBezTo>
                    <a:pt x="0" y="472"/>
                    <a:pt x="389" y="0"/>
                    <a:pt x="985" y="0"/>
                  </a:cubicBezTo>
                  <a:cubicBezTo>
                    <a:pt x="1518" y="0"/>
                    <a:pt x="1908" y="451"/>
                    <a:pt x="1908" y="1006"/>
                  </a:cubicBezTo>
                  <a:cubicBezTo>
                    <a:pt x="1908" y="1067"/>
                    <a:pt x="1908" y="1108"/>
                    <a:pt x="1908" y="1170"/>
                  </a:cubicBezTo>
                  <a:cubicBezTo>
                    <a:pt x="533" y="1170"/>
                    <a:pt x="533" y="1170"/>
                    <a:pt x="533" y="1170"/>
                  </a:cubicBezTo>
                  <a:cubicBezTo>
                    <a:pt x="553" y="1437"/>
                    <a:pt x="779" y="1642"/>
                    <a:pt x="1067" y="1642"/>
                  </a:cubicBezTo>
                  <a:cubicBezTo>
                    <a:pt x="1292" y="1642"/>
                    <a:pt x="1457" y="1498"/>
                    <a:pt x="1560" y="1396"/>
                  </a:cubicBezTo>
                  <a:lnTo>
                    <a:pt x="1867" y="1704"/>
                  </a:lnTo>
                  <a:close/>
                  <a:moveTo>
                    <a:pt x="1374" y="780"/>
                  </a:moveTo>
                  <a:lnTo>
                    <a:pt x="1374" y="780"/>
                  </a:lnTo>
                  <a:cubicBezTo>
                    <a:pt x="1354" y="595"/>
                    <a:pt x="1190" y="431"/>
                    <a:pt x="985" y="431"/>
                  </a:cubicBezTo>
                  <a:cubicBezTo>
                    <a:pt x="759" y="431"/>
                    <a:pt x="574" y="595"/>
                    <a:pt x="553" y="780"/>
                  </a:cubicBezTo>
                  <a:lnTo>
                    <a:pt x="1374" y="78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6" name="Freeform 72"/>
            <p:cNvSpPr>
              <a:spLocks noChangeArrowheads="1"/>
            </p:cNvSpPr>
            <p:nvPr/>
          </p:nvSpPr>
          <p:spPr bwMode="black">
            <a:xfrm>
              <a:off x="6796395" y="877110"/>
              <a:ext cx="995806" cy="578540"/>
            </a:xfrm>
            <a:custGeom>
              <a:avLst/>
              <a:gdLst>
                <a:gd name="T0" fmla="*/ 1704 w 3429"/>
                <a:gd name="T1" fmla="*/ 821 h 1992"/>
                <a:gd name="T2" fmla="*/ 2217 w 3429"/>
                <a:gd name="T3" fmla="*/ 1991 h 1992"/>
                <a:gd name="T4" fmla="*/ 2587 w 3429"/>
                <a:gd name="T5" fmla="*/ 1991 h 1992"/>
                <a:gd name="T6" fmla="*/ 3428 w 3429"/>
                <a:gd name="T7" fmla="*/ 0 h 1992"/>
                <a:gd name="T8" fmla="*/ 2874 w 3429"/>
                <a:gd name="T9" fmla="*/ 0 h 1992"/>
                <a:gd name="T10" fmla="*/ 2402 w 3429"/>
                <a:gd name="T11" fmla="*/ 1149 h 1992"/>
                <a:gd name="T12" fmla="*/ 1889 w 3429"/>
                <a:gd name="T13" fmla="*/ 0 h 1992"/>
                <a:gd name="T14" fmla="*/ 1519 w 3429"/>
                <a:gd name="T15" fmla="*/ 0 h 1992"/>
                <a:gd name="T16" fmla="*/ 1027 w 3429"/>
                <a:gd name="T17" fmla="*/ 1149 h 1992"/>
                <a:gd name="T18" fmla="*/ 534 w 3429"/>
                <a:gd name="T19" fmla="*/ 0 h 1992"/>
                <a:gd name="T20" fmla="*/ 0 w 3429"/>
                <a:gd name="T21" fmla="*/ 0 h 1992"/>
                <a:gd name="T22" fmla="*/ 842 w 3429"/>
                <a:gd name="T23" fmla="*/ 1991 h 1992"/>
                <a:gd name="T24" fmla="*/ 1211 w 3429"/>
                <a:gd name="T25" fmla="*/ 1991 h 1992"/>
                <a:gd name="T26" fmla="*/ 1704 w 3429"/>
                <a:gd name="T27" fmla="*/ 821 h 1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29" h="1992">
                  <a:moveTo>
                    <a:pt x="1704" y="821"/>
                  </a:moveTo>
                  <a:lnTo>
                    <a:pt x="2217" y="1991"/>
                  </a:lnTo>
                  <a:lnTo>
                    <a:pt x="2587" y="1991"/>
                  </a:lnTo>
                  <a:lnTo>
                    <a:pt x="3428" y="0"/>
                  </a:lnTo>
                  <a:lnTo>
                    <a:pt x="2874" y="0"/>
                  </a:lnTo>
                  <a:lnTo>
                    <a:pt x="2402" y="1149"/>
                  </a:lnTo>
                  <a:lnTo>
                    <a:pt x="1889" y="0"/>
                  </a:lnTo>
                  <a:lnTo>
                    <a:pt x="1519" y="0"/>
                  </a:lnTo>
                  <a:lnTo>
                    <a:pt x="1027" y="1149"/>
                  </a:lnTo>
                  <a:lnTo>
                    <a:pt x="534" y="0"/>
                  </a:lnTo>
                  <a:lnTo>
                    <a:pt x="0" y="0"/>
                  </a:lnTo>
                  <a:lnTo>
                    <a:pt x="842" y="1991"/>
                  </a:lnTo>
                  <a:lnTo>
                    <a:pt x="1211" y="1991"/>
                  </a:lnTo>
                  <a:lnTo>
                    <a:pt x="1704" y="82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7" name="Freeform 73"/>
            <p:cNvSpPr>
              <a:spLocks noChangeArrowheads="1"/>
            </p:cNvSpPr>
            <p:nvPr/>
          </p:nvSpPr>
          <p:spPr bwMode="black">
            <a:xfrm>
              <a:off x="7886918" y="609600"/>
              <a:ext cx="208632" cy="197113"/>
            </a:xfrm>
            <a:custGeom>
              <a:avLst/>
              <a:gdLst>
                <a:gd name="T0" fmla="*/ 349 w 719"/>
                <a:gd name="T1" fmla="*/ 0 h 678"/>
                <a:gd name="T2" fmla="*/ 349 w 719"/>
                <a:gd name="T3" fmla="*/ 0 h 678"/>
                <a:gd name="T4" fmla="*/ 0 w 719"/>
                <a:gd name="T5" fmla="*/ 329 h 678"/>
                <a:gd name="T6" fmla="*/ 349 w 719"/>
                <a:gd name="T7" fmla="*/ 677 h 678"/>
                <a:gd name="T8" fmla="*/ 718 w 719"/>
                <a:gd name="T9" fmla="*/ 329 h 678"/>
                <a:gd name="T10" fmla="*/ 349 w 719"/>
                <a:gd name="T11" fmla="*/ 0 h 678"/>
              </a:gdLst>
              <a:ahLst/>
              <a:cxnLst>
                <a:cxn ang="0">
                  <a:pos x="T0" y="T1"/>
                </a:cxn>
                <a:cxn ang="0">
                  <a:pos x="T2" y="T3"/>
                </a:cxn>
                <a:cxn ang="0">
                  <a:pos x="T4" y="T5"/>
                </a:cxn>
                <a:cxn ang="0">
                  <a:pos x="T6" y="T7"/>
                </a:cxn>
                <a:cxn ang="0">
                  <a:pos x="T8" y="T9"/>
                </a:cxn>
                <a:cxn ang="0">
                  <a:pos x="T10" y="T11"/>
                </a:cxn>
              </a:cxnLst>
              <a:rect l="0" t="0" r="r" b="b"/>
              <a:pathLst>
                <a:path w="719" h="678">
                  <a:moveTo>
                    <a:pt x="349" y="0"/>
                  </a:moveTo>
                  <a:lnTo>
                    <a:pt x="349" y="0"/>
                  </a:lnTo>
                  <a:cubicBezTo>
                    <a:pt x="164" y="0"/>
                    <a:pt x="0" y="144"/>
                    <a:pt x="0" y="329"/>
                  </a:cubicBezTo>
                  <a:cubicBezTo>
                    <a:pt x="0" y="534"/>
                    <a:pt x="164" y="677"/>
                    <a:pt x="349" y="677"/>
                  </a:cubicBezTo>
                  <a:cubicBezTo>
                    <a:pt x="554" y="677"/>
                    <a:pt x="718" y="534"/>
                    <a:pt x="718" y="329"/>
                  </a:cubicBezTo>
                  <a:cubicBezTo>
                    <a:pt x="718" y="144"/>
                    <a:pt x="554" y="0"/>
                    <a:pt x="34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8" name="Freeform 74"/>
            <p:cNvSpPr>
              <a:spLocks noChangeArrowheads="1"/>
            </p:cNvSpPr>
            <p:nvPr/>
          </p:nvSpPr>
          <p:spPr bwMode="black">
            <a:xfrm>
              <a:off x="7909957" y="877110"/>
              <a:ext cx="154874" cy="578540"/>
            </a:xfrm>
            <a:custGeom>
              <a:avLst/>
              <a:gdLst>
                <a:gd name="T0" fmla="*/ 533 w 534"/>
                <a:gd name="T1" fmla="*/ 0 h 1992"/>
                <a:gd name="T2" fmla="*/ 0 w 534"/>
                <a:gd name="T3" fmla="*/ 0 h 1992"/>
                <a:gd name="T4" fmla="*/ 0 w 534"/>
                <a:gd name="T5" fmla="*/ 1991 h 1992"/>
                <a:gd name="T6" fmla="*/ 533 w 534"/>
                <a:gd name="T7" fmla="*/ 1991 h 1992"/>
                <a:gd name="T8" fmla="*/ 533 w 534"/>
                <a:gd name="T9" fmla="*/ 0 h 1992"/>
              </a:gdLst>
              <a:ahLst/>
              <a:cxnLst>
                <a:cxn ang="0">
                  <a:pos x="T0" y="T1"/>
                </a:cxn>
                <a:cxn ang="0">
                  <a:pos x="T2" y="T3"/>
                </a:cxn>
                <a:cxn ang="0">
                  <a:pos x="T4" y="T5"/>
                </a:cxn>
                <a:cxn ang="0">
                  <a:pos x="T6" y="T7"/>
                </a:cxn>
                <a:cxn ang="0">
                  <a:pos x="T8" y="T9"/>
                </a:cxn>
              </a:cxnLst>
              <a:rect l="0" t="0" r="r" b="b"/>
              <a:pathLst>
                <a:path w="534" h="1992">
                  <a:moveTo>
                    <a:pt x="533" y="0"/>
                  </a:moveTo>
                  <a:lnTo>
                    <a:pt x="0" y="0"/>
                  </a:lnTo>
                  <a:lnTo>
                    <a:pt x="0" y="1991"/>
                  </a:lnTo>
                  <a:lnTo>
                    <a:pt x="533" y="1991"/>
                  </a:lnTo>
                  <a:lnTo>
                    <a:pt x="533"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9" name="Freeform 75"/>
            <p:cNvSpPr>
              <a:spLocks noChangeArrowheads="1"/>
            </p:cNvSpPr>
            <p:nvPr/>
          </p:nvSpPr>
          <p:spPr bwMode="black">
            <a:xfrm>
              <a:off x="8214586" y="865591"/>
              <a:ext cx="459504" cy="601579"/>
            </a:xfrm>
            <a:custGeom>
              <a:avLst/>
              <a:gdLst>
                <a:gd name="T0" fmla="*/ 0 w 1581"/>
                <a:gd name="T1" fmla="*/ 1806 h 2074"/>
                <a:gd name="T2" fmla="*/ 0 w 1581"/>
                <a:gd name="T3" fmla="*/ 1806 h 2074"/>
                <a:gd name="T4" fmla="*/ 800 w 1581"/>
                <a:gd name="T5" fmla="*/ 2073 h 2074"/>
                <a:gd name="T6" fmla="*/ 1580 w 1581"/>
                <a:gd name="T7" fmla="*/ 1458 h 2074"/>
                <a:gd name="T8" fmla="*/ 615 w 1581"/>
                <a:gd name="T9" fmla="*/ 595 h 2074"/>
                <a:gd name="T10" fmla="*/ 903 w 1581"/>
                <a:gd name="T11" fmla="*/ 451 h 2074"/>
                <a:gd name="T12" fmla="*/ 1272 w 1581"/>
                <a:gd name="T13" fmla="*/ 575 h 2074"/>
                <a:gd name="T14" fmla="*/ 1519 w 1581"/>
                <a:gd name="T15" fmla="*/ 185 h 2074"/>
                <a:gd name="T16" fmla="*/ 862 w 1581"/>
                <a:gd name="T17" fmla="*/ 0 h 2074"/>
                <a:gd name="T18" fmla="*/ 82 w 1581"/>
                <a:gd name="T19" fmla="*/ 615 h 2074"/>
                <a:gd name="T20" fmla="*/ 1046 w 1581"/>
                <a:gd name="T21" fmla="*/ 1437 h 2074"/>
                <a:gd name="T22" fmla="*/ 800 w 1581"/>
                <a:gd name="T23" fmla="*/ 1622 h 2074"/>
                <a:gd name="T24" fmla="*/ 246 w 1581"/>
                <a:gd name="T25" fmla="*/ 1416 h 2074"/>
                <a:gd name="T26" fmla="*/ 0 w 1581"/>
                <a:gd name="T27" fmla="*/ 1806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81" h="2074">
                  <a:moveTo>
                    <a:pt x="0" y="1806"/>
                  </a:moveTo>
                  <a:lnTo>
                    <a:pt x="0" y="1806"/>
                  </a:lnTo>
                  <a:cubicBezTo>
                    <a:pt x="225" y="1971"/>
                    <a:pt x="513" y="2073"/>
                    <a:pt x="800" y="2073"/>
                  </a:cubicBezTo>
                  <a:cubicBezTo>
                    <a:pt x="1211" y="2073"/>
                    <a:pt x="1580" y="1827"/>
                    <a:pt x="1580" y="1458"/>
                  </a:cubicBezTo>
                  <a:cubicBezTo>
                    <a:pt x="1580" y="759"/>
                    <a:pt x="615" y="862"/>
                    <a:pt x="615" y="595"/>
                  </a:cubicBezTo>
                  <a:cubicBezTo>
                    <a:pt x="615" y="493"/>
                    <a:pt x="739" y="451"/>
                    <a:pt x="903" y="451"/>
                  </a:cubicBezTo>
                  <a:cubicBezTo>
                    <a:pt x="1046" y="451"/>
                    <a:pt x="1170" y="513"/>
                    <a:pt x="1272" y="575"/>
                  </a:cubicBezTo>
                  <a:cubicBezTo>
                    <a:pt x="1519" y="185"/>
                    <a:pt x="1519" y="185"/>
                    <a:pt x="1519" y="185"/>
                  </a:cubicBezTo>
                  <a:cubicBezTo>
                    <a:pt x="1396" y="82"/>
                    <a:pt x="1108" y="0"/>
                    <a:pt x="862" y="0"/>
                  </a:cubicBezTo>
                  <a:cubicBezTo>
                    <a:pt x="451" y="0"/>
                    <a:pt x="82" y="226"/>
                    <a:pt x="82" y="615"/>
                  </a:cubicBezTo>
                  <a:cubicBezTo>
                    <a:pt x="82" y="1252"/>
                    <a:pt x="1046" y="1149"/>
                    <a:pt x="1046" y="1437"/>
                  </a:cubicBezTo>
                  <a:cubicBezTo>
                    <a:pt x="1046" y="1540"/>
                    <a:pt x="944" y="1622"/>
                    <a:pt x="800" y="1622"/>
                  </a:cubicBezTo>
                  <a:cubicBezTo>
                    <a:pt x="595" y="1622"/>
                    <a:pt x="389" y="1540"/>
                    <a:pt x="246" y="1416"/>
                  </a:cubicBezTo>
                  <a:lnTo>
                    <a:pt x="0" y="180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20" name="Oval 3"/>
            <p:cNvSpPr/>
            <p:nvPr/>
          </p:nvSpPr>
          <p:spPr bwMode="black">
            <a:xfrm>
              <a:off x="1827606" y="865591"/>
              <a:ext cx="612648" cy="603504"/>
            </a:xfrm>
            <a:custGeom>
              <a:avLst/>
              <a:gdLst/>
              <a:ahLst/>
              <a:cxnLst/>
              <a:rect l="l" t="t" r="r" b="b"/>
              <a:pathLst>
                <a:path w="612648" h="603504">
                  <a:moveTo>
                    <a:pt x="306324" y="141732"/>
                  </a:moveTo>
                  <a:cubicBezTo>
                    <a:pt x="222997" y="141732"/>
                    <a:pt x="155448" y="213375"/>
                    <a:pt x="155448" y="301752"/>
                  </a:cubicBezTo>
                  <a:cubicBezTo>
                    <a:pt x="155448" y="390129"/>
                    <a:pt x="222997" y="461772"/>
                    <a:pt x="306324" y="461772"/>
                  </a:cubicBezTo>
                  <a:cubicBezTo>
                    <a:pt x="389651" y="461772"/>
                    <a:pt x="457200" y="390129"/>
                    <a:pt x="457200" y="301752"/>
                  </a:cubicBezTo>
                  <a:cubicBezTo>
                    <a:pt x="457200" y="213375"/>
                    <a:pt x="389651" y="141732"/>
                    <a:pt x="306324" y="141732"/>
                  </a:cubicBezTo>
                  <a:close/>
                  <a:moveTo>
                    <a:pt x="306324" y="0"/>
                  </a:moveTo>
                  <a:cubicBezTo>
                    <a:pt x="475502" y="0"/>
                    <a:pt x="612648" y="135099"/>
                    <a:pt x="612648" y="301752"/>
                  </a:cubicBezTo>
                  <a:cubicBezTo>
                    <a:pt x="612648" y="468405"/>
                    <a:pt x="475502" y="603504"/>
                    <a:pt x="306324" y="603504"/>
                  </a:cubicBezTo>
                  <a:cubicBezTo>
                    <a:pt x="137146" y="603504"/>
                    <a:pt x="0" y="468405"/>
                    <a:pt x="0" y="301752"/>
                  </a:cubicBezTo>
                  <a:cubicBezTo>
                    <a:pt x="0" y="135099"/>
                    <a:pt x="137146" y="0"/>
                    <a:pt x="306324" y="0"/>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grpSp>
      <p:sp>
        <p:nvSpPr>
          <p:cNvPr id="4" name="Picture Placeholder 3"/>
          <p:cNvSpPr>
            <a:spLocks noGrp="1"/>
          </p:cNvSpPr>
          <p:nvPr>
            <p:ph type="pic" sz="quarter" idx="10" hasCustomPrompt="1"/>
          </p:nvPr>
        </p:nvSpPr>
        <p:spPr>
          <a:xfrm>
            <a:off x="487465" y="2338166"/>
            <a:ext cx="1880556" cy="1880556"/>
          </a:xfrm>
          <a:solidFill>
            <a:schemeClr val="bg1"/>
          </a:solidFill>
        </p:spPr>
        <p:txBody>
          <a:bodyPr anchor="ctr">
            <a:normAutofit/>
          </a:bodyPr>
          <a:lstStyle>
            <a:lvl1pPr marL="0" indent="0" algn="ctr">
              <a:buNone/>
              <a:defRPr sz="1600">
                <a:solidFill>
                  <a:schemeClr val="tx1">
                    <a:lumMod val="50000"/>
                    <a:lumOff val="50000"/>
                  </a:schemeClr>
                </a:solidFill>
              </a:defRPr>
            </a:lvl1pPr>
          </a:lstStyle>
          <a:p>
            <a:r>
              <a:rPr lang="en-US" dirty="0"/>
              <a:t>Insert Bio Photo</a:t>
            </a:r>
          </a:p>
        </p:txBody>
      </p:sp>
      <p:sp>
        <p:nvSpPr>
          <p:cNvPr id="26" name="Text Placeholder 25"/>
          <p:cNvSpPr>
            <a:spLocks noGrp="1"/>
          </p:cNvSpPr>
          <p:nvPr>
            <p:ph type="body" sz="quarter" idx="14" hasCustomPrompt="1"/>
          </p:nvPr>
        </p:nvSpPr>
        <p:spPr>
          <a:xfrm>
            <a:off x="486835" y="4303640"/>
            <a:ext cx="1881187" cy="601133"/>
          </a:xfrm>
        </p:spPr>
        <p:txBody>
          <a:bodyPr>
            <a:noAutofit/>
          </a:bodyPr>
          <a:lstStyle>
            <a:lvl1pPr marL="0" indent="0">
              <a:buNone/>
              <a:defRPr sz="1467" b="1" baseline="0">
                <a:solidFill>
                  <a:schemeClr val="bg1"/>
                </a:solidFill>
              </a:defRPr>
            </a:lvl1pPr>
            <a:lvl2pPr marL="306908" indent="0">
              <a:buNone/>
              <a:defRPr sz="1467"/>
            </a:lvl2pPr>
            <a:lvl3pPr marL="613818" indent="0">
              <a:buNone/>
              <a:defRPr sz="1467"/>
            </a:lvl3pPr>
            <a:lvl4pPr marL="910144" indent="0">
              <a:buNone/>
              <a:defRPr sz="1467"/>
            </a:lvl4pPr>
            <a:lvl5pPr marL="1214936" indent="0">
              <a:buNone/>
              <a:defRPr sz="1467"/>
            </a:lvl5pPr>
          </a:lstStyle>
          <a:p>
            <a:pPr lvl="0"/>
            <a:r>
              <a:rPr lang="en-US" dirty="0"/>
              <a:t>Insert Name Here</a:t>
            </a:r>
          </a:p>
        </p:txBody>
      </p:sp>
      <p:sp>
        <p:nvSpPr>
          <p:cNvPr id="34" name="Picture Placeholder 3"/>
          <p:cNvSpPr>
            <a:spLocks noGrp="1"/>
          </p:cNvSpPr>
          <p:nvPr>
            <p:ph type="pic" sz="quarter" idx="18" hasCustomPrompt="1"/>
          </p:nvPr>
        </p:nvSpPr>
        <p:spPr>
          <a:xfrm>
            <a:off x="2719609" y="2338166"/>
            <a:ext cx="1880556" cy="1880556"/>
          </a:xfrm>
          <a:solidFill>
            <a:schemeClr val="bg1"/>
          </a:solidFill>
        </p:spPr>
        <p:txBody>
          <a:bodyPr anchor="ctr">
            <a:normAutofit/>
          </a:bodyPr>
          <a:lstStyle>
            <a:lvl1pPr marL="0" indent="0" algn="ctr">
              <a:buNone/>
              <a:defRPr sz="1600">
                <a:solidFill>
                  <a:schemeClr val="tx1">
                    <a:lumMod val="50000"/>
                    <a:lumOff val="50000"/>
                  </a:schemeClr>
                </a:solidFill>
              </a:defRPr>
            </a:lvl1pPr>
          </a:lstStyle>
          <a:p>
            <a:r>
              <a:rPr lang="en-US" dirty="0"/>
              <a:t>Insert Bio Photo</a:t>
            </a:r>
          </a:p>
        </p:txBody>
      </p:sp>
      <p:sp>
        <p:nvSpPr>
          <p:cNvPr id="35" name="Picture Placeholder 3"/>
          <p:cNvSpPr>
            <a:spLocks noGrp="1"/>
          </p:cNvSpPr>
          <p:nvPr>
            <p:ph type="pic" sz="quarter" idx="19" hasCustomPrompt="1"/>
          </p:nvPr>
        </p:nvSpPr>
        <p:spPr>
          <a:xfrm>
            <a:off x="4951753" y="2338166"/>
            <a:ext cx="1880556" cy="1880556"/>
          </a:xfrm>
          <a:solidFill>
            <a:schemeClr val="bg1"/>
          </a:solidFill>
        </p:spPr>
        <p:txBody>
          <a:bodyPr anchor="ctr">
            <a:normAutofit/>
          </a:bodyPr>
          <a:lstStyle>
            <a:lvl1pPr marL="0" indent="0" algn="ctr">
              <a:buNone/>
              <a:defRPr sz="1600">
                <a:solidFill>
                  <a:schemeClr val="tx1">
                    <a:lumMod val="50000"/>
                    <a:lumOff val="50000"/>
                  </a:schemeClr>
                </a:solidFill>
              </a:defRPr>
            </a:lvl1pPr>
          </a:lstStyle>
          <a:p>
            <a:r>
              <a:rPr lang="en-US" dirty="0"/>
              <a:t>Insert Bio Photo</a:t>
            </a:r>
          </a:p>
        </p:txBody>
      </p:sp>
      <p:sp>
        <p:nvSpPr>
          <p:cNvPr id="36" name="Picture Placeholder 3"/>
          <p:cNvSpPr>
            <a:spLocks noGrp="1"/>
          </p:cNvSpPr>
          <p:nvPr>
            <p:ph type="pic" sz="quarter" idx="20" hasCustomPrompt="1"/>
          </p:nvPr>
        </p:nvSpPr>
        <p:spPr>
          <a:xfrm>
            <a:off x="7183897" y="2338166"/>
            <a:ext cx="1880556" cy="1880556"/>
          </a:xfrm>
          <a:solidFill>
            <a:schemeClr val="bg1"/>
          </a:solidFill>
        </p:spPr>
        <p:txBody>
          <a:bodyPr anchor="ctr">
            <a:normAutofit/>
          </a:bodyPr>
          <a:lstStyle>
            <a:lvl1pPr marL="0" indent="0" algn="ctr">
              <a:buNone/>
              <a:defRPr sz="1600">
                <a:solidFill>
                  <a:schemeClr val="tx1">
                    <a:lumMod val="50000"/>
                    <a:lumOff val="50000"/>
                  </a:schemeClr>
                </a:solidFill>
              </a:defRPr>
            </a:lvl1pPr>
          </a:lstStyle>
          <a:p>
            <a:r>
              <a:rPr lang="en-US" dirty="0"/>
              <a:t>Insert Bio Photo</a:t>
            </a:r>
          </a:p>
        </p:txBody>
      </p:sp>
      <p:sp>
        <p:nvSpPr>
          <p:cNvPr id="37" name="Picture Placeholder 3"/>
          <p:cNvSpPr>
            <a:spLocks noGrp="1"/>
          </p:cNvSpPr>
          <p:nvPr>
            <p:ph type="pic" sz="quarter" idx="21" hasCustomPrompt="1"/>
          </p:nvPr>
        </p:nvSpPr>
        <p:spPr>
          <a:xfrm>
            <a:off x="9416041" y="2338166"/>
            <a:ext cx="1880556" cy="1880556"/>
          </a:xfrm>
          <a:solidFill>
            <a:schemeClr val="bg1"/>
          </a:solidFill>
        </p:spPr>
        <p:txBody>
          <a:bodyPr anchor="ctr">
            <a:normAutofit/>
          </a:bodyPr>
          <a:lstStyle>
            <a:lvl1pPr marL="0" indent="0" algn="ctr">
              <a:buNone/>
              <a:defRPr sz="1600">
                <a:solidFill>
                  <a:schemeClr val="tx1">
                    <a:lumMod val="50000"/>
                    <a:lumOff val="50000"/>
                  </a:schemeClr>
                </a:solidFill>
              </a:defRPr>
            </a:lvl1pPr>
          </a:lstStyle>
          <a:p>
            <a:r>
              <a:rPr lang="en-US" dirty="0"/>
              <a:t>Insert Bio Photo</a:t>
            </a:r>
          </a:p>
        </p:txBody>
      </p:sp>
      <p:sp>
        <p:nvSpPr>
          <p:cNvPr id="38" name="Text Placeholder 25"/>
          <p:cNvSpPr>
            <a:spLocks noGrp="1"/>
          </p:cNvSpPr>
          <p:nvPr>
            <p:ph type="body" sz="quarter" idx="22" hasCustomPrompt="1"/>
          </p:nvPr>
        </p:nvSpPr>
        <p:spPr>
          <a:xfrm>
            <a:off x="7172479" y="4303640"/>
            <a:ext cx="1881187" cy="601133"/>
          </a:xfrm>
        </p:spPr>
        <p:txBody>
          <a:bodyPr>
            <a:noAutofit/>
          </a:bodyPr>
          <a:lstStyle>
            <a:lvl1pPr marL="0" indent="0">
              <a:buNone/>
              <a:defRPr sz="1467" b="1" baseline="0">
                <a:solidFill>
                  <a:schemeClr val="bg1"/>
                </a:solidFill>
              </a:defRPr>
            </a:lvl1pPr>
            <a:lvl2pPr marL="306908" indent="0">
              <a:buNone/>
              <a:defRPr sz="1467"/>
            </a:lvl2pPr>
            <a:lvl3pPr marL="613818" indent="0">
              <a:buNone/>
              <a:defRPr sz="1467"/>
            </a:lvl3pPr>
            <a:lvl4pPr marL="910144" indent="0">
              <a:buNone/>
              <a:defRPr sz="1467"/>
            </a:lvl4pPr>
            <a:lvl5pPr marL="1214936" indent="0">
              <a:buNone/>
              <a:defRPr sz="1467"/>
            </a:lvl5pPr>
          </a:lstStyle>
          <a:p>
            <a:pPr lvl="0"/>
            <a:r>
              <a:rPr lang="en-US" dirty="0"/>
              <a:t>Insert Name Here</a:t>
            </a:r>
          </a:p>
        </p:txBody>
      </p:sp>
      <p:sp>
        <p:nvSpPr>
          <p:cNvPr id="39" name="Text Placeholder 25"/>
          <p:cNvSpPr>
            <a:spLocks noGrp="1"/>
          </p:cNvSpPr>
          <p:nvPr>
            <p:ph type="body" sz="quarter" idx="23" hasCustomPrompt="1"/>
          </p:nvPr>
        </p:nvSpPr>
        <p:spPr>
          <a:xfrm>
            <a:off x="2715383" y="4303640"/>
            <a:ext cx="1881187" cy="601133"/>
          </a:xfrm>
        </p:spPr>
        <p:txBody>
          <a:bodyPr>
            <a:noAutofit/>
          </a:bodyPr>
          <a:lstStyle>
            <a:lvl1pPr marL="0" indent="0">
              <a:buNone/>
              <a:defRPr sz="1467" b="1" baseline="0">
                <a:solidFill>
                  <a:schemeClr val="bg1"/>
                </a:solidFill>
              </a:defRPr>
            </a:lvl1pPr>
            <a:lvl2pPr marL="306908" indent="0">
              <a:buNone/>
              <a:defRPr sz="1467"/>
            </a:lvl2pPr>
            <a:lvl3pPr marL="613818" indent="0">
              <a:buNone/>
              <a:defRPr sz="1467"/>
            </a:lvl3pPr>
            <a:lvl4pPr marL="910144" indent="0">
              <a:buNone/>
              <a:defRPr sz="1467"/>
            </a:lvl4pPr>
            <a:lvl5pPr marL="1214936" indent="0">
              <a:buNone/>
              <a:defRPr sz="1467"/>
            </a:lvl5pPr>
          </a:lstStyle>
          <a:p>
            <a:pPr lvl="0"/>
            <a:r>
              <a:rPr lang="en-US" dirty="0"/>
              <a:t>Insert Name Here</a:t>
            </a:r>
          </a:p>
        </p:txBody>
      </p:sp>
      <p:sp>
        <p:nvSpPr>
          <p:cNvPr id="40" name="Text Placeholder 25"/>
          <p:cNvSpPr>
            <a:spLocks noGrp="1"/>
          </p:cNvSpPr>
          <p:nvPr>
            <p:ph type="body" sz="quarter" idx="24" hasCustomPrompt="1"/>
          </p:nvPr>
        </p:nvSpPr>
        <p:spPr>
          <a:xfrm>
            <a:off x="4943931" y="4303640"/>
            <a:ext cx="1881187" cy="601133"/>
          </a:xfrm>
        </p:spPr>
        <p:txBody>
          <a:bodyPr>
            <a:noAutofit/>
          </a:bodyPr>
          <a:lstStyle>
            <a:lvl1pPr marL="0" indent="0">
              <a:buNone/>
              <a:defRPr sz="1467" b="1" baseline="0">
                <a:solidFill>
                  <a:schemeClr val="bg1"/>
                </a:solidFill>
              </a:defRPr>
            </a:lvl1pPr>
            <a:lvl2pPr marL="306908" indent="0">
              <a:buNone/>
              <a:defRPr sz="1467"/>
            </a:lvl2pPr>
            <a:lvl3pPr marL="613818" indent="0">
              <a:buNone/>
              <a:defRPr sz="1467"/>
            </a:lvl3pPr>
            <a:lvl4pPr marL="910144" indent="0">
              <a:buNone/>
              <a:defRPr sz="1467"/>
            </a:lvl4pPr>
            <a:lvl5pPr marL="1214936" indent="0">
              <a:buNone/>
              <a:defRPr sz="1467"/>
            </a:lvl5pPr>
          </a:lstStyle>
          <a:p>
            <a:pPr lvl="0"/>
            <a:r>
              <a:rPr lang="en-US" dirty="0"/>
              <a:t>Insert Name Here</a:t>
            </a:r>
          </a:p>
        </p:txBody>
      </p:sp>
      <p:sp>
        <p:nvSpPr>
          <p:cNvPr id="41" name="Text Placeholder 25"/>
          <p:cNvSpPr>
            <a:spLocks noGrp="1"/>
          </p:cNvSpPr>
          <p:nvPr>
            <p:ph type="body" sz="quarter" idx="25" hasCustomPrompt="1"/>
          </p:nvPr>
        </p:nvSpPr>
        <p:spPr>
          <a:xfrm>
            <a:off x="9401028" y="4303640"/>
            <a:ext cx="1881187" cy="601133"/>
          </a:xfrm>
        </p:spPr>
        <p:txBody>
          <a:bodyPr>
            <a:noAutofit/>
          </a:bodyPr>
          <a:lstStyle>
            <a:lvl1pPr marL="0" indent="0">
              <a:buNone/>
              <a:defRPr sz="1467" b="1" baseline="0">
                <a:solidFill>
                  <a:schemeClr val="bg1"/>
                </a:solidFill>
              </a:defRPr>
            </a:lvl1pPr>
            <a:lvl2pPr marL="306908" indent="0">
              <a:buNone/>
              <a:defRPr sz="1467"/>
            </a:lvl2pPr>
            <a:lvl3pPr marL="613818" indent="0">
              <a:buNone/>
              <a:defRPr sz="1467"/>
            </a:lvl3pPr>
            <a:lvl4pPr marL="910144" indent="0">
              <a:buNone/>
              <a:defRPr sz="1467"/>
            </a:lvl4pPr>
            <a:lvl5pPr marL="1214936" indent="0">
              <a:buNone/>
              <a:defRPr sz="1467"/>
            </a:lvl5pPr>
          </a:lstStyle>
          <a:p>
            <a:pPr lvl="0"/>
            <a:r>
              <a:rPr lang="en-US" dirty="0"/>
              <a:t>Insert Name Here</a:t>
            </a:r>
          </a:p>
        </p:txBody>
      </p:sp>
      <p:sp>
        <p:nvSpPr>
          <p:cNvPr id="30" name="Rectangle 29"/>
          <p:cNvSpPr/>
          <p:nvPr userDrawn="1"/>
        </p:nvSpPr>
        <p:spPr>
          <a:xfrm>
            <a:off x="487465" y="1314565"/>
            <a:ext cx="2952731" cy="656655"/>
          </a:xfrm>
          <a:prstGeom prst="rect">
            <a:avLst/>
          </a:prstGeom>
        </p:spPr>
        <p:txBody>
          <a:bodyPr wrap="none" lIns="0" tIns="0" rIns="0" bIns="0">
            <a:spAutoFit/>
          </a:bodyPr>
          <a:lstStyle/>
          <a:p>
            <a:r>
              <a:rPr kumimoji="0" lang="en-US" sz="4267" b="1" i="0" u="none" strike="noStrike" kern="1200" cap="none" spc="0" normalizeH="0" baseline="0" noProof="0" dirty="0">
                <a:ln>
                  <a:noFill/>
                </a:ln>
                <a:solidFill>
                  <a:schemeClr val="bg1"/>
                </a:solidFill>
                <a:effectLst/>
                <a:uLnTx/>
                <a:uFillTx/>
                <a:latin typeface="Tahoma"/>
                <a:ea typeface="+mj-ea"/>
                <a:cs typeface="+mj-cs"/>
              </a:rPr>
              <a:t>Presenters</a:t>
            </a:r>
            <a:endParaRPr lang="en-US" sz="4267" dirty="0">
              <a:solidFill>
                <a:schemeClr val="bg1"/>
              </a:solidFill>
            </a:endParaRPr>
          </a:p>
        </p:txBody>
      </p:sp>
    </p:spTree>
    <p:extLst>
      <p:ext uri="{BB962C8B-B14F-4D97-AF65-F5344CB8AC3E}">
        <p14:creationId xmlns:p14="http://schemas.microsoft.com/office/powerpoint/2010/main" val="34540541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Presenters 6">
    <p:spTree>
      <p:nvGrpSpPr>
        <p:cNvPr id="1" name=""/>
        <p:cNvGrpSpPr/>
        <p:nvPr/>
      </p:nvGrpSpPr>
      <p:grpSpPr>
        <a:xfrm>
          <a:off x="0" y="0"/>
          <a:ext cx="0" cy="0"/>
          <a:chOff x="0" y="0"/>
          <a:chExt cx="0" cy="0"/>
        </a:xfrm>
      </p:grpSpPr>
      <p:pic>
        <p:nvPicPr>
          <p:cNvPr id="29" name="Picture 28"/>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1016"/>
            <a:ext cx="12193056" cy="6858595"/>
          </a:xfrm>
          <a:prstGeom prst="rect">
            <a:avLst/>
          </a:prstGeom>
        </p:spPr>
      </p:pic>
      <p:grpSp>
        <p:nvGrpSpPr>
          <p:cNvPr id="7" name="Group 6"/>
          <p:cNvGrpSpPr>
            <a:grpSpLocks noChangeAspect="1"/>
          </p:cNvGrpSpPr>
          <p:nvPr userDrawn="1"/>
        </p:nvGrpSpPr>
        <p:grpSpPr bwMode="black">
          <a:xfrm>
            <a:off x="550437" y="6213987"/>
            <a:ext cx="2165884" cy="317300"/>
            <a:chOff x="838200" y="609600"/>
            <a:chExt cx="7835890" cy="1143000"/>
          </a:xfrm>
          <a:solidFill>
            <a:srgbClr val="FFFFFF"/>
          </a:solidFill>
        </p:grpSpPr>
        <p:sp>
          <p:nvSpPr>
            <p:cNvPr id="8" name="Freeform 62"/>
            <p:cNvSpPr>
              <a:spLocks noChangeArrowheads="1"/>
            </p:cNvSpPr>
            <p:nvPr/>
          </p:nvSpPr>
          <p:spPr bwMode="black">
            <a:xfrm>
              <a:off x="4597431" y="865591"/>
              <a:ext cx="572140" cy="583660"/>
            </a:xfrm>
            <a:custGeom>
              <a:avLst/>
              <a:gdLst>
                <a:gd name="T0" fmla="*/ 512 w 1970"/>
                <a:gd name="T1" fmla="*/ 41 h 2012"/>
                <a:gd name="T2" fmla="*/ 512 w 1970"/>
                <a:gd name="T3" fmla="*/ 41 h 2012"/>
                <a:gd name="T4" fmla="*/ 0 w 1970"/>
                <a:gd name="T5" fmla="*/ 41 h 2012"/>
                <a:gd name="T6" fmla="*/ 0 w 1970"/>
                <a:gd name="T7" fmla="*/ 2011 h 2012"/>
                <a:gd name="T8" fmla="*/ 532 w 1970"/>
                <a:gd name="T9" fmla="*/ 2011 h 2012"/>
                <a:gd name="T10" fmla="*/ 532 w 1970"/>
                <a:gd name="T11" fmla="*/ 739 h 2012"/>
                <a:gd name="T12" fmla="*/ 1004 w 1970"/>
                <a:gd name="T13" fmla="*/ 493 h 2012"/>
                <a:gd name="T14" fmla="*/ 1312 w 1970"/>
                <a:gd name="T15" fmla="*/ 595 h 2012"/>
                <a:gd name="T16" fmla="*/ 1435 w 1970"/>
                <a:gd name="T17" fmla="*/ 965 h 2012"/>
                <a:gd name="T18" fmla="*/ 1435 w 1970"/>
                <a:gd name="T19" fmla="*/ 2011 h 2012"/>
                <a:gd name="T20" fmla="*/ 1969 w 1970"/>
                <a:gd name="T21" fmla="*/ 2011 h 2012"/>
                <a:gd name="T22" fmla="*/ 1969 w 1970"/>
                <a:gd name="T23" fmla="*/ 1006 h 2012"/>
                <a:gd name="T24" fmla="*/ 1764 w 1970"/>
                <a:gd name="T25" fmla="*/ 308 h 2012"/>
                <a:gd name="T26" fmla="*/ 1066 w 1970"/>
                <a:gd name="T27" fmla="*/ 0 h 2012"/>
                <a:gd name="T28" fmla="*/ 512 w 1970"/>
                <a:gd name="T29" fmla="*/ 349 h 2012"/>
                <a:gd name="T30" fmla="*/ 512 w 1970"/>
                <a:gd name="T31" fmla="*/ 41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0" h="2012">
                  <a:moveTo>
                    <a:pt x="512" y="41"/>
                  </a:moveTo>
                  <a:lnTo>
                    <a:pt x="512" y="41"/>
                  </a:lnTo>
                  <a:cubicBezTo>
                    <a:pt x="0" y="41"/>
                    <a:pt x="0" y="41"/>
                    <a:pt x="0" y="41"/>
                  </a:cubicBezTo>
                  <a:cubicBezTo>
                    <a:pt x="0" y="2011"/>
                    <a:pt x="0" y="2011"/>
                    <a:pt x="0" y="2011"/>
                  </a:cubicBezTo>
                  <a:cubicBezTo>
                    <a:pt x="532" y="2011"/>
                    <a:pt x="532" y="2011"/>
                    <a:pt x="532" y="2011"/>
                  </a:cubicBezTo>
                  <a:cubicBezTo>
                    <a:pt x="532" y="739"/>
                    <a:pt x="532" y="739"/>
                    <a:pt x="532" y="739"/>
                  </a:cubicBezTo>
                  <a:cubicBezTo>
                    <a:pt x="594" y="636"/>
                    <a:pt x="778" y="493"/>
                    <a:pt x="1004" y="493"/>
                  </a:cubicBezTo>
                  <a:cubicBezTo>
                    <a:pt x="1128" y="493"/>
                    <a:pt x="1230" y="533"/>
                    <a:pt x="1312" y="595"/>
                  </a:cubicBezTo>
                  <a:cubicBezTo>
                    <a:pt x="1374" y="677"/>
                    <a:pt x="1435" y="780"/>
                    <a:pt x="1435" y="965"/>
                  </a:cubicBezTo>
                  <a:cubicBezTo>
                    <a:pt x="1435" y="2011"/>
                    <a:pt x="1435" y="2011"/>
                    <a:pt x="1435" y="2011"/>
                  </a:cubicBezTo>
                  <a:cubicBezTo>
                    <a:pt x="1969" y="2011"/>
                    <a:pt x="1969" y="2011"/>
                    <a:pt x="1969" y="2011"/>
                  </a:cubicBezTo>
                  <a:cubicBezTo>
                    <a:pt x="1969" y="1006"/>
                    <a:pt x="1969" y="1006"/>
                    <a:pt x="1969" y="1006"/>
                  </a:cubicBezTo>
                  <a:cubicBezTo>
                    <a:pt x="1969" y="677"/>
                    <a:pt x="1887" y="472"/>
                    <a:pt x="1764" y="308"/>
                  </a:cubicBezTo>
                  <a:cubicBezTo>
                    <a:pt x="1599" y="123"/>
                    <a:pt x="1333" y="0"/>
                    <a:pt x="1066" y="0"/>
                  </a:cubicBezTo>
                  <a:cubicBezTo>
                    <a:pt x="717" y="0"/>
                    <a:pt x="512" y="185"/>
                    <a:pt x="512" y="349"/>
                  </a:cubicBezTo>
                  <a:lnTo>
                    <a:pt x="512" y="4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9" name="Freeform 63"/>
            <p:cNvSpPr>
              <a:spLocks noChangeArrowheads="1"/>
            </p:cNvSpPr>
            <p:nvPr/>
          </p:nvSpPr>
          <p:spPr bwMode="black">
            <a:xfrm>
              <a:off x="838200" y="697917"/>
              <a:ext cx="852451" cy="756454"/>
            </a:xfrm>
            <a:custGeom>
              <a:avLst/>
              <a:gdLst>
                <a:gd name="T0" fmla="*/ 2525 w 2936"/>
                <a:gd name="T1" fmla="*/ 0 h 2608"/>
                <a:gd name="T2" fmla="*/ 1457 w 2936"/>
                <a:gd name="T3" fmla="*/ 1355 h 2608"/>
                <a:gd name="T4" fmla="*/ 390 w 2936"/>
                <a:gd name="T5" fmla="*/ 0 h 2608"/>
                <a:gd name="T6" fmla="*/ 0 w 2936"/>
                <a:gd name="T7" fmla="*/ 0 h 2608"/>
                <a:gd name="T8" fmla="*/ 0 w 2936"/>
                <a:gd name="T9" fmla="*/ 2607 h 2608"/>
                <a:gd name="T10" fmla="*/ 534 w 2936"/>
                <a:gd name="T11" fmla="*/ 2607 h 2608"/>
                <a:gd name="T12" fmla="*/ 534 w 2936"/>
                <a:gd name="T13" fmla="*/ 944 h 2608"/>
                <a:gd name="T14" fmla="*/ 1273 w 2936"/>
                <a:gd name="T15" fmla="*/ 1909 h 2608"/>
                <a:gd name="T16" fmla="*/ 1662 w 2936"/>
                <a:gd name="T17" fmla="*/ 1909 h 2608"/>
                <a:gd name="T18" fmla="*/ 2401 w 2936"/>
                <a:gd name="T19" fmla="*/ 965 h 2608"/>
                <a:gd name="T20" fmla="*/ 2401 w 2936"/>
                <a:gd name="T21" fmla="*/ 2607 h 2608"/>
                <a:gd name="T22" fmla="*/ 2935 w 2936"/>
                <a:gd name="T23" fmla="*/ 2607 h 2608"/>
                <a:gd name="T24" fmla="*/ 2935 w 2936"/>
                <a:gd name="T25" fmla="*/ 0 h 2608"/>
                <a:gd name="T26" fmla="*/ 2525 w 2936"/>
                <a:gd name="T27" fmla="*/ 0 h 2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36" h="2608">
                  <a:moveTo>
                    <a:pt x="2525" y="0"/>
                  </a:moveTo>
                  <a:lnTo>
                    <a:pt x="1457" y="1355"/>
                  </a:lnTo>
                  <a:lnTo>
                    <a:pt x="390" y="0"/>
                  </a:lnTo>
                  <a:lnTo>
                    <a:pt x="0" y="0"/>
                  </a:lnTo>
                  <a:lnTo>
                    <a:pt x="0" y="2607"/>
                  </a:lnTo>
                  <a:lnTo>
                    <a:pt x="534" y="2607"/>
                  </a:lnTo>
                  <a:lnTo>
                    <a:pt x="534" y="944"/>
                  </a:lnTo>
                  <a:lnTo>
                    <a:pt x="1273" y="1909"/>
                  </a:lnTo>
                  <a:lnTo>
                    <a:pt x="1662" y="1909"/>
                  </a:lnTo>
                  <a:lnTo>
                    <a:pt x="2401" y="965"/>
                  </a:lnTo>
                  <a:lnTo>
                    <a:pt x="2401" y="2607"/>
                  </a:lnTo>
                  <a:lnTo>
                    <a:pt x="2935" y="2607"/>
                  </a:lnTo>
                  <a:lnTo>
                    <a:pt x="2935" y="0"/>
                  </a:lnTo>
                  <a:lnTo>
                    <a:pt x="2525"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0" name="Freeform 66"/>
            <p:cNvSpPr>
              <a:spLocks noChangeArrowheads="1"/>
            </p:cNvSpPr>
            <p:nvPr/>
          </p:nvSpPr>
          <p:spPr bwMode="black">
            <a:xfrm>
              <a:off x="3829457" y="865591"/>
              <a:ext cx="590059" cy="601579"/>
            </a:xfrm>
            <a:custGeom>
              <a:avLst/>
              <a:gdLst>
                <a:gd name="T0" fmla="*/ 1539 w 2032"/>
                <a:gd name="T1" fmla="*/ 20 h 2074"/>
                <a:gd name="T2" fmla="*/ 1539 w 2032"/>
                <a:gd name="T3" fmla="*/ 20 h 2074"/>
                <a:gd name="T4" fmla="*/ 1539 w 2032"/>
                <a:gd name="T5" fmla="*/ 328 h 2074"/>
                <a:gd name="T6" fmla="*/ 964 w 2032"/>
                <a:gd name="T7" fmla="*/ 0 h 2074"/>
                <a:gd name="T8" fmla="*/ 0 w 2032"/>
                <a:gd name="T9" fmla="*/ 1026 h 2074"/>
                <a:gd name="T10" fmla="*/ 246 w 2032"/>
                <a:gd name="T11" fmla="*/ 1724 h 2074"/>
                <a:gd name="T12" fmla="*/ 985 w 2032"/>
                <a:gd name="T13" fmla="*/ 2073 h 2074"/>
                <a:gd name="T14" fmla="*/ 1539 w 2032"/>
                <a:gd name="T15" fmla="*/ 1724 h 2074"/>
                <a:gd name="T16" fmla="*/ 1539 w 2032"/>
                <a:gd name="T17" fmla="*/ 2032 h 2074"/>
                <a:gd name="T18" fmla="*/ 2031 w 2032"/>
                <a:gd name="T19" fmla="*/ 2032 h 2074"/>
                <a:gd name="T20" fmla="*/ 2031 w 2032"/>
                <a:gd name="T21" fmla="*/ 20 h 2074"/>
                <a:gd name="T22" fmla="*/ 1539 w 2032"/>
                <a:gd name="T23" fmla="*/ 20 h 2074"/>
                <a:gd name="T24" fmla="*/ 1005 w 2032"/>
                <a:gd name="T25" fmla="*/ 1540 h 2074"/>
                <a:gd name="T26" fmla="*/ 1005 w 2032"/>
                <a:gd name="T27" fmla="*/ 1540 h 2074"/>
                <a:gd name="T28" fmla="*/ 513 w 2032"/>
                <a:gd name="T29" fmla="*/ 1026 h 2074"/>
                <a:gd name="T30" fmla="*/ 1005 w 2032"/>
                <a:gd name="T31" fmla="*/ 513 h 2074"/>
                <a:gd name="T32" fmla="*/ 1518 w 2032"/>
                <a:gd name="T33" fmla="*/ 1026 h 2074"/>
                <a:gd name="T34" fmla="*/ 1005 w 2032"/>
                <a:gd name="T35" fmla="*/ 1540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2" h="2074">
                  <a:moveTo>
                    <a:pt x="1539" y="20"/>
                  </a:moveTo>
                  <a:lnTo>
                    <a:pt x="1539" y="20"/>
                  </a:lnTo>
                  <a:cubicBezTo>
                    <a:pt x="1539" y="328"/>
                    <a:pt x="1539" y="328"/>
                    <a:pt x="1539" y="328"/>
                  </a:cubicBezTo>
                  <a:cubicBezTo>
                    <a:pt x="1518" y="185"/>
                    <a:pt x="1334" y="0"/>
                    <a:pt x="964" y="0"/>
                  </a:cubicBezTo>
                  <a:cubicBezTo>
                    <a:pt x="431" y="0"/>
                    <a:pt x="0" y="451"/>
                    <a:pt x="0" y="1026"/>
                  </a:cubicBezTo>
                  <a:cubicBezTo>
                    <a:pt x="0" y="1293"/>
                    <a:pt x="82" y="1540"/>
                    <a:pt x="246" y="1724"/>
                  </a:cubicBezTo>
                  <a:cubicBezTo>
                    <a:pt x="410" y="1929"/>
                    <a:pt x="697" y="2073"/>
                    <a:pt x="985" y="2073"/>
                  </a:cubicBezTo>
                  <a:cubicBezTo>
                    <a:pt x="1334" y="2073"/>
                    <a:pt x="1539" y="1868"/>
                    <a:pt x="1539" y="1724"/>
                  </a:cubicBezTo>
                  <a:cubicBezTo>
                    <a:pt x="1539" y="2032"/>
                    <a:pt x="1539" y="2032"/>
                    <a:pt x="1539" y="2032"/>
                  </a:cubicBezTo>
                  <a:cubicBezTo>
                    <a:pt x="2031" y="2032"/>
                    <a:pt x="2031" y="2032"/>
                    <a:pt x="2031" y="2032"/>
                  </a:cubicBezTo>
                  <a:cubicBezTo>
                    <a:pt x="2031" y="20"/>
                    <a:pt x="2031" y="20"/>
                    <a:pt x="2031" y="20"/>
                  </a:cubicBezTo>
                  <a:lnTo>
                    <a:pt x="1539" y="20"/>
                  </a:lnTo>
                  <a:close/>
                  <a:moveTo>
                    <a:pt x="1005" y="1540"/>
                  </a:moveTo>
                  <a:lnTo>
                    <a:pt x="1005" y="1540"/>
                  </a:lnTo>
                  <a:cubicBezTo>
                    <a:pt x="718" y="1540"/>
                    <a:pt x="513" y="1314"/>
                    <a:pt x="513" y="1026"/>
                  </a:cubicBezTo>
                  <a:cubicBezTo>
                    <a:pt x="513" y="739"/>
                    <a:pt x="718" y="513"/>
                    <a:pt x="1005" y="513"/>
                  </a:cubicBezTo>
                  <a:cubicBezTo>
                    <a:pt x="1314" y="513"/>
                    <a:pt x="1518" y="739"/>
                    <a:pt x="1518" y="1026"/>
                  </a:cubicBezTo>
                  <a:cubicBezTo>
                    <a:pt x="1518" y="1314"/>
                    <a:pt x="1314" y="1540"/>
                    <a:pt x="1005" y="154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1" name="Freeform 67"/>
            <p:cNvSpPr>
              <a:spLocks noChangeArrowheads="1"/>
            </p:cNvSpPr>
            <p:nvPr/>
          </p:nvSpPr>
          <p:spPr bwMode="black">
            <a:xfrm>
              <a:off x="3096042" y="859191"/>
              <a:ext cx="596459" cy="893409"/>
            </a:xfrm>
            <a:custGeom>
              <a:avLst/>
              <a:gdLst>
                <a:gd name="T0" fmla="*/ 1539 w 2053"/>
                <a:gd name="T1" fmla="*/ 40 h 3079"/>
                <a:gd name="T2" fmla="*/ 1539 w 2053"/>
                <a:gd name="T3" fmla="*/ 40 h 3079"/>
                <a:gd name="T4" fmla="*/ 1539 w 2053"/>
                <a:gd name="T5" fmla="*/ 348 h 3079"/>
                <a:gd name="T6" fmla="*/ 965 w 2053"/>
                <a:gd name="T7" fmla="*/ 0 h 3079"/>
                <a:gd name="T8" fmla="*/ 0 w 2053"/>
                <a:gd name="T9" fmla="*/ 1046 h 3079"/>
                <a:gd name="T10" fmla="*/ 246 w 2053"/>
                <a:gd name="T11" fmla="*/ 1744 h 3079"/>
                <a:gd name="T12" fmla="*/ 985 w 2053"/>
                <a:gd name="T13" fmla="*/ 2093 h 3079"/>
                <a:gd name="T14" fmla="*/ 1518 w 2053"/>
                <a:gd name="T15" fmla="*/ 1744 h 3079"/>
                <a:gd name="T16" fmla="*/ 1518 w 2053"/>
                <a:gd name="T17" fmla="*/ 1970 h 3079"/>
                <a:gd name="T18" fmla="*/ 1396 w 2053"/>
                <a:gd name="T19" fmla="*/ 2442 h 3079"/>
                <a:gd name="T20" fmla="*/ 985 w 2053"/>
                <a:gd name="T21" fmla="*/ 2606 h 3079"/>
                <a:gd name="T22" fmla="*/ 390 w 2053"/>
                <a:gd name="T23" fmla="*/ 2319 h 3079"/>
                <a:gd name="T24" fmla="*/ 61 w 2053"/>
                <a:gd name="T25" fmla="*/ 2668 h 3079"/>
                <a:gd name="T26" fmla="*/ 985 w 2053"/>
                <a:gd name="T27" fmla="*/ 3078 h 3079"/>
                <a:gd name="T28" fmla="*/ 1868 w 2053"/>
                <a:gd name="T29" fmla="*/ 2668 h 3079"/>
                <a:gd name="T30" fmla="*/ 2052 w 2053"/>
                <a:gd name="T31" fmla="*/ 1929 h 3079"/>
                <a:gd name="T32" fmla="*/ 2052 w 2053"/>
                <a:gd name="T33" fmla="*/ 40 h 3079"/>
                <a:gd name="T34" fmla="*/ 1539 w 2053"/>
                <a:gd name="T35" fmla="*/ 40 h 3079"/>
                <a:gd name="T36" fmla="*/ 1026 w 2053"/>
                <a:gd name="T37" fmla="*/ 1560 h 3079"/>
                <a:gd name="T38" fmla="*/ 1026 w 2053"/>
                <a:gd name="T39" fmla="*/ 1560 h 3079"/>
                <a:gd name="T40" fmla="*/ 533 w 2053"/>
                <a:gd name="T41" fmla="*/ 1046 h 3079"/>
                <a:gd name="T42" fmla="*/ 1026 w 2053"/>
                <a:gd name="T43" fmla="*/ 513 h 3079"/>
                <a:gd name="T44" fmla="*/ 1518 w 2053"/>
                <a:gd name="T45" fmla="*/ 1046 h 3079"/>
                <a:gd name="T46" fmla="*/ 1026 w 2053"/>
                <a:gd name="T47" fmla="*/ 1560 h 3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53" h="3079">
                  <a:moveTo>
                    <a:pt x="1539" y="40"/>
                  </a:moveTo>
                  <a:lnTo>
                    <a:pt x="1539" y="40"/>
                  </a:lnTo>
                  <a:cubicBezTo>
                    <a:pt x="1539" y="348"/>
                    <a:pt x="1539" y="348"/>
                    <a:pt x="1539" y="348"/>
                  </a:cubicBezTo>
                  <a:cubicBezTo>
                    <a:pt x="1539" y="205"/>
                    <a:pt x="1334" y="0"/>
                    <a:pt x="965" y="0"/>
                  </a:cubicBezTo>
                  <a:cubicBezTo>
                    <a:pt x="431" y="0"/>
                    <a:pt x="0" y="451"/>
                    <a:pt x="0" y="1046"/>
                  </a:cubicBezTo>
                  <a:cubicBezTo>
                    <a:pt x="0" y="1313"/>
                    <a:pt x="102" y="1560"/>
                    <a:pt x="246" y="1744"/>
                  </a:cubicBezTo>
                  <a:cubicBezTo>
                    <a:pt x="431" y="1949"/>
                    <a:pt x="697" y="2093"/>
                    <a:pt x="985" y="2093"/>
                  </a:cubicBezTo>
                  <a:cubicBezTo>
                    <a:pt x="1334" y="2093"/>
                    <a:pt x="1498" y="1888"/>
                    <a:pt x="1518" y="1744"/>
                  </a:cubicBezTo>
                  <a:cubicBezTo>
                    <a:pt x="1518" y="1970"/>
                    <a:pt x="1518" y="1970"/>
                    <a:pt x="1518" y="1970"/>
                  </a:cubicBezTo>
                  <a:cubicBezTo>
                    <a:pt x="1518" y="2217"/>
                    <a:pt x="1478" y="2339"/>
                    <a:pt x="1396" y="2442"/>
                  </a:cubicBezTo>
                  <a:cubicBezTo>
                    <a:pt x="1313" y="2545"/>
                    <a:pt x="1170" y="2606"/>
                    <a:pt x="985" y="2606"/>
                  </a:cubicBezTo>
                  <a:cubicBezTo>
                    <a:pt x="677" y="2606"/>
                    <a:pt x="492" y="2421"/>
                    <a:pt x="390" y="2319"/>
                  </a:cubicBezTo>
                  <a:cubicBezTo>
                    <a:pt x="61" y="2668"/>
                    <a:pt x="61" y="2668"/>
                    <a:pt x="61" y="2668"/>
                  </a:cubicBezTo>
                  <a:cubicBezTo>
                    <a:pt x="246" y="2894"/>
                    <a:pt x="615" y="3078"/>
                    <a:pt x="985" y="3078"/>
                  </a:cubicBezTo>
                  <a:cubicBezTo>
                    <a:pt x="1375" y="3078"/>
                    <a:pt x="1683" y="2914"/>
                    <a:pt x="1868" y="2668"/>
                  </a:cubicBezTo>
                  <a:cubicBezTo>
                    <a:pt x="1991" y="2504"/>
                    <a:pt x="2052" y="2299"/>
                    <a:pt x="2052" y="1929"/>
                  </a:cubicBezTo>
                  <a:cubicBezTo>
                    <a:pt x="2052" y="40"/>
                    <a:pt x="2052" y="40"/>
                    <a:pt x="2052" y="40"/>
                  </a:cubicBezTo>
                  <a:lnTo>
                    <a:pt x="1539" y="40"/>
                  </a:lnTo>
                  <a:close/>
                  <a:moveTo>
                    <a:pt x="1026" y="1560"/>
                  </a:moveTo>
                  <a:lnTo>
                    <a:pt x="1026" y="1560"/>
                  </a:lnTo>
                  <a:cubicBezTo>
                    <a:pt x="718" y="1560"/>
                    <a:pt x="533" y="1334"/>
                    <a:pt x="533" y="1046"/>
                  </a:cubicBezTo>
                  <a:cubicBezTo>
                    <a:pt x="533" y="759"/>
                    <a:pt x="718" y="513"/>
                    <a:pt x="1026" y="513"/>
                  </a:cubicBezTo>
                  <a:cubicBezTo>
                    <a:pt x="1313" y="513"/>
                    <a:pt x="1518" y="759"/>
                    <a:pt x="1518" y="1046"/>
                  </a:cubicBezTo>
                  <a:cubicBezTo>
                    <a:pt x="1518" y="1334"/>
                    <a:pt x="1313" y="1560"/>
                    <a:pt x="1026" y="156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2" name="Freeform 68"/>
            <p:cNvSpPr>
              <a:spLocks noChangeArrowheads="1"/>
            </p:cNvSpPr>
            <p:nvPr/>
          </p:nvSpPr>
          <p:spPr bwMode="black">
            <a:xfrm>
              <a:off x="2810612" y="852792"/>
              <a:ext cx="232952" cy="232952"/>
            </a:xfrm>
            <a:custGeom>
              <a:avLst/>
              <a:gdLst>
                <a:gd name="T0" fmla="*/ 801 w 802"/>
                <a:gd name="T1" fmla="*/ 410 h 801"/>
                <a:gd name="T2" fmla="*/ 801 w 802"/>
                <a:gd name="T3" fmla="*/ 410 h 801"/>
                <a:gd name="T4" fmla="*/ 391 w 802"/>
                <a:gd name="T5" fmla="*/ 0 h 801"/>
                <a:gd name="T6" fmla="*/ 0 w 802"/>
                <a:gd name="T7" fmla="*/ 410 h 801"/>
                <a:gd name="T8" fmla="*/ 391 w 802"/>
                <a:gd name="T9" fmla="*/ 800 h 801"/>
                <a:gd name="T10" fmla="*/ 801 w 802"/>
                <a:gd name="T11" fmla="*/ 410 h 801"/>
              </a:gdLst>
              <a:ahLst/>
              <a:cxnLst>
                <a:cxn ang="0">
                  <a:pos x="T0" y="T1"/>
                </a:cxn>
                <a:cxn ang="0">
                  <a:pos x="T2" y="T3"/>
                </a:cxn>
                <a:cxn ang="0">
                  <a:pos x="T4" y="T5"/>
                </a:cxn>
                <a:cxn ang="0">
                  <a:pos x="T6" y="T7"/>
                </a:cxn>
                <a:cxn ang="0">
                  <a:pos x="T8" y="T9"/>
                </a:cxn>
                <a:cxn ang="0">
                  <a:pos x="T10" y="T11"/>
                </a:cxn>
              </a:cxnLst>
              <a:rect l="0" t="0" r="r" b="b"/>
              <a:pathLst>
                <a:path w="802" h="801">
                  <a:moveTo>
                    <a:pt x="801" y="410"/>
                  </a:moveTo>
                  <a:lnTo>
                    <a:pt x="801" y="410"/>
                  </a:lnTo>
                  <a:cubicBezTo>
                    <a:pt x="801" y="185"/>
                    <a:pt x="616" y="0"/>
                    <a:pt x="391" y="0"/>
                  </a:cubicBezTo>
                  <a:cubicBezTo>
                    <a:pt x="185" y="0"/>
                    <a:pt x="0" y="185"/>
                    <a:pt x="0" y="410"/>
                  </a:cubicBezTo>
                  <a:cubicBezTo>
                    <a:pt x="0" y="616"/>
                    <a:pt x="185" y="800"/>
                    <a:pt x="391" y="800"/>
                  </a:cubicBezTo>
                  <a:cubicBezTo>
                    <a:pt x="616" y="800"/>
                    <a:pt x="801" y="616"/>
                    <a:pt x="801" y="41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3" name="Freeform 69"/>
            <p:cNvSpPr>
              <a:spLocks noChangeArrowheads="1"/>
            </p:cNvSpPr>
            <p:nvPr/>
          </p:nvSpPr>
          <p:spPr bwMode="black">
            <a:xfrm>
              <a:off x="2584060" y="877110"/>
              <a:ext cx="154875" cy="578540"/>
            </a:xfrm>
            <a:custGeom>
              <a:avLst/>
              <a:gdLst>
                <a:gd name="T0" fmla="*/ 534 w 535"/>
                <a:gd name="T1" fmla="*/ 0 h 1992"/>
                <a:gd name="T2" fmla="*/ 0 w 535"/>
                <a:gd name="T3" fmla="*/ 0 h 1992"/>
                <a:gd name="T4" fmla="*/ 0 w 535"/>
                <a:gd name="T5" fmla="*/ 1991 h 1992"/>
                <a:gd name="T6" fmla="*/ 534 w 535"/>
                <a:gd name="T7" fmla="*/ 1991 h 1992"/>
                <a:gd name="T8" fmla="*/ 534 w 535"/>
                <a:gd name="T9" fmla="*/ 0 h 1992"/>
              </a:gdLst>
              <a:ahLst/>
              <a:cxnLst>
                <a:cxn ang="0">
                  <a:pos x="T0" y="T1"/>
                </a:cxn>
                <a:cxn ang="0">
                  <a:pos x="T2" y="T3"/>
                </a:cxn>
                <a:cxn ang="0">
                  <a:pos x="T4" y="T5"/>
                </a:cxn>
                <a:cxn ang="0">
                  <a:pos x="T6" y="T7"/>
                </a:cxn>
                <a:cxn ang="0">
                  <a:pos x="T8" y="T9"/>
                </a:cxn>
              </a:cxnLst>
              <a:rect l="0" t="0" r="r" b="b"/>
              <a:pathLst>
                <a:path w="535" h="1992">
                  <a:moveTo>
                    <a:pt x="534" y="0"/>
                  </a:moveTo>
                  <a:lnTo>
                    <a:pt x="0" y="0"/>
                  </a:lnTo>
                  <a:lnTo>
                    <a:pt x="0" y="1991"/>
                  </a:lnTo>
                  <a:lnTo>
                    <a:pt x="534" y="1991"/>
                  </a:lnTo>
                  <a:lnTo>
                    <a:pt x="534"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4" name="Freeform 70"/>
            <p:cNvSpPr>
              <a:spLocks noChangeArrowheads="1"/>
            </p:cNvSpPr>
            <p:nvPr/>
          </p:nvSpPr>
          <p:spPr bwMode="black">
            <a:xfrm>
              <a:off x="5586836" y="697917"/>
              <a:ext cx="524782" cy="751334"/>
            </a:xfrm>
            <a:custGeom>
              <a:avLst/>
              <a:gdLst>
                <a:gd name="T0" fmla="*/ 554 w 1807"/>
                <a:gd name="T1" fmla="*/ 1847 h 2587"/>
                <a:gd name="T2" fmla="*/ 554 w 1807"/>
                <a:gd name="T3" fmla="*/ 0 h 2587"/>
                <a:gd name="T4" fmla="*/ 0 w 1807"/>
                <a:gd name="T5" fmla="*/ 0 h 2587"/>
                <a:gd name="T6" fmla="*/ 0 w 1807"/>
                <a:gd name="T7" fmla="*/ 2217 h 2587"/>
                <a:gd name="T8" fmla="*/ 0 w 1807"/>
                <a:gd name="T9" fmla="*/ 2381 h 2587"/>
                <a:gd name="T10" fmla="*/ 0 w 1807"/>
                <a:gd name="T11" fmla="*/ 2586 h 2587"/>
                <a:gd name="T12" fmla="*/ 1806 w 1807"/>
                <a:gd name="T13" fmla="*/ 2586 h 2587"/>
                <a:gd name="T14" fmla="*/ 1806 w 1807"/>
                <a:gd name="T15" fmla="*/ 2094 h 2587"/>
                <a:gd name="T16" fmla="*/ 554 w 1807"/>
                <a:gd name="T17" fmla="*/ 2094 h 2587"/>
                <a:gd name="T18" fmla="*/ 554 w 1807"/>
                <a:gd name="T19" fmla="*/ 1847 h 2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7" h="2587">
                  <a:moveTo>
                    <a:pt x="554" y="1847"/>
                  </a:moveTo>
                  <a:lnTo>
                    <a:pt x="554" y="0"/>
                  </a:lnTo>
                  <a:lnTo>
                    <a:pt x="0" y="0"/>
                  </a:lnTo>
                  <a:lnTo>
                    <a:pt x="0" y="2217"/>
                  </a:lnTo>
                  <a:lnTo>
                    <a:pt x="0" y="2381"/>
                  </a:lnTo>
                  <a:lnTo>
                    <a:pt x="0" y="2586"/>
                  </a:lnTo>
                  <a:lnTo>
                    <a:pt x="1806" y="2586"/>
                  </a:lnTo>
                  <a:lnTo>
                    <a:pt x="1806" y="2094"/>
                  </a:lnTo>
                  <a:lnTo>
                    <a:pt x="554" y="2094"/>
                  </a:lnTo>
                  <a:lnTo>
                    <a:pt x="554" y="184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5" name="Freeform 71"/>
            <p:cNvSpPr>
              <a:spLocks noChangeArrowheads="1"/>
            </p:cNvSpPr>
            <p:nvPr/>
          </p:nvSpPr>
          <p:spPr bwMode="black">
            <a:xfrm>
              <a:off x="6188416" y="865591"/>
              <a:ext cx="554221" cy="601579"/>
            </a:xfrm>
            <a:custGeom>
              <a:avLst/>
              <a:gdLst>
                <a:gd name="T0" fmla="*/ 1867 w 1909"/>
                <a:gd name="T1" fmla="*/ 1704 h 2074"/>
                <a:gd name="T2" fmla="*/ 1867 w 1909"/>
                <a:gd name="T3" fmla="*/ 1704 h 2074"/>
                <a:gd name="T4" fmla="*/ 1046 w 1909"/>
                <a:gd name="T5" fmla="*/ 2073 h 2074"/>
                <a:gd name="T6" fmla="*/ 0 w 1909"/>
                <a:gd name="T7" fmla="*/ 1026 h 2074"/>
                <a:gd name="T8" fmla="*/ 985 w 1909"/>
                <a:gd name="T9" fmla="*/ 0 h 2074"/>
                <a:gd name="T10" fmla="*/ 1908 w 1909"/>
                <a:gd name="T11" fmla="*/ 1006 h 2074"/>
                <a:gd name="T12" fmla="*/ 1908 w 1909"/>
                <a:gd name="T13" fmla="*/ 1170 h 2074"/>
                <a:gd name="T14" fmla="*/ 533 w 1909"/>
                <a:gd name="T15" fmla="*/ 1170 h 2074"/>
                <a:gd name="T16" fmla="*/ 1067 w 1909"/>
                <a:gd name="T17" fmla="*/ 1642 h 2074"/>
                <a:gd name="T18" fmla="*/ 1560 w 1909"/>
                <a:gd name="T19" fmla="*/ 1396 h 2074"/>
                <a:gd name="T20" fmla="*/ 1867 w 1909"/>
                <a:gd name="T21" fmla="*/ 1704 h 2074"/>
                <a:gd name="T22" fmla="*/ 1374 w 1909"/>
                <a:gd name="T23" fmla="*/ 780 h 2074"/>
                <a:gd name="T24" fmla="*/ 1374 w 1909"/>
                <a:gd name="T25" fmla="*/ 780 h 2074"/>
                <a:gd name="T26" fmla="*/ 985 w 1909"/>
                <a:gd name="T27" fmla="*/ 431 h 2074"/>
                <a:gd name="T28" fmla="*/ 553 w 1909"/>
                <a:gd name="T29" fmla="*/ 780 h 2074"/>
                <a:gd name="T30" fmla="*/ 1374 w 1909"/>
                <a:gd name="T31" fmla="*/ 780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09" h="2074">
                  <a:moveTo>
                    <a:pt x="1867" y="1704"/>
                  </a:moveTo>
                  <a:lnTo>
                    <a:pt x="1867" y="1704"/>
                  </a:lnTo>
                  <a:cubicBezTo>
                    <a:pt x="1662" y="1929"/>
                    <a:pt x="1354" y="2073"/>
                    <a:pt x="1046" y="2073"/>
                  </a:cubicBezTo>
                  <a:cubicBezTo>
                    <a:pt x="451" y="2073"/>
                    <a:pt x="0" y="1663"/>
                    <a:pt x="0" y="1026"/>
                  </a:cubicBezTo>
                  <a:cubicBezTo>
                    <a:pt x="0" y="472"/>
                    <a:pt x="389" y="0"/>
                    <a:pt x="985" y="0"/>
                  </a:cubicBezTo>
                  <a:cubicBezTo>
                    <a:pt x="1518" y="0"/>
                    <a:pt x="1908" y="451"/>
                    <a:pt x="1908" y="1006"/>
                  </a:cubicBezTo>
                  <a:cubicBezTo>
                    <a:pt x="1908" y="1067"/>
                    <a:pt x="1908" y="1108"/>
                    <a:pt x="1908" y="1170"/>
                  </a:cubicBezTo>
                  <a:cubicBezTo>
                    <a:pt x="533" y="1170"/>
                    <a:pt x="533" y="1170"/>
                    <a:pt x="533" y="1170"/>
                  </a:cubicBezTo>
                  <a:cubicBezTo>
                    <a:pt x="553" y="1437"/>
                    <a:pt x="779" y="1642"/>
                    <a:pt x="1067" y="1642"/>
                  </a:cubicBezTo>
                  <a:cubicBezTo>
                    <a:pt x="1292" y="1642"/>
                    <a:pt x="1457" y="1498"/>
                    <a:pt x="1560" y="1396"/>
                  </a:cubicBezTo>
                  <a:lnTo>
                    <a:pt x="1867" y="1704"/>
                  </a:lnTo>
                  <a:close/>
                  <a:moveTo>
                    <a:pt x="1374" y="780"/>
                  </a:moveTo>
                  <a:lnTo>
                    <a:pt x="1374" y="780"/>
                  </a:lnTo>
                  <a:cubicBezTo>
                    <a:pt x="1354" y="595"/>
                    <a:pt x="1190" y="431"/>
                    <a:pt x="985" y="431"/>
                  </a:cubicBezTo>
                  <a:cubicBezTo>
                    <a:pt x="759" y="431"/>
                    <a:pt x="574" y="595"/>
                    <a:pt x="553" y="780"/>
                  </a:cubicBezTo>
                  <a:lnTo>
                    <a:pt x="1374" y="78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6" name="Freeform 72"/>
            <p:cNvSpPr>
              <a:spLocks noChangeArrowheads="1"/>
            </p:cNvSpPr>
            <p:nvPr/>
          </p:nvSpPr>
          <p:spPr bwMode="black">
            <a:xfrm>
              <a:off x="6796395" y="877110"/>
              <a:ext cx="995806" cy="578540"/>
            </a:xfrm>
            <a:custGeom>
              <a:avLst/>
              <a:gdLst>
                <a:gd name="T0" fmla="*/ 1704 w 3429"/>
                <a:gd name="T1" fmla="*/ 821 h 1992"/>
                <a:gd name="T2" fmla="*/ 2217 w 3429"/>
                <a:gd name="T3" fmla="*/ 1991 h 1992"/>
                <a:gd name="T4" fmla="*/ 2587 w 3429"/>
                <a:gd name="T5" fmla="*/ 1991 h 1992"/>
                <a:gd name="T6" fmla="*/ 3428 w 3429"/>
                <a:gd name="T7" fmla="*/ 0 h 1992"/>
                <a:gd name="T8" fmla="*/ 2874 w 3429"/>
                <a:gd name="T9" fmla="*/ 0 h 1992"/>
                <a:gd name="T10" fmla="*/ 2402 w 3429"/>
                <a:gd name="T11" fmla="*/ 1149 h 1992"/>
                <a:gd name="T12" fmla="*/ 1889 w 3429"/>
                <a:gd name="T13" fmla="*/ 0 h 1992"/>
                <a:gd name="T14" fmla="*/ 1519 w 3429"/>
                <a:gd name="T15" fmla="*/ 0 h 1992"/>
                <a:gd name="T16" fmla="*/ 1027 w 3429"/>
                <a:gd name="T17" fmla="*/ 1149 h 1992"/>
                <a:gd name="T18" fmla="*/ 534 w 3429"/>
                <a:gd name="T19" fmla="*/ 0 h 1992"/>
                <a:gd name="T20" fmla="*/ 0 w 3429"/>
                <a:gd name="T21" fmla="*/ 0 h 1992"/>
                <a:gd name="T22" fmla="*/ 842 w 3429"/>
                <a:gd name="T23" fmla="*/ 1991 h 1992"/>
                <a:gd name="T24" fmla="*/ 1211 w 3429"/>
                <a:gd name="T25" fmla="*/ 1991 h 1992"/>
                <a:gd name="T26" fmla="*/ 1704 w 3429"/>
                <a:gd name="T27" fmla="*/ 821 h 1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29" h="1992">
                  <a:moveTo>
                    <a:pt x="1704" y="821"/>
                  </a:moveTo>
                  <a:lnTo>
                    <a:pt x="2217" y="1991"/>
                  </a:lnTo>
                  <a:lnTo>
                    <a:pt x="2587" y="1991"/>
                  </a:lnTo>
                  <a:lnTo>
                    <a:pt x="3428" y="0"/>
                  </a:lnTo>
                  <a:lnTo>
                    <a:pt x="2874" y="0"/>
                  </a:lnTo>
                  <a:lnTo>
                    <a:pt x="2402" y="1149"/>
                  </a:lnTo>
                  <a:lnTo>
                    <a:pt x="1889" y="0"/>
                  </a:lnTo>
                  <a:lnTo>
                    <a:pt x="1519" y="0"/>
                  </a:lnTo>
                  <a:lnTo>
                    <a:pt x="1027" y="1149"/>
                  </a:lnTo>
                  <a:lnTo>
                    <a:pt x="534" y="0"/>
                  </a:lnTo>
                  <a:lnTo>
                    <a:pt x="0" y="0"/>
                  </a:lnTo>
                  <a:lnTo>
                    <a:pt x="842" y="1991"/>
                  </a:lnTo>
                  <a:lnTo>
                    <a:pt x="1211" y="1991"/>
                  </a:lnTo>
                  <a:lnTo>
                    <a:pt x="1704" y="82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7" name="Freeform 73"/>
            <p:cNvSpPr>
              <a:spLocks noChangeArrowheads="1"/>
            </p:cNvSpPr>
            <p:nvPr/>
          </p:nvSpPr>
          <p:spPr bwMode="black">
            <a:xfrm>
              <a:off x="7886918" y="609600"/>
              <a:ext cx="208632" cy="197113"/>
            </a:xfrm>
            <a:custGeom>
              <a:avLst/>
              <a:gdLst>
                <a:gd name="T0" fmla="*/ 349 w 719"/>
                <a:gd name="T1" fmla="*/ 0 h 678"/>
                <a:gd name="T2" fmla="*/ 349 w 719"/>
                <a:gd name="T3" fmla="*/ 0 h 678"/>
                <a:gd name="T4" fmla="*/ 0 w 719"/>
                <a:gd name="T5" fmla="*/ 329 h 678"/>
                <a:gd name="T6" fmla="*/ 349 w 719"/>
                <a:gd name="T7" fmla="*/ 677 h 678"/>
                <a:gd name="T8" fmla="*/ 718 w 719"/>
                <a:gd name="T9" fmla="*/ 329 h 678"/>
                <a:gd name="T10" fmla="*/ 349 w 719"/>
                <a:gd name="T11" fmla="*/ 0 h 678"/>
              </a:gdLst>
              <a:ahLst/>
              <a:cxnLst>
                <a:cxn ang="0">
                  <a:pos x="T0" y="T1"/>
                </a:cxn>
                <a:cxn ang="0">
                  <a:pos x="T2" y="T3"/>
                </a:cxn>
                <a:cxn ang="0">
                  <a:pos x="T4" y="T5"/>
                </a:cxn>
                <a:cxn ang="0">
                  <a:pos x="T6" y="T7"/>
                </a:cxn>
                <a:cxn ang="0">
                  <a:pos x="T8" y="T9"/>
                </a:cxn>
                <a:cxn ang="0">
                  <a:pos x="T10" y="T11"/>
                </a:cxn>
              </a:cxnLst>
              <a:rect l="0" t="0" r="r" b="b"/>
              <a:pathLst>
                <a:path w="719" h="678">
                  <a:moveTo>
                    <a:pt x="349" y="0"/>
                  </a:moveTo>
                  <a:lnTo>
                    <a:pt x="349" y="0"/>
                  </a:lnTo>
                  <a:cubicBezTo>
                    <a:pt x="164" y="0"/>
                    <a:pt x="0" y="144"/>
                    <a:pt x="0" y="329"/>
                  </a:cubicBezTo>
                  <a:cubicBezTo>
                    <a:pt x="0" y="534"/>
                    <a:pt x="164" y="677"/>
                    <a:pt x="349" y="677"/>
                  </a:cubicBezTo>
                  <a:cubicBezTo>
                    <a:pt x="554" y="677"/>
                    <a:pt x="718" y="534"/>
                    <a:pt x="718" y="329"/>
                  </a:cubicBezTo>
                  <a:cubicBezTo>
                    <a:pt x="718" y="144"/>
                    <a:pt x="554" y="0"/>
                    <a:pt x="34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8" name="Freeform 74"/>
            <p:cNvSpPr>
              <a:spLocks noChangeArrowheads="1"/>
            </p:cNvSpPr>
            <p:nvPr/>
          </p:nvSpPr>
          <p:spPr bwMode="black">
            <a:xfrm>
              <a:off x="7909957" y="877110"/>
              <a:ext cx="154874" cy="578540"/>
            </a:xfrm>
            <a:custGeom>
              <a:avLst/>
              <a:gdLst>
                <a:gd name="T0" fmla="*/ 533 w 534"/>
                <a:gd name="T1" fmla="*/ 0 h 1992"/>
                <a:gd name="T2" fmla="*/ 0 w 534"/>
                <a:gd name="T3" fmla="*/ 0 h 1992"/>
                <a:gd name="T4" fmla="*/ 0 w 534"/>
                <a:gd name="T5" fmla="*/ 1991 h 1992"/>
                <a:gd name="T6" fmla="*/ 533 w 534"/>
                <a:gd name="T7" fmla="*/ 1991 h 1992"/>
                <a:gd name="T8" fmla="*/ 533 w 534"/>
                <a:gd name="T9" fmla="*/ 0 h 1992"/>
              </a:gdLst>
              <a:ahLst/>
              <a:cxnLst>
                <a:cxn ang="0">
                  <a:pos x="T0" y="T1"/>
                </a:cxn>
                <a:cxn ang="0">
                  <a:pos x="T2" y="T3"/>
                </a:cxn>
                <a:cxn ang="0">
                  <a:pos x="T4" y="T5"/>
                </a:cxn>
                <a:cxn ang="0">
                  <a:pos x="T6" y="T7"/>
                </a:cxn>
                <a:cxn ang="0">
                  <a:pos x="T8" y="T9"/>
                </a:cxn>
              </a:cxnLst>
              <a:rect l="0" t="0" r="r" b="b"/>
              <a:pathLst>
                <a:path w="534" h="1992">
                  <a:moveTo>
                    <a:pt x="533" y="0"/>
                  </a:moveTo>
                  <a:lnTo>
                    <a:pt x="0" y="0"/>
                  </a:lnTo>
                  <a:lnTo>
                    <a:pt x="0" y="1991"/>
                  </a:lnTo>
                  <a:lnTo>
                    <a:pt x="533" y="1991"/>
                  </a:lnTo>
                  <a:lnTo>
                    <a:pt x="533"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9" name="Freeform 75"/>
            <p:cNvSpPr>
              <a:spLocks noChangeArrowheads="1"/>
            </p:cNvSpPr>
            <p:nvPr/>
          </p:nvSpPr>
          <p:spPr bwMode="black">
            <a:xfrm>
              <a:off x="8214586" y="865591"/>
              <a:ext cx="459504" cy="601579"/>
            </a:xfrm>
            <a:custGeom>
              <a:avLst/>
              <a:gdLst>
                <a:gd name="T0" fmla="*/ 0 w 1581"/>
                <a:gd name="T1" fmla="*/ 1806 h 2074"/>
                <a:gd name="T2" fmla="*/ 0 w 1581"/>
                <a:gd name="T3" fmla="*/ 1806 h 2074"/>
                <a:gd name="T4" fmla="*/ 800 w 1581"/>
                <a:gd name="T5" fmla="*/ 2073 h 2074"/>
                <a:gd name="T6" fmla="*/ 1580 w 1581"/>
                <a:gd name="T7" fmla="*/ 1458 h 2074"/>
                <a:gd name="T8" fmla="*/ 615 w 1581"/>
                <a:gd name="T9" fmla="*/ 595 h 2074"/>
                <a:gd name="T10" fmla="*/ 903 w 1581"/>
                <a:gd name="T11" fmla="*/ 451 h 2074"/>
                <a:gd name="T12" fmla="*/ 1272 w 1581"/>
                <a:gd name="T13" fmla="*/ 575 h 2074"/>
                <a:gd name="T14" fmla="*/ 1519 w 1581"/>
                <a:gd name="T15" fmla="*/ 185 h 2074"/>
                <a:gd name="T16" fmla="*/ 862 w 1581"/>
                <a:gd name="T17" fmla="*/ 0 h 2074"/>
                <a:gd name="T18" fmla="*/ 82 w 1581"/>
                <a:gd name="T19" fmla="*/ 615 h 2074"/>
                <a:gd name="T20" fmla="*/ 1046 w 1581"/>
                <a:gd name="T21" fmla="*/ 1437 h 2074"/>
                <a:gd name="T22" fmla="*/ 800 w 1581"/>
                <a:gd name="T23" fmla="*/ 1622 h 2074"/>
                <a:gd name="T24" fmla="*/ 246 w 1581"/>
                <a:gd name="T25" fmla="*/ 1416 h 2074"/>
                <a:gd name="T26" fmla="*/ 0 w 1581"/>
                <a:gd name="T27" fmla="*/ 1806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81" h="2074">
                  <a:moveTo>
                    <a:pt x="0" y="1806"/>
                  </a:moveTo>
                  <a:lnTo>
                    <a:pt x="0" y="1806"/>
                  </a:lnTo>
                  <a:cubicBezTo>
                    <a:pt x="225" y="1971"/>
                    <a:pt x="513" y="2073"/>
                    <a:pt x="800" y="2073"/>
                  </a:cubicBezTo>
                  <a:cubicBezTo>
                    <a:pt x="1211" y="2073"/>
                    <a:pt x="1580" y="1827"/>
                    <a:pt x="1580" y="1458"/>
                  </a:cubicBezTo>
                  <a:cubicBezTo>
                    <a:pt x="1580" y="759"/>
                    <a:pt x="615" y="862"/>
                    <a:pt x="615" y="595"/>
                  </a:cubicBezTo>
                  <a:cubicBezTo>
                    <a:pt x="615" y="493"/>
                    <a:pt x="739" y="451"/>
                    <a:pt x="903" y="451"/>
                  </a:cubicBezTo>
                  <a:cubicBezTo>
                    <a:pt x="1046" y="451"/>
                    <a:pt x="1170" y="513"/>
                    <a:pt x="1272" y="575"/>
                  </a:cubicBezTo>
                  <a:cubicBezTo>
                    <a:pt x="1519" y="185"/>
                    <a:pt x="1519" y="185"/>
                    <a:pt x="1519" y="185"/>
                  </a:cubicBezTo>
                  <a:cubicBezTo>
                    <a:pt x="1396" y="82"/>
                    <a:pt x="1108" y="0"/>
                    <a:pt x="862" y="0"/>
                  </a:cubicBezTo>
                  <a:cubicBezTo>
                    <a:pt x="451" y="0"/>
                    <a:pt x="82" y="226"/>
                    <a:pt x="82" y="615"/>
                  </a:cubicBezTo>
                  <a:cubicBezTo>
                    <a:pt x="82" y="1252"/>
                    <a:pt x="1046" y="1149"/>
                    <a:pt x="1046" y="1437"/>
                  </a:cubicBezTo>
                  <a:cubicBezTo>
                    <a:pt x="1046" y="1540"/>
                    <a:pt x="944" y="1622"/>
                    <a:pt x="800" y="1622"/>
                  </a:cubicBezTo>
                  <a:cubicBezTo>
                    <a:pt x="595" y="1622"/>
                    <a:pt x="389" y="1540"/>
                    <a:pt x="246" y="1416"/>
                  </a:cubicBezTo>
                  <a:lnTo>
                    <a:pt x="0" y="180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20" name="Oval 3"/>
            <p:cNvSpPr/>
            <p:nvPr/>
          </p:nvSpPr>
          <p:spPr bwMode="black">
            <a:xfrm>
              <a:off x="1827606" y="865591"/>
              <a:ext cx="612648" cy="603504"/>
            </a:xfrm>
            <a:custGeom>
              <a:avLst/>
              <a:gdLst/>
              <a:ahLst/>
              <a:cxnLst/>
              <a:rect l="l" t="t" r="r" b="b"/>
              <a:pathLst>
                <a:path w="612648" h="603504">
                  <a:moveTo>
                    <a:pt x="306324" y="141732"/>
                  </a:moveTo>
                  <a:cubicBezTo>
                    <a:pt x="222997" y="141732"/>
                    <a:pt x="155448" y="213375"/>
                    <a:pt x="155448" y="301752"/>
                  </a:cubicBezTo>
                  <a:cubicBezTo>
                    <a:pt x="155448" y="390129"/>
                    <a:pt x="222997" y="461772"/>
                    <a:pt x="306324" y="461772"/>
                  </a:cubicBezTo>
                  <a:cubicBezTo>
                    <a:pt x="389651" y="461772"/>
                    <a:pt x="457200" y="390129"/>
                    <a:pt x="457200" y="301752"/>
                  </a:cubicBezTo>
                  <a:cubicBezTo>
                    <a:pt x="457200" y="213375"/>
                    <a:pt x="389651" y="141732"/>
                    <a:pt x="306324" y="141732"/>
                  </a:cubicBezTo>
                  <a:close/>
                  <a:moveTo>
                    <a:pt x="306324" y="0"/>
                  </a:moveTo>
                  <a:cubicBezTo>
                    <a:pt x="475502" y="0"/>
                    <a:pt x="612648" y="135099"/>
                    <a:pt x="612648" y="301752"/>
                  </a:cubicBezTo>
                  <a:cubicBezTo>
                    <a:pt x="612648" y="468405"/>
                    <a:pt x="475502" y="603504"/>
                    <a:pt x="306324" y="603504"/>
                  </a:cubicBezTo>
                  <a:cubicBezTo>
                    <a:pt x="137146" y="603504"/>
                    <a:pt x="0" y="468405"/>
                    <a:pt x="0" y="301752"/>
                  </a:cubicBezTo>
                  <a:cubicBezTo>
                    <a:pt x="0" y="135099"/>
                    <a:pt x="137146" y="0"/>
                    <a:pt x="306324" y="0"/>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grpSp>
      <p:sp>
        <p:nvSpPr>
          <p:cNvPr id="4" name="Picture Placeholder 3"/>
          <p:cNvSpPr>
            <a:spLocks noGrp="1"/>
          </p:cNvSpPr>
          <p:nvPr>
            <p:ph type="pic" sz="quarter" idx="10" hasCustomPrompt="1"/>
          </p:nvPr>
        </p:nvSpPr>
        <p:spPr>
          <a:xfrm>
            <a:off x="9407594" y="3472254"/>
            <a:ext cx="1880556" cy="1880556"/>
          </a:xfrm>
          <a:solidFill>
            <a:schemeClr val="bg1"/>
          </a:solidFill>
        </p:spPr>
        <p:txBody>
          <a:bodyPr anchor="ctr">
            <a:normAutofit/>
          </a:bodyPr>
          <a:lstStyle>
            <a:lvl1pPr marL="0" indent="0" algn="ctr">
              <a:buNone/>
              <a:defRPr sz="1600">
                <a:solidFill>
                  <a:schemeClr val="tx1">
                    <a:lumMod val="50000"/>
                    <a:lumOff val="50000"/>
                  </a:schemeClr>
                </a:solidFill>
              </a:defRPr>
            </a:lvl1pPr>
          </a:lstStyle>
          <a:p>
            <a:r>
              <a:rPr lang="en-US" dirty="0"/>
              <a:t>Insert Bio Photo</a:t>
            </a:r>
          </a:p>
        </p:txBody>
      </p:sp>
      <p:sp>
        <p:nvSpPr>
          <p:cNvPr id="26" name="Text Placeholder 25"/>
          <p:cNvSpPr>
            <a:spLocks noGrp="1"/>
          </p:cNvSpPr>
          <p:nvPr>
            <p:ph type="body" sz="quarter" idx="14" hasCustomPrompt="1"/>
          </p:nvPr>
        </p:nvSpPr>
        <p:spPr>
          <a:xfrm>
            <a:off x="9406964" y="5437728"/>
            <a:ext cx="1881187" cy="601133"/>
          </a:xfrm>
        </p:spPr>
        <p:txBody>
          <a:bodyPr>
            <a:noAutofit/>
          </a:bodyPr>
          <a:lstStyle>
            <a:lvl1pPr marL="0" indent="0">
              <a:buNone/>
              <a:defRPr sz="1467" b="1" baseline="0">
                <a:solidFill>
                  <a:schemeClr val="bg1"/>
                </a:solidFill>
              </a:defRPr>
            </a:lvl1pPr>
            <a:lvl2pPr marL="306908" indent="0">
              <a:buNone/>
              <a:defRPr sz="1467"/>
            </a:lvl2pPr>
            <a:lvl3pPr marL="613818" indent="0">
              <a:buNone/>
              <a:defRPr sz="1467"/>
            </a:lvl3pPr>
            <a:lvl4pPr marL="910144" indent="0">
              <a:buNone/>
              <a:defRPr sz="1467"/>
            </a:lvl4pPr>
            <a:lvl5pPr marL="1214936" indent="0">
              <a:buNone/>
              <a:defRPr sz="1467"/>
            </a:lvl5pPr>
          </a:lstStyle>
          <a:p>
            <a:pPr lvl="0"/>
            <a:r>
              <a:rPr lang="en-US" dirty="0"/>
              <a:t>Insert Name Here</a:t>
            </a:r>
          </a:p>
        </p:txBody>
      </p:sp>
      <p:sp>
        <p:nvSpPr>
          <p:cNvPr id="34" name="Picture Placeholder 3"/>
          <p:cNvSpPr>
            <a:spLocks noGrp="1"/>
          </p:cNvSpPr>
          <p:nvPr>
            <p:ph type="pic" sz="quarter" idx="18" hasCustomPrompt="1"/>
          </p:nvPr>
        </p:nvSpPr>
        <p:spPr>
          <a:xfrm>
            <a:off x="7188122" y="3457254"/>
            <a:ext cx="1880556" cy="1880556"/>
          </a:xfrm>
          <a:solidFill>
            <a:schemeClr val="bg1"/>
          </a:solidFill>
        </p:spPr>
        <p:txBody>
          <a:bodyPr anchor="ctr">
            <a:normAutofit/>
          </a:bodyPr>
          <a:lstStyle>
            <a:lvl1pPr marL="0" indent="0" algn="ctr">
              <a:buNone/>
              <a:defRPr sz="1600">
                <a:solidFill>
                  <a:schemeClr val="tx1">
                    <a:lumMod val="50000"/>
                    <a:lumOff val="50000"/>
                  </a:schemeClr>
                </a:solidFill>
              </a:defRPr>
            </a:lvl1pPr>
          </a:lstStyle>
          <a:p>
            <a:r>
              <a:rPr lang="en-US" dirty="0"/>
              <a:t>Insert Bio Photo</a:t>
            </a:r>
          </a:p>
        </p:txBody>
      </p:sp>
      <p:sp>
        <p:nvSpPr>
          <p:cNvPr id="35" name="Picture Placeholder 3"/>
          <p:cNvSpPr>
            <a:spLocks noGrp="1"/>
          </p:cNvSpPr>
          <p:nvPr>
            <p:ph type="pic" sz="quarter" idx="19" hasCustomPrompt="1"/>
          </p:nvPr>
        </p:nvSpPr>
        <p:spPr>
          <a:xfrm>
            <a:off x="4951753" y="730430"/>
            <a:ext cx="1880556" cy="1880556"/>
          </a:xfrm>
          <a:solidFill>
            <a:schemeClr val="bg1"/>
          </a:solidFill>
        </p:spPr>
        <p:txBody>
          <a:bodyPr anchor="ctr">
            <a:normAutofit/>
          </a:bodyPr>
          <a:lstStyle>
            <a:lvl1pPr marL="0" indent="0" algn="ctr">
              <a:buNone/>
              <a:defRPr sz="1600">
                <a:solidFill>
                  <a:schemeClr val="tx1">
                    <a:lumMod val="50000"/>
                    <a:lumOff val="50000"/>
                  </a:schemeClr>
                </a:solidFill>
              </a:defRPr>
            </a:lvl1pPr>
          </a:lstStyle>
          <a:p>
            <a:r>
              <a:rPr lang="en-US" dirty="0"/>
              <a:t>Insert Bio Photo</a:t>
            </a:r>
          </a:p>
        </p:txBody>
      </p:sp>
      <p:sp>
        <p:nvSpPr>
          <p:cNvPr id="36" name="Picture Placeholder 3"/>
          <p:cNvSpPr>
            <a:spLocks noGrp="1"/>
          </p:cNvSpPr>
          <p:nvPr>
            <p:ph type="pic" sz="quarter" idx="20" hasCustomPrompt="1"/>
          </p:nvPr>
        </p:nvSpPr>
        <p:spPr>
          <a:xfrm>
            <a:off x="7183897" y="730430"/>
            <a:ext cx="1880556" cy="1880556"/>
          </a:xfrm>
          <a:solidFill>
            <a:schemeClr val="bg1"/>
          </a:solidFill>
        </p:spPr>
        <p:txBody>
          <a:bodyPr anchor="ctr">
            <a:normAutofit/>
          </a:bodyPr>
          <a:lstStyle>
            <a:lvl1pPr marL="0" indent="0" algn="ctr">
              <a:buNone/>
              <a:defRPr sz="1600">
                <a:solidFill>
                  <a:schemeClr val="tx1">
                    <a:lumMod val="50000"/>
                    <a:lumOff val="50000"/>
                  </a:schemeClr>
                </a:solidFill>
              </a:defRPr>
            </a:lvl1pPr>
          </a:lstStyle>
          <a:p>
            <a:r>
              <a:rPr lang="en-US" dirty="0"/>
              <a:t>Insert Bio Photo</a:t>
            </a:r>
          </a:p>
        </p:txBody>
      </p:sp>
      <p:sp>
        <p:nvSpPr>
          <p:cNvPr id="37" name="Picture Placeholder 3"/>
          <p:cNvSpPr>
            <a:spLocks noGrp="1"/>
          </p:cNvSpPr>
          <p:nvPr>
            <p:ph type="pic" sz="quarter" idx="21" hasCustomPrompt="1"/>
          </p:nvPr>
        </p:nvSpPr>
        <p:spPr>
          <a:xfrm>
            <a:off x="9416041" y="730430"/>
            <a:ext cx="1880556" cy="1880556"/>
          </a:xfrm>
          <a:solidFill>
            <a:schemeClr val="bg1"/>
          </a:solidFill>
        </p:spPr>
        <p:txBody>
          <a:bodyPr anchor="ctr">
            <a:normAutofit/>
          </a:bodyPr>
          <a:lstStyle>
            <a:lvl1pPr marL="0" indent="0" algn="ctr">
              <a:buNone/>
              <a:defRPr sz="1600">
                <a:solidFill>
                  <a:schemeClr val="tx1">
                    <a:lumMod val="50000"/>
                    <a:lumOff val="50000"/>
                  </a:schemeClr>
                </a:solidFill>
              </a:defRPr>
            </a:lvl1pPr>
          </a:lstStyle>
          <a:p>
            <a:r>
              <a:rPr lang="en-US" dirty="0"/>
              <a:t>Insert Bio Photo</a:t>
            </a:r>
          </a:p>
        </p:txBody>
      </p:sp>
      <p:sp>
        <p:nvSpPr>
          <p:cNvPr id="38" name="Text Placeholder 25"/>
          <p:cNvSpPr>
            <a:spLocks noGrp="1"/>
          </p:cNvSpPr>
          <p:nvPr>
            <p:ph type="body" sz="quarter" idx="22" hasCustomPrompt="1"/>
          </p:nvPr>
        </p:nvSpPr>
        <p:spPr>
          <a:xfrm>
            <a:off x="7172479" y="2695904"/>
            <a:ext cx="1881187" cy="601133"/>
          </a:xfrm>
        </p:spPr>
        <p:txBody>
          <a:bodyPr>
            <a:noAutofit/>
          </a:bodyPr>
          <a:lstStyle>
            <a:lvl1pPr marL="0" indent="0">
              <a:buNone/>
              <a:defRPr sz="1467" b="1" baseline="0">
                <a:solidFill>
                  <a:schemeClr val="bg1"/>
                </a:solidFill>
              </a:defRPr>
            </a:lvl1pPr>
            <a:lvl2pPr marL="306908" indent="0">
              <a:buNone/>
              <a:defRPr sz="1467"/>
            </a:lvl2pPr>
            <a:lvl3pPr marL="613818" indent="0">
              <a:buNone/>
              <a:defRPr sz="1467"/>
            </a:lvl3pPr>
            <a:lvl4pPr marL="910144" indent="0">
              <a:buNone/>
              <a:defRPr sz="1467"/>
            </a:lvl4pPr>
            <a:lvl5pPr marL="1214936" indent="0">
              <a:buNone/>
              <a:defRPr sz="1467"/>
            </a:lvl5pPr>
          </a:lstStyle>
          <a:p>
            <a:pPr lvl="0"/>
            <a:r>
              <a:rPr lang="en-US" dirty="0"/>
              <a:t>Insert Name Here</a:t>
            </a:r>
          </a:p>
        </p:txBody>
      </p:sp>
      <p:sp>
        <p:nvSpPr>
          <p:cNvPr id="39" name="Text Placeholder 25"/>
          <p:cNvSpPr>
            <a:spLocks noGrp="1"/>
          </p:cNvSpPr>
          <p:nvPr>
            <p:ph type="body" sz="quarter" idx="23" hasCustomPrompt="1"/>
          </p:nvPr>
        </p:nvSpPr>
        <p:spPr>
          <a:xfrm>
            <a:off x="7183896" y="5422728"/>
            <a:ext cx="1881187" cy="601133"/>
          </a:xfrm>
        </p:spPr>
        <p:txBody>
          <a:bodyPr>
            <a:noAutofit/>
          </a:bodyPr>
          <a:lstStyle>
            <a:lvl1pPr marL="0" indent="0">
              <a:buNone/>
              <a:defRPr sz="1467" b="1" baseline="0">
                <a:solidFill>
                  <a:schemeClr val="bg1"/>
                </a:solidFill>
              </a:defRPr>
            </a:lvl1pPr>
            <a:lvl2pPr marL="306908" indent="0">
              <a:buNone/>
              <a:defRPr sz="1467"/>
            </a:lvl2pPr>
            <a:lvl3pPr marL="613818" indent="0">
              <a:buNone/>
              <a:defRPr sz="1467"/>
            </a:lvl3pPr>
            <a:lvl4pPr marL="910144" indent="0">
              <a:buNone/>
              <a:defRPr sz="1467"/>
            </a:lvl4pPr>
            <a:lvl5pPr marL="1214936" indent="0">
              <a:buNone/>
              <a:defRPr sz="1467"/>
            </a:lvl5pPr>
          </a:lstStyle>
          <a:p>
            <a:pPr lvl="0"/>
            <a:r>
              <a:rPr lang="en-US" dirty="0"/>
              <a:t>Insert Name Here</a:t>
            </a:r>
          </a:p>
        </p:txBody>
      </p:sp>
      <p:sp>
        <p:nvSpPr>
          <p:cNvPr id="40" name="Text Placeholder 25"/>
          <p:cNvSpPr>
            <a:spLocks noGrp="1"/>
          </p:cNvSpPr>
          <p:nvPr>
            <p:ph type="body" sz="quarter" idx="24" hasCustomPrompt="1"/>
          </p:nvPr>
        </p:nvSpPr>
        <p:spPr>
          <a:xfrm>
            <a:off x="4943931" y="2695904"/>
            <a:ext cx="1881187" cy="601133"/>
          </a:xfrm>
        </p:spPr>
        <p:txBody>
          <a:bodyPr>
            <a:noAutofit/>
          </a:bodyPr>
          <a:lstStyle>
            <a:lvl1pPr marL="0" indent="0">
              <a:buNone/>
              <a:defRPr sz="1467" b="1" baseline="0">
                <a:solidFill>
                  <a:schemeClr val="bg1"/>
                </a:solidFill>
              </a:defRPr>
            </a:lvl1pPr>
            <a:lvl2pPr marL="306908" indent="0">
              <a:buNone/>
              <a:defRPr sz="1467"/>
            </a:lvl2pPr>
            <a:lvl3pPr marL="613818" indent="0">
              <a:buNone/>
              <a:defRPr sz="1467"/>
            </a:lvl3pPr>
            <a:lvl4pPr marL="910144" indent="0">
              <a:buNone/>
              <a:defRPr sz="1467"/>
            </a:lvl4pPr>
            <a:lvl5pPr marL="1214936" indent="0">
              <a:buNone/>
              <a:defRPr sz="1467"/>
            </a:lvl5pPr>
          </a:lstStyle>
          <a:p>
            <a:pPr lvl="0"/>
            <a:r>
              <a:rPr lang="en-US" dirty="0"/>
              <a:t>Insert Name Here</a:t>
            </a:r>
          </a:p>
        </p:txBody>
      </p:sp>
      <p:sp>
        <p:nvSpPr>
          <p:cNvPr id="41" name="Text Placeholder 25"/>
          <p:cNvSpPr>
            <a:spLocks noGrp="1"/>
          </p:cNvSpPr>
          <p:nvPr>
            <p:ph type="body" sz="quarter" idx="25" hasCustomPrompt="1"/>
          </p:nvPr>
        </p:nvSpPr>
        <p:spPr>
          <a:xfrm>
            <a:off x="9401028" y="2695904"/>
            <a:ext cx="1881187" cy="601133"/>
          </a:xfrm>
        </p:spPr>
        <p:txBody>
          <a:bodyPr>
            <a:noAutofit/>
          </a:bodyPr>
          <a:lstStyle>
            <a:lvl1pPr marL="0" indent="0">
              <a:buNone/>
              <a:defRPr sz="1467" b="1" baseline="0">
                <a:solidFill>
                  <a:schemeClr val="bg1"/>
                </a:solidFill>
              </a:defRPr>
            </a:lvl1pPr>
            <a:lvl2pPr marL="306908" indent="0">
              <a:buNone/>
              <a:defRPr sz="1467"/>
            </a:lvl2pPr>
            <a:lvl3pPr marL="613818" indent="0">
              <a:buNone/>
              <a:defRPr sz="1467"/>
            </a:lvl3pPr>
            <a:lvl4pPr marL="910144" indent="0">
              <a:buNone/>
              <a:defRPr sz="1467"/>
            </a:lvl4pPr>
            <a:lvl5pPr marL="1214936" indent="0">
              <a:buNone/>
              <a:defRPr sz="1467"/>
            </a:lvl5pPr>
          </a:lstStyle>
          <a:p>
            <a:pPr lvl="0"/>
            <a:r>
              <a:rPr lang="en-US" dirty="0"/>
              <a:t>Insert Name Here</a:t>
            </a:r>
          </a:p>
        </p:txBody>
      </p:sp>
      <p:sp>
        <p:nvSpPr>
          <p:cNvPr id="30" name="Rectangle 29"/>
          <p:cNvSpPr/>
          <p:nvPr userDrawn="1"/>
        </p:nvSpPr>
        <p:spPr>
          <a:xfrm>
            <a:off x="487465" y="2610986"/>
            <a:ext cx="2952731" cy="656655"/>
          </a:xfrm>
          <a:prstGeom prst="rect">
            <a:avLst/>
          </a:prstGeom>
        </p:spPr>
        <p:txBody>
          <a:bodyPr wrap="none" lIns="0" tIns="0" rIns="0" bIns="0">
            <a:spAutoFit/>
          </a:bodyPr>
          <a:lstStyle/>
          <a:p>
            <a:r>
              <a:rPr kumimoji="0" lang="en-US" sz="4267" b="1" i="0" u="none" strike="noStrike" kern="1200" cap="none" spc="0" normalizeH="0" baseline="0" noProof="0" dirty="0">
                <a:ln>
                  <a:noFill/>
                </a:ln>
                <a:solidFill>
                  <a:schemeClr val="bg1"/>
                </a:solidFill>
                <a:effectLst/>
                <a:uLnTx/>
                <a:uFillTx/>
                <a:latin typeface="Tahoma"/>
                <a:ea typeface="+mj-ea"/>
                <a:cs typeface="+mj-cs"/>
              </a:rPr>
              <a:t>Presenters</a:t>
            </a:r>
            <a:endParaRPr lang="en-US" sz="4267" dirty="0">
              <a:solidFill>
                <a:schemeClr val="bg1"/>
              </a:solidFill>
            </a:endParaRPr>
          </a:p>
        </p:txBody>
      </p:sp>
      <p:sp>
        <p:nvSpPr>
          <p:cNvPr id="28" name="Picture Placeholder 3"/>
          <p:cNvSpPr>
            <a:spLocks noGrp="1"/>
          </p:cNvSpPr>
          <p:nvPr>
            <p:ph type="pic" sz="quarter" idx="26" hasCustomPrompt="1"/>
          </p:nvPr>
        </p:nvSpPr>
        <p:spPr>
          <a:xfrm>
            <a:off x="4943931" y="3457254"/>
            <a:ext cx="1880556" cy="1880556"/>
          </a:xfrm>
          <a:solidFill>
            <a:schemeClr val="bg1"/>
          </a:solidFill>
        </p:spPr>
        <p:txBody>
          <a:bodyPr anchor="ctr">
            <a:normAutofit/>
          </a:bodyPr>
          <a:lstStyle>
            <a:lvl1pPr marL="0" indent="0" algn="ctr">
              <a:buNone/>
              <a:defRPr sz="1600">
                <a:solidFill>
                  <a:schemeClr val="tx1">
                    <a:lumMod val="50000"/>
                    <a:lumOff val="50000"/>
                  </a:schemeClr>
                </a:solidFill>
              </a:defRPr>
            </a:lvl1pPr>
          </a:lstStyle>
          <a:p>
            <a:r>
              <a:rPr lang="en-US" dirty="0"/>
              <a:t>Insert Bio Photo</a:t>
            </a:r>
          </a:p>
        </p:txBody>
      </p:sp>
      <p:sp>
        <p:nvSpPr>
          <p:cNvPr id="31" name="Text Placeholder 25"/>
          <p:cNvSpPr>
            <a:spLocks noGrp="1"/>
          </p:cNvSpPr>
          <p:nvPr>
            <p:ph type="body" sz="quarter" idx="27" hasCustomPrompt="1"/>
          </p:nvPr>
        </p:nvSpPr>
        <p:spPr>
          <a:xfrm>
            <a:off x="4928919" y="5422728"/>
            <a:ext cx="1881187" cy="601133"/>
          </a:xfrm>
        </p:spPr>
        <p:txBody>
          <a:bodyPr>
            <a:noAutofit/>
          </a:bodyPr>
          <a:lstStyle>
            <a:lvl1pPr marL="0" indent="0">
              <a:buNone/>
              <a:defRPr sz="1467" b="1" baseline="0">
                <a:solidFill>
                  <a:schemeClr val="bg1"/>
                </a:solidFill>
              </a:defRPr>
            </a:lvl1pPr>
            <a:lvl2pPr marL="306908" indent="0">
              <a:buNone/>
              <a:defRPr sz="1467"/>
            </a:lvl2pPr>
            <a:lvl3pPr marL="613818" indent="0">
              <a:buNone/>
              <a:defRPr sz="1467"/>
            </a:lvl3pPr>
            <a:lvl4pPr marL="910144" indent="0">
              <a:buNone/>
              <a:defRPr sz="1467"/>
            </a:lvl4pPr>
            <a:lvl5pPr marL="1214936" indent="0">
              <a:buNone/>
              <a:defRPr sz="1467"/>
            </a:lvl5pPr>
          </a:lstStyle>
          <a:p>
            <a:pPr lvl="0"/>
            <a:r>
              <a:rPr lang="en-US" dirty="0"/>
              <a:t>Insert Name Here</a:t>
            </a:r>
          </a:p>
        </p:txBody>
      </p:sp>
    </p:spTree>
    <p:extLst>
      <p:ext uri="{BB962C8B-B14F-4D97-AF65-F5344CB8AC3E}">
        <p14:creationId xmlns:p14="http://schemas.microsoft.com/office/powerpoint/2010/main" val="3293881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with Color Background">
    <p:spTree>
      <p:nvGrpSpPr>
        <p:cNvPr id="1" name=""/>
        <p:cNvGrpSpPr/>
        <p:nvPr/>
      </p:nvGrpSpPr>
      <p:grpSpPr>
        <a:xfrm>
          <a:off x="0" y="0"/>
          <a:ext cx="0" cy="0"/>
          <a:chOff x="0" y="0"/>
          <a:chExt cx="0" cy="0"/>
        </a:xfrm>
      </p:grpSpPr>
      <p:sp>
        <p:nvSpPr>
          <p:cNvPr id="5" name="Rectangle 4"/>
          <p:cNvSpPr/>
          <p:nvPr/>
        </p:nvSpPr>
        <p:spPr bwMode="hidden">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 name="Title 1"/>
          <p:cNvSpPr>
            <a:spLocks noGrp="1"/>
          </p:cNvSpPr>
          <p:nvPr>
            <p:ph type="ctrTitle"/>
          </p:nvPr>
        </p:nvSpPr>
        <p:spPr>
          <a:xfrm>
            <a:off x="482599" y="1691575"/>
            <a:ext cx="8412480" cy="2072640"/>
          </a:xfrm>
        </p:spPr>
        <p:txBody>
          <a:bodyPr anchor="b" anchorCtr="0">
            <a:normAutofit/>
          </a:bodyPr>
          <a:lstStyle>
            <a:lvl1pPr>
              <a:lnSpc>
                <a:spcPct val="80000"/>
              </a:lnSpc>
              <a:defRPr sz="5867" b="0" i="0" cap="all">
                <a:solidFill>
                  <a:schemeClr val="bg1"/>
                </a:solidFill>
                <a:latin typeface="Futura Std Condensed ExtBd" panose="020B08060202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482599" y="3915488"/>
            <a:ext cx="8412480" cy="1779352"/>
          </a:xfrm>
          <a:noFill/>
        </p:spPr>
        <p:txBody>
          <a:bodyPr>
            <a:normAutofit/>
          </a:bodyPr>
          <a:lstStyle>
            <a:lvl1pPr marL="0" indent="0" algn="l">
              <a:spcBef>
                <a:spcPts val="267"/>
              </a:spcBef>
              <a:spcAft>
                <a:spcPts val="0"/>
              </a:spcAft>
              <a:buNone/>
              <a:defRPr sz="2667">
                <a:solidFill>
                  <a:srgbClr val="FFFFFF"/>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
        <p:nvSpPr>
          <p:cNvPr id="23" name="TextBox 22"/>
          <p:cNvSpPr txBox="1"/>
          <p:nvPr userDrawn="1"/>
        </p:nvSpPr>
        <p:spPr>
          <a:xfrm>
            <a:off x="482599" y="6337300"/>
            <a:ext cx="2438400" cy="228600"/>
          </a:xfrm>
          <a:prstGeom prst="rect">
            <a:avLst/>
          </a:prstGeom>
          <a:noFill/>
        </p:spPr>
        <p:txBody>
          <a:bodyPr wrap="square" lIns="0" tIns="0" rIns="0" bIns="0" rtlCol="0" anchor="b" anchorCtr="0">
            <a:normAutofit/>
          </a:bodyPr>
          <a:lstStyle/>
          <a:p>
            <a:pPr algn="l"/>
            <a:r>
              <a:rPr lang="en-US" sz="1067" dirty="0">
                <a:solidFill>
                  <a:srgbClr val="FFFFFF"/>
                </a:solidFill>
                <a:latin typeface="+mn-lt"/>
              </a:rPr>
              <a:t>© 2025 Morgan, Lewis &amp; Bockius LLP</a:t>
            </a:r>
          </a:p>
        </p:txBody>
      </p:sp>
      <p:grpSp>
        <p:nvGrpSpPr>
          <p:cNvPr id="20" name="Group 19"/>
          <p:cNvGrpSpPr>
            <a:grpSpLocks noChangeAspect="1"/>
          </p:cNvGrpSpPr>
          <p:nvPr userDrawn="1"/>
        </p:nvGrpSpPr>
        <p:grpSpPr bwMode="black">
          <a:xfrm>
            <a:off x="487679" y="379572"/>
            <a:ext cx="2682240" cy="392945"/>
            <a:chOff x="838200" y="609600"/>
            <a:chExt cx="7835890" cy="1143000"/>
          </a:xfrm>
          <a:solidFill>
            <a:srgbClr val="FFFFFF"/>
          </a:solidFill>
        </p:grpSpPr>
        <p:sp>
          <p:nvSpPr>
            <p:cNvPr id="21" name="Freeform 62"/>
            <p:cNvSpPr>
              <a:spLocks noChangeArrowheads="1"/>
            </p:cNvSpPr>
            <p:nvPr/>
          </p:nvSpPr>
          <p:spPr bwMode="black">
            <a:xfrm>
              <a:off x="4597431" y="865591"/>
              <a:ext cx="572140" cy="583660"/>
            </a:xfrm>
            <a:custGeom>
              <a:avLst/>
              <a:gdLst>
                <a:gd name="T0" fmla="*/ 512 w 1970"/>
                <a:gd name="T1" fmla="*/ 41 h 2012"/>
                <a:gd name="T2" fmla="*/ 512 w 1970"/>
                <a:gd name="T3" fmla="*/ 41 h 2012"/>
                <a:gd name="T4" fmla="*/ 0 w 1970"/>
                <a:gd name="T5" fmla="*/ 41 h 2012"/>
                <a:gd name="T6" fmla="*/ 0 w 1970"/>
                <a:gd name="T7" fmla="*/ 2011 h 2012"/>
                <a:gd name="T8" fmla="*/ 532 w 1970"/>
                <a:gd name="T9" fmla="*/ 2011 h 2012"/>
                <a:gd name="T10" fmla="*/ 532 w 1970"/>
                <a:gd name="T11" fmla="*/ 739 h 2012"/>
                <a:gd name="T12" fmla="*/ 1004 w 1970"/>
                <a:gd name="T13" fmla="*/ 493 h 2012"/>
                <a:gd name="T14" fmla="*/ 1312 w 1970"/>
                <a:gd name="T15" fmla="*/ 595 h 2012"/>
                <a:gd name="T16" fmla="*/ 1435 w 1970"/>
                <a:gd name="T17" fmla="*/ 965 h 2012"/>
                <a:gd name="T18" fmla="*/ 1435 w 1970"/>
                <a:gd name="T19" fmla="*/ 2011 h 2012"/>
                <a:gd name="T20" fmla="*/ 1969 w 1970"/>
                <a:gd name="T21" fmla="*/ 2011 h 2012"/>
                <a:gd name="T22" fmla="*/ 1969 w 1970"/>
                <a:gd name="T23" fmla="*/ 1006 h 2012"/>
                <a:gd name="T24" fmla="*/ 1764 w 1970"/>
                <a:gd name="T25" fmla="*/ 308 h 2012"/>
                <a:gd name="T26" fmla="*/ 1066 w 1970"/>
                <a:gd name="T27" fmla="*/ 0 h 2012"/>
                <a:gd name="T28" fmla="*/ 512 w 1970"/>
                <a:gd name="T29" fmla="*/ 349 h 2012"/>
                <a:gd name="T30" fmla="*/ 512 w 1970"/>
                <a:gd name="T31" fmla="*/ 41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0" h="2012">
                  <a:moveTo>
                    <a:pt x="512" y="41"/>
                  </a:moveTo>
                  <a:lnTo>
                    <a:pt x="512" y="41"/>
                  </a:lnTo>
                  <a:cubicBezTo>
                    <a:pt x="0" y="41"/>
                    <a:pt x="0" y="41"/>
                    <a:pt x="0" y="41"/>
                  </a:cubicBezTo>
                  <a:cubicBezTo>
                    <a:pt x="0" y="2011"/>
                    <a:pt x="0" y="2011"/>
                    <a:pt x="0" y="2011"/>
                  </a:cubicBezTo>
                  <a:cubicBezTo>
                    <a:pt x="532" y="2011"/>
                    <a:pt x="532" y="2011"/>
                    <a:pt x="532" y="2011"/>
                  </a:cubicBezTo>
                  <a:cubicBezTo>
                    <a:pt x="532" y="739"/>
                    <a:pt x="532" y="739"/>
                    <a:pt x="532" y="739"/>
                  </a:cubicBezTo>
                  <a:cubicBezTo>
                    <a:pt x="594" y="636"/>
                    <a:pt x="778" y="493"/>
                    <a:pt x="1004" y="493"/>
                  </a:cubicBezTo>
                  <a:cubicBezTo>
                    <a:pt x="1128" y="493"/>
                    <a:pt x="1230" y="533"/>
                    <a:pt x="1312" y="595"/>
                  </a:cubicBezTo>
                  <a:cubicBezTo>
                    <a:pt x="1374" y="677"/>
                    <a:pt x="1435" y="780"/>
                    <a:pt x="1435" y="965"/>
                  </a:cubicBezTo>
                  <a:cubicBezTo>
                    <a:pt x="1435" y="2011"/>
                    <a:pt x="1435" y="2011"/>
                    <a:pt x="1435" y="2011"/>
                  </a:cubicBezTo>
                  <a:cubicBezTo>
                    <a:pt x="1969" y="2011"/>
                    <a:pt x="1969" y="2011"/>
                    <a:pt x="1969" y="2011"/>
                  </a:cubicBezTo>
                  <a:cubicBezTo>
                    <a:pt x="1969" y="1006"/>
                    <a:pt x="1969" y="1006"/>
                    <a:pt x="1969" y="1006"/>
                  </a:cubicBezTo>
                  <a:cubicBezTo>
                    <a:pt x="1969" y="677"/>
                    <a:pt x="1887" y="472"/>
                    <a:pt x="1764" y="308"/>
                  </a:cubicBezTo>
                  <a:cubicBezTo>
                    <a:pt x="1599" y="123"/>
                    <a:pt x="1333" y="0"/>
                    <a:pt x="1066" y="0"/>
                  </a:cubicBezTo>
                  <a:cubicBezTo>
                    <a:pt x="717" y="0"/>
                    <a:pt x="512" y="185"/>
                    <a:pt x="512" y="349"/>
                  </a:cubicBezTo>
                  <a:lnTo>
                    <a:pt x="512" y="4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22" name="Freeform 63"/>
            <p:cNvSpPr>
              <a:spLocks noChangeArrowheads="1"/>
            </p:cNvSpPr>
            <p:nvPr/>
          </p:nvSpPr>
          <p:spPr bwMode="black">
            <a:xfrm>
              <a:off x="838200" y="697917"/>
              <a:ext cx="852451" cy="756454"/>
            </a:xfrm>
            <a:custGeom>
              <a:avLst/>
              <a:gdLst>
                <a:gd name="T0" fmla="*/ 2525 w 2936"/>
                <a:gd name="T1" fmla="*/ 0 h 2608"/>
                <a:gd name="T2" fmla="*/ 1457 w 2936"/>
                <a:gd name="T3" fmla="*/ 1355 h 2608"/>
                <a:gd name="T4" fmla="*/ 390 w 2936"/>
                <a:gd name="T5" fmla="*/ 0 h 2608"/>
                <a:gd name="T6" fmla="*/ 0 w 2936"/>
                <a:gd name="T7" fmla="*/ 0 h 2608"/>
                <a:gd name="T8" fmla="*/ 0 w 2936"/>
                <a:gd name="T9" fmla="*/ 2607 h 2608"/>
                <a:gd name="T10" fmla="*/ 534 w 2936"/>
                <a:gd name="T11" fmla="*/ 2607 h 2608"/>
                <a:gd name="T12" fmla="*/ 534 w 2936"/>
                <a:gd name="T13" fmla="*/ 944 h 2608"/>
                <a:gd name="T14" fmla="*/ 1273 w 2936"/>
                <a:gd name="T15" fmla="*/ 1909 h 2608"/>
                <a:gd name="T16" fmla="*/ 1662 w 2936"/>
                <a:gd name="T17" fmla="*/ 1909 h 2608"/>
                <a:gd name="T18" fmla="*/ 2401 w 2936"/>
                <a:gd name="T19" fmla="*/ 965 h 2608"/>
                <a:gd name="T20" fmla="*/ 2401 w 2936"/>
                <a:gd name="T21" fmla="*/ 2607 h 2608"/>
                <a:gd name="T22" fmla="*/ 2935 w 2936"/>
                <a:gd name="T23" fmla="*/ 2607 h 2608"/>
                <a:gd name="T24" fmla="*/ 2935 w 2936"/>
                <a:gd name="T25" fmla="*/ 0 h 2608"/>
                <a:gd name="T26" fmla="*/ 2525 w 2936"/>
                <a:gd name="T27" fmla="*/ 0 h 2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36" h="2608">
                  <a:moveTo>
                    <a:pt x="2525" y="0"/>
                  </a:moveTo>
                  <a:lnTo>
                    <a:pt x="1457" y="1355"/>
                  </a:lnTo>
                  <a:lnTo>
                    <a:pt x="390" y="0"/>
                  </a:lnTo>
                  <a:lnTo>
                    <a:pt x="0" y="0"/>
                  </a:lnTo>
                  <a:lnTo>
                    <a:pt x="0" y="2607"/>
                  </a:lnTo>
                  <a:lnTo>
                    <a:pt x="534" y="2607"/>
                  </a:lnTo>
                  <a:lnTo>
                    <a:pt x="534" y="944"/>
                  </a:lnTo>
                  <a:lnTo>
                    <a:pt x="1273" y="1909"/>
                  </a:lnTo>
                  <a:lnTo>
                    <a:pt x="1662" y="1909"/>
                  </a:lnTo>
                  <a:lnTo>
                    <a:pt x="2401" y="965"/>
                  </a:lnTo>
                  <a:lnTo>
                    <a:pt x="2401" y="2607"/>
                  </a:lnTo>
                  <a:lnTo>
                    <a:pt x="2935" y="2607"/>
                  </a:lnTo>
                  <a:lnTo>
                    <a:pt x="2935" y="0"/>
                  </a:lnTo>
                  <a:lnTo>
                    <a:pt x="2525"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24" name="Freeform 66"/>
            <p:cNvSpPr>
              <a:spLocks noChangeArrowheads="1"/>
            </p:cNvSpPr>
            <p:nvPr/>
          </p:nvSpPr>
          <p:spPr bwMode="black">
            <a:xfrm>
              <a:off x="3829457" y="865591"/>
              <a:ext cx="590059" cy="601579"/>
            </a:xfrm>
            <a:custGeom>
              <a:avLst/>
              <a:gdLst>
                <a:gd name="T0" fmla="*/ 1539 w 2032"/>
                <a:gd name="T1" fmla="*/ 20 h 2074"/>
                <a:gd name="T2" fmla="*/ 1539 w 2032"/>
                <a:gd name="T3" fmla="*/ 20 h 2074"/>
                <a:gd name="T4" fmla="*/ 1539 w 2032"/>
                <a:gd name="T5" fmla="*/ 328 h 2074"/>
                <a:gd name="T6" fmla="*/ 964 w 2032"/>
                <a:gd name="T7" fmla="*/ 0 h 2074"/>
                <a:gd name="T8" fmla="*/ 0 w 2032"/>
                <a:gd name="T9" fmla="*/ 1026 h 2074"/>
                <a:gd name="T10" fmla="*/ 246 w 2032"/>
                <a:gd name="T11" fmla="*/ 1724 h 2074"/>
                <a:gd name="T12" fmla="*/ 985 w 2032"/>
                <a:gd name="T13" fmla="*/ 2073 h 2074"/>
                <a:gd name="T14" fmla="*/ 1539 w 2032"/>
                <a:gd name="T15" fmla="*/ 1724 h 2074"/>
                <a:gd name="T16" fmla="*/ 1539 w 2032"/>
                <a:gd name="T17" fmla="*/ 2032 h 2074"/>
                <a:gd name="T18" fmla="*/ 2031 w 2032"/>
                <a:gd name="T19" fmla="*/ 2032 h 2074"/>
                <a:gd name="T20" fmla="*/ 2031 w 2032"/>
                <a:gd name="T21" fmla="*/ 20 h 2074"/>
                <a:gd name="T22" fmla="*/ 1539 w 2032"/>
                <a:gd name="T23" fmla="*/ 20 h 2074"/>
                <a:gd name="T24" fmla="*/ 1005 w 2032"/>
                <a:gd name="T25" fmla="*/ 1540 h 2074"/>
                <a:gd name="T26" fmla="*/ 1005 w 2032"/>
                <a:gd name="T27" fmla="*/ 1540 h 2074"/>
                <a:gd name="T28" fmla="*/ 513 w 2032"/>
                <a:gd name="T29" fmla="*/ 1026 h 2074"/>
                <a:gd name="T30" fmla="*/ 1005 w 2032"/>
                <a:gd name="T31" fmla="*/ 513 h 2074"/>
                <a:gd name="T32" fmla="*/ 1518 w 2032"/>
                <a:gd name="T33" fmla="*/ 1026 h 2074"/>
                <a:gd name="T34" fmla="*/ 1005 w 2032"/>
                <a:gd name="T35" fmla="*/ 1540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2" h="2074">
                  <a:moveTo>
                    <a:pt x="1539" y="20"/>
                  </a:moveTo>
                  <a:lnTo>
                    <a:pt x="1539" y="20"/>
                  </a:lnTo>
                  <a:cubicBezTo>
                    <a:pt x="1539" y="328"/>
                    <a:pt x="1539" y="328"/>
                    <a:pt x="1539" y="328"/>
                  </a:cubicBezTo>
                  <a:cubicBezTo>
                    <a:pt x="1518" y="185"/>
                    <a:pt x="1334" y="0"/>
                    <a:pt x="964" y="0"/>
                  </a:cubicBezTo>
                  <a:cubicBezTo>
                    <a:pt x="431" y="0"/>
                    <a:pt x="0" y="451"/>
                    <a:pt x="0" y="1026"/>
                  </a:cubicBezTo>
                  <a:cubicBezTo>
                    <a:pt x="0" y="1293"/>
                    <a:pt x="82" y="1540"/>
                    <a:pt x="246" y="1724"/>
                  </a:cubicBezTo>
                  <a:cubicBezTo>
                    <a:pt x="410" y="1929"/>
                    <a:pt x="697" y="2073"/>
                    <a:pt x="985" y="2073"/>
                  </a:cubicBezTo>
                  <a:cubicBezTo>
                    <a:pt x="1334" y="2073"/>
                    <a:pt x="1539" y="1868"/>
                    <a:pt x="1539" y="1724"/>
                  </a:cubicBezTo>
                  <a:cubicBezTo>
                    <a:pt x="1539" y="2032"/>
                    <a:pt x="1539" y="2032"/>
                    <a:pt x="1539" y="2032"/>
                  </a:cubicBezTo>
                  <a:cubicBezTo>
                    <a:pt x="2031" y="2032"/>
                    <a:pt x="2031" y="2032"/>
                    <a:pt x="2031" y="2032"/>
                  </a:cubicBezTo>
                  <a:cubicBezTo>
                    <a:pt x="2031" y="20"/>
                    <a:pt x="2031" y="20"/>
                    <a:pt x="2031" y="20"/>
                  </a:cubicBezTo>
                  <a:lnTo>
                    <a:pt x="1539" y="20"/>
                  </a:lnTo>
                  <a:close/>
                  <a:moveTo>
                    <a:pt x="1005" y="1540"/>
                  </a:moveTo>
                  <a:lnTo>
                    <a:pt x="1005" y="1540"/>
                  </a:lnTo>
                  <a:cubicBezTo>
                    <a:pt x="718" y="1540"/>
                    <a:pt x="513" y="1314"/>
                    <a:pt x="513" y="1026"/>
                  </a:cubicBezTo>
                  <a:cubicBezTo>
                    <a:pt x="513" y="739"/>
                    <a:pt x="718" y="513"/>
                    <a:pt x="1005" y="513"/>
                  </a:cubicBezTo>
                  <a:cubicBezTo>
                    <a:pt x="1314" y="513"/>
                    <a:pt x="1518" y="739"/>
                    <a:pt x="1518" y="1026"/>
                  </a:cubicBezTo>
                  <a:cubicBezTo>
                    <a:pt x="1518" y="1314"/>
                    <a:pt x="1314" y="1540"/>
                    <a:pt x="1005" y="154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38" name="Freeform 67"/>
            <p:cNvSpPr>
              <a:spLocks noChangeArrowheads="1"/>
            </p:cNvSpPr>
            <p:nvPr/>
          </p:nvSpPr>
          <p:spPr bwMode="black">
            <a:xfrm>
              <a:off x="3096042" y="859191"/>
              <a:ext cx="596459" cy="893409"/>
            </a:xfrm>
            <a:custGeom>
              <a:avLst/>
              <a:gdLst>
                <a:gd name="T0" fmla="*/ 1539 w 2053"/>
                <a:gd name="T1" fmla="*/ 40 h 3079"/>
                <a:gd name="T2" fmla="*/ 1539 w 2053"/>
                <a:gd name="T3" fmla="*/ 40 h 3079"/>
                <a:gd name="T4" fmla="*/ 1539 w 2053"/>
                <a:gd name="T5" fmla="*/ 348 h 3079"/>
                <a:gd name="T6" fmla="*/ 965 w 2053"/>
                <a:gd name="T7" fmla="*/ 0 h 3079"/>
                <a:gd name="T8" fmla="*/ 0 w 2053"/>
                <a:gd name="T9" fmla="*/ 1046 h 3079"/>
                <a:gd name="T10" fmla="*/ 246 w 2053"/>
                <a:gd name="T11" fmla="*/ 1744 h 3079"/>
                <a:gd name="T12" fmla="*/ 985 w 2053"/>
                <a:gd name="T13" fmla="*/ 2093 h 3079"/>
                <a:gd name="T14" fmla="*/ 1518 w 2053"/>
                <a:gd name="T15" fmla="*/ 1744 h 3079"/>
                <a:gd name="T16" fmla="*/ 1518 w 2053"/>
                <a:gd name="T17" fmla="*/ 1970 h 3079"/>
                <a:gd name="T18" fmla="*/ 1396 w 2053"/>
                <a:gd name="T19" fmla="*/ 2442 h 3079"/>
                <a:gd name="T20" fmla="*/ 985 w 2053"/>
                <a:gd name="T21" fmla="*/ 2606 h 3079"/>
                <a:gd name="T22" fmla="*/ 390 w 2053"/>
                <a:gd name="T23" fmla="*/ 2319 h 3079"/>
                <a:gd name="T24" fmla="*/ 61 w 2053"/>
                <a:gd name="T25" fmla="*/ 2668 h 3079"/>
                <a:gd name="T26" fmla="*/ 985 w 2053"/>
                <a:gd name="T27" fmla="*/ 3078 h 3079"/>
                <a:gd name="T28" fmla="*/ 1868 w 2053"/>
                <a:gd name="T29" fmla="*/ 2668 h 3079"/>
                <a:gd name="T30" fmla="*/ 2052 w 2053"/>
                <a:gd name="T31" fmla="*/ 1929 h 3079"/>
                <a:gd name="T32" fmla="*/ 2052 w 2053"/>
                <a:gd name="T33" fmla="*/ 40 h 3079"/>
                <a:gd name="T34" fmla="*/ 1539 w 2053"/>
                <a:gd name="T35" fmla="*/ 40 h 3079"/>
                <a:gd name="T36" fmla="*/ 1026 w 2053"/>
                <a:gd name="T37" fmla="*/ 1560 h 3079"/>
                <a:gd name="T38" fmla="*/ 1026 w 2053"/>
                <a:gd name="T39" fmla="*/ 1560 h 3079"/>
                <a:gd name="T40" fmla="*/ 533 w 2053"/>
                <a:gd name="T41" fmla="*/ 1046 h 3079"/>
                <a:gd name="T42" fmla="*/ 1026 w 2053"/>
                <a:gd name="T43" fmla="*/ 513 h 3079"/>
                <a:gd name="T44" fmla="*/ 1518 w 2053"/>
                <a:gd name="T45" fmla="*/ 1046 h 3079"/>
                <a:gd name="T46" fmla="*/ 1026 w 2053"/>
                <a:gd name="T47" fmla="*/ 1560 h 3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53" h="3079">
                  <a:moveTo>
                    <a:pt x="1539" y="40"/>
                  </a:moveTo>
                  <a:lnTo>
                    <a:pt x="1539" y="40"/>
                  </a:lnTo>
                  <a:cubicBezTo>
                    <a:pt x="1539" y="348"/>
                    <a:pt x="1539" y="348"/>
                    <a:pt x="1539" y="348"/>
                  </a:cubicBezTo>
                  <a:cubicBezTo>
                    <a:pt x="1539" y="205"/>
                    <a:pt x="1334" y="0"/>
                    <a:pt x="965" y="0"/>
                  </a:cubicBezTo>
                  <a:cubicBezTo>
                    <a:pt x="431" y="0"/>
                    <a:pt x="0" y="451"/>
                    <a:pt x="0" y="1046"/>
                  </a:cubicBezTo>
                  <a:cubicBezTo>
                    <a:pt x="0" y="1313"/>
                    <a:pt x="102" y="1560"/>
                    <a:pt x="246" y="1744"/>
                  </a:cubicBezTo>
                  <a:cubicBezTo>
                    <a:pt x="431" y="1949"/>
                    <a:pt x="697" y="2093"/>
                    <a:pt x="985" y="2093"/>
                  </a:cubicBezTo>
                  <a:cubicBezTo>
                    <a:pt x="1334" y="2093"/>
                    <a:pt x="1498" y="1888"/>
                    <a:pt x="1518" y="1744"/>
                  </a:cubicBezTo>
                  <a:cubicBezTo>
                    <a:pt x="1518" y="1970"/>
                    <a:pt x="1518" y="1970"/>
                    <a:pt x="1518" y="1970"/>
                  </a:cubicBezTo>
                  <a:cubicBezTo>
                    <a:pt x="1518" y="2217"/>
                    <a:pt x="1478" y="2339"/>
                    <a:pt x="1396" y="2442"/>
                  </a:cubicBezTo>
                  <a:cubicBezTo>
                    <a:pt x="1313" y="2545"/>
                    <a:pt x="1170" y="2606"/>
                    <a:pt x="985" y="2606"/>
                  </a:cubicBezTo>
                  <a:cubicBezTo>
                    <a:pt x="677" y="2606"/>
                    <a:pt x="492" y="2421"/>
                    <a:pt x="390" y="2319"/>
                  </a:cubicBezTo>
                  <a:cubicBezTo>
                    <a:pt x="61" y="2668"/>
                    <a:pt x="61" y="2668"/>
                    <a:pt x="61" y="2668"/>
                  </a:cubicBezTo>
                  <a:cubicBezTo>
                    <a:pt x="246" y="2894"/>
                    <a:pt x="615" y="3078"/>
                    <a:pt x="985" y="3078"/>
                  </a:cubicBezTo>
                  <a:cubicBezTo>
                    <a:pt x="1375" y="3078"/>
                    <a:pt x="1683" y="2914"/>
                    <a:pt x="1868" y="2668"/>
                  </a:cubicBezTo>
                  <a:cubicBezTo>
                    <a:pt x="1991" y="2504"/>
                    <a:pt x="2052" y="2299"/>
                    <a:pt x="2052" y="1929"/>
                  </a:cubicBezTo>
                  <a:cubicBezTo>
                    <a:pt x="2052" y="40"/>
                    <a:pt x="2052" y="40"/>
                    <a:pt x="2052" y="40"/>
                  </a:cubicBezTo>
                  <a:lnTo>
                    <a:pt x="1539" y="40"/>
                  </a:lnTo>
                  <a:close/>
                  <a:moveTo>
                    <a:pt x="1026" y="1560"/>
                  </a:moveTo>
                  <a:lnTo>
                    <a:pt x="1026" y="1560"/>
                  </a:lnTo>
                  <a:cubicBezTo>
                    <a:pt x="718" y="1560"/>
                    <a:pt x="533" y="1334"/>
                    <a:pt x="533" y="1046"/>
                  </a:cubicBezTo>
                  <a:cubicBezTo>
                    <a:pt x="533" y="759"/>
                    <a:pt x="718" y="513"/>
                    <a:pt x="1026" y="513"/>
                  </a:cubicBezTo>
                  <a:cubicBezTo>
                    <a:pt x="1313" y="513"/>
                    <a:pt x="1518" y="759"/>
                    <a:pt x="1518" y="1046"/>
                  </a:cubicBezTo>
                  <a:cubicBezTo>
                    <a:pt x="1518" y="1334"/>
                    <a:pt x="1313" y="1560"/>
                    <a:pt x="1026" y="156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39" name="Freeform 68"/>
            <p:cNvSpPr>
              <a:spLocks noChangeArrowheads="1"/>
            </p:cNvSpPr>
            <p:nvPr/>
          </p:nvSpPr>
          <p:spPr bwMode="black">
            <a:xfrm>
              <a:off x="2810612" y="852792"/>
              <a:ext cx="232952" cy="232952"/>
            </a:xfrm>
            <a:custGeom>
              <a:avLst/>
              <a:gdLst>
                <a:gd name="T0" fmla="*/ 801 w 802"/>
                <a:gd name="T1" fmla="*/ 410 h 801"/>
                <a:gd name="T2" fmla="*/ 801 w 802"/>
                <a:gd name="T3" fmla="*/ 410 h 801"/>
                <a:gd name="T4" fmla="*/ 391 w 802"/>
                <a:gd name="T5" fmla="*/ 0 h 801"/>
                <a:gd name="T6" fmla="*/ 0 w 802"/>
                <a:gd name="T7" fmla="*/ 410 h 801"/>
                <a:gd name="T8" fmla="*/ 391 w 802"/>
                <a:gd name="T9" fmla="*/ 800 h 801"/>
                <a:gd name="T10" fmla="*/ 801 w 802"/>
                <a:gd name="T11" fmla="*/ 410 h 801"/>
              </a:gdLst>
              <a:ahLst/>
              <a:cxnLst>
                <a:cxn ang="0">
                  <a:pos x="T0" y="T1"/>
                </a:cxn>
                <a:cxn ang="0">
                  <a:pos x="T2" y="T3"/>
                </a:cxn>
                <a:cxn ang="0">
                  <a:pos x="T4" y="T5"/>
                </a:cxn>
                <a:cxn ang="0">
                  <a:pos x="T6" y="T7"/>
                </a:cxn>
                <a:cxn ang="0">
                  <a:pos x="T8" y="T9"/>
                </a:cxn>
                <a:cxn ang="0">
                  <a:pos x="T10" y="T11"/>
                </a:cxn>
              </a:cxnLst>
              <a:rect l="0" t="0" r="r" b="b"/>
              <a:pathLst>
                <a:path w="802" h="801">
                  <a:moveTo>
                    <a:pt x="801" y="410"/>
                  </a:moveTo>
                  <a:lnTo>
                    <a:pt x="801" y="410"/>
                  </a:lnTo>
                  <a:cubicBezTo>
                    <a:pt x="801" y="185"/>
                    <a:pt x="616" y="0"/>
                    <a:pt x="391" y="0"/>
                  </a:cubicBezTo>
                  <a:cubicBezTo>
                    <a:pt x="185" y="0"/>
                    <a:pt x="0" y="185"/>
                    <a:pt x="0" y="410"/>
                  </a:cubicBezTo>
                  <a:cubicBezTo>
                    <a:pt x="0" y="616"/>
                    <a:pt x="185" y="800"/>
                    <a:pt x="391" y="800"/>
                  </a:cubicBezTo>
                  <a:cubicBezTo>
                    <a:pt x="616" y="800"/>
                    <a:pt x="801" y="616"/>
                    <a:pt x="801" y="41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40" name="Freeform 69"/>
            <p:cNvSpPr>
              <a:spLocks noChangeArrowheads="1"/>
            </p:cNvSpPr>
            <p:nvPr/>
          </p:nvSpPr>
          <p:spPr bwMode="black">
            <a:xfrm>
              <a:off x="2584060" y="877110"/>
              <a:ext cx="154875" cy="578540"/>
            </a:xfrm>
            <a:custGeom>
              <a:avLst/>
              <a:gdLst>
                <a:gd name="T0" fmla="*/ 534 w 535"/>
                <a:gd name="T1" fmla="*/ 0 h 1992"/>
                <a:gd name="T2" fmla="*/ 0 w 535"/>
                <a:gd name="T3" fmla="*/ 0 h 1992"/>
                <a:gd name="T4" fmla="*/ 0 w 535"/>
                <a:gd name="T5" fmla="*/ 1991 h 1992"/>
                <a:gd name="T6" fmla="*/ 534 w 535"/>
                <a:gd name="T7" fmla="*/ 1991 h 1992"/>
                <a:gd name="T8" fmla="*/ 534 w 535"/>
                <a:gd name="T9" fmla="*/ 0 h 1992"/>
              </a:gdLst>
              <a:ahLst/>
              <a:cxnLst>
                <a:cxn ang="0">
                  <a:pos x="T0" y="T1"/>
                </a:cxn>
                <a:cxn ang="0">
                  <a:pos x="T2" y="T3"/>
                </a:cxn>
                <a:cxn ang="0">
                  <a:pos x="T4" y="T5"/>
                </a:cxn>
                <a:cxn ang="0">
                  <a:pos x="T6" y="T7"/>
                </a:cxn>
                <a:cxn ang="0">
                  <a:pos x="T8" y="T9"/>
                </a:cxn>
              </a:cxnLst>
              <a:rect l="0" t="0" r="r" b="b"/>
              <a:pathLst>
                <a:path w="535" h="1992">
                  <a:moveTo>
                    <a:pt x="534" y="0"/>
                  </a:moveTo>
                  <a:lnTo>
                    <a:pt x="0" y="0"/>
                  </a:lnTo>
                  <a:lnTo>
                    <a:pt x="0" y="1991"/>
                  </a:lnTo>
                  <a:lnTo>
                    <a:pt x="534" y="1991"/>
                  </a:lnTo>
                  <a:lnTo>
                    <a:pt x="534"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41" name="Freeform 70"/>
            <p:cNvSpPr>
              <a:spLocks noChangeArrowheads="1"/>
            </p:cNvSpPr>
            <p:nvPr/>
          </p:nvSpPr>
          <p:spPr bwMode="black">
            <a:xfrm>
              <a:off x="5586836" y="697917"/>
              <a:ext cx="524782" cy="751334"/>
            </a:xfrm>
            <a:custGeom>
              <a:avLst/>
              <a:gdLst>
                <a:gd name="T0" fmla="*/ 554 w 1807"/>
                <a:gd name="T1" fmla="*/ 1847 h 2587"/>
                <a:gd name="T2" fmla="*/ 554 w 1807"/>
                <a:gd name="T3" fmla="*/ 0 h 2587"/>
                <a:gd name="T4" fmla="*/ 0 w 1807"/>
                <a:gd name="T5" fmla="*/ 0 h 2587"/>
                <a:gd name="T6" fmla="*/ 0 w 1807"/>
                <a:gd name="T7" fmla="*/ 2217 h 2587"/>
                <a:gd name="T8" fmla="*/ 0 w 1807"/>
                <a:gd name="T9" fmla="*/ 2381 h 2587"/>
                <a:gd name="T10" fmla="*/ 0 w 1807"/>
                <a:gd name="T11" fmla="*/ 2586 h 2587"/>
                <a:gd name="T12" fmla="*/ 1806 w 1807"/>
                <a:gd name="T13" fmla="*/ 2586 h 2587"/>
                <a:gd name="T14" fmla="*/ 1806 w 1807"/>
                <a:gd name="T15" fmla="*/ 2094 h 2587"/>
                <a:gd name="T16" fmla="*/ 554 w 1807"/>
                <a:gd name="T17" fmla="*/ 2094 h 2587"/>
                <a:gd name="T18" fmla="*/ 554 w 1807"/>
                <a:gd name="T19" fmla="*/ 1847 h 2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7" h="2587">
                  <a:moveTo>
                    <a:pt x="554" y="1847"/>
                  </a:moveTo>
                  <a:lnTo>
                    <a:pt x="554" y="0"/>
                  </a:lnTo>
                  <a:lnTo>
                    <a:pt x="0" y="0"/>
                  </a:lnTo>
                  <a:lnTo>
                    <a:pt x="0" y="2217"/>
                  </a:lnTo>
                  <a:lnTo>
                    <a:pt x="0" y="2381"/>
                  </a:lnTo>
                  <a:lnTo>
                    <a:pt x="0" y="2586"/>
                  </a:lnTo>
                  <a:lnTo>
                    <a:pt x="1806" y="2586"/>
                  </a:lnTo>
                  <a:lnTo>
                    <a:pt x="1806" y="2094"/>
                  </a:lnTo>
                  <a:lnTo>
                    <a:pt x="554" y="2094"/>
                  </a:lnTo>
                  <a:lnTo>
                    <a:pt x="554" y="184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42" name="Freeform 71"/>
            <p:cNvSpPr>
              <a:spLocks noChangeArrowheads="1"/>
            </p:cNvSpPr>
            <p:nvPr/>
          </p:nvSpPr>
          <p:spPr bwMode="black">
            <a:xfrm>
              <a:off x="6188416" y="865591"/>
              <a:ext cx="554221" cy="601579"/>
            </a:xfrm>
            <a:custGeom>
              <a:avLst/>
              <a:gdLst>
                <a:gd name="T0" fmla="*/ 1867 w 1909"/>
                <a:gd name="T1" fmla="*/ 1704 h 2074"/>
                <a:gd name="T2" fmla="*/ 1867 w 1909"/>
                <a:gd name="T3" fmla="*/ 1704 h 2074"/>
                <a:gd name="T4" fmla="*/ 1046 w 1909"/>
                <a:gd name="T5" fmla="*/ 2073 h 2074"/>
                <a:gd name="T6" fmla="*/ 0 w 1909"/>
                <a:gd name="T7" fmla="*/ 1026 h 2074"/>
                <a:gd name="T8" fmla="*/ 985 w 1909"/>
                <a:gd name="T9" fmla="*/ 0 h 2074"/>
                <a:gd name="T10" fmla="*/ 1908 w 1909"/>
                <a:gd name="T11" fmla="*/ 1006 h 2074"/>
                <a:gd name="T12" fmla="*/ 1908 w 1909"/>
                <a:gd name="T13" fmla="*/ 1170 h 2074"/>
                <a:gd name="T14" fmla="*/ 533 w 1909"/>
                <a:gd name="T15" fmla="*/ 1170 h 2074"/>
                <a:gd name="T16" fmla="*/ 1067 w 1909"/>
                <a:gd name="T17" fmla="*/ 1642 h 2074"/>
                <a:gd name="T18" fmla="*/ 1560 w 1909"/>
                <a:gd name="T19" fmla="*/ 1396 h 2074"/>
                <a:gd name="T20" fmla="*/ 1867 w 1909"/>
                <a:gd name="T21" fmla="*/ 1704 h 2074"/>
                <a:gd name="T22" fmla="*/ 1374 w 1909"/>
                <a:gd name="T23" fmla="*/ 780 h 2074"/>
                <a:gd name="T24" fmla="*/ 1374 w 1909"/>
                <a:gd name="T25" fmla="*/ 780 h 2074"/>
                <a:gd name="T26" fmla="*/ 985 w 1909"/>
                <a:gd name="T27" fmla="*/ 431 h 2074"/>
                <a:gd name="T28" fmla="*/ 553 w 1909"/>
                <a:gd name="T29" fmla="*/ 780 h 2074"/>
                <a:gd name="T30" fmla="*/ 1374 w 1909"/>
                <a:gd name="T31" fmla="*/ 780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09" h="2074">
                  <a:moveTo>
                    <a:pt x="1867" y="1704"/>
                  </a:moveTo>
                  <a:lnTo>
                    <a:pt x="1867" y="1704"/>
                  </a:lnTo>
                  <a:cubicBezTo>
                    <a:pt x="1662" y="1929"/>
                    <a:pt x="1354" y="2073"/>
                    <a:pt x="1046" y="2073"/>
                  </a:cubicBezTo>
                  <a:cubicBezTo>
                    <a:pt x="451" y="2073"/>
                    <a:pt x="0" y="1663"/>
                    <a:pt x="0" y="1026"/>
                  </a:cubicBezTo>
                  <a:cubicBezTo>
                    <a:pt x="0" y="472"/>
                    <a:pt x="389" y="0"/>
                    <a:pt x="985" y="0"/>
                  </a:cubicBezTo>
                  <a:cubicBezTo>
                    <a:pt x="1518" y="0"/>
                    <a:pt x="1908" y="451"/>
                    <a:pt x="1908" y="1006"/>
                  </a:cubicBezTo>
                  <a:cubicBezTo>
                    <a:pt x="1908" y="1067"/>
                    <a:pt x="1908" y="1108"/>
                    <a:pt x="1908" y="1170"/>
                  </a:cubicBezTo>
                  <a:cubicBezTo>
                    <a:pt x="533" y="1170"/>
                    <a:pt x="533" y="1170"/>
                    <a:pt x="533" y="1170"/>
                  </a:cubicBezTo>
                  <a:cubicBezTo>
                    <a:pt x="553" y="1437"/>
                    <a:pt x="779" y="1642"/>
                    <a:pt x="1067" y="1642"/>
                  </a:cubicBezTo>
                  <a:cubicBezTo>
                    <a:pt x="1292" y="1642"/>
                    <a:pt x="1457" y="1498"/>
                    <a:pt x="1560" y="1396"/>
                  </a:cubicBezTo>
                  <a:lnTo>
                    <a:pt x="1867" y="1704"/>
                  </a:lnTo>
                  <a:close/>
                  <a:moveTo>
                    <a:pt x="1374" y="780"/>
                  </a:moveTo>
                  <a:lnTo>
                    <a:pt x="1374" y="780"/>
                  </a:lnTo>
                  <a:cubicBezTo>
                    <a:pt x="1354" y="595"/>
                    <a:pt x="1190" y="431"/>
                    <a:pt x="985" y="431"/>
                  </a:cubicBezTo>
                  <a:cubicBezTo>
                    <a:pt x="759" y="431"/>
                    <a:pt x="574" y="595"/>
                    <a:pt x="553" y="780"/>
                  </a:cubicBezTo>
                  <a:lnTo>
                    <a:pt x="1374" y="78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43" name="Freeform 72"/>
            <p:cNvSpPr>
              <a:spLocks noChangeArrowheads="1"/>
            </p:cNvSpPr>
            <p:nvPr/>
          </p:nvSpPr>
          <p:spPr bwMode="black">
            <a:xfrm>
              <a:off x="6796395" y="877110"/>
              <a:ext cx="995806" cy="578540"/>
            </a:xfrm>
            <a:custGeom>
              <a:avLst/>
              <a:gdLst>
                <a:gd name="T0" fmla="*/ 1704 w 3429"/>
                <a:gd name="T1" fmla="*/ 821 h 1992"/>
                <a:gd name="T2" fmla="*/ 2217 w 3429"/>
                <a:gd name="T3" fmla="*/ 1991 h 1992"/>
                <a:gd name="T4" fmla="*/ 2587 w 3429"/>
                <a:gd name="T5" fmla="*/ 1991 h 1992"/>
                <a:gd name="T6" fmla="*/ 3428 w 3429"/>
                <a:gd name="T7" fmla="*/ 0 h 1992"/>
                <a:gd name="T8" fmla="*/ 2874 w 3429"/>
                <a:gd name="T9" fmla="*/ 0 h 1992"/>
                <a:gd name="T10" fmla="*/ 2402 w 3429"/>
                <a:gd name="T11" fmla="*/ 1149 h 1992"/>
                <a:gd name="T12" fmla="*/ 1889 w 3429"/>
                <a:gd name="T13" fmla="*/ 0 h 1992"/>
                <a:gd name="T14" fmla="*/ 1519 w 3429"/>
                <a:gd name="T15" fmla="*/ 0 h 1992"/>
                <a:gd name="T16" fmla="*/ 1027 w 3429"/>
                <a:gd name="T17" fmla="*/ 1149 h 1992"/>
                <a:gd name="T18" fmla="*/ 534 w 3429"/>
                <a:gd name="T19" fmla="*/ 0 h 1992"/>
                <a:gd name="T20" fmla="*/ 0 w 3429"/>
                <a:gd name="T21" fmla="*/ 0 h 1992"/>
                <a:gd name="T22" fmla="*/ 842 w 3429"/>
                <a:gd name="T23" fmla="*/ 1991 h 1992"/>
                <a:gd name="T24" fmla="*/ 1211 w 3429"/>
                <a:gd name="T25" fmla="*/ 1991 h 1992"/>
                <a:gd name="T26" fmla="*/ 1704 w 3429"/>
                <a:gd name="T27" fmla="*/ 821 h 1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29" h="1992">
                  <a:moveTo>
                    <a:pt x="1704" y="821"/>
                  </a:moveTo>
                  <a:lnTo>
                    <a:pt x="2217" y="1991"/>
                  </a:lnTo>
                  <a:lnTo>
                    <a:pt x="2587" y="1991"/>
                  </a:lnTo>
                  <a:lnTo>
                    <a:pt x="3428" y="0"/>
                  </a:lnTo>
                  <a:lnTo>
                    <a:pt x="2874" y="0"/>
                  </a:lnTo>
                  <a:lnTo>
                    <a:pt x="2402" y="1149"/>
                  </a:lnTo>
                  <a:lnTo>
                    <a:pt x="1889" y="0"/>
                  </a:lnTo>
                  <a:lnTo>
                    <a:pt x="1519" y="0"/>
                  </a:lnTo>
                  <a:lnTo>
                    <a:pt x="1027" y="1149"/>
                  </a:lnTo>
                  <a:lnTo>
                    <a:pt x="534" y="0"/>
                  </a:lnTo>
                  <a:lnTo>
                    <a:pt x="0" y="0"/>
                  </a:lnTo>
                  <a:lnTo>
                    <a:pt x="842" y="1991"/>
                  </a:lnTo>
                  <a:lnTo>
                    <a:pt x="1211" y="1991"/>
                  </a:lnTo>
                  <a:lnTo>
                    <a:pt x="1704" y="82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44" name="Freeform 73"/>
            <p:cNvSpPr>
              <a:spLocks noChangeArrowheads="1"/>
            </p:cNvSpPr>
            <p:nvPr/>
          </p:nvSpPr>
          <p:spPr bwMode="black">
            <a:xfrm>
              <a:off x="7886918" y="609600"/>
              <a:ext cx="208632" cy="197113"/>
            </a:xfrm>
            <a:custGeom>
              <a:avLst/>
              <a:gdLst>
                <a:gd name="T0" fmla="*/ 349 w 719"/>
                <a:gd name="T1" fmla="*/ 0 h 678"/>
                <a:gd name="T2" fmla="*/ 349 w 719"/>
                <a:gd name="T3" fmla="*/ 0 h 678"/>
                <a:gd name="T4" fmla="*/ 0 w 719"/>
                <a:gd name="T5" fmla="*/ 329 h 678"/>
                <a:gd name="T6" fmla="*/ 349 w 719"/>
                <a:gd name="T7" fmla="*/ 677 h 678"/>
                <a:gd name="T8" fmla="*/ 718 w 719"/>
                <a:gd name="T9" fmla="*/ 329 h 678"/>
                <a:gd name="T10" fmla="*/ 349 w 719"/>
                <a:gd name="T11" fmla="*/ 0 h 678"/>
              </a:gdLst>
              <a:ahLst/>
              <a:cxnLst>
                <a:cxn ang="0">
                  <a:pos x="T0" y="T1"/>
                </a:cxn>
                <a:cxn ang="0">
                  <a:pos x="T2" y="T3"/>
                </a:cxn>
                <a:cxn ang="0">
                  <a:pos x="T4" y="T5"/>
                </a:cxn>
                <a:cxn ang="0">
                  <a:pos x="T6" y="T7"/>
                </a:cxn>
                <a:cxn ang="0">
                  <a:pos x="T8" y="T9"/>
                </a:cxn>
                <a:cxn ang="0">
                  <a:pos x="T10" y="T11"/>
                </a:cxn>
              </a:cxnLst>
              <a:rect l="0" t="0" r="r" b="b"/>
              <a:pathLst>
                <a:path w="719" h="678">
                  <a:moveTo>
                    <a:pt x="349" y="0"/>
                  </a:moveTo>
                  <a:lnTo>
                    <a:pt x="349" y="0"/>
                  </a:lnTo>
                  <a:cubicBezTo>
                    <a:pt x="164" y="0"/>
                    <a:pt x="0" y="144"/>
                    <a:pt x="0" y="329"/>
                  </a:cubicBezTo>
                  <a:cubicBezTo>
                    <a:pt x="0" y="534"/>
                    <a:pt x="164" y="677"/>
                    <a:pt x="349" y="677"/>
                  </a:cubicBezTo>
                  <a:cubicBezTo>
                    <a:pt x="554" y="677"/>
                    <a:pt x="718" y="534"/>
                    <a:pt x="718" y="329"/>
                  </a:cubicBezTo>
                  <a:cubicBezTo>
                    <a:pt x="718" y="144"/>
                    <a:pt x="554" y="0"/>
                    <a:pt x="34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45" name="Freeform 74"/>
            <p:cNvSpPr>
              <a:spLocks noChangeArrowheads="1"/>
            </p:cNvSpPr>
            <p:nvPr/>
          </p:nvSpPr>
          <p:spPr bwMode="black">
            <a:xfrm>
              <a:off x="7909957" y="877110"/>
              <a:ext cx="154874" cy="578540"/>
            </a:xfrm>
            <a:custGeom>
              <a:avLst/>
              <a:gdLst>
                <a:gd name="T0" fmla="*/ 533 w 534"/>
                <a:gd name="T1" fmla="*/ 0 h 1992"/>
                <a:gd name="T2" fmla="*/ 0 w 534"/>
                <a:gd name="T3" fmla="*/ 0 h 1992"/>
                <a:gd name="T4" fmla="*/ 0 w 534"/>
                <a:gd name="T5" fmla="*/ 1991 h 1992"/>
                <a:gd name="T6" fmla="*/ 533 w 534"/>
                <a:gd name="T7" fmla="*/ 1991 h 1992"/>
                <a:gd name="T8" fmla="*/ 533 w 534"/>
                <a:gd name="T9" fmla="*/ 0 h 1992"/>
              </a:gdLst>
              <a:ahLst/>
              <a:cxnLst>
                <a:cxn ang="0">
                  <a:pos x="T0" y="T1"/>
                </a:cxn>
                <a:cxn ang="0">
                  <a:pos x="T2" y="T3"/>
                </a:cxn>
                <a:cxn ang="0">
                  <a:pos x="T4" y="T5"/>
                </a:cxn>
                <a:cxn ang="0">
                  <a:pos x="T6" y="T7"/>
                </a:cxn>
                <a:cxn ang="0">
                  <a:pos x="T8" y="T9"/>
                </a:cxn>
              </a:cxnLst>
              <a:rect l="0" t="0" r="r" b="b"/>
              <a:pathLst>
                <a:path w="534" h="1992">
                  <a:moveTo>
                    <a:pt x="533" y="0"/>
                  </a:moveTo>
                  <a:lnTo>
                    <a:pt x="0" y="0"/>
                  </a:lnTo>
                  <a:lnTo>
                    <a:pt x="0" y="1991"/>
                  </a:lnTo>
                  <a:lnTo>
                    <a:pt x="533" y="1991"/>
                  </a:lnTo>
                  <a:lnTo>
                    <a:pt x="533"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46" name="Freeform 75"/>
            <p:cNvSpPr>
              <a:spLocks noChangeArrowheads="1"/>
            </p:cNvSpPr>
            <p:nvPr/>
          </p:nvSpPr>
          <p:spPr bwMode="black">
            <a:xfrm>
              <a:off x="8214586" y="865591"/>
              <a:ext cx="459504" cy="601579"/>
            </a:xfrm>
            <a:custGeom>
              <a:avLst/>
              <a:gdLst>
                <a:gd name="T0" fmla="*/ 0 w 1581"/>
                <a:gd name="T1" fmla="*/ 1806 h 2074"/>
                <a:gd name="T2" fmla="*/ 0 w 1581"/>
                <a:gd name="T3" fmla="*/ 1806 h 2074"/>
                <a:gd name="T4" fmla="*/ 800 w 1581"/>
                <a:gd name="T5" fmla="*/ 2073 h 2074"/>
                <a:gd name="T6" fmla="*/ 1580 w 1581"/>
                <a:gd name="T7" fmla="*/ 1458 h 2074"/>
                <a:gd name="T8" fmla="*/ 615 w 1581"/>
                <a:gd name="T9" fmla="*/ 595 h 2074"/>
                <a:gd name="T10" fmla="*/ 903 w 1581"/>
                <a:gd name="T11" fmla="*/ 451 h 2074"/>
                <a:gd name="T12" fmla="*/ 1272 w 1581"/>
                <a:gd name="T13" fmla="*/ 575 h 2074"/>
                <a:gd name="T14" fmla="*/ 1519 w 1581"/>
                <a:gd name="T15" fmla="*/ 185 h 2074"/>
                <a:gd name="T16" fmla="*/ 862 w 1581"/>
                <a:gd name="T17" fmla="*/ 0 h 2074"/>
                <a:gd name="T18" fmla="*/ 82 w 1581"/>
                <a:gd name="T19" fmla="*/ 615 h 2074"/>
                <a:gd name="T20" fmla="*/ 1046 w 1581"/>
                <a:gd name="T21" fmla="*/ 1437 h 2074"/>
                <a:gd name="T22" fmla="*/ 800 w 1581"/>
                <a:gd name="T23" fmla="*/ 1622 h 2074"/>
                <a:gd name="T24" fmla="*/ 246 w 1581"/>
                <a:gd name="T25" fmla="*/ 1416 h 2074"/>
                <a:gd name="T26" fmla="*/ 0 w 1581"/>
                <a:gd name="T27" fmla="*/ 1806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81" h="2074">
                  <a:moveTo>
                    <a:pt x="0" y="1806"/>
                  </a:moveTo>
                  <a:lnTo>
                    <a:pt x="0" y="1806"/>
                  </a:lnTo>
                  <a:cubicBezTo>
                    <a:pt x="225" y="1971"/>
                    <a:pt x="513" y="2073"/>
                    <a:pt x="800" y="2073"/>
                  </a:cubicBezTo>
                  <a:cubicBezTo>
                    <a:pt x="1211" y="2073"/>
                    <a:pt x="1580" y="1827"/>
                    <a:pt x="1580" y="1458"/>
                  </a:cubicBezTo>
                  <a:cubicBezTo>
                    <a:pt x="1580" y="759"/>
                    <a:pt x="615" y="862"/>
                    <a:pt x="615" y="595"/>
                  </a:cubicBezTo>
                  <a:cubicBezTo>
                    <a:pt x="615" y="493"/>
                    <a:pt x="739" y="451"/>
                    <a:pt x="903" y="451"/>
                  </a:cubicBezTo>
                  <a:cubicBezTo>
                    <a:pt x="1046" y="451"/>
                    <a:pt x="1170" y="513"/>
                    <a:pt x="1272" y="575"/>
                  </a:cubicBezTo>
                  <a:cubicBezTo>
                    <a:pt x="1519" y="185"/>
                    <a:pt x="1519" y="185"/>
                    <a:pt x="1519" y="185"/>
                  </a:cubicBezTo>
                  <a:cubicBezTo>
                    <a:pt x="1396" y="82"/>
                    <a:pt x="1108" y="0"/>
                    <a:pt x="862" y="0"/>
                  </a:cubicBezTo>
                  <a:cubicBezTo>
                    <a:pt x="451" y="0"/>
                    <a:pt x="82" y="226"/>
                    <a:pt x="82" y="615"/>
                  </a:cubicBezTo>
                  <a:cubicBezTo>
                    <a:pt x="82" y="1252"/>
                    <a:pt x="1046" y="1149"/>
                    <a:pt x="1046" y="1437"/>
                  </a:cubicBezTo>
                  <a:cubicBezTo>
                    <a:pt x="1046" y="1540"/>
                    <a:pt x="944" y="1622"/>
                    <a:pt x="800" y="1622"/>
                  </a:cubicBezTo>
                  <a:cubicBezTo>
                    <a:pt x="595" y="1622"/>
                    <a:pt x="389" y="1540"/>
                    <a:pt x="246" y="1416"/>
                  </a:cubicBezTo>
                  <a:lnTo>
                    <a:pt x="0" y="180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47" name="Oval 3"/>
            <p:cNvSpPr/>
            <p:nvPr/>
          </p:nvSpPr>
          <p:spPr bwMode="black">
            <a:xfrm>
              <a:off x="1827606" y="865591"/>
              <a:ext cx="612648" cy="603504"/>
            </a:xfrm>
            <a:custGeom>
              <a:avLst/>
              <a:gdLst/>
              <a:ahLst/>
              <a:cxnLst/>
              <a:rect l="l" t="t" r="r" b="b"/>
              <a:pathLst>
                <a:path w="612648" h="603504">
                  <a:moveTo>
                    <a:pt x="306324" y="141732"/>
                  </a:moveTo>
                  <a:cubicBezTo>
                    <a:pt x="222997" y="141732"/>
                    <a:pt x="155448" y="213375"/>
                    <a:pt x="155448" y="301752"/>
                  </a:cubicBezTo>
                  <a:cubicBezTo>
                    <a:pt x="155448" y="390129"/>
                    <a:pt x="222997" y="461772"/>
                    <a:pt x="306324" y="461772"/>
                  </a:cubicBezTo>
                  <a:cubicBezTo>
                    <a:pt x="389651" y="461772"/>
                    <a:pt x="457200" y="390129"/>
                    <a:pt x="457200" y="301752"/>
                  </a:cubicBezTo>
                  <a:cubicBezTo>
                    <a:pt x="457200" y="213375"/>
                    <a:pt x="389651" y="141732"/>
                    <a:pt x="306324" y="141732"/>
                  </a:cubicBezTo>
                  <a:close/>
                  <a:moveTo>
                    <a:pt x="306324" y="0"/>
                  </a:moveTo>
                  <a:cubicBezTo>
                    <a:pt x="475502" y="0"/>
                    <a:pt x="612648" y="135099"/>
                    <a:pt x="612648" y="301752"/>
                  </a:cubicBezTo>
                  <a:cubicBezTo>
                    <a:pt x="612648" y="468405"/>
                    <a:pt x="475502" y="603504"/>
                    <a:pt x="306324" y="603504"/>
                  </a:cubicBezTo>
                  <a:cubicBezTo>
                    <a:pt x="137146" y="603504"/>
                    <a:pt x="0" y="468405"/>
                    <a:pt x="0" y="301752"/>
                  </a:cubicBezTo>
                  <a:cubicBezTo>
                    <a:pt x="0" y="135099"/>
                    <a:pt x="137146" y="0"/>
                    <a:pt x="306324" y="0"/>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34182458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482600" y="2038349"/>
            <a:ext cx="5486400" cy="3908427"/>
          </a:xfrm>
        </p:spPr>
        <p:txBody>
          <a:bodyPr>
            <a:normAutofit/>
          </a:bodyPr>
          <a:lstStyle>
            <a:lvl1pPr>
              <a:defRPr sz="2133"/>
            </a:lvl1pPr>
            <a:lvl2pPr>
              <a:defRPr sz="2133"/>
            </a:lvl2pPr>
            <a:lvl3pPr>
              <a:defRPr sz="2133"/>
            </a:lvl3pPr>
            <a:lvl4pPr>
              <a:defRPr sz="2133"/>
            </a:lvl4pPr>
            <a:lvl5pPr>
              <a:defRPr sz="2133"/>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2417" y="2038352"/>
            <a:ext cx="5486400" cy="3908425"/>
          </a:xfrm>
        </p:spPr>
        <p:txBody>
          <a:bodyPr>
            <a:normAutofit/>
          </a:bodyPr>
          <a:lstStyle>
            <a:lvl1pPr>
              <a:defRPr sz="2133"/>
            </a:lvl1pPr>
            <a:lvl2pPr>
              <a:defRPr sz="2133"/>
            </a:lvl2pPr>
            <a:lvl3pPr>
              <a:defRPr sz="2133"/>
            </a:lvl3pPr>
            <a:lvl4pPr>
              <a:defRPr sz="2133"/>
            </a:lvl4pPr>
            <a:lvl5pPr>
              <a:defRPr sz="2133"/>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dirty="0"/>
              <a:t>Month 00, 0000 (if needed)</a:t>
            </a:r>
          </a:p>
        </p:txBody>
      </p:sp>
      <p:sp>
        <p:nvSpPr>
          <p:cNvPr id="8" name="Text Placeholder 2"/>
          <p:cNvSpPr>
            <a:spLocks noGrp="1"/>
          </p:cNvSpPr>
          <p:nvPr>
            <p:ph type="body" idx="13"/>
          </p:nvPr>
        </p:nvSpPr>
        <p:spPr>
          <a:xfrm>
            <a:off x="482600" y="1346200"/>
            <a:ext cx="5486400" cy="594360"/>
          </a:xfrm>
        </p:spPr>
        <p:txBody>
          <a:bodyPr anchor="b">
            <a:normAutofit/>
          </a:bodyPr>
          <a:lstStyle>
            <a:lvl1pPr marL="0" indent="0">
              <a:spcBef>
                <a:spcPts val="0"/>
              </a:spcBef>
              <a:buNone/>
              <a:defRPr sz="2667"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9" name="Text Placeholder 4"/>
          <p:cNvSpPr>
            <a:spLocks noGrp="1"/>
          </p:cNvSpPr>
          <p:nvPr>
            <p:ph type="body" sz="quarter" idx="3"/>
          </p:nvPr>
        </p:nvSpPr>
        <p:spPr>
          <a:xfrm>
            <a:off x="6217920" y="1346200"/>
            <a:ext cx="5486400" cy="594360"/>
          </a:xfrm>
        </p:spPr>
        <p:txBody>
          <a:bodyPr anchor="b">
            <a:normAutofit/>
          </a:bodyPr>
          <a:lstStyle>
            <a:lvl1pPr marL="0" indent="0">
              <a:spcBef>
                <a:spcPts val="0"/>
              </a:spcBef>
              <a:buNone/>
              <a:defRPr sz="2667"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10" name="Slide Number Placeholder 5"/>
          <p:cNvSpPr>
            <a:spLocks noGrp="1"/>
          </p:cNvSpPr>
          <p:nvPr>
            <p:ph type="sldNum" sz="quarter" idx="12"/>
          </p:nvPr>
        </p:nvSpPr>
        <p:spPr>
          <a:xfrm>
            <a:off x="11502886" y="6309360"/>
            <a:ext cx="388732" cy="365760"/>
          </a:xfrm>
        </p:spPr>
        <p:txBody>
          <a:bodyPr/>
          <a:lstStyle/>
          <a:p>
            <a:pPr>
              <a:defRPr/>
            </a:pPr>
            <a:fld id="{1CD582F8-09C7-4834-9CB0-B472C8B98292}" type="slidenum">
              <a:rPr lang="en-US" smtClean="0"/>
              <a:pPr>
                <a:defRPr/>
              </a:pPr>
              <a:t>‹#›</a:t>
            </a:fld>
            <a:endParaRPr lang="en-US" dirty="0"/>
          </a:p>
        </p:txBody>
      </p:sp>
      <p:sp>
        <p:nvSpPr>
          <p:cNvPr id="11" name="Footer Placeholder 3"/>
          <p:cNvSpPr>
            <a:spLocks noGrp="1"/>
          </p:cNvSpPr>
          <p:nvPr>
            <p:ph type="ftr" sz="quarter" idx="14"/>
          </p:nvPr>
        </p:nvSpPr>
        <p:spPr>
          <a:xfrm>
            <a:off x="4055521" y="6339840"/>
            <a:ext cx="2133600" cy="243840"/>
          </a:xfrm>
          <a:prstGeom prst="rect">
            <a:avLst/>
          </a:prstGeom>
        </p:spPr>
        <p:txBody>
          <a:bodyPr lIns="0" tIns="0" rIns="0" bIns="0" anchor="b"/>
          <a:lstStyle>
            <a:lvl1pPr algn="l" rtl="0" fontAlgn="base">
              <a:spcBef>
                <a:spcPct val="0"/>
              </a:spcBef>
              <a:spcAft>
                <a:spcPct val="0"/>
              </a:spcAft>
              <a:defRPr lang="en-US" sz="1067" kern="1200" smtClean="0">
                <a:solidFill>
                  <a:schemeClr val="tx1"/>
                </a:solidFill>
                <a:latin typeface="Arial" charset="0"/>
                <a:ea typeface="+mn-ea"/>
                <a:cs typeface="Arial" charset="0"/>
              </a:defRPr>
            </a:lvl1pPr>
          </a:lstStyle>
          <a:p>
            <a:r>
              <a:rPr lang="en-US" dirty="0"/>
              <a:t>Footer (if needed)</a:t>
            </a:r>
          </a:p>
        </p:txBody>
      </p:sp>
    </p:spTree>
    <p:extLst>
      <p:ext uri="{BB962C8B-B14F-4D97-AF65-F5344CB8AC3E}">
        <p14:creationId xmlns:p14="http://schemas.microsoft.com/office/powerpoint/2010/main" val="21255020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487679" y="1438275"/>
            <a:ext cx="5386917" cy="594360"/>
          </a:xfrm>
          <a:solidFill>
            <a:schemeClr val="accent1"/>
          </a:solidFill>
        </p:spPr>
        <p:txBody>
          <a:bodyPr anchor="ctr"/>
          <a:lstStyle>
            <a:lvl1pPr marL="76198" indent="0">
              <a:buNone/>
              <a:tabLst/>
              <a:defRPr sz="2133" b="1">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 </a:t>
            </a:r>
          </a:p>
        </p:txBody>
      </p:sp>
      <p:sp>
        <p:nvSpPr>
          <p:cNvPr id="4" name="Content Placeholder 3"/>
          <p:cNvSpPr>
            <a:spLocks noGrp="1"/>
          </p:cNvSpPr>
          <p:nvPr>
            <p:ph sz="half" idx="2"/>
          </p:nvPr>
        </p:nvSpPr>
        <p:spPr>
          <a:xfrm>
            <a:off x="487679" y="2143126"/>
            <a:ext cx="5386917" cy="3819525"/>
          </a:xfrm>
        </p:spPr>
        <p:txBody>
          <a:bodyPr>
            <a:normAutofit/>
          </a:bodyPr>
          <a:lstStyle>
            <a:lvl1pPr>
              <a:defRPr sz="1867"/>
            </a:lvl1pPr>
            <a:lvl2pPr>
              <a:defRPr sz="1867"/>
            </a:lvl2pPr>
            <a:lvl3pPr>
              <a:defRPr sz="1867"/>
            </a:lvl3pPr>
            <a:lvl4pPr>
              <a:defRPr sz="1867"/>
            </a:lvl4pPr>
            <a:lvl5pPr>
              <a:defRPr sz="1867"/>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1448" y="1438275"/>
            <a:ext cx="5389033" cy="594360"/>
          </a:xfrm>
          <a:solidFill>
            <a:schemeClr val="accent2"/>
          </a:solidFill>
        </p:spPr>
        <p:txBody>
          <a:bodyPr anchor="ctr">
            <a:normAutofit/>
          </a:bodyPr>
          <a:lstStyle>
            <a:lvl1pPr marL="76198" indent="0">
              <a:buNone/>
              <a:defRPr sz="2133" b="1">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071448" y="2143126"/>
            <a:ext cx="5389033" cy="3819525"/>
          </a:xfrm>
        </p:spPr>
        <p:txBody>
          <a:bodyPr>
            <a:normAutofit/>
          </a:bodyPr>
          <a:lstStyle>
            <a:lvl1pPr>
              <a:defRPr sz="1867"/>
            </a:lvl1pPr>
            <a:lvl2pPr>
              <a:defRPr sz="1867"/>
            </a:lvl2pPr>
            <a:lvl3pPr>
              <a:defRPr sz="1867"/>
            </a:lvl3pPr>
            <a:lvl4pPr>
              <a:defRPr sz="1867"/>
            </a:lvl4pPr>
            <a:lvl5pPr>
              <a:defRPr sz="1867"/>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12"/>
          </p:nvPr>
        </p:nvSpPr>
        <p:spPr>
          <a:xfrm>
            <a:off x="11502886" y="6309360"/>
            <a:ext cx="388732" cy="365760"/>
          </a:xfrm>
        </p:spPr>
        <p:txBody>
          <a:bodyPr/>
          <a:lstStyle/>
          <a:p>
            <a:pPr>
              <a:defRPr/>
            </a:pPr>
            <a:fld id="{1CD582F8-09C7-4834-9CB0-B472C8B98292}" type="slidenum">
              <a:rPr lang="en-US" smtClean="0"/>
              <a:pPr>
                <a:defRPr/>
              </a:pPr>
              <a:t>‹#›</a:t>
            </a:fld>
            <a:endParaRPr lang="en-US" dirty="0"/>
          </a:p>
        </p:txBody>
      </p:sp>
      <p:sp>
        <p:nvSpPr>
          <p:cNvPr id="9" name="Date Placeholder 4"/>
          <p:cNvSpPr>
            <a:spLocks noGrp="1"/>
          </p:cNvSpPr>
          <p:nvPr>
            <p:ph type="dt" sz="half" idx="10"/>
          </p:nvPr>
        </p:nvSpPr>
        <p:spPr>
          <a:xfrm>
            <a:off x="6071447" y="6339840"/>
            <a:ext cx="2262359" cy="243840"/>
          </a:xfrm>
        </p:spPr>
        <p:txBody>
          <a:bodyPr/>
          <a:lstStyle/>
          <a:p>
            <a:r>
              <a:rPr lang="en-US" dirty="0"/>
              <a:t>Month 00, 0000 (if needed)</a:t>
            </a:r>
          </a:p>
        </p:txBody>
      </p:sp>
      <p:sp>
        <p:nvSpPr>
          <p:cNvPr id="10" name="Footer Placeholder 3"/>
          <p:cNvSpPr>
            <a:spLocks noGrp="1"/>
          </p:cNvSpPr>
          <p:nvPr>
            <p:ph type="ftr" sz="quarter" idx="14"/>
          </p:nvPr>
        </p:nvSpPr>
        <p:spPr>
          <a:xfrm>
            <a:off x="3895940" y="6339840"/>
            <a:ext cx="2175507" cy="243840"/>
          </a:xfrm>
          <a:prstGeom prst="rect">
            <a:avLst/>
          </a:prstGeom>
        </p:spPr>
        <p:txBody>
          <a:bodyPr lIns="0" tIns="0" rIns="0" bIns="0" anchor="b"/>
          <a:lstStyle>
            <a:lvl1pPr algn="l" rtl="0" fontAlgn="base">
              <a:spcBef>
                <a:spcPct val="0"/>
              </a:spcBef>
              <a:spcAft>
                <a:spcPct val="0"/>
              </a:spcAft>
              <a:defRPr lang="en-US" sz="1067" kern="1200" smtClean="0">
                <a:solidFill>
                  <a:schemeClr val="tx1"/>
                </a:solidFill>
                <a:latin typeface="Arial" charset="0"/>
                <a:ea typeface="+mn-ea"/>
                <a:cs typeface="Arial" charset="0"/>
              </a:defRPr>
            </a:lvl1pPr>
          </a:lstStyle>
          <a:p>
            <a:r>
              <a:rPr lang="en-US" dirty="0"/>
              <a:t>Footer (if needed)</a:t>
            </a:r>
          </a:p>
        </p:txBody>
      </p:sp>
    </p:spTree>
    <p:extLst>
      <p:ext uri="{BB962C8B-B14F-4D97-AF65-F5344CB8AC3E}">
        <p14:creationId xmlns:p14="http://schemas.microsoft.com/office/powerpoint/2010/main" val="379163969"/>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mparison Option 2">
    <p:spTree>
      <p:nvGrpSpPr>
        <p:cNvPr id="1" name=""/>
        <p:cNvGrpSpPr/>
        <p:nvPr/>
      </p:nvGrpSpPr>
      <p:grpSpPr>
        <a:xfrm>
          <a:off x="0" y="0"/>
          <a:ext cx="0" cy="0"/>
          <a:chOff x="0" y="0"/>
          <a:chExt cx="0" cy="0"/>
        </a:xfrm>
      </p:grpSpPr>
      <p:sp>
        <p:nvSpPr>
          <p:cNvPr id="7" name="Rectangle 6"/>
          <p:cNvSpPr/>
          <p:nvPr userDrawn="1"/>
        </p:nvSpPr>
        <p:spPr>
          <a:xfrm>
            <a:off x="487679" y="2135065"/>
            <a:ext cx="5386917" cy="3827585"/>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1" name="Rectangle 10"/>
          <p:cNvSpPr/>
          <p:nvPr userDrawn="1"/>
        </p:nvSpPr>
        <p:spPr>
          <a:xfrm>
            <a:off x="6093247" y="2135064"/>
            <a:ext cx="5386917" cy="3827585"/>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 name="Title 1"/>
          <p:cNvSpPr>
            <a:spLocks noGrp="1"/>
          </p:cNvSpPr>
          <p:nvPr>
            <p:ph type="title"/>
          </p:nvPr>
        </p:nvSpPr>
        <p:spPr/>
        <p:txBody>
          <a:bodyPr anchor="ctr"/>
          <a:lstStyle>
            <a:lvl1pPr>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487679" y="1438275"/>
            <a:ext cx="5386917" cy="594360"/>
          </a:xfrm>
          <a:solidFill>
            <a:schemeClr val="accent1"/>
          </a:solidFill>
        </p:spPr>
        <p:txBody>
          <a:bodyPr anchor="ctr"/>
          <a:lstStyle>
            <a:lvl1pPr marL="76198" indent="0">
              <a:buNone/>
              <a:tabLst/>
              <a:defRPr sz="2133" b="1">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 </a:t>
            </a:r>
          </a:p>
        </p:txBody>
      </p:sp>
      <p:sp>
        <p:nvSpPr>
          <p:cNvPr id="4" name="Content Placeholder 3"/>
          <p:cNvSpPr>
            <a:spLocks noGrp="1"/>
          </p:cNvSpPr>
          <p:nvPr>
            <p:ph sz="half" idx="2"/>
          </p:nvPr>
        </p:nvSpPr>
        <p:spPr>
          <a:xfrm>
            <a:off x="619759" y="2244725"/>
            <a:ext cx="5120640" cy="3535680"/>
          </a:xfrm>
        </p:spPr>
        <p:txBody>
          <a:bodyPr>
            <a:normAutofit/>
          </a:bodyPr>
          <a:lstStyle>
            <a:lvl1pPr>
              <a:defRPr sz="1867"/>
            </a:lvl1pPr>
            <a:lvl2pPr>
              <a:defRPr sz="1867"/>
            </a:lvl2pPr>
            <a:lvl3pPr>
              <a:defRPr sz="1867"/>
            </a:lvl3pPr>
            <a:lvl4pPr>
              <a:defRPr sz="1867"/>
            </a:lvl4pPr>
            <a:lvl5pPr>
              <a:defRPr sz="1867"/>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1448" y="1438275"/>
            <a:ext cx="5389033" cy="594360"/>
          </a:xfrm>
          <a:solidFill>
            <a:schemeClr val="accent2"/>
          </a:solidFill>
        </p:spPr>
        <p:txBody>
          <a:bodyPr anchor="ctr">
            <a:normAutofit/>
          </a:bodyPr>
          <a:lstStyle>
            <a:lvl1pPr marL="76198" indent="0">
              <a:buNone/>
              <a:defRPr sz="2133" b="1">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203527" y="2244725"/>
            <a:ext cx="5120640" cy="3535680"/>
          </a:xfrm>
        </p:spPr>
        <p:txBody>
          <a:bodyPr>
            <a:normAutofit/>
          </a:bodyPr>
          <a:lstStyle>
            <a:lvl1pPr>
              <a:defRPr sz="1867"/>
            </a:lvl1pPr>
            <a:lvl2pPr>
              <a:defRPr sz="1867"/>
            </a:lvl2pPr>
            <a:lvl3pPr>
              <a:defRPr sz="1867"/>
            </a:lvl3pPr>
            <a:lvl4pPr>
              <a:defRPr sz="1867"/>
            </a:lvl4pPr>
            <a:lvl5pPr>
              <a:defRPr sz="1867"/>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12"/>
          </p:nvPr>
        </p:nvSpPr>
        <p:spPr>
          <a:xfrm>
            <a:off x="11502886" y="6309360"/>
            <a:ext cx="388732" cy="365760"/>
          </a:xfrm>
        </p:spPr>
        <p:txBody>
          <a:bodyPr/>
          <a:lstStyle/>
          <a:p>
            <a:pPr>
              <a:defRPr/>
            </a:pPr>
            <a:fld id="{1CD582F8-09C7-4834-9CB0-B472C8B98292}" type="slidenum">
              <a:rPr lang="en-US" smtClean="0"/>
              <a:pPr>
                <a:defRPr/>
              </a:pPr>
              <a:t>‹#›</a:t>
            </a:fld>
            <a:endParaRPr lang="en-US" dirty="0"/>
          </a:p>
        </p:txBody>
      </p:sp>
      <p:sp>
        <p:nvSpPr>
          <p:cNvPr id="9" name="Date Placeholder 4"/>
          <p:cNvSpPr>
            <a:spLocks noGrp="1"/>
          </p:cNvSpPr>
          <p:nvPr>
            <p:ph type="dt" sz="half" idx="10"/>
          </p:nvPr>
        </p:nvSpPr>
        <p:spPr>
          <a:xfrm>
            <a:off x="6200205" y="6339840"/>
            <a:ext cx="2133600" cy="243840"/>
          </a:xfrm>
        </p:spPr>
        <p:txBody>
          <a:bodyPr/>
          <a:lstStyle/>
          <a:p>
            <a:r>
              <a:rPr lang="en-US" dirty="0"/>
              <a:t>Month 00, 0000 (if needed)</a:t>
            </a:r>
          </a:p>
        </p:txBody>
      </p:sp>
      <p:sp>
        <p:nvSpPr>
          <p:cNvPr id="10" name="Footer Placeholder 3"/>
          <p:cNvSpPr>
            <a:spLocks noGrp="1"/>
          </p:cNvSpPr>
          <p:nvPr>
            <p:ph type="ftr" sz="quarter" idx="14"/>
          </p:nvPr>
        </p:nvSpPr>
        <p:spPr>
          <a:xfrm>
            <a:off x="4055521" y="6339840"/>
            <a:ext cx="2133600" cy="243840"/>
          </a:xfrm>
          <a:prstGeom prst="rect">
            <a:avLst/>
          </a:prstGeom>
        </p:spPr>
        <p:txBody>
          <a:bodyPr lIns="0" tIns="0" rIns="0" bIns="0" anchor="b"/>
          <a:lstStyle>
            <a:lvl1pPr algn="l" rtl="0" fontAlgn="base">
              <a:spcBef>
                <a:spcPct val="0"/>
              </a:spcBef>
              <a:spcAft>
                <a:spcPct val="0"/>
              </a:spcAft>
              <a:defRPr lang="en-US" sz="1067" kern="1200" smtClean="0">
                <a:solidFill>
                  <a:schemeClr val="tx1"/>
                </a:solidFill>
                <a:latin typeface="Arial" charset="0"/>
                <a:ea typeface="+mn-ea"/>
                <a:cs typeface="Arial" charset="0"/>
              </a:defRPr>
            </a:lvl1pPr>
          </a:lstStyle>
          <a:p>
            <a:r>
              <a:rPr lang="en-US" dirty="0"/>
              <a:t>Footer (if needed)</a:t>
            </a:r>
          </a:p>
        </p:txBody>
      </p:sp>
    </p:spTree>
    <p:extLst>
      <p:ext uri="{BB962C8B-B14F-4D97-AF65-F5344CB8AC3E}">
        <p14:creationId xmlns:p14="http://schemas.microsoft.com/office/powerpoint/2010/main" val="1663812612"/>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dirty="0"/>
              <a:t>Month 00, 0000 (if needed)</a:t>
            </a:r>
          </a:p>
        </p:txBody>
      </p:sp>
      <p:sp>
        <p:nvSpPr>
          <p:cNvPr id="6" name="Slide Number Placeholder 5"/>
          <p:cNvSpPr>
            <a:spLocks noGrp="1"/>
          </p:cNvSpPr>
          <p:nvPr>
            <p:ph type="sldNum" sz="quarter" idx="12"/>
          </p:nvPr>
        </p:nvSpPr>
        <p:spPr>
          <a:xfrm>
            <a:off x="11502886" y="6309360"/>
            <a:ext cx="388732" cy="365760"/>
          </a:xfrm>
        </p:spPr>
        <p:txBody>
          <a:bodyPr/>
          <a:lstStyle/>
          <a:p>
            <a:pPr>
              <a:defRPr/>
            </a:pPr>
            <a:fld id="{1CD582F8-09C7-4834-9CB0-B472C8B98292}" type="slidenum">
              <a:rPr lang="en-US" smtClean="0"/>
              <a:pPr>
                <a:defRPr/>
              </a:pPr>
              <a:t>‹#›</a:t>
            </a:fld>
            <a:endParaRPr lang="en-US" dirty="0"/>
          </a:p>
        </p:txBody>
      </p:sp>
      <p:sp>
        <p:nvSpPr>
          <p:cNvPr id="7" name="Footer Placeholder 3"/>
          <p:cNvSpPr>
            <a:spLocks noGrp="1"/>
          </p:cNvSpPr>
          <p:nvPr>
            <p:ph type="ftr" sz="quarter" idx="14"/>
          </p:nvPr>
        </p:nvSpPr>
        <p:spPr>
          <a:xfrm>
            <a:off x="4055521" y="6339840"/>
            <a:ext cx="2133600" cy="243840"/>
          </a:xfrm>
          <a:prstGeom prst="rect">
            <a:avLst/>
          </a:prstGeom>
        </p:spPr>
        <p:txBody>
          <a:bodyPr lIns="0" tIns="0" rIns="0" bIns="0" anchor="b"/>
          <a:lstStyle>
            <a:lvl1pPr algn="l" rtl="0" fontAlgn="base">
              <a:spcBef>
                <a:spcPct val="0"/>
              </a:spcBef>
              <a:spcAft>
                <a:spcPct val="0"/>
              </a:spcAft>
              <a:defRPr lang="en-US" sz="1067" kern="1200" smtClean="0">
                <a:solidFill>
                  <a:schemeClr val="tx1"/>
                </a:solidFill>
                <a:latin typeface="Arial" charset="0"/>
                <a:ea typeface="+mn-ea"/>
                <a:cs typeface="Arial" charset="0"/>
              </a:defRPr>
            </a:lvl1pPr>
          </a:lstStyle>
          <a:p>
            <a:r>
              <a:rPr lang="en-US" dirty="0"/>
              <a:t>Footer (if needed)</a:t>
            </a:r>
          </a:p>
        </p:txBody>
      </p:sp>
    </p:spTree>
    <p:extLst>
      <p:ext uri="{BB962C8B-B14F-4D97-AF65-F5344CB8AC3E}">
        <p14:creationId xmlns:p14="http://schemas.microsoft.com/office/powerpoint/2010/main" val="9064402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Month 00, 0000 (if needed)</a:t>
            </a:r>
          </a:p>
        </p:txBody>
      </p:sp>
      <p:sp>
        <p:nvSpPr>
          <p:cNvPr id="3" name="Footer Placeholder 2"/>
          <p:cNvSpPr>
            <a:spLocks noGrp="1"/>
          </p:cNvSpPr>
          <p:nvPr>
            <p:ph type="ftr" sz="quarter" idx="11"/>
          </p:nvPr>
        </p:nvSpPr>
        <p:spPr>
          <a:xfrm>
            <a:off x="4485555" y="6355231"/>
            <a:ext cx="1305645" cy="228600"/>
          </a:xfrm>
          <a:prstGeom prst="rect">
            <a:avLst/>
          </a:prstGeom>
        </p:spPr>
        <p:txBody>
          <a:bodyPr/>
          <a:lstStyle/>
          <a:p>
            <a:r>
              <a:rPr lang="en-US" dirty="0"/>
              <a:t>Footer (if needed)</a:t>
            </a:r>
          </a:p>
        </p:txBody>
      </p:sp>
      <p:sp>
        <p:nvSpPr>
          <p:cNvPr id="5" name="Slide Number Placeholder 5"/>
          <p:cNvSpPr>
            <a:spLocks noGrp="1"/>
          </p:cNvSpPr>
          <p:nvPr>
            <p:ph type="sldNum" sz="quarter" idx="12"/>
          </p:nvPr>
        </p:nvSpPr>
        <p:spPr>
          <a:xfrm>
            <a:off x="11502886" y="6309360"/>
            <a:ext cx="388732" cy="365760"/>
          </a:xfrm>
        </p:spPr>
        <p:txBody>
          <a:bodyPr/>
          <a:lstStyle/>
          <a:p>
            <a:pPr>
              <a:defRPr/>
            </a:pPr>
            <a:fld id="{1CD582F8-09C7-4834-9CB0-B472C8B98292}" type="slidenum">
              <a:rPr lang="en-US" smtClean="0"/>
              <a:pPr>
                <a:defRPr/>
              </a:pPr>
              <a:t>‹#›</a:t>
            </a:fld>
            <a:endParaRPr lang="en-US" dirty="0"/>
          </a:p>
        </p:txBody>
      </p:sp>
    </p:spTree>
    <p:extLst>
      <p:ext uri="{BB962C8B-B14F-4D97-AF65-F5344CB8AC3E}">
        <p14:creationId xmlns:p14="http://schemas.microsoft.com/office/powerpoint/2010/main" val="26713144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a:t>Month 00, 0000 (if needed)</a:t>
            </a:r>
          </a:p>
        </p:txBody>
      </p:sp>
      <p:sp>
        <p:nvSpPr>
          <p:cNvPr id="5" name="Slide Number Placeholder 4"/>
          <p:cNvSpPr>
            <a:spLocks noGrp="1"/>
          </p:cNvSpPr>
          <p:nvPr>
            <p:ph type="sldNum" sz="quarter" idx="12"/>
          </p:nvPr>
        </p:nvSpPr>
        <p:spPr/>
        <p:txBody>
          <a:bodyPr/>
          <a:lstStyle/>
          <a:p>
            <a:pPr>
              <a:defRPr/>
            </a:pPr>
            <a:fld id="{239FF972-6058-4859-ADE8-D70EEBA9A665}" type="slidenum">
              <a:rPr lang="en-US" smtClean="0"/>
              <a:pPr>
                <a:defRPr/>
              </a:pPr>
              <a:t>‹#›</a:t>
            </a:fld>
            <a:endParaRPr lang="en-US" dirty="0"/>
          </a:p>
        </p:txBody>
      </p:sp>
      <p:sp>
        <p:nvSpPr>
          <p:cNvPr id="6" name="Text Placeholder 5"/>
          <p:cNvSpPr>
            <a:spLocks noGrp="1"/>
          </p:cNvSpPr>
          <p:nvPr>
            <p:ph type="body" sz="quarter" idx="13"/>
          </p:nvPr>
        </p:nvSpPr>
        <p:spPr>
          <a:xfrm>
            <a:off x="609600" y="3277617"/>
            <a:ext cx="3133344" cy="1828800"/>
          </a:xfrm>
        </p:spPr>
        <p:txBody>
          <a:bodyPr/>
          <a:lstStyle>
            <a:lvl1pPr marL="0" indent="0">
              <a:buNone/>
              <a:defRPr sz="1867"/>
            </a:lvl1pPr>
            <a:lvl2pPr>
              <a:defRPr sz="1867"/>
            </a:lvl2pPr>
            <a:lvl3pPr>
              <a:defRPr sz="1867"/>
            </a:lvl3pPr>
            <a:lvl4pPr>
              <a:defRPr sz="1867"/>
            </a:lvl4pPr>
            <a:lvl5pPr>
              <a:defRPr sz="1867"/>
            </a:lvl5pPr>
          </a:lstStyle>
          <a:p>
            <a:pPr lvl="0"/>
            <a:r>
              <a:rPr lang="en-US"/>
              <a:t>Click to edit Master text styles</a:t>
            </a:r>
          </a:p>
          <a:p>
            <a:pPr lvl="1"/>
            <a:r>
              <a:rPr lang="en-US"/>
              <a:t>Second level</a:t>
            </a:r>
          </a:p>
        </p:txBody>
      </p:sp>
      <p:sp>
        <p:nvSpPr>
          <p:cNvPr id="7" name="Text Placeholder 5"/>
          <p:cNvSpPr>
            <a:spLocks noGrp="1"/>
          </p:cNvSpPr>
          <p:nvPr>
            <p:ph type="body" sz="quarter" idx="14" hasCustomPrompt="1"/>
          </p:nvPr>
        </p:nvSpPr>
        <p:spPr>
          <a:xfrm>
            <a:off x="609600" y="2024231"/>
            <a:ext cx="3133344" cy="1161015"/>
          </a:xfrm>
        </p:spPr>
        <p:txBody>
          <a:bodyPr/>
          <a:lstStyle>
            <a:lvl1pPr marL="0" indent="0">
              <a:buNone/>
              <a:defRPr sz="3200" b="1"/>
            </a:lvl1pPr>
            <a:lvl2pPr>
              <a:defRPr sz="1867"/>
            </a:lvl2pPr>
            <a:lvl3pPr>
              <a:defRPr sz="1867"/>
            </a:lvl3pPr>
            <a:lvl4pPr>
              <a:defRPr sz="1867"/>
            </a:lvl4pPr>
            <a:lvl5pPr>
              <a:defRPr sz="1867"/>
            </a:lvl5pPr>
          </a:lstStyle>
          <a:p>
            <a:pPr lvl="0"/>
            <a:r>
              <a:rPr lang="en-US" dirty="0"/>
              <a:t>Click to Edit Master text</a:t>
            </a:r>
          </a:p>
        </p:txBody>
      </p:sp>
      <p:sp>
        <p:nvSpPr>
          <p:cNvPr id="8" name="Footer Placeholder 3"/>
          <p:cNvSpPr>
            <a:spLocks noGrp="1"/>
          </p:cNvSpPr>
          <p:nvPr>
            <p:ph type="ftr" sz="quarter" idx="15"/>
          </p:nvPr>
        </p:nvSpPr>
        <p:spPr>
          <a:xfrm>
            <a:off x="4055521" y="6339840"/>
            <a:ext cx="2133600" cy="243840"/>
          </a:xfrm>
          <a:prstGeom prst="rect">
            <a:avLst/>
          </a:prstGeom>
        </p:spPr>
        <p:txBody>
          <a:bodyPr lIns="0" tIns="0" rIns="0" bIns="0" anchor="b"/>
          <a:lstStyle>
            <a:lvl1pPr algn="l" rtl="0" fontAlgn="base">
              <a:spcBef>
                <a:spcPct val="0"/>
              </a:spcBef>
              <a:spcAft>
                <a:spcPct val="0"/>
              </a:spcAft>
              <a:defRPr lang="en-US" sz="1067" kern="1200" smtClean="0">
                <a:solidFill>
                  <a:schemeClr val="tx1"/>
                </a:solidFill>
                <a:latin typeface="Arial" charset="0"/>
                <a:ea typeface="+mn-ea"/>
                <a:cs typeface="Arial" charset="0"/>
              </a:defRPr>
            </a:lvl1pPr>
          </a:lstStyle>
          <a:p>
            <a:r>
              <a:rPr lang="en-US" dirty="0"/>
              <a:t>Footer (if needed)</a:t>
            </a:r>
          </a:p>
        </p:txBody>
      </p:sp>
    </p:spTree>
    <p:extLst>
      <p:ext uri="{BB962C8B-B14F-4D97-AF65-F5344CB8AC3E}">
        <p14:creationId xmlns:p14="http://schemas.microsoft.com/office/powerpoint/2010/main" val="3575955573"/>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photo">
    <p:spTree>
      <p:nvGrpSpPr>
        <p:cNvPr id="1" name=""/>
        <p:cNvGrpSpPr/>
        <p:nvPr/>
      </p:nvGrpSpPr>
      <p:grpSpPr>
        <a:xfrm>
          <a:off x="0" y="0"/>
          <a:ext cx="0" cy="0"/>
          <a:chOff x="0" y="0"/>
          <a:chExt cx="0" cy="0"/>
        </a:xfrm>
      </p:grpSpPr>
      <p:sp>
        <p:nvSpPr>
          <p:cNvPr id="8" name="Picture Placeholder 2"/>
          <p:cNvSpPr>
            <a:spLocks noGrp="1"/>
          </p:cNvSpPr>
          <p:nvPr>
            <p:ph type="pic" sz="quarter" idx="13"/>
          </p:nvPr>
        </p:nvSpPr>
        <p:spPr>
          <a:xfrm>
            <a:off x="6489702" y="1381124"/>
            <a:ext cx="5177789" cy="4540253"/>
          </a:xfrm>
          <a:prstGeom prst="rect">
            <a:avLst/>
          </a:prstGeom>
          <a:solidFill>
            <a:schemeClr val="tx1">
              <a:lumMod val="10000"/>
              <a:lumOff val="90000"/>
            </a:schemeClr>
          </a:solidFill>
        </p:spPr>
        <p:txBody>
          <a:bodyPr tIns="1548000" anchor="ctr"/>
          <a:lstStyle>
            <a:lvl1pPr marL="0" indent="0" algn="ctr">
              <a:buNone/>
              <a:defRPr sz="2000">
                <a:solidFill>
                  <a:schemeClr val="tx1">
                    <a:lumMod val="75000"/>
                    <a:lumOff val="25000"/>
                  </a:schemeClr>
                </a:solidFill>
              </a:defRPr>
            </a:lvl1pPr>
          </a:lstStyle>
          <a:p>
            <a:r>
              <a:rPr lang="en-US" dirty="0"/>
              <a:t>Click icon to add picture</a:t>
            </a:r>
          </a:p>
        </p:txBody>
      </p:sp>
      <p:sp>
        <p:nvSpPr>
          <p:cNvPr id="2" name="Date Placeholder 1"/>
          <p:cNvSpPr>
            <a:spLocks noGrp="1"/>
          </p:cNvSpPr>
          <p:nvPr>
            <p:ph type="dt" sz="half" idx="10"/>
          </p:nvPr>
        </p:nvSpPr>
        <p:spPr/>
        <p:txBody>
          <a:bodyPr/>
          <a:lstStyle/>
          <a:p>
            <a:r>
              <a:rPr lang="en-US" dirty="0"/>
              <a:t>Month 00, 0000 (if needed)</a:t>
            </a:r>
          </a:p>
        </p:txBody>
      </p:sp>
      <p:sp>
        <p:nvSpPr>
          <p:cNvPr id="3" name="Footer Placeholder 2"/>
          <p:cNvSpPr>
            <a:spLocks noGrp="1"/>
          </p:cNvSpPr>
          <p:nvPr>
            <p:ph type="ftr" sz="quarter" idx="11"/>
          </p:nvPr>
        </p:nvSpPr>
        <p:spPr>
          <a:xfrm>
            <a:off x="4485555" y="6355231"/>
            <a:ext cx="1305645" cy="228600"/>
          </a:xfrm>
          <a:prstGeom prst="rect">
            <a:avLst/>
          </a:prstGeom>
        </p:spPr>
        <p:txBody>
          <a:bodyPr/>
          <a:lstStyle/>
          <a:p>
            <a:r>
              <a:rPr lang="en-US" dirty="0"/>
              <a:t>Footer (if needed)</a:t>
            </a:r>
          </a:p>
        </p:txBody>
      </p:sp>
      <p:sp>
        <p:nvSpPr>
          <p:cNvPr id="6" name="Title 1"/>
          <p:cNvSpPr>
            <a:spLocks noGrp="1"/>
          </p:cNvSpPr>
          <p:nvPr userDrawn="1">
            <p:ph type="title"/>
          </p:nvPr>
        </p:nvSpPr>
        <p:spPr>
          <a:xfrm>
            <a:off x="487680" y="291065"/>
            <a:ext cx="11211137" cy="1005840"/>
          </a:xfrm>
        </p:spPr>
        <p:txBody>
          <a:bodyPr anchor="ctr"/>
          <a:lstStyle/>
          <a:p>
            <a:r>
              <a:rPr lang="en-US"/>
              <a:t>Click to edit Master title style</a:t>
            </a:r>
            <a:endParaRPr lang="en-US" dirty="0"/>
          </a:p>
        </p:txBody>
      </p:sp>
      <p:sp>
        <p:nvSpPr>
          <p:cNvPr id="7" name="Content Placeholder 4"/>
          <p:cNvSpPr>
            <a:spLocks noGrp="1"/>
          </p:cNvSpPr>
          <p:nvPr userDrawn="1">
            <p:ph sz="half" idx="1"/>
          </p:nvPr>
        </p:nvSpPr>
        <p:spPr>
          <a:xfrm>
            <a:off x="495300" y="1381125"/>
            <a:ext cx="5486400" cy="4540252"/>
          </a:xfrm>
        </p:spPr>
        <p:txBody>
          <a:bodyPr/>
          <a:lstStyle/>
          <a:p>
            <a:pPr marL="0" lvl="0" indent="0">
              <a:buNone/>
            </a:pPr>
            <a:r>
              <a:rPr lang="en-US"/>
              <a:t>Click to edit Master text styles</a:t>
            </a:r>
          </a:p>
        </p:txBody>
      </p:sp>
      <p:sp>
        <p:nvSpPr>
          <p:cNvPr id="9" name="Slide Number Placeholder 5"/>
          <p:cNvSpPr>
            <a:spLocks noGrp="1"/>
          </p:cNvSpPr>
          <p:nvPr>
            <p:ph type="sldNum" sz="quarter" idx="12"/>
          </p:nvPr>
        </p:nvSpPr>
        <p:spPr>
          <a:xfrm>
            <a:off x="11502886" y="6309360"/>
            <a:ext cx="388732" cy="365760"/>
          </a:xfrm>
        </p:spPr>
        <p:txBody>
          <a:bodyPr/>
          <a:lstStyle/>
          <a:p>
            <a:pPr>
              <a:defRPr/>
            </a:pPr>
            <a:fld id="{1CD582F8-09C7-4834-9CB0-B472C8B98292}" type="slidenum">
              <a:rPr lang="en-US" smtClean="0"/>
              <a:pPr>
                <a:defRPr/>
              </a:pPr>
              <a:t>‹#›</a:t>
            </a:fld>
            <a:endParaRPr lang="en-US" dirty="0"/>
          </a:p>
        </p:txBody>
      </p:sp>
    </p:spTree>
    <p:extLst>
      <p:ext uri="{BB962C8B-B14F-4D97-AF65-F5344CB8AC3E}">
        <p14:creationId xmlns:p14="http://schemas.microsoft.com/office/powerpoint/2010/main" val="38497687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Biography">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5" name="Date Placeholder 4"/>
          <p:cNvSpPr>
            <a:spLocks noGrp="1"/>
          </p:cNvSpPr>
          <p:nvPr>
            <p:ph type="dt" sz="half" idx="10"/>
          </p:nvPr>
        </p:nvSpPr>
        <p:spPr/>
        <p:txBody>
          <a:bodyPr/>
          <a:lstStyle/>
          <a:p>
            <a:r>
              <a:rPr lang="en-US" dirty="0"/>
              <a:t>Month 00, 0000 (if needed)</a:t>
            </a:r>
          </a:p>
        </p:txBody>
      </p:sp>
      <p:sp>
        <p:nvSpPr>
          <p:cNvPr id="10" name="Content Placeholder 2"/>
          <p:cNvSpPr>
            <a:spLocks noGrp="1"/>
          </p:cNvSpPr>
          <p:nvPr>
            <p:ph sz="half" idx="1" hasCustomPrompt="1"/>
          </p:nvPr>
        </p:nvSpPr>
        <p:spPr>
          <a:xfrm>
            <a:off x="487680" y="3962400"/>
            <a:ext cx="3000587" cy="1627760"/>
          </a:xfrm>
        </p:spPr>
        <p:txBody>
          <a:bodyPr>
            <a:normAutofit/>
          </a:bodyPr>
          <a:lstStyle>
            <a:lvl1pPr marL="0" indent="0">
              <a:spcBef>
                <a:spcPts val="400"/>
              </a:spcBef>
              <a:buFont typeface="Arial" panose="020B0604020202020204" pitchFamily="34" charset="0"/>
              <a:buNone/>
              <a:defRPr sz="1600" b="1"/>
            </a:lvl1pPr>
            <a:lvl2pPr marL="0" indent="0">
              <a:spcBef>
                <a:spcPts val="400"/>
              </a:spcBef>
              <a:buFont typeface="Arial" panose="020B0604020202020204" pitchFamily="34" charset="0"/>
              <a:buNone/>
              <a:tabLst>
                <a:tab pos="533387" algn="l"/>
              </a:tabLst>
              <a:defRPr sz="1467"/>
            </a:lvl2pPr>
            <a:lvl3pPr marL="0" marR="0" indent="0" algn="l" defTabSz="1219170" rtl="0" eaLnBrk="1" fontAlgn="auto" latinLnBrk="0" hangingPunct="1">
              <a:lnSpc>
                <a:spcPct val="100000"/>
              </a:lnSpc>
              <a:spcBef>
                <a:spcPts val="400"/>
              </a:spcBef>
              <a:spcAft>
                <a:spcPts val="0"/>
              </a:spcAft>
              <a:buClrTx/>
              <a:buSzTx/>
              <a:buFont typeface="Arial"/>
              <a:buNone/>
              <a:tabLst/>
              <a:defRPr sz="1400"/>
            </a:lvl3pPr>
            <a:lvl4pPr marL="306908" indent="0">
              <a:spcBef>
                <a:spcPts val="400"/>
              </a:spcBef>
              <a:buNone/>
              <a:defRPr sz="1600"/>
            </a:lvl4pPr>
            <a:lvl5pPr marL="613818" indent="0">
              <a:spcBef>
                <a:spcPts val="400"/>
              </a:spcBef>
              <a:buNone/>
              <a:defRPr sz="1600"/>
            </a:lvl5pPr>
            <a:lvl6pPr>
              <a:defRPr sz="2400"/>
            </a:lvl6pPr>
            <a:lvl7pPr>
              <a:defRPr sz="2400"/>
            </a:lvl7pPr>
            <a:lvl8pPr>
              <a:defRPr sz="2400"/>
            </a:lvl8pPr>
            <a:lvl9pPr>
              <a:defRPr sz="2400"/>
            </a:lvl9pPr>
          </a:lstStyle>
          <a:p>
            <a:pPr lvl="0"/>
            <a:r>
              <a:rPr lang="en-US" dirty="0"/>
              <a:t>Name</a:t>
            </a:r>
          </a:p>
          <a:p>
            <a:pPr lvl="1"/>
            <a:r>
              <a:rPr lang="en-US" dirty="0"/>
              <a:t>Office</a:t>
            </a:r>
          </a:p>
          <a:p>
            <a:pPr lvl="2"/>
            <a:r>
              <a:rPr lang="en-US" dirty="0"/>
              <a:t>email@morganlewis.com</a:t>
            </a:r>
          </a:p>
          <a:p>
            <a:pPr marL="0" marR="0" lvl="2" indent="0" algn="l" defTabSz="1219170" rtl="0" eaLnBrk="1" fontAlgn="auto" latinLnBrk="0" hangingPunct="1">
              <a:lnSpc>
                <a:spcPct val="100000"/>
              </a:lnSpc>
              <a:spcBef>
                <a:spcPts val="400"/>
              </a:spcBef>
              <a:spcAft>
                <a:spcPts val="0"/>
              </a:spcAft>
              <a:buClrTx/>
              <a:buSzTx/>
              <a:buFont typeface="Arial"/>
              <a:buNone/>
              <a:tabLst/>
              <a:defRPr/>
            </a:pPr>
            <a:r>
              <a:rPr lang="en-US" dirty="0"/>
              <a:t>P: +1.000.0000</a:t>
            </a:r>
          </a:p>
          <a:p>
            <a:pPr lvl="2"/>
            <a:endParaRPr lang="en-US" dirty="0"/>
          </a:p>
        </p:txBody>
      </p:sp>
      <p:sp>
        <p:nvSpPr>
          <p:cNvPr id="11" name="Content Placeholder 3"/>
          <p:cNvSpPr>
            <a:spLocks noGrp="1"/>
          </p:cNvSpPr>
          <p:nvPr>
            <p:ph sz="half" idx="2" hasCustomPrompt="1"/>
          </p:nvPr>
        </p:nvSpPr>
        <p:spPr>
          <a:xfrm>
            <a:off x="3730752" y="1374776"/>
            <a:ext cx="7961376" cy="4215384"/>
          </a:xfrm>
        </p:spPr>
        <p:txBody>
          <a:bodyPr>
            <a:normAutofit/>
          </a:bodyPr>
          <a:lstStyle>
            <a:lvl1pPr marL="0" indent="0">
              <a:spcBef>
                <a:spcPts val="400"/>
              </a:spcBef>
              <a:buNone/>
              <a:defRPr sz="2400" b="1"/>
            </a:lvl1pPr>
            <a:lvl2pPr marL="0" indent="0">
              <a:spcBef>
                <a:spcPts val="400"/>
              </a:spcBef>
              <a:buFont typeface="Arial" panose="020B0604020202020204" pitchFamily="34" charset="0"/>
              <a:buNone/>
              <a:defRPr sz="2133"/>
            </a:lvl2pPr>
            <a:lvl3pPr marL="0" indent="0">
              <a:spcBef>
                <a:spcPts val="400"/>
              </a:spcBef>
              <a:buFont typeface="Arial"/>
              <a:buNone/>
              <a:defRPr sz="2133"/>
            </a:lvl3pPr>
            <a:lvl4pPr marL="306908" indent="0">
              <a:spcBef>
                <a:spcPts val="400"/>
              </a:spcBef>
              <a:buNone/>
              <a:defRPr sz="2133"/>
            </a:lvl4pPr>
            <a:lvl5pPr marL="613818" indent="0">
              <a:spcBef>
                <a:spcPts val="400"/>
              </a:spcBef>
              <a:buNone/>
              <a:defRPr sz="2133"/>
            </a:lvl5pPr>
            <a:lvl6pPr>
              <a:defRPr sz="2400"/>
            </a:lvl6pPr>
            <a:lvl7pPr>
              <a:defRPr sz="2400"/>
            </a:lvl7pPr>
            <a:lvl8pPr>
              <a:defRPr sz="2400"/>
            </a:lvl8pPr>
            <a:lvl9pPr>
              <a:defRPr sz="2400"/>
            </a:lvl9pPr>
          </a:lstStyle>
          <a:p>
            <a:pPr lvl="1"/>
            <a:r>
              <a:rPr lang="en-US" dirty="0"/>
              <a:t>Insert brief bio here.</a:t>
            </a:r>
          </a:p>
        </p:txBody>
      </p:sp>
      <p:sp>
        <p:nvSpPr>
          <p:cNvPr id="12" name="Picture Placeholder 8"/>
          <p:cNvSpPr>
            <a:spLocks noGrp="1"/>
          </p:cNvSpPr>
          <p:nvPr>
            <p:ph type="pic" sz="quarter" idx="13"/>
          </p:nvPr>
        </p:nvSpPr>
        <p:spPr>
          <a:xfrm>
            <a:off x="487680" y="1371600"/>
            <a:ext cx="2438400" cy="2438400"/>
          </a:xfrm>
          <a:solidFill>
            <a:schemeClr val="bg2">
              <a:lumMod val="75000"/>
            </a:schemeClr>
          </a:solidFill>
        </p:spPr>
        <p:txBody>
          <a:bodyPr>
            <a:normAutofit/>
          </a:bodyPr>
          <a:lstStyle>
            <a:lvl1pPr marL="0" indent="0" algn="ctr">
              <a:buNone/>
              <a:defRPr sz="1867">
                <a:solidFill>
                  <a:schemeClr val="bg1"/>
                </a:solidFill>
              </a:defRPr>
            </a:lvl1pPr>
          </a:lstStyle>
          <a:p>
            <a:r>
              <a:rPr lang="en-US" dirty="0"/>
              <a:t>Click icon to add picture</a:t>
            </a:r>
          </a:p>
        </p:txBody>
      </p:sp>
      <p:sp>
        <p:nvSpPr>
          <p:cNvPr id="9" name="Slide Number Placeholder 5"/>
          <p:cNvSpPr>
            <a:spLocks noGrp="1"/>
          </p:cNvSpPr>
          <p:nvPr>
            <p:ph type="sldNum" sz="quarter" idx="12"/>
          </p:nvPr>
        </p:nvSpPr>
        <p:spPr>
          <a:xfrm>
            <a:off x="11502886" y="6309360"/>
            <a:ext cx="388732" cy="365760"/>
          </a:xfrm>
        </p:spPr>
        <p:txBody>
          <a:bodyPr/>
          <a:lstStyle/>
          <a:p>
            <a:pPr>
              <a:defRPr/>
            </a:pPr>
            <a:fld id="{1CD582F8-09C7-4834-9CB0-B472C8B98292}" type="slidenum">
              <a:rPr lang="en-US" smtClean="0"/>
              <a:pPr>
                <a:defRPr/>
              </a:pPr>
              <a:t>‹#›</a:t>
            </a:fld>
            <a:endParaRPr lang="en-US" dirty="0"/>
          </a:p>
        </p:txBody>
      </p:sp>
      <p:sp>
        <p:nvSpPr>
          <p:cNvPr id="13" name="Footer Placeholder 3"/>
          <p:cNvSpPr>
            <a:spLocks noGrp="1"/>
          </p:cNvSpPr>
          <p:nvPr>
            <p:ph type="ftr" sz="quarter" idx="14"/>
          </p:nvPr>
        </p:nvSpPr>
        <p:spPr>
          <a:xfrm>
            <a:off x="4055521" y="6339840"/>
            <a:ext cx="2133600" cy="243840"/>
          </a:xfrm>
          <a:prstGeom prst="rect">
            <a:avLst/>
          </a:prstGeom>
        </p:spPr>
        <p:txBody>
          <a:bodyPr lIns="0" tIns="0" rIns="0" bIns="0" anchor="b"/>
          <a:lstStyle>
            <a:lvl1pPr algn="l" rtl="0" fontAlgn="base">
              <a:spcBef>
                <a:spcPct val="0"/>
              </a:spcBef>
              <a:spcAft>
                <a:spcPct val="0"/>
              </a:spcAft>
              <a:defRPr lang="en-US" sz="1067" kern="1200" smtClean="0">
                <a:solidFill>
                  <a:schemeClr val="tx1"/>
                </a:solidFill>
                <a:latin typeface="Arial" charset="0"/>
                <a:ea typeface="+mn-ea"/>
                <a:cs typeface="Arial" charset="0"/>
              </a:defRPr>
            </a:lvl1pPr>
          </a:lstStyle>
          <a:p>
            <a:r>
              <a:rPr lang="en-US" dirty="0"/>
              <a:t>Footer (if needed)</a:t>
            </a:r>
          </a:p>
        </p:txBody>
      </p:sp>
    </p:spTree>
    <p:extLst>
      <p:ext uri="{BB962C8B-B14F-4D97-AF65-F5344CB8AC3E}">
        <p14:creationId xmlns:p14="http://schemas.microsoft.com/office/powerpoint/2010/main" val="11232611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Slide with Color Background">
    <p:spTree>
      <p:nvGrpSpPr>
        <p:cNvPr id="1" name=""/>
        <p:cNvGrpSpPr/>
        <p:nvPr/>
      </p:nvGrpSpPr>
      <p:grpSpPr>
        <a:xfrm>
          <a:off x="0" y="0"/>
          <a:ext cx="0" cy="0"/>
          <a:chOff x="0" y="0"/>
          <a:chExt cx="0" cy="0"/>
        </a:xfrm>
      </p:grpSpPr>
      <p:sp>
        <p:nvSpPr>
          <p:cNvPr id="6" name="Rectangle 2"/>
          <p:cNvSpPr>
            <a:spLocks noChangeArrowheads="1"/>
          </p:cNvSpPr>
          <p:nvPr userDrawn="1"/>
        </p:nvSpPr>
        <p:spPr bwMode="auto">
          <a:xfrm>
            <a:off x="0" y="1396999"/>
            <a:ext cx="12192000" cy="4627807"/>
          </a:xfrm>
          <a:prstGeom prst="rect">
            <a:avLst/>
          </a:prstGeom>
          <a:solidFill>
            <a:schemeClr val="tx1"/>
          </a:solidFill>
          <a:ln w="9525">
            <a:noFill/>
            <a:miter lim="800000"/>
            <a:headEnd/>
            <a:tailEnd/>
          </a:ln>
          <a:effectLst/>
        </p:spPr>
        <p:txBody>
          <a:bodyPr wrap="none" anchor="ctr"/>
          <a:lstStyle/>
          <a:p>
            <a:endParaRPr lang="en-US" sz="2400" dirty="0">
              <a:solidFill>
                <a:srgbClr val="000000"/>
              </a:solidFill>
            </a:endParaRPr>
          </a:p>
        </p:txBody>
      </p:sp>
      <p:sp>
        <p:nvSpPr>
          <p:cNvPr id="2" name="Title 1"/>
          <p:cNvSpPr>
            <a:spLocks noGrp="1"/>
          </p:cNvSpPr>
          <p:nvPr>
            <p:ph type="title"/>
          </p:nvPr>
        </p:nvSpPr>
        <p:spPr/>
        <p:txBody>
          <a:bodyPr/>
          <a:lstStyle>
            <a:lvl1pPr>
              <a:defRPr sz="32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dirty="0"/>
              <a:t>Month 00, 0000 (if needed)</a:t>
            </a:r>
          </a:p>
        </p:txBody>
      </p:sp>
      <p:sp>
        <p:nvSpPr>
          <p:cNvPr id="7" name="Content Placeholder 2"/>
          <p:cNvSpPr>
            <a:spLocks noGrp="1"/>
          </p:cNvSpPr>
          <p:nvPr>
            <p:ph idx="1"/>
          </p:nvPr>
        </p:nvSpPr>
        <p:spPr>
          <a:xfrm>
            <a:off x="487679" y="1548384"/>
            <a:ext cx="10972800" cy="4115816"/>
          </a:xfrm>
        </p:spPr>
        <p:txBody>
          <a:bodyPr/>
          <a:lstStyle>
            <a:lvl1pPr>
              <a:buClr>
                <a:schemeClr val="accent3">
                  <a:lumMod val="75000"/>
                </a:schemeClr>
              </a:buClr>
              <a:defRPr>
                <a:solidFill>
                  <a:schemeClr val="bg1"/>
                </a:solidFill>
              </a:defRPr>
            </a:lvl1pPr>
            <a:lvl2pPr>
              <a:buClr>
                <a:schemeClr val="accent3">
                  <a:lumMod val="75000"/>
                </a:schemeClr>
              </a:buClr>
              <a:defRPr>
                <a:solidFill>
                  <a:schemeClr val="bg1"/>
                </a:solidFill>
              </a:defRPr>
            </a:lvl2pPr>
            <a:lvl3pPr>
              <a:buClr>
                <a:schemeClr val="accent3">
                  <a:lumMod val="75000"/>
                </a:schemeClr>
              </a:buClr>
              <a:defRPr i="0">
                <a:solidFill>
                  <a:schemeClr val="bg1"/>
                </a:solidFill>
              </a:defRPr>
            </a:lvl3pPr>
            <a:lvl4pPr>
              <a:buClr>
                <a:schemeClr val="accent3">
                  <a:lumMod val="75000"/>
                </a:schemeClr>
              </a:buClr>
              <a:defRPr>
                <a:solidFill>
                  <a:schemeClr val="bg1"/>
                </a:solidFill>
              </a:defRPr>
            </a:lvl4pPr>
            <a:lvl5pPr>
              <a:buClr>
                <a:schemeClr val="accent3">
                  <a:lumMod val="75000"/>
                </a:schemeClr>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p:cNvSpPr>
            <a:spLocks noGrp="1"/>
          </p:cNvSpPr>
          <p:nvPr>
            <p:ph type="sldNum" sz="quarter" idx="12"/>
          </p:nvPr>
        </p:nvSpPr>
        <p:spPr>
          <a:xfrm>
            <a:off x="11502886" y="6309360"/>
            <a:ext cx="388732" cy="365760"/>
          </a:xfrm>
        </p:spPr>
        <p:txBody>
          <a:bodyPr/>
          <a:lstStyle/>
          <a:p>
            <a:pPr>
              <a:defRPr/>
            </a:pPr>
            <a:fld id="{1CD582F8-09C7-4834-9CB0-B472C8B98292}" type="slidenum">
              <a:rPr lang="en-US" smtClean="0"/>
              <a:pPr>
                <a:defRPr/>
              </a:pPr>
              <a:t>‹#›</a:t>
            </a:fld>
            <a:endParaRPr lang="en-US" dirty="0"/>
          </a:p>
        </p:txBody>
      </p:sp>
      <p:sp>
        <p:nvSpPr>
          <p:cNvPr id="8" name="Footer Placeholder 3"/>
          <p:cNvSpPr>
            <a:spLocks noGrp="1"/>
          </p:cNvSpPr>
          <p:nvPr>
            <p:ph type="ftr" sz="quarter" idx="14"/>
          </p:nvPr>
        </p:nvSpPr>
        <p:spPr>
          <a:xfrm>
            <a:off x="4055521" y="6339840"/>
            <a:ext cx="2133600" cy="243840"/>
          </a:xfrm>
          <a:prstGeom prst="rect">
            <a:avLst/>
          </a:prstGeom>
        </p:spPr>
        <p:txBody>
          <a:bodyPr lIns="0" tIns="0" rIns="0" bIns="0" anchor="b"/>
          <a:lstStyle>
            <a:lvl1pPr algn="l" rtl="0" fontAlgn="base">
              <a:spcBef>
                <a:spcPct val="0"/>
              </a:spcBef>
              <a:spcAft>
                <a:spcPct val="0"/>
              </a:spcAft>
              <a:defRPr lang="en-US" sz="1067" kern="1200" smtClean="0">
                <a:solidFill>
                  <a:schemeClr val="tx1"/>
                </a:solidFill>
                <a:latin typeface="Arial" charset="0"/>
                <a:ea typeface="+mn-ea"/>
                <a:cs typeface="Arial" charset="0"/>
              </a:defRPr>
            </a:lvl1pPr>
          </a:lstStyle>
          <a:p>
            <a:r>
              <a:rPr lang="en-US" dirty="0"/>
              <a:t>Footer (if needed)</a:t>
            </a:r>
          </a:p>
        </p:txBody>
      </p:sp>
    </p:spTree>
    <p:extLst>
      <p:ext uri="{BB962C8B-B14F-4D97-AF65-F5344CB8AC3E}">
        <p14:creationId xmlns:p14="http://schemas.microsoft.com/office/powerpoint/2010/main" val="805378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LE Credit Information">
    <p:spTree>
      <p:nvGrpSpPr>
        <p:cNvPr id="1" name=""/>
        <p:cNvGrpSpPr/>
        <p:nvPr/>
      </p:nvGrpSpPr>
      <p:grpSpPr>
        <a:xfrm>
          <a:off x="0" y="0"/>
          <a:ext cx="0" cy="0"/>
          <a:chOff x="0" y="0"/>
          <a:chExt cx="0" cy="0"/>
        </a:xfrm>
      </p:grpSpPr>
      <p:sp>
        <p:nvSpPr>
          <p:cNvPr id="6" name="Rectangle 2"/>
          <p:cNvSpPr>
            <a:spLocks noChangeArrowheads="1"/>
          </p:cNvSpPr>
          <p:nvPr userDrawn="1"/>
        </p:nvSpPr>
        <p:spPr bwMode="auto">
          <a:xfrm>
            <a:off x="0" y="1396999"/>
            <a:ext cx="12192000" cy="4627807"/>
          </a:xfrm>
          <a:prstGeom prst="rect">
            <a:avLst/>
          </a:prstGeom>
          <a:solidFill>
            <a:schemeClr val="tx1"/>
          </a:solidFill>
          <a:ln w="9525">
            <a:noFill/>
            <a:miter lim="800000"/>
            <a:headEnd/>
            <a:tailEnd/>
          </a:ln>
          <a:effectLst/>
        </p:spPr>
        <p:txBody>
          <a:bodyPr wrap="none" anchor="ctr"/>
          <a:lstStyle/>
          <a:p>
            <a:endParaRPr lang="en-US" sz="2400" dirty="0">
              <a:solidFill>
                <a:srgbClr val="000000"/>
              </a:solidFill>
            </a:endParaRPr>
          </a:p>
        </p:txBody>
      </p:sp>
      <p:sp>
        <p:nvSpPr>
          <p:cNvPr id="21" name="Oval 20"/>
          <p:cNvSpPr/>
          <p:nvPr userDrawn="1"/>
        </p:nvSpPr>
        <p:spPr>
          <a:xfrm>
            <a:off x="7808384" y="1796165"/>
            <a:ext cx="3829473" cy="3829473"/>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12" name="Picture 11"/>
          <p:cNvPicPr>
            <a:picLocks noChangeAspect="1"/>
          </p:cNvPicPr>
          <p:nvPr userDrawn="1"/>
        </p:nvPicPr>
        <p:blipFill>
          <a:blip r:embed="rId2"/>
          <a:stretch>
            <a:fillRect/>
          </a:stretch>
        </p:blipFill>
        <p:spPr>
          <a:xfrm>
            <a:off x="7917403" y="2874384"/>
            <a:ext cx="3779848" cy="658425"/>
          </a:xfrm>
          <a:prstGeom prst="rect">
            <a:avLst/>
          </a:prstGeom>
        </p:spPr>
      </p:pic>
      <p:sp>
        <p:nvSpPr>
          <p:cNvPr id="5" name="Text Placeholder 4"/>
          <p:cNvSpPr>
            <a:spLocks noGrp="1"/>
          </p:cNvSpPr>
          <p:nvPr>
            <p:ph type="body" sz="quarter" idx="15" hasCustomPrompt="1"/>
          </p:nvPr>
        </p:nvSpPr>
        <p:spPr>
          <a:xfrm>
            <a:off x="8046719" y="3532717"/>
            <a:ext cx="3352800" cy="643467"/>
          </a:xfrm>
        </p:spPr>
        <p:txBody>
          <a:bodyPr/>
          <a:lstStyle>
            <a:lvl1pPr marL="0" indent="0" algn="ctr">
              <a:buNone/>
              <a:defRPr baseline="0">
                <a:solidFill>
                  <a:schemeClr val="accent1"/>
                </a:solidFill>
              </a:defRPr>
            </a:lvl1pPr>
            <a:lvl2pPr marL="306908" indent="0">
              <a:buNone/>
              <a:defRPr/>
            </a:lvl2pPr>
            <a:lvl3pPr marL="613818" indent="0">
              <a:buNone/>
              <a:defRPr/>
            </a:lvl3pPr>
            <a:lvl4pPr marL="910144" indent="0">
              <a:buNone/>
              <a:defRPr/>
            </a:lvl4pPr>
            <a:lvl5pPr marL="1214936" indent="0">
              <a:buNone/>
              <a:defRPr/>
            </a:lvl5pPr>
          </a:lstStyle>
          <a:p>
            <a:pPr algn="ctr"/>
            <a:r>
              <a:rPr lang="en-US" b="1" dirty="0">
                <a:solidFill>
                  <a:schemeClr val="tx1"/>
                </a:solidFill>
              </a:rPr>
              <a:t>INSERT CODE HERE</a:t>
            </a:r>
            <a:endParaRPr lang="en-US" dirty="0">
              <a:solidFill>
                <a:schemeClr val="tx1"/>
              </a:solidFill>
            </a:endParaRPr>
          </a:p>
        </p:txBody>
      </p:sp>
      <p:sp>
        <p:nvSpPr>
          <p:cNvPr id="14" name="Date Placeholder 13"/>
          <p:cNvSpPr>
            <a:spLocks noGrp="1"/>
          </p:cNvSpPr>
          <p:nvPr>
            <p:ph type="dt" sz="half" idx="16"/>
          </p:nvPr>
        </p:nvSpPr>
        <p:spPr/>
        <p:txBody>
          <a:bodyPr/>
          <a:lstStyle/>
          <a:p>
            <a:r>
              <a:rPr lang="en-US" dirty="0"/>
              <a:t>Month 00, 0000 (if needed)</a:t>
            </a:r>
          </a:p>
        </p:txBody>
      </p:sp>
      <p:sp>
        <p:nvSpPr>
          <p:cNvPr id="15" name="Footer Placeholder 14"/>
          <p:cNvSpPr>
            <a:spLocks noGrp="1"/>
          </p:cNvSpPr>
          <p:nvPr>
            <p:ph type="ftr" sz="quarter" idx="17"/>
          </p:nvPr>
        </p:nvSpPr>
        <p:spPr/>
        <p:txBody>
          <a:bodyPr/>
          <a:lstStyle/>
          <a:p>
            <a:r>
              <a:rPr lang="en-US" dirty="0"/>
              <a:t>Footer (if needed)</a:t>
            </a:r>
          </a:p>
        </p:txBody>
      </p:sp>
      <p:sp>
        <p:nvSpPr>
          <p:cNvPr id="16" name="Slide Number Placeholder 15"/>
          <p:cNvSpPr>
            <a:spLocks noGrp="1"/>
          </p:cNvSpPr>
          <p:nvPr>
            <p:ph type="sldNum" sz="quarter" idx="18"/>
          </p:nvPr>
        </p:nvSpPr>
        <p:spPr/>
        <p:txBody>
          <a:bodyPr/>
          <a:lstStyle/>
          <a:p>
            <a:pPr>
              <a:defRPr/>
            </a:pPr>
            <a:fld id="{239FF972-6058-4859-ADE8-D70EEBA9A665}" type="slidenum">
              <a:rPr lang="en-US" smtClean="0"/>
              <a:pPr>
                <a:defRPr/>
              </a:pPr>
              <a:t>‹#›</a:t>
            </a:fld>
            <a:endParaRPr lang="en-US" dirty="0"/>
          </a:p>
        </p:txBody>
      </p:sp>
      <p:sp>
        <p:nvSpPr>
          <p:cNvPr id="18" name="TextBox 17"/>
          <p:cNvSpPr txBox="1"/>
          <p:nvPr userDrawn="1"/>
        </p:nvSpPr>
        <p:spPr>
          <a:xfrm>
            <a:off x="487679" y="422700"/>
            <a:ext cx="10030504" cy="584775"/>
          </a:xfrm>
          <a:prstGeom prst="rect">
            <a:avLst/>
          </a:prstGeom>
          <a:noFill/>
        </p:spPr>
        <p:txBody>
          <a:bodyPr wrap="square" rtlCol="0" anchor="ctr">
            <a:spAutoFit/>
          </a:bodyPr>
          <a:lstStyle/>
          <a:p>
            <a:r>
              <a:rPr lang="en-US" sz="3200" b="1" dirty="0">
                <a:latin typeface="+mn-lt"/>
              </a:rPr>
              <a:t>Your CLE Credit</a:t>
            </a:r>
            <a:r>
              <a:rPr lang="en-US" sz="3200" b="1" baseline="0" dirty="0">
                <a:latin typeface="+mn-lt"/>
              </a:rPr>
              <a:t> Information</a:t>
            </a:r>
            <a:endParaRPr lang="en-US" sz="3200" b="1" dirty="0">
              <a:latin typeface="+mn-lt"/>
            </a:endParaRPr>
          </a:p>
        </p:txBody>
      </p:sp>
      <p:sp>
        <p:nvSpPr>
          <p:cNvPr id="20" name="TextBox 19"/>
          <p:cNvSpPr txBox="1"/>
          <p:nvPr userDrawn="1"/>
        </p:nvSpPr>
        <p:spPr>
          <a:xfrm>
            <a:off x="401578" y="2222977"/>
            <a:ext cx="6852663" cy="2677656"/>
          </a:xfrm>
          <a:prstGeom prst="rect">
            <a:avLst/>
          </a:prstGeom>
          <a:noFill/>
        </p:spPr>
        <p:txBody>
          <a:bodyPr wrap="square" rtlCol="0" anchor="ctr">
            <a:spAutoFit/>
          </a:bodyPr>
          <a:lstStyle/>
          <a:p>
            <a:pPr marL="0" marR="0" lvl="0" indent="0" algn="l" defTabSz="1219170" rtl="0" eaLnBrk="1" fontAlgn="auto" latinLnBrk="0" hangingPunct="1">
              <a:lnSpc>
                <a:spcPct val="100000"/>
              </a:lnSpc>
              <a:spcBef>
                <a:spcPts val="1200"/>
              </a:spcBef>
              <a:spcAft>
                <a:spcPts val="1600"/>
              </a:spcAft>
              <a:buClrTx/>
              <a:buSzTx/>
              <a:buFont typeface="Tahoma" pitchFamily="34" charset="0"/>
              <a:buNone/>
              <a:tabLst/>
              <a:defRPr/>
            </a:pPr>
            <a:r>
              <a:rPr kumimoji="0" lang="en-US" sz="2400" b="0" i="0" u="none" strike="noStrike" kern="1200" cap="none" spc="0" normalizeH="0" baseline="0" noProof="0" dirty="0">
                <a:ln>
                  <a:noFill/>
                </a:ln>
                <a:solidFill>
                  <a:schemeClr val="bg1"/>
                </a:solidFill>
                <a:effectLst/>
                <a:uLnTx/>
                <a:uFillTx/>
                <a:latin typeface="Tahoma"/>
                <a:ea typeface="+mn-ea"/>
                <a:cs typeface="+mn-cs"/>
              </a:rPr>
              <a:t>For </a:t>
            </a:r>
            <a:r>
              <a:rPr kumimoji="0" lang="en-US" sz="2400" b="0" i="0" u="sng" strike="noStrike" kern="1200" cap="none" spc="0" normalizeH="0" baseline="0" noProof="0" dirty="0">
                <a:ln>
                  <a:noFill/>
                </a:ln>
                <a:solidFill>
                  <a:schemeClr val="bg1"/>
                </a:solidFill>
                <a:effectLst/>
                <a:uLnTx/>
                <a:uFillTx/>
                <a:latin typeface="Tahoma"/>
                <a:ea typeface="+mn-ea"/>
                <a:cs typeface="+mn-cs"/>
              </a:rPr>
              <a:t>ALL</a:t>
            </a:r>
            <a:r>
              <a:rPr kumimoji="0" lang="en-US" sz="2400" b="0" i="0" u="none" strike="noStrike" kern="1200" cap="none" spc="0" normalizeH="0" baseline="0" noProof="0" dirty="0">
                <a:ln>
                  <a:noFill/>
                </a:ln>
                <a:solidFill>
                  <a:schemeClr val="bg1"/>
                </a:solidFill>
                <a:effectLst/>
                <a:uLnTx/>
                <a:uFillTx/>
                <a:latin typeface="Tahoma"/>
                <a:ea typeface="+mn-ea"/>
                <a:cs typeface="+mn-cs"/>
              </a:rPr>
              <a:t> attorneys seeking CLE credit for attending this webinar, please write down the alphanumeric code on the right </a:t>
            </a:r>
            <a:r>
              <a:rPr kumimoji="0" lang="en-US" sz="2400" b="0" i="0" u="none" strike="noStrike" kern="1200" cap="none" spc="0" normalizeH="0" baseline="0" noProof="0" dirty="0">
                <a:ln>
                  <a:noFill/>
                </a:ln>
                <a:solidFill>
                  <a:schemeClr val="accent1">
                    <a:lumMod val="40000"/>
                    <a:lumOff val="60000"/>
                  </a:schemeClr>
                </a:solidFill>
                <a:effectLst/>
                <a:uLnTx/>
                <a:uFillTx/>
                <a:latin typeface="Tahoma"/>
                <a:ea typeface="+mn-ea"/>
                <a:cs typeface="+mn-cs"/>
              </a:rPr>
              <a:t>&gt;&gt;</a:t>
            </a:r>
            <a:br>
              <a:rPr kumimoji="0" lang="en-US" sz="2400" b="1" i="0" u="none" strike="noStrike" kern="1200" cap="none" spc="0" normalizeH="0" baseline="0" noProof="0" dirty="0">
                <a:ln>
                  <a:noFill/>
                </a:ln>
                <a:solidFill>
                  <a:schemeClr val="bg1"/>
                </a:solidFill>
                <a:effectLst/>
                <a:uLnTx/>
                <a:uFillTx/>
                <a:latin typeface="Tahoma"/>
                <a:ea typeface="+mn-ea"/>
                <a:cs typeface="+mn-cs"/>
              </a:rPr>
            </a:br>
            <a:br>
              <a:rPr kumimoji="0" lang="en-US" sz="2400" b="1" i="0" u="none" strike="noStrike" kern="1200" cap="none" spc="0" normalizeH="0" baseline="0" noProof="0" dirty="0">
                <a:ln>
                  <a:noFill/>
                </a:ln>
                <a:solidFill>
                  <a:schemeClr val="bg1"/>
                </a:solidFill>
                <a:effectLst/>
                <a:uLnTx/>
                <a:uFillTx/>
                <a:latin typeface="Tahoma"/>
                <a:ea typeface="+mn-ea"/>
                <a:cs typeface="+mn-cs"/>
              </a:rPr>
            </a:br>
            <a:r>
              <a:rPr kumimoji="0" lang="en-US" sz="2400" b="0" i="0" u="none" strike="noStrike" kern="1200" cap="none" spc="0" normalizeH="0" baseline="0" noProof="0" dirty="0">
                <a:ln>
                  <a:noFill/>
                </a:ln>
                <a:solidFill>
                  <a:schemeClr val="bg1"/>
                </a:solidFill>
                <a:effectLst/>
                <a:uLnTx/>
                <a:uFillTx/>
                <a:latin typeface="Tahoma"/>
                <a:ea typeface="+mn-ea"/>
                <a:cs typeface="+mn-cs"/>
              </a:rPr>
              <a:t>Kindly insert this code in the </a:t>
            </a:r>
            <a:r>
              <a:rPr kumimoji="0" lang="en-US" sz="2400" b="1" i="0" u="none" strike="noStrike" kern="1200" cap="none" spc="0" normalizeH="0" baseline="0" noProof="0" dirty="0">
                <a:ln>
                  <a:noFill/>
                </a:ln>
                <a:solidFill>
                  <a:schemeClr val="accent1">
                    <a:lumMod val="40000"/>
                    <a:lumOff val="60000"/>
                  </a:schemeClr>
                </a:solidFill>
                <a:effectLst/>
                <a:uLnTx/>
                <a:uFillTx/>
                <a:latin typeface="Tahoma"/>
                <a:ea typeface="+mn-ea"/>
                <a:cs typeface="+mn-cs"/>
              </a:rPr>
              <a:t>pop-up survey</a:t>
            </a:r>
            <a:r>
              <a:rPr kumimoji="0" lang="en-US" sz="2400" b="0" i="0" u="none" strike="noStrike" kern="1200" cap="none" spc="0" normalizeH="0" baseline="0" noProof="0" dirty="0">
                <a:ln>
                  <a:noFill/>
                </a:ln>
                <a:solidFill>
                  <a:schemeClr val="accent1">
                    <a:lumMod val="60000"/>
                    <a:lumOff val="40000"/>
                  </a:schemeClr>
                </a:solidFill>
                <a:effectLst/>
                <a:uLnTx/>
                <a:uFillTx/>
                <a:latin typeface="Tahoma"/>
                <a:ea typeface="+mn-ea"/>
                <a:cs typeface="+mn-cs"/>
              </a:rPr>
              <a:t> </a:t>
            </a:r>
            <a:r>
              <a:rPr kumimoji="0" lang="en-US" sz="2400" b="0" i="0" u="none" strike="noStrike" kern="1200" cap="none" spc="0" normalizeH="0" baseline="0" noProof="0" dirty="0">
                <a:ln>
                  <a:noFill/>
                </a:ln>
                <a:solidFill>
                  <a:schemeClr val="bg1"/>
                </a:solidFill>
                <a:effectLst/>
                <a:uLnTx/>
                <a:uFillTx/>
                <a:latin typeface="Tahoma"/>
                <a:ea typeface="+mn-ea"/>
                <a:cs typeface="+mn-cs"/>
              </a:rPr>
              <a:t>that will appear in a new browser tab after you exit out of this webinar.</a:t>
            </a:r>
          </a:p>
        </p:txBody>
      </p:sp>
    </p:spTree>
    <p:extLst>
      <p:ext uri="{BB962C8B-B14F-4D97-AF65-F5344CB8AC3E}">
        <p14:creationId xmlns:p14="http://schemas.microsoft.com/office/powerpoint/2010/main" val="3415265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7680" y="332541"/>
            <a:ext cx="11211137" cy="1005840"/>
          </a:xfrm>
        </p:spPr>
        <p:txBody>
          <a:bodyPr anchor="ct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Month 00, 0000 (if needed)</a:t>
            </a:r>
          </a:p>
        </p:txBody>
      </p:sp>
      <p:sp>
        <p:nvSpPr>
          <p:cNvPr id="6" name="Slide Number Placeholder 5"/>
          <p:cNvSpPr>
            <a:spLocks noGrp="1"/>
          </p:cNvSpPr>
          <p:nvPr>
            <p:ph type="sldNum" sz="quarter" idx="12"/>
          </p:nvPr>
        </p:nvSpPr>
        <p:spPr>
          <a:xfrm>
            <a:off x="11502886" y="6309360"/>
            <a:ext cx="388732" cy="365760"/>
          </a:xfrm>
        </p:spPr>
        <p:txBody>
          <a:bodyPr/>
          <a:lstStyle/>
          <a:p>
            <a:pPr>
              <a:defRPr/>
            </a:pPr>
            <a:fld id="{1CD582F8-09C7-4834-9CB0-B472C8B98292}" type="slidenum">
              <a:rPr lang="en-US" smtClean="0"/>
              <a:pPr>
                <a:defRPr/>
              </a:pPr>
              <a:t>‹#›</a:t>
            </a:fld>
            <a:endParaRPr lang="en-US" dirty="0"/>
          </a:p>
        </p:txBody>
      </p:sp>
      <p:sp>
        <p:nvSpPr>
          <p:cNvPr id="7" name="Footer Placeholder 3"/>
          <p:cNvSpPr>
            <a:spLocks noGrp="1"/>
          </p:cNvSpPr>
          <p:nvPr>
            <p:ph type="ftr" sz="quarter" idx="3"/>
          </p:nvPr>
        </p:nvSpPr>
        <p:spPr>
          <a:xfrm>
            <a:off x="4055521" y="6339840"/>
            <a:ext cx="2133600" cy="243840"/>
          </a:xfrm>
          <a:prstGeom prst="rect">
            <a:avLst/>
          </a:prstGeom>
        </p:spPr>
        <p:txBody>
          <a:bodyPr lIns="0" tIns="0" rIns="0" bIns="0" anchor="b"/>
          <a:lstStyle>
            <a:lvl1pPr algn="l" rtl="0" fontAlgn="base">
              <a:spcBef>
                <a:spcPct val="0"/>
              </a:spcBef>
              <a:spcAft>
                <a:spcPct val="0"/>
              </a:spcAft>
              <a:defRPr lang="en-US" sz="1067" kern="1200" smtClean="0">
                <a:solidFill>
                  <a:schemeClr val="tx1"/>
                </a:solidFill>
                <a:latin typeface="Arial" charset="0"/>
                <a:ea typeface="+mn-ea"/>
                <a:cs typeface="Arial" charset="0"/>
              </a:defRPr>
            </a:lvl1pPr>
          </a:lstStyle>
          <a:p>
            <a:r>
              <a:rPr lang="en-US" dirty="0"/>
              <a:t>Footer (if needed)</a:t>
            </a:r>
          </a:p>
        </p:txBody>
      </p:sp>
    </p:spTree>
    <p:extLst>
      <p:ext uri="{BB962C8B-B14F-4D97-AF65-F5344CB8AC3E}">
        <p14:creationId xmlns:p14="http://schemas.microsoft.com/office/powerpoint/2010/main" val="2230651707"/>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Title and 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a:t>Click to edit Master title style</a:t>
            </a:r>
            <a:endParaRPr lang="en-US" dirty="0"/>
          </a:p>
        </p:txBody>
      </p:sp>
      <p:sp>
        <p:nvSpPr>
          <p:cNvPr id="6" name="Content Placeholder 2"/>
          <p:cNvSpPr>
            <a:spLocks noGrp="1"/>
          </p:cNvSpPr>
          <p:nvPr>
            <p:ph idx="1"/>
          </p:nvPr>
        </p:nvSpPr>
        <p:spPr>
          <a:xfrm>
            <a:off x="487679" y="1548384"/>
            <a:ext cx="10972800" cy="4146341"/>
          </a:xfrm>
        </p:spPr>
        <p:txBody>
          <a:bodyPr/>
          <a:lstStyle>
            <a:lvl1pPr>
              <a:buClr>
                <a:schemeClr val="accent1"/>
              </a:buClr>
              <a:defRPr>
                <a:solidFill>
                  <a:schemeClr val="tx1"/>
                </a:solidFill>
              </a:defRPr>
            </a:lvl1pPr>
            <a:lvl2pPr>
              <a:buClr>
                <a:schemeClr val="tx1"/>
              </a:buClr>
              <a:defRPr sz="2133">
                <a:solidFill>
                  <a:schemeClr val="tx1"/>
                </a:solidFill>
              </a:defRPr>
            </a:lvl2pPr>
            <a:lvl3pPr>
              <a:buClr>
                <a:schemeClr val="tx1"/>
              </a:buClr>
              <a:defRPr sz="2133" i="0">
                <a:solidFill>
                  <a:schemeClr val="tx1"/>
                </a:solidFill>
              </a:defRPr>
            </a:lvl3pPr>
            <a:lvl4pPr>
              <a:buClr>
                <a:schemeClr val="tx1"/>
              </a:buClr>
              <a:defRPr sz="2133">
                <a:solidFill>
                  <a:schemeClr val="tx1"/>
                </a:solidFill>
              </a:defRPr>
            </a:lvl4pPr>
            <a:lvl5pPr>
              <a:buClr>
                <a:schemeClr val="tx1"/>
              </a:buClr>
              <a:defRPr sz="2133">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p:cNvSpPr/>
          <p:nvPr userDrawn="1"/>
        </p:nvSpPr>
        <p:spPr bwMode="auto">
          <a:xfrm flipV="1">
            <a:off x="0" y="6038832"/>
            <a:ext cx="12192000" cy="822352"/>
          </a:xfrm>
          <a:prstGeom prst="rect">
            <a:avLst/>
          </a:prstGeom>
          <a:solidFill>
            <a:schemeClr val="tx1"/>
          </a:solidFill>
          <a:ln w="9525" cap="flat" cmpd="sng" algn="ctr">
            <a:no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marL="0" marR="0" indent="0" algn="l" defTabSz="121917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p:txBody>
      </p:sp>
      <p:sp>
        <p:nvSpPr>
          <p:cNvPr id="3" name="Date Placeholder 2"/>
          <p:cNvSpPr>
            <a:spLocks noGrp="1"/>
          </p:cNvSpPr>
          <p:nvPr>
            <p:ph type="dt" sz="half" idx="10"/>
          </p:nvPr>
        </p:nvSpPr>
        <p:spPr/>
        <p:txBody>
          <a:bodyPr/>
          <a:lstStyle>
            <a:lvl1pPr>
              <a:defRPr>
                <a:solidFill>
                  <a:srgbClr val="FFFFFF"/>
                </a:solidFill>
              </a:defRPr>
            </a:lvl1pPr>
          </a:lstStyle>
          <a:p>
            <a:r>
              <a:rPr lang="en-US" dirty="0"/>
              <a:t>Month 00, 0000 (if needed)</a:t>
            </a:r>
          </a:p>
        </p:txBody>
      </p:sp>
      <p:sp>
        <p:nvSpPr>
          <p:cNvPr id="10" name="Oval 9"/>
          <p:cNvSpPr/>
          <p:nvPr userDrawn="1"/>
        </p:nvSpPr>
        <p:spPr bwMode="gray">
          <a:xfrm>
            <a:off x="11511211" y="6309733"/>
            <a:ext cx="354439" cy="354439"/>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5" name="Slide Number Placeholder 3"/>
          <p:cNvSpPr>
            <a:spLocks noGrp="1"/>
          </p:cNvSpPr>
          <p:nvPr>
            <p:ph type="sldNum" sz="quarter" idx="12"/>
          </p:nvPr>
        </p:nvSpPr>
        <p:spPr>
          <a:xfrm>
            <a:off x="11511211" y="6309360"/>
            <a:ext cx="354440" cy="365760"/>
          </a:xfrm>
        </p:spPr>
        <p:txBody>
          <a:bodyPr/>
          <a:lstStyle>
            <a:lvl1pPr>
              <a:defRPr>
                <a:solidFill>
                  <a:schemeClr val="tx1"/>
                </a:solidFill>
              </a:defRPr>
            </a:lvl1pPr>
          </a:lstStyle>
          <a:p>
            <a:pPr>
              <a:defRPr/>
            </a:pPr>
            <a:fld id="{239FF972-6058-4859-ADE8-D70EEBA9A665}" type="slidenum">
              <a:rPr lang="en-US" smtClean="0"/>
              <a:pPr>
                <a:defRPr/>
              </a:pPr>
              <a:t>‹#›</a:t>
            </a:fld>
            <a:endParaRPr lang="en-US" dirty="0"/>
          </a:p>
        </p:txBody>
      </p:sp>
      <p:sp>
        <p:nvSpPr>
          <p:cNvPr id="11" name="Footer Placeholder 3"/>
          <p:cNvSpPr>
            <a:spLocks noGrp="1"/>
          </p:cNvSpPr>
          <p:nvPr>
            <p:ph type="ftr" sz="quarter" idx="14"/>
          </p:nvPr>
        </p:nvSpPr>
        <p:spPr>
          <a:xfrm>
            <a:off x="4055521" y="6339840"/>
            <a:ext cx="2133600" cy="243840"/>
          </a:xfrm>
          <a:prstGeom prst="rect">
            <a:avLst/>
          </a:prstGeom>
        </p:spPr>
        <p:txBody>
          <a:bodyPr lIns="0" tIns="0" rIns="0" bIns="0" anchor="b"/>
          <a:lstStyle>
            <a:lvl1pPr algn="l" rtl="0" fontAlgn="base">
              <a:spcBef>
                <a:spcPct val="0"/>
              </a:spcBef>
              <a:spcAft>
                <a:spcPct val="0"/>
              </a:spcAft>
              <a:defRPr lang="en-US" sz="1067" kern="1200" smtClean="0">
                <a:solidFill>
                  <a:schemeClr val="bg1"/>
                </a:solidFill>
                <a:latin typeface="Arial" charset="0"/>
                <a:ea typeface="+mn-ea"/>
                <a:cs typeface="Arial" charset="0"/>
              </a:defRPr>
            </a:lvl1pPr>
          </a:lstStyle>
          <a:p>
            <a:r>
              <a:rPr lang="en-US" dirty="0"/>
              <a:t>Footer (if needed)</a:t>
            </a:r>
          </a:p>
        </p:txBody>
      </p:sp>
      <p:pic>
        <p:nvPicPr>
          <p:cNvPr id="4" name="Picture 3" descr="A white letter on a black background&#10;&#10;Description automatically generated">
            <a:extLst>
              <a:ext uri="{FF2B5EF4-FFF2-40B4-BE49-F238E27FC236}">
                <a16:creationId xmlns:a16="http://schemas.microsoft.com/office/drawing/2014/main" id="{E42AA665-B5F7-1A27-4896-6448FBD0838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2601" y="6350461"/>
            <a:ext cx="1851193" cy="301481"/>
          </a:xfrm>
          <a:prstGeom prst="rect">
            <a:avLst/>
          </a:prstGeom>
        </p:spPr>
      </p:pic>
    </p:spTree>
    <p:extLst>
      <p:ext uri="{BB962C8B-B14F-4D97-AF65-F5344CB8AC3E}">
        <p14:creationId xmlns:p14="http://schemas.microsoft.com/office/powerpoint/2010/main" val="4007375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a:t>Click to edit Master title style</a:t>
            </a:r>
            <a:endParaRPr lang="en-US" dirty="0"/>
          </a:p>
        </p:txBody>
      </p:sp>
      <p:sp>
        <p:nvSpPr>
          <p:cNvPr id="15" name="Rectangle 14"/>
          <p:cNvSpPr/>
          <p:nvPr userDrawn="1"/>
        </p:nvSpPr>
        <p:spPr bwMode="auto">
          <a:xfrm flipV="1">
            <a:off x="0" y="6038832"/>
            <a:ext cx="12192000" cy="822352"/>
          </a:xfrm>
          <a:prstGeom prst="rect">
            <a:avLst/>
          </a:prstGeom>
          <a:solidFill>
            <a:schemeClr val="tx1"/>
          </a:solidFill>
          <a:ln w="9525" cap="flat" cmpd="sng" algn="ctr">
            <a:no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marL="0" marR="0" indent="0" algn="l" defTabSz="121917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p:txBody>
      </p:sp>
      <p:sp>
        <p:nvSpPr>
          <p:cNvPr id="17" name="Oval 16"/>
          <p:cNvSpPr/>
          <p:nvPr userDrawn="1"/>
        </p:nvSpPr>
        <p:spPr bwMode="gray">
          <a:xfrm>
            <a:off x="11511211" y="6309733"/>
            <a:ext cx="354439" cy="354439"/>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1" name="Slide Number Placeholder 3"/>
          <p:cNvSpPr>
            <a:spLocks noGrp="1"/>
          </p:cNvSpPr>
          <p:nvPr>
            <p:ph type="sldNum" sz="quarter" idx="12"/>
          </p:nvPr>
        </p:nvSpPr>
        <p:spPr>
          <a:xfrm>
            <a:off x="11511211" y="6309360"/>
            <a:ext cx="354440" cy="365760"/>
          </a:xfrm>
        </p:spPr>
        <p:txBody>
          <a:bodyPr/>
          <a:lstStyle>
            <a:lvl1pPr>
              <a:defRPr>
                <a:solidFill>
                  <a:schemeClr val="tx1"/>
                </a:solidFill>
              </a:defRPr>
            </a:lvl1pPr>
          </a:lstStyle>
          <a:p>
            <a:pPr>
              <a:defRPr/>
            </a:pPr>
            <a:fld id="{239FF972-6058-4859-ADE8-D70EEBA9A665}" type="slidenum">
              <a:rPr lang="en-US" smtClean="0"/>
              <a:pPr>
                <a:defRPr/>
              </a:pPr>
              <a:t>‹#›</a:t>
            </a:fld>
            <a:endParaRPr lang="en-US" dirty="0"/>
          </a:p>
        </p:txBody>
      </p:sp>
      <p:sp>
        <p:nvSpPr>
          <p:cNvPr id="8" name="Date Placeholder 2"/>
          <p:cNvSpPr>
            <a:spLocks noGrp="1"/>
          </p:cNvSpPr>
          <p:nvPr>
            <p:ph type="dt" sz="half" idx="10"/>
          </p:nvPr>
        </p:nvSpPr>
        <p:spPr>
          <a:xfrm>
            <a:off x="6200205" y="6339840"/>
            <a:ext cx="2133600" cy="243840"/>
          </a:xfrm>
        </p:spPr>
        <p:txBody>
          <a:bodyPr/>
          <a:lstStyle>
            <a:lvl1pPr>
              <a:defRPr>
                <a:solidFill>
                  <a:srgbClr val="FFFFFF"/>
                </a:solidFill>
              </a:defRPr>
            </a:lvl1pPr>
          </a:lstStyle>
          <a:p>
            <a:r>
              <a:rPr lang="en-US" dirty="0"/>
              <a:t>Month 00, 0000 (if needed)</a:t>
            </a:r>
          </a:p>
        </p:txBody>
      </p:sp>
      <p:sp>
        <p:nvSpPr>
          <p:cNvPr id="9" name="Footer Placeholder 3"/>
          <p:cNvSpPr>
            <a:spLocks noGrp="1"/>
          </p:cNvSpPr>
          <p:nvPr>
            <p:ph type="ftr" sz="quarter" idx="14"/>
          </p:nvPr>
        </p:nvSpPr>
        <p:spPr>
          <a:xfrm>
            <a:off x="4055521" y="6339840"/>
            <a:ext cx="2133600" cy="243840"/>
          </a:xfrm>
          <a:prstGeom prst="rect">
            <a:avLst/>
          </a:prstGeom>
        </p:spPr>
        <p:txBody>
          <a:bodyPr lIns="0" tIns="0" rIns="0" bIns="0" anchor="b"/>
          <a:lstStyle>
            <a:lvl1pPr algn="l" rtl="0" fontAlgn="base">
              <a:spcBef>
                <a:spcPct val="0"/>
              </a:spcBef>
              <a:spcAft>
                <a:spcPct val="0"/>
              </a:spcAft>
              <a:defRPr lang="en-US" sz="1067" kern="1200" smtClean="0">
                <a:solidFill>
                  <a:schemeClr val="bg1"/>
                </a:solidFill>
                <a:latin typeface="Arial" charset="0"/>
                <a:ea typeface="+mn-ea"/>
                <a:cs typeface="Arial" charset="0"/>
              </a:defRPr>
            </a:lvl1pPr>
          </a:lstStyle>
          <a:p>
            <a:r>
              <a:rPr lang="en-US" dirty="0"/>
              <a:t>Footer (if needed)</a:t>
            </a:r>
          </a:p>
        </p:txBody>
      </p:sp>
      <p:pic>
        <p:nvPicPr>
          <p:cNvPr id="3" name="Picture 2" descr="A white letter on a black background&#10;&#10;Description automatically generated">
            <a:extLst>
              <a:ext uri="{FF2B5EF4-FFF2-40B4-BE49-F238E27FC236}">
                <a16:creationId xmlns:a16="http://schemas.microsoft.com/office/drawing/2014/main" id="{A1108CFA-BD3A-DA2A-6B30-E54A4353331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2601" y="6350461"/>
            <a:ext cx="1851193" cy="301481"/>
          </a:xfrm>
          <a:prstGeom prst="rect">
            <a:avLst/>
          </a:prstGeom>
        </p:spPr>
      </p:pic>
    </p:spTree>
    <p:extLst>
      <p:ext uri="{BB962C8B-B14F-4D97-AF65-F5344CB8AC3E}">
        <p14:creationId xmlns:p14="http://schemas.microsoft.com/office/powerpoint/2010/main" val="4106699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5" name="Rectangle 14"/>
          <p:cNvSpPr/>
          <p:nvPr userDrawn="1"/>
        </p:nvSpPr>
        <p:spPr bwMode="auto">
          <a:xfrm flipV="1">
            <a:off x="0" y="6038832"/>
            <a:ext cx="12192000" cy="822352"/>
          </a:xfrm>
          <a:prstGeom prst="rect">
            <a:avLst/>
          </a:prstGeom>
          <a:solidFill>
            <a:schemeClr val="tx1"/>
          </a:solidFill>
          <a:ln w="9525" cap="flat" cmpd="sng" algn="ctr">
            <a:no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marL="0" marR="0" indent="0" algn="l" defTabSz="121917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p:txBody>
      </p:sp>
      <p:sp>
        <p:nvSpPr>
          <p:cNvPr id="17" name="Oval 16"/>
          <p:cNvSpPr/>
          <p:nvPr userDrawn="1"/>
        </p:nvSpPr>
        <p:spPr bwMode="gray">
          <a:xfrm>
            <a:off x="11511211" y="6309733"/>
            <a:ext cx="354439" cy="354439"/>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1" name="Slide Number Placeholder 3"/>
          <p:cNvSpPr>
            <a:spLocks noGrp="1"/>
          </p:cNvSpPr>
          <p:nvPr>
            <p:ph type="sldNum" sz="quarter" idx="12"/>
          </p:nvPr>
        </p:nvSpPr>
        <p:spPr>
          <a:xfrm>
            <a:off x="11511211" y="6309360"/>
            <a:ext cx="354440" cy="365760"/>
          </a:xfrm>
        </p:spPr>
        <p:txBody>
          <a:bodyPr/>
          <a:lstStyle>
            <a:lvl1pPr>
              <a:defRPr>
                <a:solidFill>
                  <a:schemeClr val="tx1"/>
                </a:solidFill>
              </a:defRPr>
            </a:lvl1pPr>
          </a:lstStyle>
          <a:p>
            <a:pPr>
              <a:defRPr/>
            </a:pPr>
            <a:fld id="{239FF972-6058-4859-ADE8-D70EEBA9A665}" type="slidenum">
              <a:rPr lang="en-US" smtClean="0"/>
              <a:pPr>
                <a:defRPr/>
              </a:pPr>
              <a:t>‹#›</a:t>
            </a:fld>
            <a:endParaRPr lang="en-US" dirty="0"/>
          </a:p>
        </p:txBody>
      </p:sp>
      <p:sp>
        <p:nvSpPr>
          <p:cNvPr id="8" name="Date Placeholder 2"/>
          <p:cNvSpPr>
            <a:spLocks noGrp="1"/>
          </p:cNvSpPr>
          <p:nvPr>
            <p:ph type="dt" sz="half" idx="10"/>
          </p:nvPr>
        </p:nvSpPr>
        <p:spPr>
          <a:xfrm>
            <a:off x="6200205" y="6339840"/>
            <a:ext cx="2133600" cy="243840"/>
          </a:xfrm>
        </p:spPr>
        <p:txBody>
          <a:bodyPr/>
          <a:lstStyle>
            <a:lvl1pPr>
              <a:defRPr>
                <a:solidFill>
                  <a:srgbClr val="FFFFFF"/>
                </a:solidFill>
              </a:defRPr>
            </a:lvl1pPr>
          </a:lstStyle>
          <a:p>
            <a:r>
              <a:rPr lang="en-US" dirty="0"/>
              <a:t>Month 00, 0000 (if needed)</a:t>
            </a:r>
          </a:p>
        </p:txBody>
      </p:sp>
      <p:sp>
        <p:nvSpPr>
          <p:cNvPr id="9" name="Footer Placeholder 3"/>
          <p:cNvSpPr>
            <a:spLocks noGrp="1"/>
          </p:cNvSpPr>
          <p:nvPr>
            <p:ph type="ftr" sz="quarter" idx="14"/>
          </p:nvPr>
        </p:nvSpPr>
        <p:spPr>
          <a:xfrm>
            <a:off x="4055521" y="6339840"/>
            <a:ext cx="2133600" cy="243840"/>
          </a:xfrm>
          <a:prstGeom prst="rect">
            <a:avLst/>
          </a:prstGeom>
        </p:spPr>
        <p:txBody>
          <a:bodyPr lIns="0" tIns="0" rIns="0" bIns="0" anchor="b"/>
          <a:lstStyle>
            <a:lvl1pPr algn="l" rtl="0" fontAlgn="base">
              <a:spcBef>
                <a:spcPct val="0"/>
              </a:spcBef>
              <a:spcAft>
                <a:spcPct val="0"/>
              </a:spcAft>
              <a:defRPr lang="en-US" sz="1067" kern="1200" smtClean="0">
                <a:solidFill>
                  <a:schemeClr val="bg1"/>
                </a:solidFill>
                <a:latin typeface="Arial" charset="0"/>
                <a:ea typeface="+mn-ea"/>
                <a:cs typeface="Arial" charset="0"/>
              </a:defRPr>
            </a:lvl1pPr>
          </a:lstStyle>
          <a:p>
            <a:r>
              <a:rPr lang="en-US" dirty="0"/>
              <a:t>Footer (if needed)</a:t>
            </a:r>
          </a:p>
        </p:txBody>
      </p:sp>
      <p:sp>
        <p:nvSpPr>
          <p:cNvPr id="10" name="Title 1"/>
          <p:cNvSpPr>
            <a:spLocks noGrp="1"/>
          </p:cNvSpPr>
          <p:nvPr>
            <p:ph type="title"/>
          </p:nvPr>
        </p:nvSpPr>
        <p:spPr>
          <a:xfrm>
            <a:off x="487680" y="332541"/>
            <a:ext cx="11211137" cy="775123"/>
          </a:xfrm>
        </p:spPr>
        <p:txBody>
          <a:bodyPr anchor="ctr"/>
          <a:lstStyle/>
          <a:p>
            <a:r>
              <a:rPr lang="en-US"/>
              <a:t>Click to edit Master title style</a:t>
            </a:r>
            <a:endParaRPr lang="en-US" dirty="0"/>
          </a:p>
        </p:txBody>
      </p:sp>
      <p:sp>
        <p:nvSpPr>
          <p:cNvPr id="11" name="Text Placeholder 7"/>
          <p:cNvSpPr>
            <a:spLocks noGrp="1"/>
          </p:cNvSpPr>
          <p:nvPr>
            <p:ph type="body" sz="quarter" idx="13" hasCustomPrompt="1"/>
          </p:nvPr>
        </p:nvSpPr>
        <p:spPr>
          <a:xfrm>
            <a:off x="482600" y="1107665"/>
            <a:ext cx="11216640" cy="461433"/>
          </a:xfrm>
        </p:spPr>
        <p:txBody>
          <a:bodyPr>
            <a:normAutofit/>
          </a:bodyPr>
          <a:lstStyle>
            <a:lvl1pPr marL="0" indent="0">
              <a:buNone/>
              <a:defRPr sz="1867">
                <a:solidFill>
                  <a:schemeClr val="tx1"/>
                </a:solidFill>
              </a:defRPr>
            </a:lvl1pPr>
            <a:lvl2pPr marL="306908" indent="0">
              <a:buNone/>
              <a:defRPr/>
            </a:lvl2pPr>
            <a:lvl3pPr marL="613818" indent="0">
              <a:buNone/>
              <a:defRPr/>
            </a:lvl3pPr>
            <a:lvl4pPr marL="910144" indent="0">
              <a:buNone/>
              <a:defRPr/>
            </a:lvl4pPr>
            <a:lvl5pPr marL="1214936" indent="0">
              <a:buNone/>
              <a:defRPr/>
            </a:lvl5pPr>
          </a:lstStyle>
          <a:p>
            <a:pPr lvl="0"/>
            <a:r>
              <a:rPr lang="en-US" dirty="0"/>
              <a:t>Insert subtitle or description</a:t>
            </a:r>
          </a:p>
        </p:txBody>
      </p:sp>
      <p:pic>
        <p:nvPicPr>
          <p:cNvPr id="2" name="Picture 1" descr="A white letter on a black background&#10;&#10;Description automatically generated">
            <a:extLst>
              <a:ext uri="{FF2B5EF4-FFF2-40B4-BE49-F238E27FC236}">
                <a16:creationId xmlns:a16="http://schemas.microsoft.com/office/drawing/2014/main" id="{A20C1D31-3C48-DD0B-E111-E275F0B74D6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2601" y="6350461"/>
            <a:ext cx="1851193" cy="301481"/>
          </a:xfrm>
          <a:prstGeom prst="rect">
            <a:avLst/>
          </a:prstGeom>
        </p:spPr>
      </p:pic>
    </p:spTree>
    <p:extLst>
      <p:ext uri="{BB962C8B-B14F-4D97-AF65-F5344CB8AC3E}">
        <p14:creationId xmlns:p14="http://schemas.microsoft.com/office/powerpoint/2010/main" val="2303951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a:t>Click to edit Master title style</a:t>
            </a:r>
            <a:endParaRPr lang="en-US" dirty="0"/>
          </a:p>
        </p:txBody>
      </p:sp>
      <p:sp>
        <p:nvSpPr>
          <p:cNvPr id="12" name="Text Placeholder 2"/>
          <p:cNvSpPr>
            <a:spLocks noGrp="1"/>
          </p:cNvSpPr>
          <p:nvPr>
            <p:ph type="body" idx="1"/>
          </p:nvPr>
        </p:nvSpPr>
        <p:spPr>
          <a:xfrm>
            <a:off x="492984" y="1524000"/>
            <a:ext cx="5386917" cy="457200"/>
          </a:xfrm>
          <a:solidFill>
            <a:schemeClr val="tx1"/>
          </a:solidFill>
          <a:effectLst/>
        </p:spPr>
        <p:txBody>
          <a:bodyPr anchor="ctr"/>
          <a:lstStyle>
            <a:lvl1pPr marL="0" indent="0" algn="ctr">
              <a:buNone/>
              <a:defRPr sz="2133" b="1">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13" name="Content Placeholder 3"/>
          <p:cNvSpPr>
            <a:spLocks noGrp="1"/>
          </p:cNvSpPr>
          <p:nvPr>
            <p:ph sz="half" idx="2"/>
          </p:nvPr>
        </p:nvSpPr>
        <p:spPr>
          <a:xfrm>
            <a:off x="492984" y="2022475"/>
            <a:ext cx="5386917" cy="3844925"/>
          </a:xfrm>
        </p:spPr>
        <p:txBody>
          <a:bodyPr/>
          <a:lstStyle>
            <a:lvl1pPr>
              <a:buClr>
                <a:schemeClr val="accent1"/>
              </a:buClr>
              <a:defRPr sz="2133">
                <a:solidFill>
                  <a:schemeClr val="tx1"/>
                </a:solidFill>
              </a:defRPr>
            </a:lvl1pPr>
            <a:lvl2pPr>
              <a:buClr>
                <a:schemeClr val="tx1"/>
              </a:buClr>
              <a:defRPr sz="2133">
                <a:solidFill>
                  <a:schemeClr val="tx1"/>
                </a:solidFill>
              </a:defRPr>
            </a:lvl2pPr>
            <a:lvl3pPr>
              <a:buClr>
                <a:schemeClr val="tx1"/>
              </a:buClr>
              <a:defRPr sz="2133">
                <a:solidFill>
                  <a:schemeClr val="tx1"/>
                </a:solidFill>
              </a:defRPr>
            </a:lvl3pPr>
            <a:lvl4pPr>
              <a:buClr>
                <a:schemeClr val="tx1"/>
              </a:buClr>
              <a:defRPr sz="2133">
                <a:solidFill>
                  <a:schemeClr val="tx1"/>
                </a:solidFill>
              </a:defRPr>
            </a:lvl4pPr>
            <a:lvl5pPr>
              <a:buClr>
                <a:schemeClr val="tx1"/>
              </a:buClr>
              <a:defRPr sz="2133">
                <a:solidFill>
                  <a:schemeClr val="tx1"/>
                </a:solidFill>
              </a:defRPr>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4"/>
          <p:cNvSpPr>
            <a:spLocks noGrp="1"/>
          </p:cNvSpPr>
          <p:nvPr>
            <p:ph type="body" sz="quarter" idx="3"/>
          </p:nvPr>
        </p:nvSpPr>
        <p:spPr>
          <a:xfrm>
            <a:off x="6076756" y="1524000"/>
            <a:ext cx="5389033" cy="457200"/>
          </a:xfrm>
          <a:solidFill>
            <a:schemeClr val="tx1"/>
          </a:solidFill>
          <a:effectLst/>
        </p:spPr>
        <p:txBody>
          <a:bodyPr anchor="ctr"/>
          <a:lstStyle>
            <a:lvl1pPr marL="0" indent="0" algn="ctr">
              <a:buNone/>
              <a:defRPr sz="2133" b="1">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15" name="Content Placeholder 5"/>
          <p:cNvSpPr>
            <a:spLocks noGrp="1"/>
          </p:cNvSpPr>
          <p:nvPr>
            <p:ph sz="quarter" idx="12"/>
          </p:nvPr>
        </p:nvSpPr>
        <p:spPr>
          <a:xfrm>
            <a:off x="6076756" y="2022475"/>
            <a:ext cx="5389033" cy="3844925"/>
          </a:xfrm>
        </p:spPr>
        <p:txBody>
          <a:bodyPr/>
          <a:lstStyle>
            <a:lvl1pPr>
              <a:buClr>
                <a:schemeClr val="accent1"/>
              </a:buClr>
              <a:defRPr sz="2133">
                <a:solidFill>
                  <a:schemeClr val="tx1"/>
                </a:solidFill>
              </a:defRPr>
            </a:lvl1pPr>
            <a:lvl2pPr>
              <a:buClr>
                <a:schemeClr val="tx1"/>
              </a:buClr>
              <a:defRPr sz="2133">
                <a:solidFill>
                  <a:schemeClr val="tx1"/>
                </a:solidFill>
              </a:defRPr>
            </a:lvl2pPr>
            <a:lvl3pPr>
              <a:buClr>
                <a:schemeClr val="tx1"/>
              </a:buClr>
              <a:defRPr sz="2133">
                <a:solidFill>
                  <a:schemeClr val="tx1"/>
                </a:solidFill>
              </a:defRPr>
            </a:lvl3pPr>
            <a:lvl4pPr>
              <a:buClr>
                <a:schemeClr val="tx1"/>
              </a:buClr>
              <a:defRPr sz="2133">
                <a:solidFill>
                  <a:schemeClr val="tx1"/>
                </a:solidFill>
              </a:defRPr>
            </a:lvl4pPr>
            <a:lvl5pPr>
              <a:buClr>
                <a:schemeClr val="tx1"/>
              </a:buClr>
              <a:defRPr sz="2133">
                <a:solidFill>
                  <a:schemeClr val="tx1"/>
                </a:solidFill>
              </a:defRPr>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6"/>
          <p:cNvSpPr/>
          <p:nvPr userDrawn="1"/>
        </p:nvSpPr>
        <p:spPr bwMode="auto">
          <a:xfrm flipV="1">
            <a:off x="0" y="6038832"/>
            <a:ext cx="12192000" cy="822352"/>
          </a:xfrm>
          <a:prstGeom prst="rect">
            <a:avLst/>
          </a:prstGeom>
          <a:solidFill>
            <a:schemeClr val="tx1"/>
          </a:solidFill>
          <a:ln w="9525" cap="flat" cmpd="sng" algn="ctr">
            <a:no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marL="0" marR="0" indent="0" algn="l" defTabSz="121917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p:txBody>
      </p:sp>
      <p:sp>
        <p:nvSpPr>
          <p:cNvPr id="19" name="Oval 18"/>
          <p:cNvSpPr/>
          <p:nvPr userDrawn="1"/>
        </p:nvSpPr>
        <p:spPr bwMode="gray">
          <a:xfrm>
            <a:off x="11511211" y="6309733"/>
            <a:ext cx="354439" cy="354439"/>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4" name="Slide Number Placeholder 3"/>
          <p:cNvSpPr>
            <a:spLocks noGrp="1"/>
          </p:cNvSpPr>
          <p:nvPr>
            <p:ph type="sldNum" sz="quarter" idx="13"/>
          </p:nvPr>
        </p:nvSpPr>
        <p:spPr>
          <a:xfrm>
            <a:off x="11511211" y="6309360"/>
            <a:ext cx="354440" cy="365760"/>
          </a:xfrm>
        </p:spPr>
        <p:txBody>
          <a:bodyPr/>
          <a:lstStyle>
            <a:lvl1pPr>
              <a:defRPr>
                <a:solidFill>
                  <a:schemeClr val="tx1"/>
                </a:solidFill>
              </a:defRPr>
            </a:lvl1pPr>
          </a:lstStyle>
          <a:p>
            <a:pPr>
              <a:defRPr/>
            </a:pPr>
            <a:fld id="{239FF972-6058-4859-ADE8-D70EEBA9A665}" type="slidenum">
              <a:rPr lang="en-US" smtClean="0"/>
              <a:pPr>
                <a:defRPr/>
              </a:pPr>
              <a:t>‹#›</a:t>
            </a:fld>
            <a:endParaRPr lang="en-US" dirty="0"/>
          </a:p>
        </p:txBody>
      </p:sp>
      <p:sp>
        <p:nvSpPr>
          <p:cNvPr id="16" name="Date Placeholder 2"/>
          <p:cNvSpPr>
            <a:spLocks noGrp="1"/>
          </p:cNvSpPr>
          <p:nvPr>
            <p:ph type="dt" sz="half" idx="10"/>
          </p:nvPr>
        </p:nvSpPr>
        <p:spPr>
          <a:xfrm>
            <a:off x="6200205" y="6339840"/>
            <a:ext cx="2133600" cy="243840"/>
          </a:xfrm>
        </p:spPr>
        <p:txBody>
          <a:bodyPr/>
          <a:lstStyle>
            <a:lvl1pPr>
              <a:defRPr>
                <a:solidFill>
                  <a:srgbClr val="FFFFFF"/>
                </a:solidFill>
              </a:defRPr>
            </a:lvl1pPr>
          </a:lstStyle>
          <a:p>
            <a:r>
              <a:rPr lang="en-US" dirty="0"/>
              <a:t>Month 00, 0000 (if needed)</a:t>
            </a:r>
          </a:p>
        </p:txBody>
      </p:sp>
      <p:sp>
        <p:nvSpPr>
          <p:cNvPr id="20" name="Footer Placeholder 3"/>
          <p:cNvSpPr>
            <a:spLocks noGrp="1"/>
          </p:cNvSpPr>
          <p:nvPr>
            <p:ph type="ftr" sz="quarter" idx="14"/>
          </p:nvPr>
        </p:nvSpPr>
        <p:spPr>
          <a:xfrm>
            <a:off x="4055521" y="6339840"/>
            <a:ext cx="2133600" cy="243840"/>
          </a:xfrm>
          <a:prstGeom prst="rect">
            <a:avLst/>
          </a:prstGeom>
        </p:spPr>
        <p:txBody>
          <a:bodyPr lIns="0" tIns="0" rIns="0" bIns="0" anchor="b"/>
          <a:lstStyle>
            <a:lvl1pPr algn="l" rtl="0" fontAlgn="base">
              <a:spcBef>
                <a:spcPct val="0"/>
              </a:spcBef>
              <a:spcAft>
                <a:spcPct val="0"/>
              </a:spcAft>
              <a:defRPr lang="en-US" sz="1067" kern="1200" smtClean="0">
                <a:solidFill>
                  <a:schemeClr val="bg1"/>
                </a:solidFill>
                <a:latin typeface="Arial" charset="0"/>
                <a:ea typeface="+mn-ea"/>
                <a:cs typeface="Arial" charset="0"/>
              </a:defRPr>
            </a:lvl1pPr>
          </a:lstStyle>
          <a:p>
            <a:r>
              <a:rPr lang="en-US" dirty="0"/>
              <a:t>Footer (if needed)</a:t>
            </a:r>
          </a:p>
        </p:txBody>
      </p:sp>
      <p:pic>
        <p:nvPicPr>
          <p:cNvPr id="3" name="Picture 2" descr="A white letter on a black background&#10;&#10;Description automatically generated">
            <a:extLst>
              <a:ext uri="{FF2B5EF4-FFF2-40B4-BE49-F238E27FC236}">
                <a16:creationId xmlns:a16="http://schemas.microsoft.com/office/drawing/2014/main" id="{ED8542DA-4B2B-34FE-B376-33317FB052F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2601" y="6350461"/>
            <a:ext cx="1851193" cy="301481"/>
          </a:xfrm>
          <a:prstGeom prst="rect">
            <a:avLst/>
          </a:prstGeom>
        </p:spPr>
      </p:pic>
    </p:spTree>
    <p:extLst>
      <p:ext uri="{BB962C8B-B14F-4D97-AF65-F5344CB8AC3E}">
        <p14:creationId xmlns:p14="http://schemas.microsoft.com/office/powerpoint/2010/main" val="2100957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wo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a:t>Click to edit Master title style</a:t>
            </a:r>
            <a:endParaRPr lang="en-US" dirty="0"/>
          </a:p>
        </p:txBody>
      </p:sp>
      <p:sp>
        <p:nvSpPr>
          <p:cNvPr id="13" name="Content Placeholder 3"/>
          <p:cNvSpPr>
            <a:spLocks noGrp="1"/>
          </p:cNvSpPr>
          <p:nvPr>
            <p:ph sz="half" idx="2"/>
          </p:nvPr>
        </p:nvSpPr>
        <p:spPr>
          <a:xfrm>
            <a:off x="471779" y="1498600"/>
            <a:ext cx="5386917" cy="4023360"/>
          </a:xfrm>
        </p:spPr>
        <p:txBody>
          <a:bodyPr/>
          <a:lstStyle>
            <a:lvl1pPr>
              <a:buClr>
                <a:schemeClr val="accent1"/>
              </a:buClr>
              <a:defRPr sz="2400">
                <a:solidFill>
                  <a:schemeClr val="tx1"/>
                </a:solidFill>
              </a:defRPr>
            </a:lvl1pPr>
            <a:lvl2pPr>
              <a:buClr>
                <a:schemeClr val="tx1"/>
              </a:buClr>
              <a:defRPr sz="2133">
                <a:solidFill>
                  <a:schemeClr val="tx1"/>
                </a:solidFill>
              </a:defRPr>
            </a:lvl2pPr>
            <a:lvl3pPr>
              <a:buClr>
                <a:schemeClr val="tx1"/>
              </a:buClr>
              <a:defRPr sz="2133">
                <a:solidFill>
                  <a:schemeClr val="tx1"/>
                </a:solidFill>
              </a:defRPr>
            </a:lvl3pPr>
            <a:lvl4pPr>
              <a:buClr>
                <a:schemeClr val="tx1"/>
              </a:buClr>
              <a:defRPr sz="2133">
                <a:solidFill>
                  <a:schemeClr val="tx1"/>
                </a:solidFill>
              </a:defRPr>
            </a:lvl4pPr>
            <a:lvl5pPr>
              <a:buClr>
                <a:schemeClr val="tx1"/>
              </a:buClr>
              <a:defRPr sz="2133">
                <a:solidFill>
                  <a:schemeClr val="tx1"/>
                </a:solidFill>
              </a:defRPr>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5"/>
          <p:cNvSpPr>
            <a:spLocks noGrp="1"/>
          </p:cNvSpPr>
          <p:nvPr>
            <p:ph sz="quarter" idx="12"/>
          </p:nvPr>
        </p:nvSpPr>
        <p:spPr>
          <a:xfrm>
            <a:off x="6059779" y="1498600"/>
            <a:ext cx="5384804" cy="4023360"/>
          </a:xfrm>
        </p:spPr>
        <p:txBody>
          <a:bodyPr/>
          <a:lstStyle>
            <a:lvl1pPr>
              <a:buClr>
                <a:schemeClr val="accent1"/>
              </a:buClr>
              <a:defRPr sz="2400">
                <a:solidFill>
                  <a:schemeClr val="tx1"/>
                </a:solidFill>
              </a:defRPr>
            </a:lvl1pPr>
            <a:lvl2pPr>
              <a:buClr>
                <a:schemeClr val="tx1"/>
              </a:buClr>
              <a:defRPr sz="2133">
                <a:solidFill>
                  <a:schemeClr val="tx1"/>
                </a:solidFill>
              </a:defRPr>
            </a:lvl2pPr>
            <a:lvl3pPr>
              <a:buClr>
                <a:schemeClr val="tx1"/>
              </a:buClr>
              <a:defRPr sz="2133">
                <a:solidFill>
                  <a:schemeClr val="tx1"/>
                </a:solidFill>
              </a:defRPr>
            </a:lvl3pPr>
            <a:lvl4pPr>
              <a:buClr>
                <a:schemeClr val="tx1"/>
              </a:buClr>
              <a:defRPr sz="2133">
                <a:solidFill>
                  <a:schemeClr val="tx1"/>
                </a:solidFill>
              </a:defRPr>
            </a:lvl4pPr>
            <a:lvl5pPr>
              <a:buClr>
                <a:schemeClr val="tx1"/>
              </a:buClr>
              <a:defRPr sz="2133">
                <a:solidFill>
                  <a:schemeClr val="tx1"/>
                </a:solidFill>
              </a:defRPr>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ectangle 13"/>
          <p:cNvSpPr/>
          <p:nvPr userDrawn="1"/>
        </p:nvSpPr>
        <p:spPr bwMode="auto">
          <a:xfrm flipV="1">
            <a:off x="0" y="6038832"/>
            <a:ext cx="12192000" cy="822352"/>
          </a:xfrm>
          <a:prstGeom prst="rect">
            <a:avLst/>
          </a:prstGeom>
          <a:solidFill>
            <a:schemeClr val="tx1"/>
          </a:solidFill>
          <a:ln w="9525" cap="flat" cmpd="sng" algn="ctr">
            <a:no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marL="0" marR="0" indent="0" algn="l" defTabSz="121917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p:txBody>
      </p:sp>
      <p:sp>
        <p:nvSpPr>
          <p:cNvPr id="18" name="Date Placeholder 2"/>
          <p:cNvSpPr>
            <a:spLocks noGrp="1"/>
          </p:cNvSpPr>
          <p:nvPr>
            <p:ph type="dt" sz="half" idx="10"/>
          </p:nvPr>
        </p:nvSpPr>
        <p:spPr>
          <a:xfrm>
            <a:off x="3352800" y="6337300"/>
            <a:ext cx="4876800" cy="228600"/>
          </a:xfrm>
        </p:spPr>
        <p:txBody>
          <a:bodyPr/>
          <a:lstStyle>
            <a:lvl1pPr>
              <a:defRPr>
                <a:solidFill>
                  <a:srgbClr val="FFFFFF"/>
                </a:solidFill>
              </a:defRPr>
            </a:lvl1pPr>
          </a:lstStyle>
          <a:p>
            <a:r>
              <a:rPr lang="en-US" dirty="0"/>
              <a:t>Month 00, 0000 (if needed)</a:t>
            </a:r>
          </a:p>
        </p:txBody>
      </p:sp>
      <p:sp>
        <p:nvSpPr>
          <p:cNvPr id="19" name="Oval 18"/>
          <p:cNvSpPr/>
          <p:nvPr userDrawn="1"/>
        </p:nvSpPr>
        <p:spPr bwMode="gray">
          <a:xfrm>
            <a:off x="11511211" y="6309733"/>
            <a:ext cx="354439" cy="354439"/>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2" name="Slide Number Placeholder 3"/>
          <p:cNvSpPr>
            <a:spLocks noGrp="1"/>
          </p:cNvSpPr>
          <p:nvPr>
            <p:ph type="sldNum" sz="quarter" idx="13"/>
          </p:nvPr>
        </p:nvSpPr>
        <p:spPr>
          <a:xfrm>
            <a:off x="11511211" y="6309360"/>
            <a:ext cx="354440" cy="365760"/>
          </a:xfrm>
        </p:spPr>
        <p:txBody>
          <a:bodyPr/>
          <a:lstStyle>
            <a:lvl1pPr>
              <a:defRPr>
                <a:solidFill>
                  <a:schemeClr val="tx1"/>
                </a:solidFill>
              </a:defRPr>
            </a:lvl1pPr>
          </a:lstStyle>
          <a:p>
            <a:pPr>
              <a:defRPr/>
            </a:pPr>
            <a:fld id="{239FF972-6058-4859-ADE8-D70EEBA9A665}" type="slidenum">
              <a:rPr lang="en-US" smtClean="0"/>
              <a:pPr>
                <a:defRPr/>
              </a:pPr>
              <a:t>‹#›</a:t>
            </a:fld>
            <a:endParaRPr lang="en-US" dirty="0"/>
          </a:p>
        </p:txBody>
      </p:sp>
      <p:pic>
        <p:nvPicPr>
          <p:cNvPr id="3" name="Picture 2" descr="A white letter on a black background&#10;&#10;Description automatically generated">
            <a:extLst>
              <a:ext uri="{FF2B5EF4-FFF2-40B4-BE49-F238E27FC236}">
                <a16:creationId xmlns:a16="http://schemas.microsoft.com/office/drawing/2014/main" id="{50D7DA5E-74F3-7DD8-EF75-33C7B12586E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2601" y="6350461"/>
            <a:ext cx="1851193" cy="301481"/>
          </a:xfrm>
          <a:prstGeom prst="rect">
            <a:avLst/>
          </a:prstGeom>
        </p:spPr>
      </p:pic>
    </p:spTree>
    <p:extLst>
      <p:ext uri="{BB962C8B-B14F-4D97-AF65-F5344CB8AC3E}">
        <p14:creationId xmlns:p14="http://schemas.microsoft.com/office/powerpoint/2010/main" val="3773146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Repor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0" y="1397000"/>
            <a:ext cx="3860800" cy="711200"/>
          </a:xfrm>
        </p:spPr>
        <p:txBody>
          <a:bodyPr anchor="t"/>
          <a:lstStyle>
            <a:lvl1pPr>
              <a:defRPr sz="2133" b="1" cap="none" baseline="0">
                <a:solidFill>
                  <a:schemeClr val="accent1"/>
                </a:solidFill>
                <a:latin typeface="+mn-lt"/>
              </a:defRPr>
            </a:lvl1pPr>
          </a:lstStyle>
          <a:p>
            <a:r>
              <a:rPr lang="en-US"/>
              <a:t>Click to edit Master title style</a:t>
            </a:r>
            <a:endParaRPr lang="en-US" dirty="0"/>
          </a:p>
        </p:txBody>
      </p:sp>
      <p:sp>
        <p:nvSpPr>
          <p:cNvPr id="13" name="Content Placeholder 3"/>
          <p:cNvSpPr>
            <a:spLocks noGrp="1"/>
          </p:cNvSpPr>
          <p:nvPr>
            <p:ph sz="half" idx="2"/>
          </p:nvPr>
        </p:nvSpPr>
        <p:spPr>
          <a:xfrm>
            <a:off x="609600" y="2921000"/>
            <a:ext cx="3860800" cy="2844800"/>
          </a:xfrm>
        </p:spPr>
        <p:txBody>
          <a:bodyPr/>
          <a:lstStyle>
            <a:lvl1pPr>
              <a:buClr>
                <a:schemeClr val="accent1"/>
              </a:buClr>
              <a:defRPr sz="1467">
                <a:solidFill>
                  <a:schemeClr val="tx1"/>
                </a:solidFill>
                <a:latin typeface="+mn-lt"/>
              </a:defRPr>
            </a:lvl1pPr>
            <a:lvl2pPr>
              <a:buClr>
                <a:schemeClr val="tx1"/>
              </a:buClr>
              <a:defRPr sz="1467">
                <a:solidFill>
                  <a:schemeClr val="tx1"/>
                </a:solidFill>
                <a:latin typeface="+mn-lt"/>
              </a:defRPr>
            </a:lvl2pPr>
            <a:lvl3pPr>
              <a:buClr>
                <a:schemeClr val="tx1"/>
              </a:buClr>
              <a:defRPr sz="1467">
                <a:solidFill>
                  <a:schemeClr val="tx1"/>
                </a:solidFill>
                <a:latin typeface="+mn-lt"/>
              </a:defRPr>
            </a:lvl3pPr>
            <a:lvl4pPr>
              <a:buClr>
                <a:schemeClr val="tx1"/>
              </a:buClr>
              <a:defRPr sz="1467">
                <a:solidFill>
                  <a:schemeClr val="tx1"/>
                </a:solidFill>
                <a:latin typeface="+mn-lt"/>
              </a:defRPr>
            </a:lvl4pPr>
            <a:lvl5pPr>
              <a:buClr>
                <a:schemeClr val="tx1"/>
              </a:buClr>
              <a:defRPr sz="1467">
                <a:solidFill>
                  <a:schemeClr val="tx1"/>
                </a:solidFill>
                <a:latin typeface="+mn-lt"/>
              </a:defRPr>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5"/>
          <p:cNvSpPr>
            <a:spLocks noGrp="1"/>
          </p:cNvSpPr>
          <p:nvPr>
            <p:ph sz="quarter" idx="12"/>
          </p:nvPr>
        </p:nvSpPr>
        <p:spPr>
          <a:xfrm>
            <a:off x="4978401" y="1397000"/>
            <a:ext cx="6604004" cy="4368800"/>
          </a:xfrm>
        </p:spPr>
        <p:txBody>
          <a:bodyPr/>
          <a:lstStyle>
            <a:lvl1pPr>
              <a:buClr>
                <a:schemeClr val="accent1"/>
              </a:buClr>
              <a:defRPr sz="1467">
                <a:solidFill>
                  <a:schemeClr val="tx1"/>
                </a:solidFill>
                <a:latin typeface="+mn-lt"/>
              </a:defRPr>
            </a:lvl1pPr>
            <a:lvl2pPr>
              <a:buClr>
                <a:schemeClr val="tx1"/>
              </a:buClr>
              <a:defRPr sz="1467">
                <a:solidFill>
                  <a:schemeClr val="tx1"/>
                </a:solidFill>
                <a:latin typeface="+mn-lt"/>
              </a:defRPr>
            </a:lvl2pPr>
            <a:lvl3pPr>
              <a:buClr>
                <a:schemeClr val="tx1"/>
              </a:buClr>
              <a:defRPr sz="1467">
                <a:solidFill>
                  <a:schemeClr val="tx1"/>
                </a:solidFill>
                <a:latin typeface="+mn-lt"/>
              </a:defRPr>
            </a:lvl3pPr>
            <a:lvl4pPr>
              <a:buClr>
                <a:schemeClr val="tx1"/>
              </a:buClr>
              <a:defRPr sz="1467">
                <a:solidFill>
                  <a:schemeClr val="tx1"/>
                </a:solidFill>
                <a:latin typeface="+mn-lt"/>
              </a:defRPr>
            </a:lvl4pPr>
            <a:lvl5pPr>
              <a:buClr>
                <a:schemeClr val="tx1"/>
              </a:buClr>
              <a:defRPr sz="1467">
                <a:solidFill>
                  <a:schemeClr val="tx1"/>
                </a:solidFill>
                <a:latin typeface="+mn-lt"/>
              </a:defRPr>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aphicFrame>
        <p:nvGraphicFramePr>
          <p:cNvPr id="5" name="Table 4"/>
          <p:cNvGraphicFramePr>
            <a:graphicFrameLocks noGrp="1"/>
          </p:cNvGraphicFramePr>
          <p:nvPr userDrawn="1">
            <p:extLst>
              <p:ext uri="{D42A27DB-BD31-4B8C-83A1-F6EECF244321}">
                <p14:modId xmlns:p14="http://schemas.microsoft.com/office/powerpoint/2010/main" val="3379911197"/>
              </p:ext>
            </p:extLst>
          </p:nvPr>
        </p:nvGraphicFramePr>
        <p:xfrm>
          <a:off x="609600" y="719667"/>
          <a:ext cx="10972800" cy="372533"/>
        </p:xfrm>
        <a:graphic>
          <a:graphicData uri="http://schemas.openxmlformats.org/drawingml/2006/table">
            <a:tbl>
              <a:tblPr firstRow="1" bandRow="1">
                <a:tableStyleId>{5C22544A-7EE6-4342-B048-85BDC9FD1C3A}</a:tableStyleId>
              </a:tblPr>
              <a:tblGrid>
                <a:gridCol w="3860800">
                  <a:extLst>
                    <a:ext uri="{9D8B030D-6E8A-4147-A177-3AD203B41FA5}">
                      <a16:colId xmlns:a16="http://schemas.microsoft.com/office/drawing/2014/main" val="20000"/>
                    </a:ext>
                  </a:extLst>
                </a:gridCol>
                <a:gridCol w="508000">
                  <a:extLst>
                    <a:ext uri="{9D8B030D-6E8A-4147-A177-3AD203B41FA5}">
                      <a16:colId xmlns:a16="http://schemas.microsoft.com/office/drawing/2014/main" val="20001"/>
                    </a:ext>
                  </a:extLst>
                </a:gridCol>
                <a:gridCol w="6604000">
                  <a:extLst>
                    <a:ext uri="{9D8B030D-6E8A-4147-A177-3AD203B41FA5}">
                      <a16:colId xmlns:a16="http://schemas.microsoft.com/office/drawing/2014/main" val="20002"/>
                    </a:ext>
                  </a:extLst>
                </a:gridCol>
              </a:tblGrid>
              <a:tr h="372533">
                <a:tc>
                  <a:txBody>
                    <a:bodyPr/>
                    <a:lstStyle/>
                    <a:p>
                      <a:r>
                        <a:rPr lang="en-US" sz="1600" b="1" kern="0" baseline="0" dirty="0">
                          <a:solidFill>
                            <a:schemeClr val="tx1"/>
                          </a:solidFill>
                          <a:latin typeface="+mn-lt"/>
                        </a:rPr>
                        <a:t>SUMMARY</a:t>
                      </a:r>
                    </a:p>
                  </a:txBody>
                  <a:tcPr marL="121920" marR="121920" marT="60960" marB="60960">
                    <a:lnR w="12700" cmpd="sng">
                      <a:noFill/>
                    </a:lnR>
                    <a:lnT w="38100" cap="flat" cmpd="sng" algn="ctr">
                      <a:solidFill>
                        <a:schemeClr val="tx1"/>
                      </a:solidFill>
                      <a:prstDash val="solid"/>
                      <a:round/>
                      <a:headEnd type="none" w="med" len="med"/>
                      <a:tailEnd type="none" w="med" len="med"/>
                    </a:lnT>
                    <a:noFill/>
                  </a:tcPr>
                </a:tc>
                <a:tc>
                  <a:txBody>
                    <a:bodyPr/>
                    <a:lstStyle/>
                    <a:p>
                      <a:endParaRPr lang="en-US" sz="1600" b="1" kern="0" baseline="0" dirty="0">
                        <a:solidFill>
                          <a:schemeClr val="tx1"/>
                        </a:solidFill>
                        <a:latin typeface="+mn-lt"/>
                      </a:endParaRPr>
                    </a:p>
                  </a:txBody>
                  <a:tcPr marL="121920" marR="121920" marT="60960" marB="60960">
                    <a:lnL w="12700" cmpd="sng">
                      <a:noFill/>
                    </a:lnL>
                    <a:lnR w="12700" cmpd="sng">
                      <a:noFill/>
                    </a:lnR>
                    <a:lnT w="5715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0" baseline="0" dirty="0">
                          <a:solidFill>
                            <a:schemeClr val="tx1"/>
                          </a:solidFill>
                          <a:latin typeface="+mn-lt"/>
                        </a:rPr>
                        <a:t>DETAILS</a:t>
                      </a:r>
                    </a:p>
                  </a:txBody>
                  <a:tcPr marL="121920" marR="121920" marT="60960" marB="60960">
                    <a:lnL w="12700" cmpd="sng">
                      <a:noFill/>
                    </a:lnL>
                    <a:lnT w="381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0"/>
                  </a:ext>
                </a:extLst>
              </a:tr>
            </a:tbl>
          </a:graphicData>
        </a:graphic>
      </p:graphicFrame>
      <p:sp>
        <p:nvSpPr>
          <p:cNvPr id="9" name="Text Placeholder 8"/>
          <p:cNvSpPr>
            <a:spLocks noGrp="1"/>
          </p:cNvSpPr>
          <p:nvPr>
            <p:ph type="body" sz="quarter" idx="13"/>
          </p:nvPr>
        </p:nvSpPr>
        <p:spPr>
          <a:xfrm>
            <a:off x="609600" y="2209800"/>
            <a:ext cx="3860800" cy="609600"/>
          </a:xfrm>
        </p:spPr>
        <p:txBody>
          <a:bodyPr anchor="ctr"/>
          <a:lstStyle>
            <a:lvl1pPr marL="0" indent="0">
              <a:buNone/>
              <a:defRPr sz="1467" b="1" cap="none" baseline="0">
                <a:latin typeface="+mn-lt"/>
              </a:defRPr>
            </a:lvl1pPr>
            <a:lvl2pPr marL="609585" indent="0">
              <a:buNone/>
              <a:defRPr sz="1600" b="1" cap="all" baseline="0">
                <a:latin typeface="Calibri" panose="020F0502020204030204" pitchFamily="34" charset="0"/>
              </a:defRPr>
            </a:lvl2pPr>
            <a:lvl3pPr marL="1219170" indent="0">
              <a:buNone/>
              <a:defRPr sz="1600" b="1" cap="all" baseline="0">
                <a:latin typeface="Calibri" panose="020F0502020204030204" pitchFamily="34" charset="0"/>
              </a:defRPr>
            </a:lvl3pPr>
            <a:lvl4pPr marL="1828754" indent="0">
              <a:buNone/>
              <a:defRPr sz="1600" b="1" cap="all" baseline="0">
                <a:latin typeface="Calibri" panose="020F0502020204030204" pitchFamily="34" charset="0"/>
              </a:defRPr>
            </a:lvl4pPr>
            <a:lvl5pPr marL="2438339" indent="0">
              <a:buNone/>
              <a:defRPr sz="1600" b="1" cap="all" baseline="0">
                <a:latin typeface="Calibri" panose="020F0502020204030204" pitchFamily="34" charset="0"/>
              </a:defRPr>
            </a:lvl5pPr>
          </a:lstStyle>
          <a:p>
            <a:pPr lvl="0"/>
            <a:r>
              <a:rPr lang="en-US"/>
              <a:t>Click to edit Master text styles</a:t>
            </a:r>
          </a:p>
        </p:txBody>
      </p:sp>
      <p:sp>
        <p:nvSpPr>
          <p:cNvPr id="14" name="Rectangle 13"/>
          <p:cNvSpPr/>
          <p:nvPr userDrawn="1"/>
        </p:nvSpPr>
        <p:spPr bwMode="auto">
          <a:xfrm flipV="1">
            <a:off x="0" y="6038832"/>
            <a:ext cx="12192000" cy="822352"/>
          </a:xfrm>
          <a:prstGeom prst="rect">
            <a:avLst/>
          </a:prstGeom>
          <a:solidFill>
            <a:schemeClr val="tx1"/>
          </a:solidFill>
          <a:ln w="9525" cap="flat" cmpd="sng" algn="ctr">
            <a:no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marL="0" marR="0" indent="0" algn="l" defTabSz="121917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p:txBody>
      </p:sp>
      <p:sp>
        <p:nvSpPr>
          <p:cNvPr id="19" name="Oval 18"/>
          <p:cNvSpPr/>
          <p:nvPr userDrawn="1"/>
        </p:nvSpPr>
        <p:spPr bwMode="gray">
          <a:xfrm>
            <a:off x="11511211" y="6309733"/>
            <a:ext cx="354439" cy="354439"/>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20" name="Picture 19" descr="ML_logo_blk_rgb_d_150.png"/>
          <p:cNvPicPr>
            <a:picLocks noChangeAspect="1"/>
          </p:cNvPicPr>
          <p:nvPr userDrawn="1"/>
        </p:nvPicPr>
        <p:blipFill>
          <a:blip r:embed="rId2" cstate="print">
            <a:lum bright="100000" contrast="100000"/>
          </a:blip>
          <a:stretch>
            <a:fillRect/>
          </a:stretch>
        </p:blipFill>
        <p:spPr>
          <a:xfrm>
            <a:off x="487679" y="6351539"/>
            <a:ext cx="1835031" cy="290053"/>
          </a:xfrm>
          <a:prstGeom prst="rect">
            <a:avLst/>
          </a:prstGeom>
        </p:spPr>
      </p:pic>
      <p:sp>
        <p:nvSpPr>
          <p:cNvPr id="22" name="Slide Number Placeholder 3"/>
          <p:cNvSpPr>
            <a:spLocks noGrp="1"/>
          </p:cNvSpPr>
          <p:nvPr>
            <p:ph type="sldNum" sz="quarter" idx="14"/>
          </p:nvPr>
        </p:nvSpPr>
        <p:spPr>
          <a:xfrm>
            <a:off x="11511211" y="6309360"/>
            <a:ext cx="354440" cy="365760"/>
          </a:xfrm>
        </p:spPr>
        <p:txBody>
          <a:bodyPr/>
          <a:lstStyle>
            <a:lvl1pPr>
              <a:defRPr>
                <a:solidFill>
                  <a:schemeClr val="tx1"/>
                </a:solidFill>
              </a:defRPr>
            </a:lvl1pPr>
          </a:lstStyle>
          <a:p>
            <a:pPr>
              <a:defRPr/>
            </a:pPr>
            <a:fld id="{239FF972-6058-4859-ADE8-D70EEBA9A665}" type="slidenum">
              <a:rPr lang="en-US" smtClean="0"/>
              <a:pPr>
                <a:defRPr/>
              </a:pPr>
              <a:t>‹#›</a:t>
            </a:fld>
            <a:endParaRPr lang="en-US" dirty="0"/>
          </a:p>
        </p:txBody>
      </p:sp>
      <p:sp>
        <p:nvSpPr>
          <p:cNvPr id="12" name="Date Placeholder 2"/>
          <p:cNvSpPr>
            <a:spLocks noGrp="1"/>
          </p:cNvSpPr>
          <p:nvPr>
            <p:ph type="dt" sz="half" idx="10"/>
          </p:nvPr>
        </p:nvSpPr>
        <p:spPr>
          <a:xfrm>
            <a:off x="6200205" y="6339840"/>
            <a:ext cx="2133600" cy="243840"/>
          </a:xfrm>
        </p:spPr>
        <p:txBody>
          <a:bodyPr/>
          <a:lstStyle>
            <a:lvl1pPr>
              <a:defRPr>
                <a:solidFill>
                  <a:srgbClr val="FFFFFF"/>
                </a:solidFill>
              </a:defRPr>
            </a:lvl1pPr>
          </a:lstStyle>
          <a:p>
            <a:r>
              <a:rPr lang="en-US" dirty="0"/>
              <a:t>Month 00, 0000 (if needed)</a:t>
            </a:r>
          </a:p>
        </p:txBody>
      </p:sp>
      <p:sp>
        <p:nvSpPr>
          <p:cNvPr id="16" name="Footer Placeholder 3"/>
          <p:cNvSpPr>
            <a:spLocks noGrp="1"/>
          </p:cNvSpPr>
          <p:nvPr>
            <p:ph type="ftr" sz="quarter" idx="15"/>
          </p:nvPr>
        </p:nvSpPr>
        <p:spPr>
          <a:xfrm>
            <a:off x="4055521" y="6339840"/>
            <a:ext cx="2133600" cy="243840"/>
          </a:xfrm>
          <a:prstGeom prst="rect">
            <a:avLst/>
          </a:prstGeom>
        </p:spPr>
        <p:txBody>
          <a:bodyPr lIns="0" tIns="0" rIns="0" bIns="0" anchor="b"/>
          <a:lstStyle>
            <a:lvl1pPr algn="l" rtl="0" fontAlgn="base">
              <a:spcBef>
                <a:spcPct val="0"/>
              </a:spcBef>
              <a:spcAft>
                <a:spcPct val="0"/>
              </a:spcAft>
              <a:defRPr lang="en-US" sz="1067" kern="1200" smtClean="0">
                <a:solidFill>
                  <a:schemeClr val="bg1"/>
                </a:solidFill>
                <a:latin typeface="Arial" charset="0"/>
                <a:ea typeface="+mn-ea"/>
                <a:cs typeface="Arial" charset="0"/>
              </a:defRPr>
            </a:lvl1pPr>
          </a:lstStyle>
          <a:p>
            <a:r>
              <a:rPr lang="en-US" dirty="0"/>
              <a:t>Footer (if needed)</a:t>
            </a:r>
          </a:p>
        </p:txBody>
      </p:sp>
    </p:spTree>
    <p:extLst>
      <p:ext uri="{BB962C8B-B14F-4D97-AF65-F5344CB8AC3E}">
        <p14:creationId xmlns:p14="http://schemas.microsoft.com/office/powerpoint/2010/main" val="1458310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Text/photo">
    <p:spTree>
      <p:nvGrpSpPr>
        <p:cNvPr id="1" name=""/>
        <p:cNvGrpSpPr/>
        <p:nvPr/>
      </p:nvGrpSpPr>
      <p:grpSpPr>
        <a:xfrm>
          <a:off x="0" y="0"/>
          <a:ext cx="0" cy="0"/>
          <a:chOff x="0" y="0"/>
          <a:chExt cx="0" cy="0"/>
        </a:xfrm>
      </p:grpSpPr>
      <p:sp>
        <p:nvSpPr>
          <p:cNvPr id="6" name="Title 1"/>
          <p:cNvSpPr>
            <a:spLocks noGrp="1"/>
          </p:cNvSpPr>
          <p:nvPr userDrawn="1">
            <p:ph type="title"/>
          </p:nvPr>
        </p:nvSpPr>
        <p:spPr>
          <a:xfrm>
            <a:off x="487680" y="327460"/>
            <a:ext cx="11211137" cy="1005840"/>
          </a:xfrm>
        </p:spPr>
        <p:txBody>
          <a:bodyPr anchor="ctr"/>
          <a:lstStyle/>
          <a:p>
            <a:r>
              <a:rPr lang="en-US"/>
              <a:t>Click to edit Master title style</a:t>
            </a:r>
            <a:endParaRPr lang="en-US" dirty="0"/>
          </a:p>
        </p:txBody>
      </p:sp>
      <p:sp>
        <p:nvSpPr>
          <p:cNvPr id="7" name="Content Placeholder 4"/>
          <p:cNvSpPr>
            <a:spLocks noGrp="1"/>
          </p:cNvSpPr>
          <p:nvPr userDrawn="1">
            <p:ph sz="half" idx="1"/>
          </p:nvPr>
        </p:nvSpPr>
        <p:spPr>
          <a:xfrm>
            <a:off x="495300" y="1381125"/>
            <a:ext cx="6835837" cy="4438115"/>
          </a:xfrm>
        </p:spPr>
        <p:txBody>
          <a:bodyPr/>
          <a:lstStyle/>
          <a:p>
            <a:pPr marL="0" lvl="0" indent="0">
              <a:buNone/>
            </a:pPr>
            <a:r>
              <a:rPr lang="en-US"/>
              <a:t>Click to edit Master text styles</a:t>
            </a:r>
          </a:p>
        </p:txBody>
      </p:sp>
      <p:sp>
        <p:nvSpPr>
          <p:cNvPr id="8" name="Slide Number Placeholder 5"/>
          <p:cNvSpPr txBox="1">
            <a:spLocks/>
          </p:cNvSpPr>
          <p:nvPr userDrawn="1"/>
        </p:nvSpPr>
        <p:spPr bwMode="gray">
          <a:xfrm>
            <a:off x="11214102" y="6309360"/>
            <a:ext cx="484716" cy="365760"/>
          </a:xfrm>
          <a:prstGeom prst="rect">
            <a:avLst/>
          </a:prstGeom>
        </p:spPr>
        <p:txBody>
          <a:bodyPr vert="horz" lIns="0" tIns="0" rIns="0" bIns="24384" rtlCol="0" anchor="ctr">
            <a:normAutofit/>
          </a:bodyP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chemeClr val="bg1"/>
              </a:solidFill>
              <a:effectLst/>
              <a:uLnTx/>
              <a:uFillTx/>
              <a:latin typeface="Arial" charset="0"/>
              <a:ea typeface="+mn-ea"/>
              <a:cs typeface="Arial" charset="0"/>
            </a:endParaRPr>
          </a:p>
        </p:txBody>
      </p:sp>
      <p:sp>
        <p:nvSpPr>
          <p:cNvPr id="14" name="Rectangle 13"/>
          <p:cNvSpPr/>
          <p:nvPr userDrawn="1"/>
        </p:nvSpPr>
        <p:spPr bwMode="auto">
          <a:xfrm flipV="1">
            <a:off x="0" y="6038832"/>
            <a:ext cx="12192000" cy="822352"/>
          </a:xfrm>
          <a:prstGeom prst="rect">
            <a:avLst/>
          </a:prstGeom>
          <a:solidFill>
            <a:schemeClr val="tx1"/>
          </a:solidFill>
          <a:ln w="9525" cap="flat" cmpd="sng" algn="ctr">
            <a:no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marL="0" marR="0" indent="0" algn="l" defTabSz="121917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p:txBody>
      </p:sp>
      <p:sp>
        <p:nvSpPr>
          <p:cNvPr id="16" name="Oval 15"/>
          <p:cNvSpPr/>
          <p:nvPr userDrawn="1"/>
        </p:nvSpPr>
        <p:spPr bwMode="gray">
          <a:xfrm>
            <a:off x="11511211" y="6309733"/>
            <a:ext cx="354439" cy="354439"/>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9" name="Slide Number Placeholder 3"/>
          <p:cNvSpPr>
            <a:spLocks noGrp="1"/>
          </p:cNvSpPr>
          <p:nvPr>
            <p:ph type="sldNum" sz="quarter" idx="12"/>
          </p:nvPr>
        </p:nvSpPr>
        <p:spPr>
          <a:xfrm>
            <a:off x="11511211" y="6309360"/>
            <a:ext cx="354440" cy="365760"/>
          </a:xfrm>
        </p:spPr>
        <p:txBody>
          <a:bodyPr/>
          <a:lstStyle>
            <a:lvl1pPr>
              <a:defRPr>
                <a:solidFill>
                  <a:schemeClr val="tx1"/>
                </a:solidFill>
              </a:defRPr>
            </a:lvl1pPr>
          </a:lstStyle>
          <a:p>
            <a:pPr>
              <a:defRPr/>
            </a:pPr>
            <a:fld id="{239FF972-6058-4859-ADE8-D70EEBA9A665}" type="slidenum">
              <a:rPr lang="en-US" smtClean="0"/>
              <a:pPr>
                <a:defRPr/>
              </a:pPr>
              <a:t>‹#›</a:t>
            </a:fld>
            <a:endParaRPr lang="en-US" dirty="0"/>
          </a:p>
        </p:txBody>
      </p:sp>
      <p:sp>
        <p:nvSpPr>
          <p:cNvPr id="12" name="Date Placeholder 2"/>
          <p:cNvSpPr>
            <a:spLocks noGrp="1"/>
          </p:cNvSpPr>
          <p:nvPr>
            <p:ph type="dt" sz="half" idx="10"/>
          </p:nvPr>
        </p:nvSpPr>
        <p:spPr>
          <a:xfrm>
            <a:off x="6200205" y="6339840"/>
            <a:ext cx="2133600" cy="243840"/>
          </a:xfrm>
        </p:spPr>
        <p:txBody>
          <a:bodyPr/>
          <a:lstStyle>
            <a:lvl1pPr>
              <a:defRPr>
                <a:solidFill>
                  <a:srgbClr val="FFFFFF"/>
                </a:solidFill>
              </a:defRPr>
            </a:lvl1pPr>
          </a:lstStyle>
          <a:p>
            <a:r>
              <a:rPr lang="en-US" dirty="0"/>
              <a:t>Month 00, 0000 (if needed)</a:t>
            </a:r>
          </a:p>
        </p:txBody>
      </p:sp>
      <p:sp>
        <p:nvSpPr>
          <p:cNvPr id="13" name="Footer Placeholder 3"/>
          <p:cNvSpPr>
            <a:spLocks noGrp="1"/>
          </p:cNvSpPr>
          <p:nvPr>
            <p:ph type="ftr" sz="quarter" idx="14"/>
          </p:nvPr>
        </p:nvSpPr>
        <p:spPr>
          <a:xfrm>
            <a:off x="4055521" y="6339840"/>
            <a:ext cx="2133600" cy="243840"/>
          </a:xfrm>
          <a:prstGeom prst="rect">
            <a:avLst/>
          </a:prstGeom>
        </p:spPr>
        <p:txBody>
          <a:bodyPr lIns="0" tIns="0" rIns="0" bIns="0" anchor="b"/>
          <a:lstStyle>
            <a:lvl1pPr algn="l" rtl="0" fontAlgn="base">
              <a:spcBef>
                <a:spcPct val="0"/>
              </a:spcBef>
              <a:spcAft>
                <a:spcPct val="0"/>
              </a:spcAft>
              <a:defRPr lang="en-US" sz="1067" kern="1200" smtClean="0">
                <a:solidFill>
                  <a:schemeClr val="bg1"/>
                </a:solidFill>
                <a:latin typeface="Arial" charset="0"/>
                <a:ea typeface="+mn-ea"/>
                <a:cs typeface="Arial" charset="0"/>
              </a:defRPr>
            </a:lvl1pPr>
          </a:lstStyle>
          <a:p>
            <a:r>
              <a:rPr lang="en-US" dirty="0"/>
              <a:t>Footer (if needed)</a:t>
            </a:r>
          </a:p>
        </p:txBody>
      </p:sp>
      <p:pic>
        <p:nvPicPr>
          <p:cNvPr id="2" name="Picture 1" descr="A white letter on a black background&#10;&#10;Description automatically generated">
            <a:extLst>
              <a:ext uri="{FF2B5EF4-FFF2-40B4-BE49-F238E27FC236}">
                <a16:creationId xmlns:a16="http://schemas.microsoft.com/office/drawing/2014/main" id="{A196B024-B7EC-FFB4-7C17-5E9643DFDE8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2601" y="6350461"/>
            <a:ext cx="1851193" cy="301481"/>
          </a:xfrm>
          <a:prstGeom prst="rect">
            <a:avLst/>
          </a:prstGeom>
        </p:spPr>
      </p:pic>
    </p:spTree>
    <p:extLst>
      <p:ext uri="{BB962C8B-B14F-4D97-AF65-F5344CB8AC3E}">
        <p14:creationId xmlns:p14="http://schemas.microsoft.com/office/powerpoint/2010/main" val="36562076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Biography">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10" name="Content Placeholder 2"/>
          <p:cNvSpPr>
            <a:spLocks noGrp="1"/>
          </p:cNvSpPr>
          <p:nvPr>
            <p:ph sz="half" idx="1"/>
          </p:nvPr>
        </p:nvSpPr>
        <p:spPr>
          <a:xfrm>
            <a:off x="487680" y="3602736"/>
            <a:ext cx="2865120" cy="1883664"/>
          </a:xfrm>
        </p:spPr>
        <p:txBody>
          <a:bodyPr>
            <a:normAutofit/>
          </a:bodyPr>
          <a:lstStyle>
            <a:lvl1pPr marL="0" indent="0">
              <a:spcBef>
                <a:spcPts val="400"/>
              </a:spcBef>
              <a:buNone/>
              <a:defRPr sz="1600" b="1"/>
            </a:lvl1pPr>
            <a:lvl2pPr marL="0" indent="0">
              <a:spcBef>
                <a:spcPts val="400"/>
              </a:spcBef>
              <a:buNone/>
              <a:tabLst>
                <a:tab pos="533387" algn="l"/>
              </a:tabLst>
              <a:defRPr sz="1600"/>
            </a:lvl2pPr>
            <a:lvl3pPr marL="306910" indent="-306910">
              <a:spcBef>
                <a:spcPts val="400"/>
              </a:spcBef>
              <a:buFont typeface="Arial"/>
              <a:buChar char="•"/>
              <a:defRPr sz="1600"/>
            </a:lvl3pPr>
            <a:lvl4pPr marL="613818" indent="-306910">
              <a:spcBef>
                <a:spcPts val="400"/>
              </a:spcBef>
              <a:defRPr sz="1600"/>
            </a:lvl4pPr>
            <a:lvl5pPr marL="910144" indent="-296326">
              <a:spcBef>
                <a:spcPts val="400"/>
              </a:spcBef>
              <a:defRPr sz="16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half" idx="2" hasCustomPrompt="1"/>
          </p:nvPr>
        </p:nvSpPr>
        <p:spPr>
          <a:xfrm>
            <a:off x="3730752" y="1374776"/>
            <a:ext cx="7961376" cy="4215384"/>
          </a:xfrm>
        </p:spPr>
        <p:txBody>
          <a:bodyPr>
            <a:normAutofit/>
          </a:bodyPr>
          <a:lstStyle>
            <a:lvl1pPr marL="0" indent="0">
              <a:spcBef>
                <a:spcPts val="400"/>
              </a:spcBef>
              <a:buNone/>
              <a:defRPr sz="2400" b="1"/>
            </a:lvl1pPr>
            <a:lvl2pPr marL="0" indent="0">
              <a:spcBef>
                <a:spcPts val="400"/>
              </a:spcBef>
              <a:buNone/>
              <a:defRPr sz="2133"/>
            </a:lvl2pPr>
            <a:lvl3pPr marL="306910" indent="-306910">
              <a:spcBef>
                <a:spcPts val="400"/>
              </a:spcBef>
              <a:buFont typeface="Arial"/>
              <a:buChar char="•"/>
              <a:defRPr sz="2133"/>
            </a:lvl3pPr>
            <a:lvl4pPr marL="613818" indent="-306910">
              <a:spcBef>
                <a:spcPts val="400"/>
              </a:spcBef>
              <a:defRPr sz="2133"/>
            </a:lvl4pPr>
            <a:lvl5pPr marL="910144" indent="-296326">
              <a:spcBef>
                <a:spcPts val="400"/>
              </a:spcBef>
              <a:defRPr sz="2133"/>
            </a:lvl5pPr>
            <a:lvl6pPr>
              <a:defRPr sz="2400"/>
            </a:lvl6pPr>
            <a:lvl7pPr>
              <a:defRPr sz="2400"/>
            </a:lvl7pPr>
            <a:lvl8pPr>
              <a:defRPr sz="2400"/>
            </a:lvl8pPr>
            <a:lvl9pPr>
              <a:defRPr sz="2400"/>
            </a:lvl9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8"/>
          <p:cNvSpPr>
            <a:spLocks noGrp="1"/>
          </p:cNvSpPr>
          <p:nvPr>
            <p:ph type="pic" sz="quarter" idx="13"/>
          </p:nvPr>
        </p:nvSpPr>
        <p:spPr>
          <a:xfrm>
            <a:off x="487680" y="1371600"/>
            <a:ext cx="2194560" cy="2194560"/>
          </a:xfrm>
          <a:solidFill>
            <a:schemeClr val="bg1">
              <a:lumMod val="85000"/>
            </a:schemeClr>
          </a:solidFill>
        </p:spPr>
        <p:txBody>
          <a:bodyPr>
            <a:normAutofit/>
          </a:bodyPr>
          <a:lstStyle>
            <a:lvl1pPr marL="0" indent="0" algn="ctr">
              <a:buNone/>
              <a:defRPr sz="1867"/>
            </a:lvl1pPr>
          </a:lstStyle>
          <a:p>
            <a:r>
              <a:rPr lang="en-US" dirty="0"/>
              <a:t>Click icon to add picture</a:t>
            </a:r>
          </a:p>
        </p:txBody>
      </p:sp>
      <p:sp>
        <p:nvSpPr>
          <p:cNvPr id="15" name="Rectangle 14"/>
          <p:cNvSpPr/>
          <p:nvPr userDrawn="1"/>
        </p:nvSpPr>
        <p:spPr bwMode="auto">
          <a:xfrm flipV="1">
            <a:off x="0" y="6038832"/>
            <a:ext cx="12192000" cy="822352"/>
          </a:xfrm>
          <a:prstGeom prst="rect">
            <a:avLst/>
          </a:prstGeom>
          <a:solidFill>
            <a:schemeClr val="tx1"/>
          </a:solidFill>
          <a:ln w="9525" cap="flat" cmpd="sng" algn="ctr">
            <a:no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marL="0" marR="0" indent="0" algn="l" defTabSz="121917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p:txBody>
      </p:sp>
      <p:sp>
        <p:nvSpPr>
          <p:cNvPr id="17" name="Oval 16"/>
          <p:cNvSpPr/>
          <p:nvPr userDrawn="1"/>
        </p:nvSpPr>
        <p:spPr bwMode="gray">
          <a:xfrm>
            <a:off x="11511211" y="6309733"/>
            <a:ext cx="354439" cy="354439"/>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9" name="Slide Number Placeholder 3"/>
          <p:cNvSpPr>
            <a:spLocks noGrp="1"/>
          </p:cNvSpPr>
          <p:nvPr>
            <p:ph type="sldNum" sz="quarter" idx="14"/>
          </p:nvPr>
        </p:nvSpPr>
        <p:spPr>
          <a:xfrm>
            <a:off x="11511211" y="6309360"/>
            <a:ext cx="354440" cy="365760"/>
          </a:xfrm>
        </p:spPr>
        <p:txBody>
          <a:bodyPr/>
          <a:lstStyle>
            <a:lvl1pPr>
              <a:defRPr>
                <a:solidFill>
                  <a:schemeClr val="tx1"/>
                </a:solidFill>
              </a:defRPr>
            </a:lvl1pPr>
          </a:lstStyle>
          <a:p>
            <a:pPr>
              <a:defRPr/>
            </a:pPr>
            <a:fld id="{239FF972-6058-4859-ADE8-D70EEBA9A665}" type="slidenum">
              <a:rPr lang="en-US" smtClean="0"/>
              <a:pPr>
                <a:defRPr/>
              </a:pPr>
              <a:t>‹#›</a:t>
            </a:fld>
            <a:endParaRPr lang="en-US" dirty="0"/>
          </a:p>
        </p:txBody>
      </p:sp>
      <p:sp>
        <p:nvSpPr>
          <p:cNvPr id="13" name="Date Placeholder 2"/>
          <p:cNvSpPr>
            <a:spLocks noGrp="1"/>
          </p:cNvSpPr>
          <p:nvPr>
            <p:ph type="dt" sz="half" idx="10"/>
          </p:nvPr>
        </p:nvSpPr>
        <p:spPr>
          <a:xfrm>
            <a:off x="6200205" y="6339840"/>
            <a:ext cx="2133600" cy="243840"/>
          </a:xfrm>
        </p:spPr>
        <p:txBody>
          <a:bodyPr/>
          <a:lstStyle>
            <a:lvl1pPr>
              <a:defRPr>
                <a:solidFill>
                  <a:srgbClr val="FFFFFF"/>
                </a:solidFill>
              </a:defRPr>
            </a:lvl1pPr>
          </a:lstStyle>
          <a:p>
            <a:r>
              <a:rPr lang="en-US" dirty="0"/>
              <a:t>Month 00, 0000 (if needed)</a:t>
            </a:r>
          </a:p>
        </p:txBody>
      </p:sp>
      <p:sp>
        <p:nvSpPr>
          <p:cNvPr id="14" name="Footer Placeholder 3"/>
          <p:cNvSpPr>
            <a:spLocks noGrp="1"/>
          </p:cNvSpPr>
          <p:nvPr>
            <p:ph type="ftr" sz="quarter" idx="15"/>
          </p:nvPr>
        </p:nvSpPr>
        <p:spPr>
          <a:xfrm>
            <a:off x="4055521" y="6339840"/>
            <a:ext cx="2133600" cy="243840"/>
          </a:xfrm>
          <a:prstGeom prst="rect">
            <a:avLst/>
          </a:prstGeom>
        </p:spPr>
        <p:txBody>
          <a:bodyPr lIns="0" tIns="0" rIns="0" bIns="0" anchor="b"/>
          <a:lstStyle>
            <a:lvl1pPr algn="l" rtl="0" fontAlgn="base">
              <a:spcBef>
                <a:spcPct val="0"/>
              </a:spcBef>
              <a:spcAft>
                <a:spcPct val="0"/>
              </a:spcAft>
              <a:defRPr lang="en-US" sz="1067" kern="1200" smtClean="0">
                <a:solidFill>
                  <a:schemeClr val="bg1"/>
                </a:solidFill>
                <a:latin typeface="Arial" charset="0"/>
                <a:ea typeface="+mn-ea"/>
                <a:cs typeface="Arial" charset="0"/>
              </a:defRPr>
            </a:lvl1pPr>
          </a:lstStyle>
          <a:p>
            <a:r>
              <a:rPr lang="en-US" dirty="0"/>
              <a:t>Footer (if needed)</a:t>
            </a:r>
          </a:p>
        </p:txBody>
      </p:sp>
      <p:pic>
        <p:nvPicPr>
          <p:cNvPr id="3" name="Picture 2" descr="A white letter on a black background&#10;&#10;Description automatically generated">
            <a:extLst>
              <a:ext uri="{FF2B5EF4-FFF2-40B4-BE49-F238E27FC236}">
                <a16:creationId xmlns:a16="http://schemas.microsoft.com/office/drawing/2014/main" id="{37A347B8-A17C-0019-CC4D-6955D625CE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2601" y="6350461"/>
            <a:ext cx="1851193" cy="301481"/>
          </a:xfrm>
          <a:prstGeom prst="rect">
            <a:avLst/>
          </a:prstGeom>
        </p:spPr>
      </p:pic>
    </p:spTree>
    <p:extLst>
      <p:ext uri="{BB962C8B-B14F-4D97-AF65-F5344CB8AC3E}">
        <p14:creationId xmlns:p14="http://schemas.microsoft.com/office/powerpoint/2010/main" val="36330407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No Body Copy">
    <p:spTree>
      <p:nvGrpSpPr>
        <p:cNvPr id="1" name=""/>
        <p:cNvGrpSpPr/>
        <p:nvPr/>
      </p:nvGrpSpPr>
      <p:grpSpPr>
        <a:xfrm>
          <a:off x="0" y="0"/>
          <a:ext cx="0" cy="0"/>
          <a:chOff x="0" y="0"/>
          <a:chExt cx="0" cy="0"/>
        </a:xfrm>
      </p:grpSpPr>
      <p:sp>
        <p:nvSpPr>
          <p:cNvPr id="13" name="Text Placeholder 5"/>
          <p:cNvSpPr>
            <a:spLocks noGrp="1"/>
          </p:cNvSpPr>
          <p:nvPr>
            <p:ph type="body" sz="quarter" idx="13"/>
          </p:nvPr>
        </p:nvSpPr>
        <p:spPr>
          <a:xfrm>
            <a:off x="609600" y="3277617"/>
            <a:ext cx="3133344" cy="1828800"/>
          </a:xfrm>
        </p:spPr>
        <p:txBody>
          <a:bodyPr/>
          <a:lstStyle>
            <a:lvl1pPr marL="0" indent="0">
              <a:buNone/>
              <a:defRPr sz="1867"/>
            </a:lvl1pPr>
            <a:lvl2pPr>
              <a:defRPr sz="1867"/>
            </a:lvl2pPr>
            <a:lvl3pPr>
              <a:defRPr sz="1867"/>
            </a:lvl3pPr>
            <a:lvl4pPr>
              <a:defRPr sz="1867"/>
            </a:lvl4pPr>
            <a:lvl5pPr>
              <a:defRPr sz="1867"/>
            </a:lvl5pPr>
          </a:lstStyle>
          <a:p>
            <a:pPr lvl="0"/>
            <a:r>
              <a:rPr lang="en-US"/>
              <a:t>Click to edit Master text styles</a:t>
            </a:r>
          </a:p>
          <a:p>
            <a:pPr lvl="1"/>
            <a:r>
              <a:rPr lang="en-US"/>
              <a:t>Second level</a:t>
            </a:r>
          </a:p>
        </p:txBody>
      </p:sp>
      <p:sp>
        <p:nvSpPr>
          <p:cNvPr id="14" name="Slide Number Placeholder 5"/>
          <p:cNvSpPr txBox="1">
            <a:spLocks/>
          </p:cNvSpPr>
          <p:nvPr userDrawn="1"/>
        </p:nvSpPr>
        <p:spPr bwMode="gray">
          <a:xfrm>
            <a:off x="11214102" y="6309360"/>
            <a:ext cx="484716" cy="365760"/>
          </a:xfrm>
          <a:prstGeom prst="rect">
            <a:avLst/>
          </a:prstGeom>
        </p:spPr>
        <p:txBody>
          <a:bodyPr vert="horz" lIns="0" tIns="0" rIns="0" bIns="24384" rtlCol="0" anchor="ctr">
            <a:normAutofit/>
          </a:bodyP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chemeClr val="bg1"/>
              </a:solidFill>
              <a:effectLst/>
              <a:uLnTx/>
              <a:uFillTx/>
              <a:latin typeface="Arial" charset="0"/>
              <a:ea typeface="+mn-ea"/>
              <a:cs typeface="Arial" charset="0"/>
            </a:endParaRPr>
          </a:p>
        </p:txBody>
      </p:sp>
      <p:sp>
        <p:nvSpPr>
          <p:cNvPr id="15" name="Rectangle 14"/>
          <p:cNvSpPr/>
          <p:nvPr userDrawn="1"/>
        </p:nvSpPr>
        <p:spPr bwMode="auto">
          <a:xfrm flipV="1">
            <a:off x="0" y="6038832"/>
            <a:ext cx="12192000" cy="822352"/>
          </a:xfrm>
          <a:prstGeom prst="rect">
            <a:avLst/>
          </a:prstGeom>
          <a:solidFill>
            <a:schemeClr val="tx1"/>
          </a:solidFill>
          <a:ln w="9525" cap="flat" cmpd="sng" algn="ctr">
            <a:no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marL="0" marR="0" indent="0" algn="l" defTabSz="121917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p:txBody>
      </p:sp>
      <p:sp>
        <p:nvSpPr>
          <p:cNvPr id="17" name="Oval 16"/>
          <p:cNvSpPr/>
          <p:nvPr userDrawn="1"/>
        </p:nvSpPr>
        <p:spPr bwMode="gray">
          <a:xfrm>
            <a:off x="11511211" y="6309733"/>
            <a:ext cx="354439" cy="354439"/>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0" name="Slide Number Placeholder 3"/>
          <p:cNvSpPr>
            <a:spLocks noGrp="1"/>
          </p:cNvSpPr>
          <p:nvPr>
            <p:ph type="sldNum" sz="quarter" idx="12"/>
          </p:nvPr>
        </p:nvSpPr>
        <p:spPr>
          <a:xfrm>
            <a:off x="11511211" y="6309360"/>
            <a:ext cx="354440" cy="365760"/>
          </a:xfrm>
        </p:spPr>
        <p:txBody>
          <a:bodyPr/>
          <a:lstStyle>
            <a:lvl1pPr>
              <a:defRPr>
                <a:solidFill>
                  <a:schemeClr val="tx1"/>
                </a:solidFill>
              </a:defRPr>
            </a:lvl1pPr>
          </a:lstStyle>
          <a:p>
            <a:pPr>
              <a:defRPr/>
            </a:pPr>
            <a:fld id="{239FF972-6058-4859-ADE8-D70EEBA9A665}" type="slidenum">
              <a:rPr lang="en-US" smtClean="0"/>
              <a:pPr>
                <a:defRPr/>
              </a:pPr>
              <a:t>‹#›</a:t>
            </a:fld>
            <a:endParaRPr lang="en-US" dirty="0"/>
          </a:p>
        </p:txBody>
      </p:sp>
      <p:sp>
        <p:nvSpPr>
          <p:cNvPr id="21" name="Text Placeholder 5"/>
          <p:cNvSpPr>
            <a:spLocks noGrp="1"/>
          </p:cNvSpPr>
          <p:nvPr>
            <p:ph type="body" sz="quarter" idx="14" hasCustomPrompt="1"/>
          </p:nvPr>
        </p:nvSpPr>
        <p:spPr>
          <a:xfrm>
            <a:off x="609600" y="2024231"/>
            <a:ext cx="3133344" cy="1161015"/>
          </a:xfrm>
        </p:spPr>
        <p:txBody>
          <a:bodyPr/>
          <a:lstStyle>
            <a:lvl1pPr marL="0" indent="0">
              <a:buNone/>
              <a:defRPr sz="3200" b="1"/>
            </a:lvl1pPr>
            <a:lvl2pPr>
              <a:defRPr sz="1867"/>
            </a:lvl2pPr>
            <a:lvl3pPr>
              <a:defRPr sz="1867"/>
            </a:lvl3pPr>
            <a:lvl4pPr>
              <a:defRPr sz="1867"/>
            </a:lvl4pPr>
            <a:lvl5pPr>
              <a:defRPr sz="1867"/>
            </a:lvl5pPr>
          </a:lstStyle>
          <a:p>
            <a:pPr lvl="0"/>
            <a:r>
              <a:rPr lang="en-US" dirty="0"/>
              <a:t>Click to Edit Master text</a:t>
            </a:r>
          </a:p>
        </p:txBody>
      </p:sp>
      <p:sp>
        <p:nvSpPr>
          <p:cNvPr id="10" name="Date Placeholder 2"/>
          <p:cNvSpPr>
            <a:spLocks noGrp="1"/>
          </p:cNvSpPr>
          <p:nvPr>
            <p:ph type="dt" sz="half" idx="10"/>
          </p:nvPr>
        </p:nvSpPr>
        <p:spPr>
          <a:xfrm>
            <a:off x="6200205" y="6339840"/>
            <a:ext cx="2133600" cy="243840"/>
          </a:xfrm>
        </p:spPr>
        <p:txBody>
          <a:bodyPr/>
          <a:lstStyle>
            <a:lvl1pPr>
              <a:defRPr>
                <a:solidFill>
                  <a:srgbClr val="FFFFFF"/>
                </a:solidFill>
              </a:defRPr>
            </a:lvl1pPr>
          </a:lstStyle>
          <a:p>
            <a:r>
              <a:rPr lang="en-US" dirty="0"/>
              <a:t>Month 00, 0000 (if needed)</a:t>
            </a:r>
          </a:p>
        </p:txBody>
      </p:sp>
      <p:sp>
        <p:nvSpPr>
          <p:cNvPr id="11" name="Footer Placeholder 3"/>
          <p:cNvSpPr>
            <a:spLocks noGrp="1"/>
          </p:cNvSpPr>
          <p:nvPr>
            <p:ph type="ftr" sz="quarter" idx="15"/>
          </p:nvPr>
        </p:nvSpPr>
        <p:spPr>
          <a:xfrm>
            <a:off x="4055521" y="6339840"/>
            <a:ext cx="2133600" cy="243840"/>
          </a:xfrm>
          <a:prstGeom prst="rect">
            <a:avLst/>
          </a:prstGeom>
        </p:spPr>
        <p:txBody>
          <a:bodyPr lIns="0" tIns="0" rIns="0" bIns="0" anchor="b"/>
          <a:lstStyle>
            <a:lvl1pPr algn="l" rtl="0" fontAlgn="base">
              <a:spcBef>
                <a:spcPct val="0"/>
              </a:spcBef>
              <a:spcAft>
                <a:spcPct val="0"/>
              </a:spcAft>
              <a:defRPr lang="en-US" sz="1067" kern="1200" smtClean="0">
                <a:solidFill>
                  <a:schemeClr val="bg1"/>
                </a:solidFill>
                <a:latin typeface="Arial" charset="0"/>
                <a:ea typeface="+mn-ea"/>
                <a:cs typeface="Arial" charset="0"/>
              </a:defRPr>
            </a:lvl1pPr>
          </a:lstStyle>
          <a:p>
            <a:r>
              <a:rPr lang="en-US" dirty="0"/>
              <a:t>Footer (if needed)</a:t>
            </a:r>
          </a:p>
        </p:txBody>
      </p:sp>
      <p:pic>
        <p:nvPicPr>
          <p:cNvPr id="2" name="Picture 1" descr="A white letter on a black background&#10;&#10;Description automatically generated">
            <a:extLst>
              <a:ext uri="{FF2B5EF4-FFF2-40B4-BE49-F238E27FC236}">
                <a16:creationId xmlns:a16="http://schemas.microsoft.com/office/drawing/2014/main" id="{89F2CEDC-0626-3C68-0BCE-4BF16C725C6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2601" y="6350461"/>
            <a:ext cx="1851193" cy="301481"/>
          </a:xfrm>
          <a:prstGeom prst="rect">
            <a:avLst/>
          </a:prstGeom>
        </p:spPr>
      </p:pic>
    </p:spTree>
    <p:extLst>
      <p:ext uri="{BB962C8B-B14F-4D97-AF65-F5344CB8AC3E}">
        <p14:creationId xmlns:p14="http://schemas.microsoft.com/office/powerpoint/2010/main" val="7457154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2_Map - 31 offices">
    <p:spTree>
      <p:nvGrpSpPr>
        <p:cNvPr id="1" name=""/>
        <p:cNvGrpSpPr/>
        <p:nvPr/>
      </p:nvGrpSpPr>
      <p:grpSpPr>
        <a:xfrm>
          <a:off x="0" y="0"/>
          <a:ext cx="0" cy="0"/>
          <a:chOff x="0" y="0"/>
          <a:chExt cx="0" cy="0"/>
        </a:xfrm>
      </p:grpSpPr>
      <p:pic>
        <p:nvPicPr>
          <p:cNvPr id="7" name="Picture 6" descr="ML_logo_blk_rgb_d_150.png">
            <a:extLst>
              <a:ext uri="{FF2B5EF4-FFF2-40B4-BE49-F238E27FC236}">
                <a16:creationId xmlns:a16="http://schemas.microsoft.com/office/drawing/2014/main" id="{D6AA8CAF-A333-C107-2E04-6CF56C8751D6}"/>
              </a:ext>
            </a:extLst>
          </p:cNvPr>
          <p:cNvPicPr>
            <a:picLocks noChangeAspect="1"/>
          </p:cNvPicPr>
          <p:nvPr userDrawn="1"/>
        </p:nvPicPr>
        <p:blipFill>
          <a:blip r:embed="rId2" cstate="print"/>
          <a:stretch>
            <a:fillRect/>
          </a:stretch>
        </p:blipFill>
        <p:spPr>
          <a:xfrm>
            <a:off x="495301" y="6348417"/>
            <a:ext cx="1828800" cy="287592"/>
          </a:xfrm>
          <a:prstGeom prst="rect">
            <a:avLst/>
          </a:prstGeom>
        </p:spPr>
      </p:pic>
      <p:sp>
        <p:nvSpPr>
          <p:cNvPr id="3" name="Rectangle 2">
            <a:extLst>
              <a:ext uri="{FF2B5EF4-FFF2-40B4-BE49-F238E27FC236}">
                <a16:creationId xmlns:a16="http://schemas.microsoft.com/office/drawing/2014/main" id="{61B0C071-E9AF-8D68-B440-37A902B8E72B}"/>
              </a:ext>
            </a:extLst>
          </p:cNvPr>
          <p:cNvSpPr/>
          <p:nvPr userDrawn="1"/>
        </p:nvSpPr>
        <p:spPr>
          <a:xfrm>
            <a:off x="2915296" y="6126559"/>
            <a:ext cx="8389921" cy="523028"/>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933" kern="1200" dirty="0">
                <a:solidFill>
                  <a:schemeClr val="bg1">
                    <a:lumMod val="50000"/>
                  </a:schemeClr>
                </a:solidFill>
                <a:effectLst/>
                <a:latin typeface="Arial" charset="0"/>
                <a:ea typeface="+mn-ea"/>
                <a:cs typeface="Arial" charset="0"/>
              </a:rPr>
              <a:t>Our Beijing and Shanghai offices operate as representative offices of Morgan, Lewis &amp; Bockius LLP. In Hong Kong, Morgan, Lewis &amp; Bockius is a separate Hong Kong general partnership registered with The Law Society of Hong Kong. Morgan Lewis Stamford LLC is a Singapore law corporation affiliated with Morgan, Lewis &amp; Bockius LLP.</a:t>
            </a:r>
          </a:p>
        </p:txBody>
      </p:sp>
      <p:sp>
        <p:nvSpPr>
          <p:cNvPr id="6" name="TextBox 5">
            <a:extLst>
              <a:ext uri="{FF2B5EF4-FFF2-40B4-BE49-F238E27FC236}">
                <a16:creationId xmlns:a16="http://schemas.microsoft.com/office/drawing/2014/main" id="{9E649EBF-28C8-D16B-1FF9-06401B9E7E70}"/>
              </a:ext>
            </a:extLst>
          </p:cNvPr>
          <p:cNvSpPr txBox="1"/>
          <p:nvPr userDrawn="1"/>
        </p:nvSpPr>
        <p:spPr>
          <a:xfrm>
            <a:off x="500121" y="370230"/>
            <a:ext cx="2178883" cy="266676"/>
          </a:xfrm>
          <a:prstGeom prst="rect">
            <a:avLst/>
          </a:prstGeom>
          <a:noFill/>
        </p:spPr>
        <p:txBody>
          <a:bodyPr wrap="square" lIns="0" tIns="0" rIns="0" bIns="0" numCol="1" rtlCol="0">
            <a:spAutoFit/>
          </a:bodyPr>
          <a:lstStyle/>
          <a:p>
            <a:pPr fontAlgn="auto">
              <a:spcBef>
                <a:spcPts val="0"/>
              </a:spcBef>
              <a:spcAft>
                <a:spcPts val="400"/>
              </a:spcAft>
              <a:defRPr/>
            </a:pPr>
            <a:r>
              <a:rPr lang="en-US" sz="1733" b="1" dirty="0">
                <a:solidFill>
                  <a:schemeClr val="accent1"/>
                </a:solidFill>
                <a:latin typeface="+mn-lt"/>
              </a:rPr>
              <a:t>Our Global Reach</a:t>
            </a:r>
            <a:endParaRPr lang="en-US" sz="1733" dirty="0">
              <a:solidFill>
                <a:schemeClr val="accent1"/>
              </a:solidFill>
              <a:latin typeface="+mn-lt"/>
            </a:endParaRPr>
          </a:p>
        </p:txBody>
      </p:sp>
      <p:sp>
        <p:nvSpPr>
          <p:cNvPr id="8" name="TextBox 7">
            <a:extLst>
              <a:ext uri="{FF2B5EF4-FFF2-40B4-BE49-F238E27FC236}">
                <a16:creationId xmlns:a16="http://schemas.microsoft.com/office/drawing/2014/main" id="{8AEB6EFF-C17D-4CEA-72CE-9D177629DBDB}"/>
              </a:ext>
            </a:extLst>
          </p:cNvPr>
          <p:cNvSpPr txBox="1"/>
          <p:nvPr userDrawn="1"/>
        </p:nvSpPr>
        <p:spPr>
          <a:xfrm>
            <a:off x="500121" y="1593511"/>
            <a:ext cx="2178883" cy="266676"/>
          </a:xfrm>
          <a:prstGeom prst="rect">
            <a:avLst/>
          </a:prstGeom>
          <a:noFill/>
        </p:spPr>
        <p:txBody>
          <a:bodyPr wrap="square" lIns="0" tIns="0" rIns="0" bIns="0" numCol="1" rtlCol="0">
            <a:spAutoFit/>
          </a:bodyPr>
          <a:lstStyle/>
          <a:p>
            <a:pPr marL="0" marR="0" indent="0" algn="l" defTabSz="1219170" rtl="0" eaLnBrk="1" fontAlgn="auto" latinLnBrk="0" hangingPunct="1">
              <a:lnSpc>
                <a:spcPct val="100000"/>
              </a:lnSpc>
              <a:spcBef>
                <a:spcPts val="0"/>
              </a:spcBef>
              <a:spcAft>
                <a:spcPts val="400"/>
              </a:spcAft>
              <a:buClrTx/>
              <a:buSzTx/>
              <a:buFontTx/>
              <a:buNone/>
              <a:tabLst/>
              <a:defRPr/>
            </a:pPr>
            <a:r>
              <a:rPr lang="en-US" sz="1733" b="1" i="0" kern="1200" cap="none" dirty="0">
                <a:solidFill>
                  <a:schemeClr val="accent1"/>
                </a:solidFill>
                <a:latin typeface="+mn-lt"/>
                <a:ea typeface="+mn-ea"/>
                <a:cs typeface="Arial" charset="0"/>
              </a:rPr>
              <a:t>Our Locations</a:t>
            </a:r>
            <a:endParaRPr lang="en-US" sz="1733" b="0" i="0" cap="none" dirty="0">
              <a:solidFill>
                <a:schemeClr val="accent1"/>
              </a:solidFill>
              <a:latin typeface="+mn-lt"/>
            </a:endParaRPr>
          </a:p>
        </p:txBody>
      </p:sp>
      <p:sp>
        <p:nvSpPr>
          <p:cNvPr id="9" name="TextBox 8">
            <a:extLst>
              <a:ext uri="{FF2B5EF4-FFF2-40B4-BE49-F238E27FC236}">
                <a16:creationId xmlns:a16="http://schemas.microsoft.com/office/drawing/2014/main" id="{4833E4E0-7400-CC4F-0241-BCEA0E43BDFE}"/>
              </a:ext>
            </a:extLst>
          </p:cNvPr>
          <p:cNvSpPr txBox="1"/>
          <p:nvPr userDrawn="1"/>
        </p:nvSpPr>
        <p:spPr>
          <a:xfrm>
            <a:off x="500121" y="692626"/>
            <a:ext cx="3482587" cy="761747"/>
          </a:xfrm>
          <a:prstGeom prst="rect">
            <a:avLst/>
          </a:prstGeom>
          <a:noFill/>
        </p:spPr>
        <p:txBody>
          <a:bodyPr wrap="square" lIns="0" tIns="0" rIns="0" bIns="0" numCol="2" rtlCol="0">
            <a:spAutoFit/>
          </a:bodyPr>
          <a:lstStyle/>
          <a:p>
            <a:pPr marL="0" marR="0" indent="0" algn="l" defTabSz="1219170" rtl="0" eaLnBrk="1" fontAlgn="auto" latinLnBrk="0" hangingPunct="1">
              <a:lnSpc>
                <a:spcPct val="100000"/>
              </a:lnSpc>
              <a:spcBef>
                <a:spcPts val="0"/>
              </a:spcBef>
              <a:spcAft>
                <a:spcPts val="267"/>
              </a:spcAft>
              <a:buClrTx/>
              <a:buSzTx/>
              <a:buFontTx/>
              <a:buNone/>
              <a:tabLst/>
              <a:defRPr/>
            </a:pPr>
            <a:r>
              <a:rPr lang="en-US" sz="1400" b="0" i="0" kern="1200" cap="none" dirty="0">
                <a:solidFill>
                  <a:schemeClr val="tx1"/>
                </a:solidFill>
                <a:latin typeface="+mn-lt"/>
                <a:ea typeface="+mn-ea"/>
                <a:cs typeface="Arial" charset="0"/>
              </a:rPr>
              <a:t>Africa </a:t>
            </a:r>
          </a:p>
          <a:p>
            <a:pPr marL="0" marR="0" indent="0" algn="l" defTabSz="1219170" rtl="0" eaLnBrk="1" fontAlgn="auto" latinLnBrk="0" hangingPunct="1">
              <a:lnSpc>
                <a:spcPct val="100000"/>
              </a:lnSpc>
              <a:spcBef>
                <a:spcPts val="0"/>
              </a:spcBef>
              <a:spcAft>
                <a:spcPts val="267"/>
              </a:spcAft>
              <a:buClrTx/>
              <a:buSzTx/>
              <a:buFontTx/>
              <a:buNone/>
              <a:tabLst/>
              <a:defRPr/>
            </a:pPr>
            <a:r>
              <a:rPr lang="en-US" sz="1400" b="0" i="0" kern="1200" cap="none" dirty="0">
                <a:solidFill>
                  <a:schemeClr val="tx1"/>
                </a:solidFill>
                <a:latin typeface="+mn-lt"/>
                <a:ea typeface="+mn-ea"/>
                <a:cs typeface="Arial" charset="0"/>
              </a:rPr>
              <a:t>Asia Pacific</a:t>
            </a:r>
          </a:p>
          <a:p>
            <a:pPr marL="0" marR="0" indent="0" algn="l" defTabSz="1219170" rtl="0" eaLnBrk="1" fontAlgn="auto" latinLnBrk="0" hangingPunct="1">
              <a:lnSpc>
                <a:spcPct val="100000"/>
              </a:lnSpc>
              <a:spcBef>
                <a:spcPts val="0"/>
              </a:spcBef>
              <a:spcAft>
                <a:spcPts val="267"/>
              </a:spcAft>
              <a:buClrTx/>
              <a:buSzTx/>
              <a:buFontTx/>
              <a:buNone/>
              <a:tabLst/>
              <a:defRPr/>
            </a:pPr>
            <a:r>
              <a:rPr lang="en-US" sz="1400" b="0" i="0" kern="1200" cap="none" dirty="0">
                <a:solidFill>
                  <a:schemeClr val="tx1"/>
                </a:solidFill>
                <a:latin typeface="+mn-lt"/>
                <a:ea typeface="+mn-ea"/>
                <a:cs typeface="Arial" charset="0"/>
              </a:rPr>
              <a:t>Europe</a:t>
            </a:r>
          </a:p>
          <a:p>
            <a:pPr marL="0" marR="0" indent="0" algn="l" defTabSz="1219170" rtl="0" eaLnBrk="1" fontAlgn="auto" latinLnBrk="0" hangingPunct="1">
              <a:lnSpc>
                <a:spcPct val="100000"/>
              </a:lnSpc>
              <a:spcBef>
                <a:spcPts val="0"/>
              </a:spcBef>
              <a:spcAft>
                <a:spcPts val="267"/>
              </a:spcAft>
              <a:buClrTx/>
              <a:buSzTx/>
              <a:buFontTx/>
              <a:buNone/>
              <a:tabLst/>
              <a:defRPr/>
            </a:pPr>
            <a:r>
              <a:rPr lang="en-US" sz="1400" b="0" i="0" kern="1200" cap="none" dirty="0">
                <a:solidFill>
                  <a:schemeClr val="tx1"/>
                </a:solidFill>
                <a:latin typeface="+mn-lt"/>
                <a:ea typeface="+mn-ea"/>
                <a:cs typeface="Arial" charset="0"/>
              </a:rPr>
              <a:t>Latin</a:t>
            </a:r>
            <a:r>
              <a:rPr lang="en-US" sz="1400" b="0" i="0" kern="1200" cap="none" baseline="0" dirty="0">
                <a:solidFill>
                  <a:schemeClr val="tx1"/>
                </a:solidFill>
                <a:latin typeface="+mn-lt"/>
                <a:ea typeface="+mn-ea"/>
                <a:cs typeface="Arial" charset="0"/>
              </a:rPr>
              <a:t> America</a:t>
            </a:r>
          </a:p>
          <a:p>
            <a:pPr marL="0" marR="0" indent="0" algn="l" defTabSz="1219170" rtl="0" eaLnBrk="1" fontAlgn="auto" latinLnBrk="0" hangingPunct="1">
              <a:lnSpc>
                <a:spcPct val="100000"/>
              </a:lnSpc>
              <a:spcBef>
                <a:spcPts val="0"/>
              </a:spcBef>
              <a:spcAft>
                <a:spcPts val="267"/>
              </a:spcAft>
              <a:buClrTx/>
              <a:buSzTx/>
              <a:buFontTx/>
              <a:buNone/>
              <a:tabLst/>
              <a:defRPr/>
            </a:pPr>
            <a:r>
              <a:rPr lang="en-US" sz="1400" b="0" i="0" kern="1200" cap="none" baseline="0" dirty="0">
                <a:solidFill>
                  <a:schemeClr val="tx1"/>
                </a:solidFill>
                <a:latin typeface="+mn-lt"/>
                <a:ea typeface="+mn-ea"/>
                <a:cs typeface="Arial" charset="0"/>
              </a:rPr>
              <a:t>Middle East</a:t>
            </a:r>
          </a:p>
          <a:p>
            <a:pPr marL="0" marR="0" indent="0" algn="l" defTabSz="1219170" rtl="0" eaLnBrk="1" fontAlgn="auto" latinLnBrk="0" hangingPunct="1">
              <a:lnSpc>
                <a:spcPct val="100000"/>
              </a:lnSpc>
              <a:spcBef>
                <a:spcPts val="0"/>
              </a:spcBef>
              <a:spcAft>
                <a:spcPts val="267"/>
              </a:spcAft>
              <a:buClrTx/>
              <a:buSzTx/>
              <a:buFontTx/>
              <a:buNone/>
              <a:tabLst/>
              <a:defRPr/>
            </a:pPr>
            <a:r>
              <a:rPr lang="en-US" sz="1400" b="0" i="0" kern="1200" cap="none" baseline="0" dirty="0">
                <a:solidFill>
                  <a:schemeClr val="tx1"/>
                </a:solidFill>
                <a:latin typeface="+mn-lt"/>
                <a:ea typeface="+mn-ea"/>
                <a:cs typeface="Arial" charset="0"/>
              </a:rPr>
              <a:t>North America</a:t>
            </a:r>
            <a:endParaRPr lang="en-US" sz="1400" b="1" i="0" kern="1200" cap="none" dirty="0">
              <a:solidFill>
                <a:schemeClr val="tx1"/>
              </a:solidFill>
              <a:latin typeface="+mn-lt"/>
              <a:ea typeface="+mn-ea"/>
              <a:cs typeface="Arial" charset="0"/>
            </a:endParaRPr>
          </a:p>
        </p:txBody>
      </p:sp>
      <p:sp>
        <p:nvSpPr>
          <p:cNvPr id="10" name="TextBox 9">
            <a:extLst>
              <a:ext uri="{FF2B5EF4-FFF2-40B4-BE49-F238E27FC236}">
                <a16:creationId xmlns:a16="http://schemas.microsoft.com/office/drawing/2014/main" id="{7CC7C343-1010-59EB-57C5-7DA5FD33621B}"/>
              </a:ext>
            </a:extLst>
          </p:cNvPr>
          <p:cNvSpPr txBox="1"/>
          <p:nvPr userDrawn="1"/>
        </p:nvSpPr>
        <p:spPr>
          <a:xfrm>
            <a:off x="500121" y="1929550"/>
            <a:ext cx="3436768" cy="5365572"/>
          </a:xfrm>
          <a:prstGeom prst="rect">
            <a:avLst/>
          </a:prstGeom>
          <a:noFill/>
        </p:spPr>
        <p:txBody>
          <a:bodyPr wrap="square" lIns="0" tIns="0" rIns="0" bIns="0" numCol="2" rtlCol="0">
            <a:spAutoFit/>
          </a:bodyPr>
          <a:lstStyle/>
          <a:p>
            <a:pPr marL="0" marR="0" indent="0" algn="l" defTabSz="1219170" rtl="0" eaLnBrk="1" fontAlgn="auto" latinLnBrk="0" hangingPunct="1">
              <a:lnSpc>
                <a:spcPct val="100000"/>
              </a:lnSpc>
              <a:spcBef>
                <a:spcPts val="0"/>
              </a:spcBef>
              <a:spcAft>
                <a:spcPts val="267"/>
              </a:spcAft>
              <a:buClrTx/>
              <a:buSzTx/>
              <a:buFontTx/>
              <a:buNone/>
              <a:tabLst/>
              <a:defRPr/>
            </a:pPr>
            <a:r>
              <a:rPr lang="en-US" sz="1400" b="0" i="0" kern="1200" cap="none" dirty="0">
                <a:solidFill>
                  <a:schemeClr val="tx1"/>
                </a:solidFill>
                <a:latin typeface="+mj-lt"/>
                <a:ea typeface="+mn-ea"/>
                <a:cs typeface="Arial" charset="0"/>
              </a:rPr>
              <a:t>Abu Dhabi</a:t>
            </a:r>
          </a:p>
          <a:p>
            <a:pPr marL="0" marR="0" indent="0" algn="l" defTabSz="1219170" rtl="0" eaLnBrk="1" fontAlgn="auto" latinLnBrk="0" hangingPunct="1">
              <a:lnSpc>
                <a:spcPct val="100000"/>
              </a:lnSpc>
              <a:spcBef>
                <a:spcPts val="0"/>
              </a:spcBef>
              <a:spcAft>
                <a:spcPts val="267"/>
              </a:spcAft>
              <a:buClrTx/>
              <a:buSzTx/>
              <a:buFontTx/>
              <a:buNone/>
              <a:tabLst/>
              <a:defRPr/>
            </a:pPr>
            <a:r>
              <a:rPr lang="en-US" sz="1400" b="0" i="0" kern="1200" cap="none" dirty="0">
                <a:solidFill>
                  <a:schemeClr val="tx1"/>
                </a:solidFill>
                <a:latin typeface="+mj-lt"/>
                <a:ea typeface="+mn-ea"/>
                <a:cs typeface="Arial" charset="0"/>
              </a:rPr>
              <a:t>Almaty</a:t>
            </a:r>
          </a:p>
          <a:p>
            <a:pPr marL="0" marR="0" indent="0" algn="l" defTabSz="1219170" rtl="0" eaLnBrk="1" fontAlgn="auto" latinLnBrk="0" hangingPunct="1">
              <a:lnSpc>
                <a:spcPct val="100000"/>
              </a:lnSpc>
              <a:spcBef>
                <a:spcPts val="0"/>
              </a:spcBef>
              <a:spcAft>
                <a:spcPts val="267"/>
              </a:spcAft>
              <a:buClrTx/>
              <a:buSzTx/>
              <a:buFontTx/>
              <a:buNone/>
              <a:tabLst/>
              <a:defRPr/>
            </a:pPr>
            <a:r>
              <a:rPr lang="en-US" sz="1400" dirty="0">
                <a:latin typeface="+mj-lt"/>
              </a:rPr>
              <a:t>Astana</a:t>
            </a:r>
            <a:endParaRPr lang="en-US" sz="1400" b="0" i="0" kern="1200" cap="none" dirty="0">
              <a:solidFill>
                <a:schemeClr val="tx1"/>
              </a:solidFill>
              <a:latin typeface="+mj-lt"/>
              <a:ea typeface="+mn-ea"/>
              <a:cs typeface="Arial" charset="0"/>
            </a:endParaRPr>
          </a:p>
          <a:p>
            <a:pPr marL="0" marR="0" indent="0" algn="l" defTabSz="1219170" rtl="0" eaLnBrk="1" fontAlgn="auto" latinLnBrk="0" hangingPunct="1">
              <a:lnSpc>
                <a:spcPct val="100000"/>
              </a:lnSpc>
              <a:spcBef>
                <a:spcPts val="0"/>
              </a:spcBef>
              <a:spcAft>
                <a:spcPts val="267"/>
              </a:spcAft>
              <a:buClrTx/>
              <a:buSzTx/>
              <a:buFontTx/>
              <a:buNone/>
              <a:tabLst/>
              <a:defRPr/>
            </a:pPr>
            <a:r>
              <a:rPr lang="en-US" sz="1400" b="0" i="0" kern="1200" cap="none" dirty="0">
                <a:solidFill>
                  <a:schemeClr val="tx1"/>
                </a:solidFill>
                <a:latin typeface="+mj-lt"/>
                <a:ea typeface="+mn-ea"/>
                <a:cs typeface="Arial" charset="0"/>
              </a:rPr>
              <a:t>Beijing</a:t>
            </a:r>
          </a:p>
          <a:p>
            <a:pPr marL="0" marR="0" indent="0" algn="l" defTabSz="1219170" rtl="0" eaLnBrk="1" fontAlgn="auto" latinLnBrk="0" hangingPunct="1">
              <a:lnSpc>
                <a:spcPct val="100000"/>
              </a:lnSpc>
              <a:spcBef>
                <a:spcPts val="0"/>
              </a:spcBef>
              <a:spcAft>
                <a:spcPts val="267"/>
              </a:spcAft>
              <a:buClrTx/>
              <a:buSzTx/>
              <a:buFontTx/>
              <a:buNone/>
              <a:tabLst/>
              <a:defRPr/>
            </a:pPr>
            <a:r>
              <a:rPr lang="en-US" sz="1400" b="0" i="0" kern="1200" cap="none" dirty="0">
                <a:solidFill>
                  <a:schemeClr val="tx1"/>
                </a:solidFill>
                <a:latin typeface="+mj-lt"/>
                <a:ea typeface="+mn-ea"/>
                <a:cs typeface="Arial" charset="0"/>
              </a:rPr>
              <a:t>Boston</a:t>
            </a:r>
          </a:p>
          <a:p>
            <a:pPr marL="0" marR="0" indent="0" algn="l" defTabSz="1219170" rtl="0" eaLnBrk="1" fontAlgn="auto" latinLnBrk="0" hangingPunct="1">
              <a:lnSpc>
                <a:spcPct val="100000"/>
              </a:lnSpc>
              <a:spcBef>
                <a:spcPts val="0"/>
              </a:spcBef>
              <a:spcAft>
                <a:spcPts val="267"/>
              </a:spcAft>
              <a:buClrTx/>
              <a:buSzTx/>
              <a:buFontTx/>
              <a:buNone/>
              <a:tabLst/>
              <a:defRPr/>
            </a:pPr>
            <a:r>
              <a:rPr lang="en-US" sz="1400" b="0" i="0" kern="1200" cap="none" dirty="0">
                <a:solidFill>
                  <a:schemeClr val="tx1"/>
                </a:solidFill>
                <a:latin typeface="+mj-lt"/>
                <a:ea typeface="+mn-ea"/>
                <a:cs typeface="Arial" charset="0"/>
              </a:rPr>
              <a:t>Brussels</a:t>
            </a:r>
          </a:p>
          <a:p>
            <a:pPr marL="0" marR="0" indent="0" algn="l" defTabSz="1219170" rtl="0" eaLnBrk="1" fontAlgn="auto" latinLnBrk="0" hangingPunct="1">
              <a:lnSpc>
                <a:spcPct val="100000"/>
              </a:lnSpc>
              <a:spcBef>
                <a:spcPts val="0"/>
              </a:spcBef>
              <a:spcAft>
                <a:spcPts val="267"/>
              </a:spcAft>
              <a:buClrTx/>
              <a:buSzTx/>
              <a:buFontTx/>
              <a:buNone/>
              <a:tabLst/>
              <a:defRPr/>
            </a:pPr>
            <a:r>
              <a:rPr lang="en-US" sz="1400" b="0" i="0" kern="1200" cap="none" dirty="0">
                <a:solidFill>
                  <a:schemeClr val="tx1"/>
                </a:solidFill>
                <a:latin typeface="+mj-lt"/>
                <a:ea typeface="+mn-ea"/>
                <a:cs typeface="Arial" charset="0"/>
              </a:rPr>
              <a:t>Century City</a:t>
            </a:r>
          </a:p>
          <a:p>
            <a:pPr marL="0" marR="0" indent="0" algn="l" defTabSz="1219170" rtl="0" eaLnBrk="1" fontAlgn="auto" latinLnBrk="0" hangingPunct="1">
              <a:lnSpc>
                <a:spcPct val="100000"/>
              </a:lnSpc>
              <a:spcBef>
                <a:spcPts val="0"/>
              </a:spcBef>
              <a:spcAft>
                <a:spcPts val="267"/>
              </a:spcAft>
              <a:buClrTx/>
              <a:buSzTx/>
              <a:buFontTx/>
              <a:buNone/>
              <a:tabLst/>
              <a:defRPr/>
            </a:pPr>
            <a:r>
              <a:rPr lang="en-US" sz="1400" b="0" i="0" kern="1200" cap="none" dirty="0">
                <a:solidFill>
                  <a:schemeClr val="tx1"/>
                </a:solidFill>
                <a:latin typeface="+mj-lt"/>
                <a:ea typeface="+mn-ea"/>
                <a:cs typeface="Arial" charset="0"/>
              </a:rPr>
              <a:t>Chicago</a:t>
            </a:r>
          </a:p>
          <a:p>
            <a:pPr marL="0" marR="0" indent="0" algn="l" defTabSz="1219170" rtl="0" eaLnBrk="1" fontAlgn="auto" latinLnBrk="0" hangingPunct="1">
              <a:lnSpc>
                <a:spcPct val="100000"/>
              </a:lnSpc>
              <a:spcBef>
                <a:spcPts val="0"/>
              </a:spcBef>
              <a:spcAft>
                <a:spcPts val="267"/>
              </a:spcAft>
              <a:buClrTx/>
              <a:buSzTx/>
              <a:buFontTx/>
              <a:buNone/>
              <a:tabLst/>
              <a:defRPr/>
            </a:pPr>
            <a:r>
              <a:rPr lang="en-US" sz="1400" b="0" i="0" kern="1200" cap="none" dirty="0">
                <a:solidFill>
                  <a:schemeClr val="tx1"/>
                </a:solidFill>
                <a:latin typeface="+mj-lt"/>
                <a:ea typeface="+mn-ea"/>
                <a:cs typeface="Arial" charset="0"/>
              </a:rPr>
              <a:t>Dallas</a:t>
            </a:r>
          </a:p>
          <a:p>
            <a:pPr marL="0" marR="0" indent="0" algn="l" defTabSz="1219170" rtl="0" eaLnBrk="1" fontAlgn="auto" latinLnBrk="0" hangingPunct="1">
              <a:lnSpc>
                <a:spcPct val="100000"/>
              </a:lnSpc>
              <a:spcBef>
                <a:spcPts val="0"/>
              </a:spcBef>
              <a:spcAft>
                <a:spcPts val="267"/>
              </a:spcAft>
              <a:buClrTx/>
              <a:buSzTx/>
              <a:buFontTx/>
              <a:buNone/>
              <a:tabLst/>
              <a:defRPr/>
            </a:pPr>
            <a:r>
              <a:rPr lang="en-US" sz="1400" b="0" i="0" kern="1200" cap="none" dirty="0">
                <a:solidFill>
                  <a:schemeClr val="tx1"/>
                </a:solidFill>
                <a:latin typeface="+mj-lt"/>
                <a:ea typeface="+mn-ea"/>
                <a:cs typeface="Arial" charset="0"/>
              </a:rPr>
              <a:t>Dubai</a:t>
            </a:r>
          </a:p>
          <a:p>
            <a:pPr marL="0" marR="0" indent="0" algn="l" defTabSz="1219170" rtl="0" eaLnBrk="1" fontAlgn="auto" latinLnBrk="0" hangingPunct="1">
              <a:lnSpc>
                <a:spcPct val="100000"/>
              </a:lnSpc>
              <a:spcBef>
                <a:spcPts val="0"/>
              </a:spcBef>
              <a:spcAft>
                <a:spcPts val="267"/>
              </a:spcAft>
              <a:buClrTx/>
              <a:buSzTx/>
              <a:buFontTx/>
              <a:buNone/>
              <a:tabLst/>
              <a:defRPr/>
            </a:pPr>
            <a:r>
              <a:rPr lang="en-US" sz="1400" b="0" i="0" kern="1200" cap="none" dirty="0">
                <a:solidFill>
                  <a:schemeClr val="tx1"/>
                </a:solidFill>
                <a:latin typeface="+mj-lt"/>
                <a:ea typeface="+mn-ea"/>
                <a:cs typeface="Arial" charset="0"/>
              </a:rPr>
              <a:t>Frankfurt </a:t>
            </a:r>
          </a:p>
          <a:p>
            <a:pPr marL="0" marR="0" indent="0" algn="l" defTabSz="1219170" rtl="0" eaLnBrk="1" fontAlgn="auto" latinLnBrk="0" hangingPunct="1">
              <a:lnSpc>
                <a:spcPct val="100000"/>
              </a:lnSpc>
              <a:spcBef>
                <a:spcPts val="0"/>
              </a:spcBef>
              <a:spcAft>
                <a:spcPts val="267"/>
              </a:spcAft>
              <a:buClrTx/>
              <a:buSzTx/>
              <a:buFontTx/>
              <a:buNone/>
              <a:tabLst/>
              <a:defRPr/>
            </a:pPr>
            <a:r>
              <a:rPr lang="en-US" sz="1400" b="0" i="0" kern="1200" cap="none" dirty="0">
                <a:solidFill>
                  <a:schemeClr val="tx1"/>
                </a:solidFill>
                <a:latin typeface="+mj-lt"/>
                <a:ea typeface="+mn-ea"/>
                <a:cs typeface="Arial" charset="0"/>
              </a:rPr>
              <a:t>Hartford</a:t>
            </a:r>
          </a:p>
          <a:p>
            <a:pPr marL="0" marR="0" indent="0" algn="l" defTabSz="1219170" rtl="0" eaLnBrk="1" fontAlgn="auto" latinLnBrk="0" hangingPunct="1">
              <a:lnSpc>
                <a:spcPct val="100000"/>
              </a:lnSpc>
              <a:spcBef>
                <a:spcPts val="0"/>
              </a:spcBef>
              <a:spcAft>
                <a:spcPts val="267"/>
              </a:spcAft>
              <a:buClrTx/>
              <a:buSzTx/>
              <a:buFontTx/>
              <a:buNone/>
              <a:tabLst/>
              <a:defRPr/>
            </a:pPr>
            <a:r>
              <a:rPr lang="en-US" sz="1400" b="0" i="0" kern="1200" cap="none" dirty="0">
                <a:solidFill>
                  <a:schemeClr val="tx1"/>
                </a:solidFill>
                <a:latin typeface="+mj-lt"/>
                <a:ea typeface="+mn-ea"/>
                <a:cs typeface="Arial" charset="0"/>
              </a:rPr>
              <a:t>Hong Kong</a:t>
            </a:r>
          </a:p>
          <a:p>
            <a:pPr marL="0" marR="0" indent="0" algn="l" defTabSz="1219170" rtl="0" eaLnBrk="1" fontAlgn="auto" latinLnBrk="0" hangingPunct="1">
              <a:lnSpc>
                <a:spcPct val="100000"/>
              </a:lnSpc>
              <a:spcBef>
                <a:spcPts val="0"/>
              </a:spcBef>
              <a:spcAft>
                <a:spcPts val="267"/>
              </a:spcAft>
              <a:buClrTx/>
              <a:buSzTx/>
              <a:buFontTx/>
              <a:buNone/>
              <a:tabLst/>
              <a:defRPr/>
            </a:pPr>
            <a:r>
              <a:rPr lang="en-US" sz="1400" b="0" i="0" kern="1200" cap="none" dirty="0">
                <a:solidFill>
                  <a:schemeClr val="tx1"/>
                </a:solidFill>
                <a:latin typeface="+mj-lt"/>
                <a:ea typeface="+mn-ea"/>
                <a:cs typeface="Arial" charset="0"/>
              </a:rPr>
              <a:t>Houston</a:t>
            </a:r>
          </a:p>
          <a:p>
            <a:pPr marL="0" marR="0" indent="0" algn="l" defTabSz="1219170" rtl="0" eaLnBrk="1" fontAlgn="auto" latinLnBrk="0" hangingPunct="1">
              <a:lnSpc>
                <a:spcPct val="100000"/>
              </a:lnSpc>
              <a:spcBef>
                <a:spcPts val="0"/>
              </a:spcBef>
              <a:spcAft>
                <a:spcPts val="267"/>
              </a:spcAft>
              <a:buClrTx/>
              <a:buSzTx/>
              <a:buFontTx/>
              <a:buNone/>
              <a:tabLst/>
              <a:defRPr/>
            </a:pPr>
            <a:r>
              <a:rPr lang="en-US" sz="1400" b="0" i="0" kern="1200" cap="none" dirty="0">
                <a:solidFill>
                  <a:schemeClr val="tx1"/>
                </a:solidFill>
                <a:latin typeface="+mj-lt"/>
                <a:ea typeface="+mn-ea"/>
                <a:cs typeface="Arial" charset="0"/>
              </a:rPr>
              <a:t>London</a:t>
            </a:r>
          </a:p>
          <a:p>
            <a:pPr marL="0" marR="0" indent="0" algn="l" defTabSz="1219170" rtl="0" eaLnBrk="1" fontAlgn="auto" latinLnBrk="0" hangingPunct="1">
              <a:lnSpc>
                <a:spcPct val="100000"/>
              </a:lnSpc>
              <a:spcBef>
                <a:spcPts val="0"/>
              </a:spcBef>
              <a:spcAft>
                <a:spcPts val="267"/>
              </a:spcAft>
              <a:buClrTx/>
              <a:buSzTx/>
              <a:buFontTx/>
              <a:buNone/>
              <a:tabLst/>
              <a:defRPr/>
            </a:pPr>
            <a:r>
              <a:rPr lang="en-US" sz="1400" b="0" i="0" kern="1200" cap="none" dirty="0">
                <a:solidFill>
                  <a:schemeClr val="tx1"/>
                </a:solidFill>
                <a:latin typeface="+mj-lt"/>
                <a:ea typeface="+mn-ea"/>
                <a:cs typeface="Arial" charset="0"/>
              </a:rPr>
              <a:t>Los Angeles</a:t>
            </a:r>
          </a:p>
          <a:p>
            <a:pPr marL="0" marR="0" indent="0" algn="l" defTabSz="1219170" rtl="0" eaLnBrk="1" fontAlgn="auto" latinLnBrk="0" hangingPunct="1">
              <a:lnSpc>
                <a:spcPct val="100000"/>
              </a:lnSpc>
              <a:spcBef>
                <a:spcPts val="0"/>
              </a:spcBef>
              <a:spcAft>
                <a:spcPts val="267"/>
              </a:spcAft>
              <a:buClrTx/>
              <a:buSzTx/>
              <a:buFontTx/>
              <a:buNone/>
              <a:tabLst/>
              <a:defRPr/>
            </a:pPr>
            <a:r>
              <a:rPr lang="en-US" sz="1400" b="0" i="0" kern="1200" cap="none" dirty="0">
                <a:solidFill>
                  <a:schemeClr val="tx1"/>
                </a:solidFill>
                <a:latin typeface="+mj-lt"/>
                <a:ea typeface="+mn-ea"/>
                <a:cs typeface="Arial" charset="0"/>
              </a:rPr>
              <a:t>Miami</a:t>
            </a:r>
          </a:p>
          <a:p>
            <a:pPr marL="0" marR="0" indent="0" algn="l" defTabSz="1219170" rtl="0" eaLnBrk="1" fontAlgn="auto" latinLnBrk="0" hangingPunct="1">
              <a:lnSpc>
                <a:spcPct val="100000"/>
              </a:lnSpc>
              <a:spcBef>
                <a:spcPts val="0"/>
              </a:spcBef>
              <a:spcAft>
                <a:spcPts val="267"/>
              </a:spcAft>
              <a:buClrTx/>
              <a:buSzTx/>
              <a:buFontTx/>
              <a:buNone/>
              <a:tabLst/>
              <a:defRPr/>
            </a:pPr>
            <a:r>
              <a:rPr lang="en-US" sz="1400" b="0" i="0" kern="1200" cap="none" dirty="0">
                <a:solidFill>
                  <a:schemeClr val="tx1"/>
                </a:solidFill>
                <a:latin typeface="+mj-lt"/>
                <a:ea typeface="+mn-ea"/>
                <a:cs typeface="Arial" charset="0"/>
              </a:rPr>
              <a:t>Munich</a:t>
            </a:r>
          </a:p>
          <a:p>
            <a:pPr marL="0" marR="0" indent="0" algn="l" defTabSz="1219170" rtl="0" eaLnBrk="1" fontAlgn="auto" latinLnBrk="0" hangingPunct="1">
              <a:lnSpc>
                <a:spcPct val="100000"/>
              </a:lnSpc>
              <a:spcBef>
                <a:spcPts val="0"/>
              </a:spcBef>
              <a:spcAft>
                <a:spcPts val="267"/>
              </a:spcAft>
              <a:buClrTx/>
              <a:buSzTx/>
              <a:buFontTx/>
              <a:buNone/>
              <a:tabLst/>
              <a:defRPr/>
            </a:pPr>
            <a:r>
              <a:rPr lang="en-US" sz="1400" b="0" i="0" kern="1200" cap="none" dirty="0">
                <a:solidFill>
                  <a:schemeClr val="tx1"/>
                </a:solidFill>
                <a:latin typeface="+mj-lt"/>
                <a:ea typeface="+mn-ea"/>
                <a:cs typeface="Arial" charset="0"/>
              </a:rPr>
              <a:t>New York</a:t>
            </a:r>
          </a:p>
          <a:p>
            <a:pPr marL="0" marR="0" indent="0" algn="l" defTabSz="1219170" rtl="0" eaLnBrk="1" fontAlgn="auto" latinLnBrk="0" hangingPunct="1">
              <a:lnSpc>
                <a:spcPct val="100000"/>
              </a:lnSpc>
              <a:spcBef>
                <a:spcPts val="0"/>
              </a:spcBef>
              <a:spcAft>
                <a:spcPts val="267"/>
              </a:spcAft>
              <a:buClrTx/>
              <a:buSzTx/>
              <a:buFontTx/>
              <a:buNone/>
              <a:tabLst/>
              <a:defRPr/>
            </a:pPr>
            <a:r>
              <a:rPr lang="en-US" sz="1400" b="0" i="0" kern="1200" cap="none" dirty="0">
                <a:solidFill>
                  <a:schemeClr val="tx1"/>
                </a:solidFill>
                <a:latin typeface="+mj-lt"/>
                <a:ea typeface="+mn-ea"/>
                <a:cs typeface="Arial" charset="0"/>
              </a:rPr>
              <a:t>Orange County</a:t>
            </a:r>
          </a:p>
          <a:p>
            <a:pPr marL="0" marR="0" indent="0" algn="l" defTabSz="1219170" rtl="0" eaLnBrk="1" fontAlgn="auto" latinLnBrk="0" hangingPunct="1">
              <a:lnSpc>
                <a:spcPct val="100000"/>
              </a:lnSpc>
              <a:spcBef>
                <a:spcPts val="0"/>
              </a:spcBef>
              <a:spcAft>
                <a:spcPts val="267"/>
              </a:spcAft>
              <a:buClrTx/>
              <a:buSzTx/>
              <a:buFontTx/>
              <a:buNone/>
              <a:tabLst/>
              <a:defRPr/>
            </a:pPr>
            <a:r>
              <a:rPr lang="en-US" sz="1400" b="0" i="0" kern="1200" cap="none" dirty="0">
                <a:solidFill>
                  <a:schemeClr val="tx1"/>
                </a:solidFill>
                <a:latin typeface="+mj-lt"/>
                <a:ea typeface="+mn-ea"/>
                <a:cs typeface="Arial" charset="0"/>
              </a:rPr>
              <a:t>Paris </a:t>
            </a:r>
          </a:p>
          <a:p>
            <a:pPr marL="0" marR="0" indent="0" algn="l" defTabSz="1219170" rtl="0" eaLnBrk="1" fontAlgn="auto" latinLnBrk="0" hangingPunct="1">
              <a:lnSpc>
                <a:spcPct val="100000"/>
              </a:lnSpc>
              <a:spcBef>
                <a:spcPts val="0"/>
              </a:spcBef>
              <a:spcAft>
                <a:spcPts val="267"/>
              </a:spcAft>
              <a:buClrTx/>
              <a:buSzTx/>
              <a:buFontTx/>
              <a:buNone/>
              <a:tabLst/>
              <a:defRPr/>
            </a:pPr>
            <a:r>
              <a:rPr lang="en-US" sz="1400" b="0" i="0" kern="1200" cap="none" dirty="0">
                <a:solidFill>
                  <a:schemeClr val="tx1"/>
                </a:solidFill>
                <a:latin typeface="+mj-lt"/>
                <a:ea typeface="+mn-ea"/>
                <a:cs typeface="Arial" charset="0"/>
              </a:rPr>
              <a:t>Philadelphia</a:t>
            </a:r>
          </a:p>
          <a:p>
            <a:pPr marL="0" marR="0" indent="0" algn="l" defTabSz="1219170" rtl="0" eaLnBrk="1" fontAlgn="auto" latinLnBrk="0" hangingPunct="1">
              <a:lnSpc>
                <a:spcPct val="100000"/>
              </a:lnSpc>
              <a:spcBef>
                <a:spcPts val="0"/>
              </a:spcBef>
              <a:spcAft>
                <a:spcPts val="267"/>
              </a:spcAft>
              <a:buClrTx/>
              <a:buSzTx/>
              <a:buFontTx/>
              <a:buNone/>
              <a:tabLst/>
              <a:defRPr/>
            </a:pPr>
            <a:r>
              <a:rPr lang="en-US" sz="1400" b="0" i="0" kern="1200" cap="none" dirty="0">
                <a:solidFill>
                  <a:schemeClr val="tx1"/>
                </a:solidFill>
                <a:latin typeface="+mj-lt"/>
                <a:ea typeface="+mn-ea"/>
                <a:cs typeface="Arial" charset="0"/>
              </a:rPr>
              <a:t>Pittsburgh</a:t>
            </a:r>
          </a:p>
          <a:p>
            <a:pPr marL="0" marR="0" indent="0" algn="l" defTabSz="1219170" rtl="0" eaLnBrk="1" fontAlgn="auto" latinLnBrk="0" hangingPunct="1">
              <a:lnSpc>
                <a:spcPct val="100000"/>
              </a:lnSpc>
              <a:spcBef>
                <a:spcPts val="0"/>
              </a:spcBef>
              <a:spcAft>
                <a:spcPts val="267"/>
              </a:spcAft>
              <a:buClrTx/>
              <a:buSzTx/>
              <a:buFontTx/>
              <a:buNone/>
              <a:tabLst/>
              <a:defRPr/>
            </a:pPr>
            <a:r>
              <a:rPr lang="en-US" sz="1400" b="0" i="0" kern="1200" cap="none" dirty="0">
                <a:solidFill>
                  <a:schemeClr val="tx1"/>
                </a:solidFill>
                <a:latin typeface="+mj-lt"/>
                <a:ea typeface="+mn-ea"/>
                <a:cs typeface="Arial" charset="0"/>
              </a:rPr>
              <a:t>Princeton</a:t>
            </a:r>
          </a:p>
          <a:p>
            <a:pPr marL="0" marR="0" indent="0" algn="l" defTabSz="1219170" rtl="0" eaLnBrk="1" fontAlgn="auto" latinLnBrk="0" hangingPunct="1">
              <a:lnSpc>
                <a:spcPct val="100000"/>
              </a:lnSpc>
              <a:spcBef>
                <a:spcPts val="0"/>
              </a:spcBef>
              <a:spcAft>
                <a:spcPts val="267"/>
              </a:spcAft>
              <a:buClrTx/>
              <a:buSzTx/>
              <a:buFontTx/>
              <a:buNone/>
              <a:tabLst/>
              <a:defRPr/>
            </a:pPr>
            <a:r>
              <a:rPr lang="en-US" sz="1400" b="0" i="0" kern="1200" cap="none" dirty="0">
                <a:solidFill>
                  <a:schemeClr val="tx1"/>
                </a:solidFill>
                <a:latin typeface="+mj-lt"/>
                <a:ea typeface="+mn-ea"/>
                <a:cs typeface="Arial" charset="0"/>
              </a:rPr>
              <a:t>San Francisco</a:t>
            </a:r>
          </a:p>
          <a:p>
            <a:pPr marL="0" marR="0" indent="0" algn="l" defTabSz="1219170" rtl="0" eaLnBrk="1" fontAlgn="auto" latinLnBrk="0" hangingPunct="1">
              <a:lnSpc>
                <a:spcPct val="100000"/>
              </a:lnSpc>
              <a:spcBef>
                <a:spcPts val="0"/>
              </a:spcBef>
              <a:spcAft>
                <a:spcPts val="267"/>
              </a:spcAft>
              <a:buClrTx/>
              <a:buSzTx/>
              <a:buFontTx/>
              <a:buNone/>
              <a:tabLst/>
              <a:defRPr/>
            </a:pPr>
            <a:r>
              <a:rPr lang="en-US" sz="1400" dirty="0">
                <a:latin typeface="+mj-lt"/>
              </a:rPr>
              <a:t>Seattle</a:t>
            </a:r>
            <a:endParaRPr lang="en-US" sz="1400" b="0" i="0" kern="1200" cap="none" dirty="0">
              <a:solidFill>
                <a:schemeClr val="tx1"/>
              </a:solidFill>
              <a:latin typeface="+mj-lt"/>
              <a:ea typeface="+mn-ea"/>
              <a:cs typeface="Arial" charset="0"/>
            </a:endParaRPr>
          </a:p>
          <a:p>
            <a:pPr marL="0" marR="0" indent="0" algn="l" defTabSz="1219170" rtl="0" eaLnBrk="1" fontAlgn="auto" latinLnBrk="0" hangingPunct="1">
              <a:lnSpc>
                <a:spcPct val="100000"/>
              </a:lnSpc>
              <a:spcBef>
                <a:spcPts val="0"/>
              </a:spcBef>
              <a:spcAft>
                <a:spcPts val="267"/>
              </a:spcAft>
              <a:buClrTx/>
              <a:buSzTx/>
              <a:buFontTx/>
              <a:buNone/>
              <a:tabLst/>
              <a:defRPr/>
            </a:pPr>
            <a:r>
              <a:rPr lang="en-US" sz="1400" b="0" i="0" kern="1200" cap="none" dirty="0">
                <a:solidFill>
                  <a:schemeClr val="tx1"/>
                </a:solidFill>
                <a:latin typeface="+mj-lt"/>
                <a:ea typeface="+mn-ea"/>
                <a:cs typeface="Arial" charset="0"/>
              </a:rPr>
              <a:t>Shanghai</a:t>
            </a:r>
          </a:p>
          <a:p>
            <a:pPr marL="0" marR="0" indent="0" algn="l" defTabSz="1219170" rtl="0" eaLnBrk="1" fontAlgn="auto" latinLnBrk="0" hangingPunct="1">
              <a:lnSpc>
                <a:spcPct val="100000"/>
              </a:lnSpc>
              <a:spcBef>
                <a:spcPts val="0"/>
              </a:spcBef>
              <a:spcAft>
                <a:spcPts val="267"/>
              </a:spcAft>
              <a:buClrTx/>
              <a:buSzTx/>
              <a:buFontTx/>
              <a:buNone/>
              <a:tabLst/>
              <a:defRPr/>
            </a:pPr>
            <a:r>
              <a:rPr lang="en-US" sz="1400" b="0" i="0" kern="1200" cap="none" dirty="0">
                <a:solidFill>
                  <a:schemeClr val="tx1"/>
                </a:solidFill>
                <a:latin typeface="+mj-lt"/>
                <a:ea typeface="+mn-ea"/>
                <a:cs typeface="Arial" charset="0"/>
              </a:rPr>
              <a:t>Silicon Valley</a:t>
            </a:r>
          </a:p>
          <a:p>
            <a:pPr marL="0" marR="0" indent="0" algn="l" defTabSz="1219170" rtl="0" eaLnBrk="1" fontAlgn="auto" latinLnBrk="0" hangingPunct="1">
              <a:lnSpc>
                <a:spcPct val="100000"/>
              </a:lnSpc>
              <a:spcBef>
                <a:spcPts val="0"/>
              </a:spcBef>
              <a:spcAft>
                <a:spcPts val="267"/>
              </a:spcAft>
              <a:buClrTx/>
              <a:buSzTx/>
              <a:buFontTx/>
              <a:buNone/>
              <a:tabLst/>
              <a:defRPr/>
            </a:pPr>
            <a:r>
              <a:rPr lang="en-US" sz="1400" b="0" i="0" kern="1200" cap="none" dirty="0">
                <a:solidFill>
                  <a:schemeClr val="tx1"/>
                </a:solidFill>
                <a:latin typeface="+mj-lt"/>
                <a:ea typeface="+mn-ea"/>
                <a:cs typeface="Arial" charset="0"/>
              </a:rPr>
              <a:t>Singapore</a:t>
            </a:r>
          </a:p>
          <a:p>
            <a:pPr marL="0" marR="0" indent="0" algn="l" defTabSz="1219170" rtl="0" eaLnBrk="1" fontAlgn="auto" latinLnBrk="0" hangingPunct="1">
              <a:lnSpc>
                <a:spcPct val="100000"/>
              </a:lnSpc>
              <a:spcBef>
                <a:spcPts val="0"/>
              </a:spcBef>
              <a:spcAft>
                <a:spcPts val="267"/>
              </a:spcAft>
              <a:buClrTx/>
              <a:buSzTx/>
              <a:buFontTx/>
              <a:buNone/>
              <a:tabLst/>
              <a:defRPr/>
            </a:pPr>
            <a:r>
              <a:rPr lang="en-US" sz="1400" b="0" i="0" kern="1200" cap="none" dirty="0">
                <a:solidFill>
                  <a:schemeClr val="tx1"/>
                </a:solidFill>
                <a:latin typeface="+mj-lt"/>
                <a:ea typeface="+mn-ea"/>
                <a:cs typeface="Arial" charset="0"/>
              </a:rPr>
              <a:t>Tokyo</a:t>
            </a:r>
          </a:p>
          <a:p>
            <a:pPr marL="0" marR="0" indent="0" algn="l" defTabSz="1219170" rtl="0" eaLnBrk="1" fontAlgn="auto" latinLnBrk="0" hangingPunct="1">
              <a:lnSpc>
                <a:spcPct val="100000"/>
              </a:lnSpc>
              <a:spcBef>
                <a:spcPts val="0"/>
              </a:spcBef>
              <a:spcAft>
                <a:spcPts val="267"/>
              </a:spcAft>
              <a:buClrTx/>
              <a:buSzTx/>
              <a:buFontTx/>
              <a:buNone/>
              <a:tabLst/>
              <a:defRPr/>
            </a:pPr>
            <a:r>
              <a:rPr lang="en-US" sz="1400" b="0" i="0" kern="1200" cap="none" dirty="0">
                <a:solidFill>
                  <a:schemeClr val="tx1"/>
                </a:solidFill>
                <a:latin typeface="+mj-lt"/>
                <a:ea typeface="+mn-ea"/>
                <a:cs typeface="Arial" charset="0"/>
              </a:rPr>
              <a:t>Washington, DC</a:t>
            </a:r>
          </a:p>
          <a:p>
            <a:pPr marL="0" marR="0" indent="0" algn="l" defTabSz="1219170" rtl="0" eaLnBrk="1" fontAlgn="auto" latinLnBrk="0" hangingPunct="1">
              <a:lnSpc>
                <a:spcPct val="100000"/>
              </a:lnSpc>
              <a:spcBef>
                <a:spcPts val="0"/>
              </a:spcBef>
              <a:spcAft>
                <a:spcPts val="267"/>
              </a:spcAft>
              <a:buClrTx/>
              <a:buSzTx/>
              <a:buFontTx/>
              <a:buNone/>
              <a:tabLst/>
              <a:defRPr/>
            </a:pPr>
            <a:r>
              <a:rPr lang="en-US" sz="1400" b="0" i="0" kern="1200" cap="none" dirty="0">
                <a:solidFill>
                  <a:schemeClr val="tx1"/>
                </a:solidFill>
                <a:latin typeface="+mj-lt"/>
                <a:ea typeface="+mn-ea"/>
                <a:cs typeface="Arial" charset="0"/>
              </a:rPr>
              <a:t>Wilmington</a:t>
            </a:r>
          </a:p>
        </p:txBody>
      </p:sp>
      <p:pic>
        <p:nvPicPr>
          <p:cNvPr id="11" name="Picture 10">
            <a:extLst>
              <a:ext uri="{FF2B5EF4-FFF2-40B4-BE49-F238E27FC236}">
                <a16:creationId xmlns:a16="http://schemas.microsoft.com/office/drawing/2014/main" id="{D53585B8-9566-4469-0003-CAF9B9B5D2BA}"/>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3559627" y="855542"/>
            <a:ext cx="8184965" cy="4753767"/>
          </a:xfrm>
          <a:prstGeom prst="rect">
            <a:avLst/>
          </a:prstGeom>
        </p:spPr>
      </p:pic>
    </p:spTree>
    <p:extLst>
      <p:ext uri="{BB962C8B-B14F-4D97-AF65-F5344CB8AC3E}">
        <p14:creationId xmlns:p14="http://schemas.microsoft.com/office/powerpoint/2010/main" val="3364773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 1 Photo">
    <p:spTree>
      <p:nvGrpSpPr>
        <p:cNvPr id="1" name=""/>
        <p:cNvGrpSpPr/>
        <p:nvPr/>
      </p:nvGrpSpPr>
      <p:grpSpPr>
        <a:xfrm>
          <a:off x="0" y="0"/>
          <a:ext cx="0" cy="0"/>
          <a:chOff x="0" y="0"/>
          <a:chExt cx="0" cy="0"/>
        </a:xfrm>
      </p:grpSpPr>
      <p:sp>
        <p:nvSpPr>
          <p:cNvPr id="2" name="Title 1"/>
          <p:cNvSpPr>
            <a:spLocks noGrp="1"/>
          </p:cNvSpPr>
          <p:nvPr>
            <p:ph type="title"/>
          </p:nvPr>
        </p:nvSpPr>
        <p:spPr>
          <a:xfrm>
            <a:off x="487680" y="332541"/>
            <a:ext cx="11211137" cy="1005840"/>
          </a:xfrm>
        </p:spPr>
        <p:txBody>
          <a:bodyPr anchor="ctr"/>
          <a:lstStyle/>
          <a:p>
            <a:r>
              <a:rPr lang="en-US"/>
              <a:t>Click to edit Master title style</a:t>
            </a:r>
            <a:endParaRPr lang="en-US" dirty="0"/>
          </a:p>
        </p:txBody>
      </p:sp>
      <p:sp>
        <p:nvSpPr>
          <p:cNvPr id="3" name="Content Placeholder 2"/>
          <p:cNvSpPr>
            <a:spLocks noGrp="1"/>
          </p:cNvSpPr>
          <p:nvPr>
            <p:ph idx="1" hasCustomPrompt="1"/>
          </p:nvPr>
        </p:nvSpPr>
        <p:spPr>
          <a:xfrm>
            <a:off x="482601" y="5019040"/>
            <a:ext cx="11216217" cy="927736"/>
          </a:xfrm>
        </p:spPr>
        <p:txBody>
          <a:bodyPr>
            <a:noAutofit/>
          </a:bodyPr>
          <a:lstStyle>
            <a:lvl1pPr marL="0" indent="0">
              <a:buNone/>
              <a:defRPr sz="1600" baseline="0"/>
            </a:lvl1pPr>
            <a:lvl2pPr marL="306908" indent="0">
              <a:buNone/>
              <a:defRPr sz="1600"/>
            </a:lvl2pPr>
            <a:lvl3pPr marL="613818" indent="0">
              <a:buNone/>
              <a:defRPr sz="1600"/>
            </a:lvl3pPr>
            <a:lvl4pPr marL="910144" indent="0">
              <a:buNone/>
              <a:defRPr sz="1600"/>
            </a:lvl4pPr>
            <a:lvl5pPr marL="1214936" indent="0">
              <a:buNone/>
              <a:defRPr sz="1600"/>
            </a:lvl5pPr>
          </a:lstStyle>
          <a:p>
            <a:pPr lvl="0"/>
            <a:r>
              <a:rPr lang="en-US" dirty="0"/>
              <a:t>Add text here to provide added context for the images in on this slide. </a:t>
            </a:r>
          </a:p>
        </p:txBody>
      </p:sp>
      <p:sp>
        <p:nvSpPr>
          <p:cNvPr id="4" name="Date Placeholder 3"/>
          <p:cNvSpPr>
            <a:spLocks noGrp="1"/>
          </p:cNvSpPr>
          <p:nvPr>
            <p:ph type="dt" sz="half" idx="10"/>
          </p:nvPr>
        </p:nvSpPr>
        <p:spPr/>
        <p:txBody>
          <a:bodyPr/>
          <a:lstStyle/>
          <a:p>
            <a:r>
              <a:rPr lang="en-US" dirty="0"/>
              <a:t>Month 00, 0000 (if needed)</a:t>
            </a:r>
          </a:p>
        </p:txBody>
      </p:sp>
      <p:sp>
        <p:nvSpPr>
          <p:cNvPr id="6" name="Slide Number Placeholder 5"/>
          <p:cNvSpPr>
            <a:spLocks noGrp="1"/>
          </p:cNvSpPr>
          <p:nvPr>
            <p:ph type="sldNum" sz="quarter" idx="12"/>
          </p:nvPr>
        </p:nvSpPr>
        <p:spPr>
          <a:xfrm>
            <a:off x="11502886" y="6309360"/>
            <a:ext cx="388732" cy="365760"/>
          </a:xfrm>
        </p:spPr>
        <p:txBody>
          <a:bodyPr/>
          <a:lstStyle/>
          <a:p>
            <a:pPr>
              <a:defRPr/>
            </a:pPr>
            <a:fld id="{1CD582F8-09C7-4834-9CB0-B472C8B98292}" type="slidenum">
              <a:rPr lang="en-US" smtClean="0"/>
              <a:pPr>
                <a:defRPr/>
              </a:pPr>
              <a:t>‹#›</a:t>
            </a:fld>
            <a:endParaRPr lang="en-US" dirty="0"/>
          </a:p>
        </p:txBody>
      </p:sp>
      <p:sp>
        <p:nvSpPr>
          <p:cNvPr id="7" name="Footer Placeholder 3"/>
          <p:cNvSpPr>
            <a:spLocks noGrp="1"/>
          </p:cNvSpPr>
          <p:nvPr>
            <p:ph type="ftr" sz="quarter" idx="3"/>
          </p:nvPr>
        </p:nvSpPr>
        <p:spPr>
          <a:xfrm>
            <a:off x="4055521" y="6339840"/>
            <a:ext cx="2133600" cy="243840"/>
          </a:xfrm>
          <a:prstGeom prst="rect">
            <a:avLst/>
          </a:prstGeom>
        </p:spPr>
        <p:txBody>
          <a:bodyPr lIns="0" tIns="0" rIns="0" bIns="0" anchor="b"/>
          <a:lstStyle>
            <a:lvl1pPr algn="l" rtl="0" fontAlgn="base">
              <a:spcBef>
                <a:spcPct val="0"/>
              </a:spcBef>
              <a:spcAft>
                <a:spcPct val="0"/>
              </a:spcAft>
              <a:defRPr lang="en-US" sz="1067" kern="1200" smtClean="0">
                <a:solidFill>
                  <a:schemeClr val="tx1"/>
                </a:solidFill>
                <a:latin typeface="Arial" charset="0"/>
                <a:ea typeface="+mn-ea"/>
                <a:cs typeface="Arial" charset="0"/>
              </a:defRPr>
            </a:lvl1pPr>
          </a:lstStyle>
          <a:p>
            <a:r>
              <a:rPr lang="en-US" dirty="0"/>
              <a:t>Footer (if needed)</a:t>
            </a:r>
          </a:p>
        </p:txBody>
      </p:sp>
      <p:sp>
        <p:nvSpPr>
          <p:cNvPr id="8" name="Picture Placeholder 2"/>
          <p:cNvSpPr>
            <a:spLocks noGrp="1"/>
          </p:cNvSpPr>
          <p:nvPr>
            <p:ph type="pic" sz="quarter" idx="13"/>
          </p:nvPr>
        </p:nvSpPr>
        <p:spPr>
          <a:xfrm>
            <a:off x="482600" y="1483360"/>
            <a:ext cx="11216216" cy="3261360"/>
          </a:xfrm>
          <a:prstGeom prst="rect">
            <a:avLst/>
          </a:prstGeom>
          <a:solidFill>
            <a:schemeClr val="tx1">
              <a:lumMod val="10000"/>
              <a:lumOff val="90000"/>
            </a:schemeClr>
          </a:solidFill>
        </p:spPr>
        <p:txBody>
          <a:bodyPr tIns="1548000" anchor="ctr"/>
          <a:lstStyle>
            <a:lvl1pPr marL="0" indent="0" algn="ctr">
              <a:buNone/>
              <a:defRPr sz="2000">
                <a:solidFill>
                  <a:schemeClr val="tx1">
                    <a:lumMod val="75000"/>
                    <a:lumOff val="25000"/>
                  </a:schemeClr>
                </a:solidFill>
              </a:defRPr>
            </a:lvl1pPr>
          </a:lstStyle>
          <a:p>
            <a:r>
              <a:rPr lang="en-US" dirty="0"/>
              <a:t>Click icon to add picture</a:t>
            </a:r>
          </a:p>
        </p:txBody>
      </p:sp>
    </p:spTree>
    <p:extLst>
      <p:ext uri="{BB962C8B-B14F-4D97-AF65-F5344CB8AC3E}">
        <p14:creationId xmlns:p14="http://schemas.microsoft.com/office/powerpoint/2010/main" val="1818659294"/>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lor Palette Referenc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457346" y="6309360"/>
            <a:ext cx="484716" cy="365760"/>
          </a:xfrm>
        </p:spPr>
        <p:txBody>
          <a:bodyPr/>
          <a:lstStyle>
            <a:lvl1pPr>
              <a:defRPr>
                <a:latin typeface="+mj-lt"/>
              </a:defRPr>
            </a:lvl1pPr>
          </a:lstStyle>
          <a:p>
            <a:pPr>
              <a:defRPr/>
            </a:pPr>
            <a:fld id="{239FF972-6058-4859-ADE8-D70EEBA9A665}" type="slidenum">
              <a:rPr lang="en-US" smtClean="0"/>
              <a:pPr>
                <a:defRPr/>
              </a:pPr>
              <a:t>‹#›</a:t>
            </a:fld>
            <a:endParaRPr lang="en-US" dirty="0"/>
          </a:p>
        </p:txBody>
      </p:sp>
      <p:sp>
        <p:nvSpPr>
          <p:cNvPr id="5" name="Title 1"/>
          <p:cNvSpPr>
            <a:spLocks noGrp="1"/>
          </p:cNvSpPr>
          <p:nvPr userDrawn="1">
            <p:ph type="title"/>
          </p:nvPr>
        </p:nvSpPr>
        <p:spPr>
          <a:xfrm>
            <a:off x="487680" y="303333"/>
            <a:ext cx="11211137" cy="1005840"/>
          </a:xfrm>
        </p:spPr>
        <p:txBody>
          <a:bodyPr/>
          <a:lstStyle>
            <a:lvl1pPr>
              <a:defRPr>
                <a:latin typeface="+mj-lt"/>
              </a:defRPr>
            </a:lvl1pPr>
          </a:lstStyle>
          <a:p>
            <a:r>
              <a:rPr lang="en-US" dirty="0"/>
              <a:t>Click to edit Master title style</a:t>
            </a:r>
          </a:p>
        </p:txBody>
      </p:sp>
      <p:sp>
        <p:nvSpPr>
          <p:cNvPr id="7" name="Slide Number Placeholder 3"/>
          <p:cNvSpPr txBox="1">
            <a:spLocks/>
          </p:cNvSpPr>
          <p:nvPr userDrawn="1"/>
        </p:nvSpPr>
        <p:spPr bwMode="gray">
          <a:xfrm>
            <a:off x="11214102" y="6309360"/>
            <a:ext cx="484716" cy="365760"/>
          </a:xfrm>
          <a:prstGeom prst="rect">
            <a:avLst/>
          </a:prstGeom>
        </p:spPr>
        <p:txBody>
          <a:bodyPr vert="horz" lIns="0" tIns="0" rIns="0" bIns="24384" rtlCol="0" anchor="ctr">
            <a:normAutofit/>
          </a:bodyP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chemeClr val="bg1"/>
              </a:solidFill>
              <a:effectLst/>
              <a:uLnTx/>
              <a:uFillTx/>
              <a:latin typeface="+mj-lt"/>
              <a:ea typeface="+mn-ea"/>
              <a:cs typeface="Arial" charset="0"/>
            </a:endParaRPr>
          </a:p>
        </p:txBody>
      </p:sp>
      <p:grpSp>
        <p:nvGrpSpPr>
          <p:cNvPr id="6" name="Group 5"/>
          <p:cNvGrpSpPr/>
          <p:nvPr userDrawn="1"/>
        </p:nvGrpSpPr>
        <p:grpSpPr>
          <a:xfrm>
            <a:off x="482600" y="1518459"/>
            <a:ext cx="11221721" cy="4318999"/>
            <a:chOff x="361949" y="1314853"/>
            <a:chExt cx="8416291" cy="3063240"/>
          </a:xfrm>
        </p:grpSpPr>
        <p:sp>
          <p:nvSpPr>
            <p:cNvPr id="22" name="Oval 21"/>
            <p:cNvSpPr>
              <a:spLocks noChangeAspect="1"/>
            </p:cNvSpPr>
            <p:nvPr userDrawn="1"/>
          </p:nvSpPr>
          <p:spPr bwMode="gray">
            <a:xfrm>
              <a:off x="361950" y="3097933"/>
              <a:ext cx="1371600" cy="1280160"/>
            </a:xfrm>
            <a:prstGeom prst="ellipse">
              <a:avLst/>
            </a:prstGeom>
            <a:solidFill>
              <a:srgbClr val="4F3996"/>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spcAft>
                  <a:spcPts val="400"/>
                </a:spcAft>
              </a:pPr>
              <a:r>
                <a:rPr lang="en-US" sz="1600" b="1" dirty="0">
                  <a:solidFill>
                    <a:schemeClr val="bg1"/>
                  </a:solidFill>
                  <a:latin typeface="+mj-lt"/>
                </a:rPr>
                <a:t>Purple</a:t>
              </a:r>
            </a:p>
            <a:p>
              <a:pPr algn="ctr"/>
              <a:r>
                <a:rPr lang="en-US" sz="1600" dirty="0">
                  <a:solidFill>
                    <a:schemeClr val="bg1"/>
                  </a:solidFill>
                  <a:latin typeface="+mj-lt"/>
                </a:rPr>
                <a:t>R 79</a:t>
              </a:r>
            </a:p>
            <a:p>
              <a:pPr algn="ctr"/>
              <a:r>
                <a:rPr lang="en-US" sz="1600" dirty="0">
                  <a:solidFill>
                    <a:schemeClr val="bg1"/>
                  </a:solidFill>
                  <a:latin typeface="+mj-lt"/>
                </a:rPr>
                <a:t>G 57</a:t>
              </a:r>
            </a:p>
            <a:p>
              <a:pPr algn="ctr"/>
              <a:r>
                <a:rPr lang="en-US" sz="1600" dirty="0">
                  <a:solidFill>
                    <a:schemeClr val="bg1"/>
                  </a:solidFill>
                  <a:latin typeface="+mj-lt"/>
                </a:rPr>
                <a:t>B 150</a:t>
              </a:r>
            </a:p>
          </p:txBody>
        </p:sp>
        <p:sp>
          <p:nvSpPr>
            <p:cNvPr id="23" name="Oval 22"/>
            <p:cNvSpPr>
              <a:spLocks noChangeAspect="1"/>
            </p:cNvSpPr>
            <p:nvPr userDrawn="1"/>
          </p:nvSpPr>
          <p:spPr bwMode="gray">
            <a:xfrm>
              <a:off x="361950" y="1554883"/>
              <a:ext cx="1371600" cy="1280160"/>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spcAft>
                  <a:spcPts val="400"/>
                </a:spcAft>
              </a:pPr>
              <a:r>
                <a:rPr lang="en-US" sz="1600" b="1" dirty="0">
                  <a:solidFill>
                    <a:schemeClr val="bg1"/>
                  </a:solidFill>
                  <a:latin typeface="+mj-lt"/>
                </a:rPr>
                <a:t>Black</a:t>
              </a:r>
            </a:p>
            <a:p>
              <a:pPr algn="ctr"/>
              <a:r>
                <a:rPr lang="en-US" sz="1600" dirty="0">
                  <a:solidFill>
                    <a:schemeClr val="bg1"/>
                  </a:solidFill>
                  <a:latin typeface="+mj-lt"/>
                </a:rPr>
                <a:t>R 0</a:t>
              </a:r>
            </a:p>
            <a:p>
              <a:pPr algn="ctr"/>
              <a:r>
                <a:rPr lang="en-US" sz="1600" dirty="0">
                  <a:solidFill>
                    <a:schemeClr val="bg1"/>
                  </a:solidFill>
                  <a:latin typeface="+mj-lt"/>
                </a:rPr>
                <a:t>G 0</a:t>
              </a:r>
            </a:p>
            <a:p>
              <a:pPr algn="ctr"/>
              <a:r>
                <a:rPr lang="en-US" sz="1600" dirty="0">
                  <a:solidFill>
                    <a:schemeClr val="bg1"/>
                  </a:solidFill>
                  <a:latin typeface="+mj-lt"/>
                </a:rPr>
                <a:t>B 0</a:t>
              </a:r>
            </a:p>
          </p:txBody>
        </p:sp>
        <p:sp>
          <p:nvSpPr>
            <p:cNvPr id="24" name="Oval 23"/>
            <p:cNvSpPr>
              <a:spLocks noChangeAspect="1"/>
            </p:cNvSpPr>
            <p:nvPr userDrawn="1"/>
          </p:nvSpPr>
          <p:spPr bwMode="gray">
            <a:xfrm>
              <a:off x="3884295" y="1554883"/>
              <a:ext cx="1371600" cy="1280160"/>
            </a:xfrm>
            <a:prstGeom prst="ellipse">
              <a:avLst/>
            </a:prstGeom>
            <a:solidFill>
              <a:srgbClr val="464646"/>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spcAft>
                  <a:spcPts val="400"/>
                </a:spcAft>
              </a:pPr>
              <a:r>
                <a:rPr lang="en-US" sz="1600" b="1" dirty="0">
                  <a:solidFill>
                    <a:schemeClr val="bg1"/>
                  </a:solidFill>
                  <a:latin typeface="+mj-lt"/>
                </a:rPr>
                <a:t>Dark Gray</a:t>
              </a:r>
            </a:p>
            <a:p>
              <a:pPr algn="ctr"/>
              <a:r>
                <a:rPr lang="en-US" sz="1600" dirty="0">
                  <a:solidFill>
                    <a:schemeClr val="bg1"/>
                  </a:solidFill>
                  <a:latin typeface="+mj-lt"/>
                </a:rPr>
                <a:t>R 70</a:t>
              </a:r>
            </a:p>
            <a:p>
              <a:pPr algn="ctr"/>
              <a:r>
                <a:rPr lang="en-US" sz="1600" dirty="0">
                  <a:solidFill>
                    <a:schemeClr val="bg1"/>
                  </a:solidFill>
                  <a:latin typeface="+mj-lt"/>
                </a:rPr>
                <a:t>G 70</a:t>
              </a:r>
            </a:p>
            <a:p>
              <a:pPr algn="ctr"/>
              <a:r>
                <a:rPr lang="en-US" sz="1600" dirty="0">
                  <a:solidFill>
                    <a:schemeClr val="bg1"/>
                  </a:solidFill>
                  <a:latin typeface="+mj-lt"/>
                </a:rPr>
                <a:t>B 70</a:t>
              </a:r>
            </a:p>
          </p:txBody>
        </p:sp>
        <p:sp>
          <p:nvSpPr>
            <p:cNvPr id="25" name="Oval 24"/>
            <p:cNvSpPr>
              <a:spLocks noChangeAspect="1"/>
            </p:cNvSpPr>
            <p:nvPr userDrawn="1"/>
          </p:nvSpPr>
          <p:spPr bwMode="gray">
            <a:xfrm>
              <a:off x="1770888" y="3097933"/>
              <a:ext cx="1371600" cy="128016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spcAft>
                  <a:spcPts val="400"/>
                </a:spcAft>
              </a:pPr>
              <a:r>
                <a:rPr lang="en-US" sz="1600" b="1" dirty="0">
                  <a:solidFill>
                    <a:schemeClr val="tx1"/>
                  </a:solidFill>
                  <a:latin typeface="+mj-lt"/>
                </a:rPr>
                <a:t>Blue</a:t>
              </a:r>
            </a:p>
            <a:p>
              <a:pPr algn="ctr"/>
              <a:r>
                <a:rPr lang="en-US" sz="1600" dirty="0">
                  <a:solidFill>
                    <a:schemeClr val="tx1"/>
                  </a:solidFill>
                  <a:latin typeface="+mj-lt"/>
                </a:rPr>
                <a:t>R 0</a:t>
              </a:r>
            </a:p>
            <a:p>
              <a:pPr algn="ctr"/>
              <a:r>
                <a:rPr lang="en-US" sz="1600" dirty="0">
                  <a:solidFill>
                    <a:schemeClr val="tx1"/>
                  </a:solidFill>
                  <a:latin typeface="+mj-lt"/>
                </a:rPr>
                <a:t>G 176</a:t>
              </a:r>
            </a:p>
            <a:p>
              <a:pPr algn="ctr"/>
              <a:r>
                <a:rPr lang="en-US" sz="1600" dirty="0">
                  <a:solidFill>
                    <a:schemeClr val="tx1"/>
                  </a:solidFill>
                  <a:latin typeface="+mj-lt"/>
                </a:rPr>
                <a:t>B 240</a:t>
              </a:r>
            </a:p>
          </p:txBody>
        </p:sp>
        <p:sp>
          <p:nvSpPr>
            <p:cNvPr id="26" name="Oval 25"/>
            <p:cNvSpPr>
              <a:spLocks noChangeAspect="1"/>
            </p:cNvSpPr>
            <p:nvPr userDrawn="1"/>
          </p:nvSpPr>
          <p:spPr bwMode="gray">
            <a:xfrm>
              <a:off x="1770888" y="1554883"/>
              <a:ext cx="1371600" cy="1280160"/>
            </a:xfrm>
            <a:prstGeom prst="ellipse">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spcAft>
                  <a:spcPts val="400"/>
                </a:spcAft>
              </a:pPr>
              <a:r>
                <a:rPr lang="en-US" sz="1600" b="1" dirty="0">
                  <a:solidFill>
                    <a:schemeClr val="tx1"/>
                  </a:solidFill>
                  <a:latin typeface="+mj-lt"/>
                </a:rPr>
                <a:t>White</a:t>
              </a:r>
            </a:p>
            <a:p>
              <a:pPr algn="ctr"/>
              <a:r>
                <a:rPr lang="en-US" sz="1600" dirty="0">
                  <a:solidFill>
                    <a:schemeClr val="tx1"/>
                  </a:solidFill>
                  <a:latin typeface="+mj-lt"/>
                </a:rPr>
                <a:t>R 255</a:t>
              </a:r>
            </a:p>
            <a:p>
              <a:pPr algn="ctr"/>
              <a:r>
                <a:rPr lang="en-US" sz="1600" dirty="0">
                  <a:solidFill>
                    <a:schemeClr val="tx1"/>
                  </a:solidFill>
                  <a:latin typeface="+mj-lt"/>
                </a:rPr>
                <a:t>G 255</a:t>
              </a:r>
            </a:p>
            <a:p>
              <a:pPr algn="ctr"/>
              <a:r>
                <a:rPr lang="en-US" sz="1600" dirty="0">
                  <a:solidFill>
                    <a:schemeClr val="tx1"/>
                  </a:solidFill>
                  <a:latin typeface="+mj-lt"/>
                </a:rPr>
                <a:t>B 255</a:t>
              </a:r>
            </a:p>
          </p:txBody>
        </p:sp>
        <p:sp>
          <p:nvSpPr>
            <p:cNvPr id="27" name="Oval 26"/>
            <p:cNvSpPr>
              <a:spLocks noChangeAspect="1"/>
            </p:cNvSpPr>
            <p:nvPr userDrawn="1"/>
          </p:nvSpPr>
          <p:spPr bwMode="gray">
            <a:xfrm>
              <a:off x="3179826" y="3097933"/>
              <a:ext cx="1371600" cy="1280160"/>
            </a:xfrm>
            <a:prstGeom prst="ellipse">
              <a:avLst/>
            </a:prstGeom>
            <a:solidFill>
              <a:srgbClr val="007836"/>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spcAft>
                  <a:spcPts val="400"/>
                </a:spcAft>
              </a:pPr>
              <a:r>
                <a:rPr lang="en-US" sz="1600" b="1" dirty="0">
                  <a:solidFill>
                    <a:schemeClr val="bg1"/>
                  </a:solidFill>
                  <a:latin typeface="+mj-lt"/>
                </a:rPr>
                <a:t>Dark Green</a:t>
              </a:r>
            </a:p>
            <a:p>
              <a:pPr algn="ctr"/>
              <a:r>
                <a:rPr lang="en-US" sz="1600" dirty="0">
                  <a:solidFill>
                    <a:schemeClr val="bg1"/>
                  </a:solidFill>
                  <a:latin typeface="+mj-lt"/>
                </a:rPr>
                <a:t>R 0</a:t>
              </a:r>
            </a:p>
            <a:p>
              <a:pPr algn="ctr"/>
              <a:r>
                <a:rPr lang="en-US" sz="1600" dirty="0">
                  <a:solidFill>
                    <a:schemeClr val="bg1"/>
                  </a:solidFill>
                  <a:latin typeface="+mj-lt"/>
                </a:rPr>
                <a:t>G 120</a:t>
              </a:r>
            </a:p>
            <a:p>
              <a:pPr algn="ctr"/>
              <a:r>
                <a:rPr lang="en-US" sz="1600" dirty="0">
                  <a:solidFill>
                    <a:schemeClr val="bg1"/>
                  </a:solidFill>
                  <a:latin typeface="+mj-lt"/>
                </a:rPr>
                <a:t>B 54</a:t>
              </a:r>
            </a:p>
          </p:txBody>
        </p:sp>
        <p:sp>
          <p:nvSpPr>
            <p:cNvPr id="28" name="Oval 27"/>
            <p:cNvSpPr>
              <a:spLocks noChangeAspect="1"/>
            </p:cNvSpPr>
            <p:nvPr userDrawn="1"/>
          </p:nvSpPr>
          <p:spPr bwMode="gray">
            <a:xfrm>
              <a:off x="4588764" y="3097933"/>
              <a:ext cx="1371600" cy="1280160"/>
            </a:xfrm>
            <a:prstGeom prst="ellipse">
              <a:avLst/>
            </a:prstGeom>
            <a:solidFill>
              <a:srgbClr val="79D92F"/>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spcAft>
                  <a:spcPts val="400"/>
                </a:spcAft>
              </a:pPr>
              <a:r>
                <a:rPr lang="en-US" sz="1600" b="1" dirty="0">
                  <a:solidFill>
                    <a:schemeClr val="tx1"/>
                  </a:solidFill>
                  <a:latin typeface="+mj-lt"/>
                </a:rPr>
                <a:t>Light Green</a:t>
              </a:r>
            </a:p>
            <a:p>
              <a:pPr algn="ctr"/>
              <a:r>
                <a:rPr lang="en-US" sz="1600" dirty="0">
                  <a:solidFill>
                    <a:schemeClr val="tx1"/>
                  </a:solidFill>
                  <a:latin typeface="+mj-lt"/>
                </a:rPr>
                <a:t>R 121</a:t>
              </a:r>
            </a:p>
            <a:p>
              <a:pPr algn="ctr"/>
              <a:r>
                <a:rPr lang="en-US" sz="1600" dirty="0">
                  <a:solidFill>
                    <a:schemeClr val="tx1"/>
                  </a:solidFill>
                  <a:latin typeface="+mj-lt"/>
                </a:rPr>
                <a:t>G 217</a:t>
              </a:r>
            </a:p>
            <a:p>
              <a:pPr algn="ctr"/>
              <a:r>
                <a:rPr lang="en-US" sz="1600" dirty="0">
                  <a:solidFill>
                    <a:schemeClr val="tx1"/>
                  </a:solidFill>
                  <a:latin typeface="+mj-lt"/>
                </a:rPr>
                <a:t>B 47</a:t>
              </a:r>
            </a:p>
          </p:txBody>
        </p:sp>
        <p:sp>
          <p:nvSpPr>
            <p:cNvPr id="29" name="Oval 28"/>
            <p:cNvSpPr>
              <a:spLocks noChangeAspect="1"/>
            </p:cNvSpPr>
            <p:nvPr userDrawn="1"/>
          </p:nvSpPr>
          <p:spPr bwMode="gray">
            <a:xfrm>
              <a:off x="5997702" y="3097933"/>
              <a:ext cx="1371600" cy="1280160"/>
            </a:xfrm>
            <a:prstGeom prst="ellipse">
              <a:avLst/>
            </a:prstGeom>
            <a:solidFill>
              <a:srgbClr val="FF8B2A"/>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spcAft>
                  <a:spcPts val="400"/>
                </a:spcAft>
              </a:pPr>
              <a:r>
                <a:rPr lang="en-US" sz="1600" b="1" dirty="0">
                  <a:solidFill>
                    <a:schemeClr val="tx1"/>
                  </a:solidFill>
                  <a:latin typeface="+mj-lt"/>
                </a:rPr>
                <a:t>Orange</a:t>
              </a:r>
            </a:p>
            <a:p>
              <a:pPr algn="ctr"/>
              <a:r>
                <a:rPr lang="en-US" sz="1600" dirty="0">
                  <a:solidFill>
                    <a:schemeClr val="tx1"/>
                  </a:solidFill>
                  <a:latin typeface="+mj-lt"/>
                </a:rPr>
                <a:t>R 255</a:t>
              </a:r>
            </a:p>
            <a:p>
              <a:pPr algn="ctr"/>
              <a:r>
                <a:rPr lang="en-US" sz="1600" dirty="0">
                  <a:solidFill>
                    <a:schemeClr val="tx1"/>
                  </a:solidFill>
                  <a:latin typeface="+mj-lt"/>
                </a:rPr>
                <a:t>G 139</a:t>
              </a:r>
            </a:p>
            <a:p>
              <a:pPr algn="ctr"/>
              <a:r>
                <a:rPr lang="en-US" sz="1600" dirty="0">
                  <a:solidFill>
                    <a:schemeClr val="tx1"/>
                  </a:solidFill>
                  <a:latin typeface="+mj-lt"/>
                </a:rPr>
                <a:t>B 42</a:t>
              </a:r>
            </a:p>
          </p:txBody>
        </p:sp>
        <p:sp>
          <p:nvSpPr>
            <p:cNvPr id="30" name="Oval 29"/>
            <p:cNvSpPr>
              <a:spLocks noChangeAspect="1"/>
            </p:cNvSpPr>
            <p:nvPr userDrawn="1"/>
          </p:nvSpPr>
          <p:spPr bwMode="gray">
            <a:xfrm>
              <a:off x="7406640" y="3097933"/>
              <a:ext cx="1371600" cy="1280160"/>
            </a:xfrm>
            <a:prstGeom prst="ellipse">
              <a:avLst/>
            </a:prstGeom>
            <a:solidFill>
              <a:srgbClr val="E6143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spcAft>
                  <a:spcPts val="400"/>
                </a:spcAft>
              </a:pPr>
              <a:r>
                <a:rPr lang="en-US" sz="1600" b="1" dirty="0">
                  <a:solidFill>
                    <a:schemeClr val="bg1"/>
                  </a:solidFill>
                  <a:latin typeface="+mj-lt"/>
                </a:rPr>
                <a:t>Red</a:t>
              </a:r>
            </a:p>
            <a:p>
              <a:pPr algn="ctr"/>
              <a:r>
                <a:rPr lang="en-US" sz="1600" dirty="0">
                  <a:solidFill>
                    <a:schemeClr val="bg1"/>
                  </a:solidFill>
                  <a:latin typeface="+mj-lt"/>
                </a:rPr>
                <a:t>R 230</a:t>
              </a:r>
            </a:p>
            <a:p>
              <a:pPr algn="ctr"/>
              <a:r>
                <a:rPr lang="en-US" sz="1600" dirty="0">
                  <a:solidFill>
                    <a:schemeClr val="bg1"/>
                  </a:solidFill>
                  <a:latin typeface="+mj-lt"/>
                </a:rPr>
                <a:t>G 20</a:t>
              </a:r>
            </a:p>
            <a:p>
              <a:pPr algn="ctr"/>
              <a:r>
                <a:rPr lang="en-US" sz="1600" dirty="0">
                  <a:solidFill>
                    <a:schemeClr val="bg1"/>
                  </a:solidFill>
                  <a:latin typeface="+mj-lt"/>
                </a:rPr>
                <a:t>B 50</a:t>
              </a:r>
            </a:p>
          </p:txBody>
        </p:sp>
        <p:sp>
          <p:nvSpPr>
            <p:cNvPr id="31" name="Oval 30"/>
            <p:cNvSpPr>
              <a:spLocks noChangeAspect="1"/>
            </p:cNvSpPr>
            <p:nvPr userDrawn="1"/>
          </p:nvSpPr>
          <p:spPr bwMode="gray">
            <a:xfrm>
              <a:off x="5293233" y="1554883"/>
              <a:ext cx="1371600" cy="1280160"/>
            </a:xfrm>
            <a:prstGeom prst="ellipse">
              <a:avLst/>
            </a:prstGeom>
            <a:solidFill>
              <a:srgbClr val="7B7B7E"/>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spcAft>
                  <a:spcPts val="400"/>
                </a:spcAft>
              </a:pPr>
              <a:r>
                <a:rPr lang="en-US" sz="1600" b="1" spc="-53" dirty="0">
                  <a:solidFill>
                    <a:schemeClr val="bg1"/>
                  </a:solidFill>
                  <a:latin typeface="+mj-lt"/>
                </a:rPr>
                <a:t>Medium Gray</a:t>
              </a:r>
            </a:p>
            <a:p>
              <a:pPr algn="ctr"/>
              <a:r>
                <a:rPr lang="en-US" sz="1600" dirty="0">
                  <a:solidFill>
                    <a:schemeClr val="bg1"/>
                  </a:solidFill>
                  <a:latin typeface="+mj-lt"/>
                </a:rPr>
                <a:t>R 123</a:t>
              </a:r>
            </a:p>
            <a:p>
              <a:pPr algn="ctr"/>
              <a:r>
                <a:rPr lang="en-US" sz="1600" dirty="0">
                  <a:solidFill>
                    <a:schemeClr val="bg1"/>
                  </a:solidFill>
                  <a:latin typeface="+mj-lt"/>
                </a:rPr>
                <a:t>G 123</a:t>
              </a:r>
            </a:p>
            <a:p>
              <a:pPr algn="ctr"/>
              <a:r>
                <a:rPr lang="en-US" sz="1600" dirty="0">
                  <a:solidFill>
                    <a:schemeClr val="bg1"/>
                  </a:solidFill>
                  <a:latin typeface="+mj-lt"/>
                </a:rPr>
                <a:t>B 126</a:t>
              </a:r>
            </a:p>
          </p:txBody>
        </p:sp>
        <p:sp>
          <p:nvSpPr>
            <p:cNvPr id="32" name="Oval 31"/>
            <p:cNvSpPr>
              <a:spLocks noChangeAspect="1"/>
            </p:cNvSpPr>
            <p:nvPr userDrawn="1"/>
          </p:nvSpPr>
          <p:spPr bwMode="gray">
            <a:xfrm>
              <a:off x="6702171" y="1554883"/>
              <a:ext cx="1371600" cy="1280160"/>
            </a:xfrm>
            <a:prstGeom prst="ellipse">
              <a:avLst/>
            </a:prstGeom>
            <a:solidFill>
              <a:srgbClr val="C8C8C8"/>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spcAft>
                  <a:spcPts val="400"/>
                </a:spcAft>
              </a:pPr>
              <a:r>
                <a:rPr lang="en-US" sz="1600" b="1" dirty="0">
                  <a:solidFill>
                    <a:schemeClr val="tx1"/>
                  </a:solidFill>
                  <a:latin typeface="+mj-lt"/>
                </a:rPr>
                <a:t>Light Gray</a:t>
              </a:r>
            </a:p>
            <a:p>
              <a:pPr algn="ctr"/>
              <a:r>
                <a:rPr lang="en-US" sz="1600" dirty="0">
                  <a:solidFill>
                    <a:schemeClr val="tx1"/>
                  </a:solidFill>
                  <a:latin typeface="+mj-lt"/>
                </a:rPr>
                <a:t>R 200</a:t>
              </a:r>
            </a:p>
            <a:p>
              <a:pPr algn="ctr"/>
              <a:r>
                <a:rPr lang="en-US" sz="1600" dirty="0">
                  <a:solidFill>
                    <a:schemeClr val="tx1"/>
                  </a:solidFill>
                  <a:latin typeface="+mj-lt"/>
                </a:rPr>
                <a:t>G 200</a:t>
              </a:r>
            </a:p>
            <a:p>
              <a:pPr algn="ctr"/>
              <a:r>
                <a:rPr lang="en-US" sz="1600" dirty="0">
                  <a:solidFill>
                    <a:schemeClr val="tx1"/>
                  </a:solidFill>
                  <a:latin typeface="+mj-lt"/>
                </a:rPr>
                <a:t>B 200</a:t>
              </a:r>
            </a:p>
          </p:txBody>
        </p:sp>
        <p:sp>
          <p:nvSpPr>
            <p:cNvPr id="33" name="TextBox 32"/>
            <p:cNvSpPr txBox="1"/>
            <p:nvPr userDrawn="1"/>
          </p:nvSpPr>
          <p:spPr>
            <a:xfrm>
              <a:off x="361949" y="1314853"/>
              <a:ext cx="2780539" cy="171450"/>
            </a:xfrm>
            <a:prstGeom prst="rect">
              <a:avLst/>
            </a:prstGeom>
            <a:noFill/>
          </p:spPr>
          <p:txBody>
            <a:bodyPr wrap="square" lIns="0" tIns="0" rIns="0" bIns="0" rtlCol="0">
              <a:noAutofit/>
            </a:bodyPr>
            <a:lstStyle/>
            <a:p>
              <a:r>
                <a:rPr lang="en-US" sz="1867" dirty="0">
                  <a:latin typeface="+mj-lt"/>
                </a:rPr>
                <a:t>Main colors</a:t>
              </a:r>
            </a:p>
          </p:txBody>
        </p:sp>
        <p:sp>
          <p:nvSpPr>
            <p:cNvPr id="34" name="TextBox 33"/>
            <p:cNvSpPr txBox="1"/>
            <p:nvPr userDrawn="1"/>
          </p:nvSpPr>
          <p:spPr>
            <a:xfrm>
              <a:off x="3884295" y="1314853"/>
              <a:ext cx="4189476" cy="171450"/>
            </a:xfrm>
            <a:prstGeom prst="rect">
              <a:avLst/>
            </a:prstGeom>
            <a:noFill/>
          </p:spPr>
          <p:txBody>
            <a:bodyPr wrap="square" lIns="0" tIns="0" rIns="0" bIns="0" rtlCol="0">
              <a:noAutofit/>
            </a:bodyPr>
            <a:lstStyle/>
            <a:p>
              <a:r>
                <a:rPr lang="en-US" sz="1867" dirty="0">
                  <a:latin typeface="+mj-lt"/>
                </a:rPr>
                <a:t>Tints of gray for charts</a:t>
              </a:r>
            </a:p>
          </p:txBody>
        </p:sp>
        <p:sp>
          <p:nvSpPr>
            <p:cNvPr id="35" name="TextBox 34"/>
            <p:cNvSpPr txBox="1"/>
            <p:nvPr userDrawn="1"/>
          </p:nvSpPr>
          <p:spPr>
            <a:xfrm>
              <a:off x="361950" y="2857903"/>
              <a:ext cx="8412163" cy="171450"/>
            </a:xfrm>
            <a:prstGeom prst="rect">
              <a:avLst/>
            </a:prstGeom>
            <a:noFill/>
          </p:spPr>
          <p:txBody>
            <a:bodyPr wrap="square" lIns="0" tIns="0" rIns="0" bIns="0" rtlCol="0">
              <a:noAutofit/>
            </a:bodyPr>
            <a:lstStyle/>
            <a:p>
              <a:r>
                <a:rPr lang="en-US" sz="1867" dirty="0">
                  <a:latin typeface="+mj-lt"/>
                </a:rPr>
                <a:t>Accent colors—maximum of two per chart</a:t>
              </a:r>
            </a:p>
          </p:txBody>
        </p:sp>
      </p:grpSp>
      <p:sp>
        <p:nvSpPr>
          <p:cNvPr id="38" name="Date Placeholder 4"/>
          <p:cNvSpPr>
            <a:spLocks noGrp="1"/>
          </p:cNvSpPr>
          <p:nvPr>
            <p:ph type="dt" sz="half" idx="10"/>
          </p:nvPr>
        </p:nvSpPr>
        <p:spPr>
          <a:xfrm>
            <a:off x="6200205" y="6339840"/>
            <a:ext cx="2133600" cy="243840"/>
          </a:xfrm>
        </p:spPr>
        <p:txBody>
          <a:bodyPr/>
          <a:lstStyle>
            <a:lvl1pPr>
              <a:defRPr>
                <a:latin typeface="+mj-lt"/>
              </a:defRPr>
            </a:lvl1pPr>
          </a:lstStyle>
          <a:p>
            <a:r>
              <a:rPr lang="en-US" dirty="0"/>
              <a:t>Month 00, 0000 (if needed)</a:t>
            </a:r>
          </a:p>
        </p:txBody>
      </p:sp>
      <p:sp>
        <p:nvSpPr>
          <p:cNvPr id="39" name="Footer Placeholder 3"/>
          <p:cNvSpPr>
            <a:spLocks noGrp="1"/>
          </p:cNvSpPr>
          <p:nvPr>
            <p:ph type="ftr" sz="quarter" idx="14"/>
          </p:nvPr>
        </p:nvSpPr>
        <p:spPr>
          <a:xfrm>
            <a:off x="4055521" y="6339840"/>
            <a:ext cx="2133600" cy="243840"/>
          </a:xfrm>
          <a:prstGeom prst="rect">
            <a:avLst/>
          </a:prstGeom>
        </p:spPr>
        <p:txBody>
          <a:bodyPr lIns="0" tIns="0" rIns="0" bIns="0" anchor="b"/>
          <a:lstStyle>
            <a:lvl1pPr algn="l" rtl="0" fontAlgn="base">
              <a:spcBef>
                <a:spcPct val="0"/>
              </a:spcBef>
              <a:spcAft>
                <a:spcPct val="0"/>
              </a:spcAft>
              <a:defRPr lang="en-US" sz="1067" kern="1200" smtClean="0">
                <a:solidFill>
                  <a:schemeClr val="tx1"/>
                </a:solidFill>
                <a:latin typeface="+mj-lt"/>
                <a:ea typeface="+mn-ea"/>
                <a:cs typeface="Arial" charset="0"/>
              </a:defRPr>
            </a:lvl1pPr>
          </a:lstStyle>
          <a:p>
            <a:r>
              <a:rPr lang="en-US" dirty="0"/>
              <a:t>Footer (if needed)</a:t>
            </a:r>
          </a:p>
        </p:txBody>
      </p:sp>
    </p:spTree>
    <p:extLst>
      <p:ext uri="{BB962C8B-B14F-4D97-AF65-F5344CB8AC3E}">
        <p14:creationId xmlns:p14="http://schemas.microsoft.com/office/powerpoint/2010/main" val="42799714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_Firm General Disclaimer">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a:xfrm>
            <a:off x="11502886" y="6309360"/>
            <a:ext cx="388732" cy="365760"/>
          </a:xfrm>
        </p:spPr>
        <p:txBody>
          <a:bodyPr/>
          <a:lstStyle/>
          <a:p>
            <a:pPr>
              <a:defRPr/>
            </a:pPr>
            <a:fld id="{1CD582F8-09C7-4834-9CB0-B472C8B98292}" type="slidenum">
              <a:rPr lang="en-US" smtClean="0"/>
              <a:pPr>
                <a:defRPr/>
              </a:pPr>
              <a:t>‹#›</a:t>
            </a:fld>
            <a:endParaRPr lang="en-US" dirty="0"/>
          </a:p>
        </p:txBody>
      </p:sp>
      <p:sp>
        <p:nvSpPr>
          <p:cNvPr id="11" name="Date Placeholder 4"/>
          <p:cNvSpPr>
            <a:spLocks noGrp="1"/>
          </p:cNvSpPr>
          <p:nvPr>
            <p:ph type="dt" sz="half" idx="10"/>
          </p:nvPr>
        </p:nvSpPr>
        <p:spPr>
          <a:xfrm>
            <a:off x="6200205" y="6339840"/>
            <a:ext cx="2133600" cy="243840"/>
          </a:xfrm>
        </p:spPr>
        <p:txBody>
          <a:bodyPr/>
          <a:lstStyle/>
          <a:p>
            <a:r>
              <a:rPr lang="en-US" dirty="0"/>
              <a:t>Month 00, 0000 (if needed)</a:t>
            </a:r>
          </a:p>
        </p:txBody>
      </p:sp>
      <p:sp>
        <p:nvSpPr>
          <p:cNvPr id="12" name="Footer Placeholder 3"/>
          <p:cNvSpPr>
            <a:spLocks noGrp="1"/>
          </p:cNvSpPr>
          <p:nvPr>
            <p:ph type="ftr" sz="quarter" idx="14"/>
          </p:nvPr>
        </p:nvSpPr>
        <p:spPr>
          <a:xfrm>
            <a:off x="4055521" y="6339840"/>
            <a:ext cx="2133600" cy="243840"/>
          </a:xfrm>
          <a:prstGeom prst="rect">
            <a:avLst/>
          </a:prstGeom>
        </p:spPr>
        <p:txBody>
          <a:bodyPr lIns="0" tIns="0" rIns="0" bIns="0" anchor="b"/>
          <a:lstStyle>
            <a:lvl1pPr algn="l" rtl="0" fontAlgn="base">
              <a:spcBef>
                <a:spcPct val="0"/>
              </a:spcBef>
              <a:spcAft>
                <a:spcPct val="0"/>
              </a:spcAft>
              <a:defRPr lang="en-US" sz="1067" kern="1200" smtClean="0">
                <a:solidFill>
                  <a:schemeClr val="tx1"/>
                </a:solidFill>
                <a:latin typeface="Arial" charset="0"/>
                <a:ea typeface="+mn-ea"/>
                <a:cs typeface="Arial" charset="0"/>
              </a:defRPr>
            </a:lvl1pPr>
          </a:lstStyle>
          <a:p>
            <a:r>
              <a:rPr lang="en-US" dirty="0"/>
              <a:t>Footer (if needed)</a:t>
            </a:r>
          </a:p>
        </p:txBody>
      </p:sp>
      <p:pic>
        <p:nvPicPr>
          <p:cNvPr id="14" name="Picture 13"/>
          <p:cNvPicPr>
            <a:picLocks noChangeAspect="1"/>
          </p:cNvPicPr>
          <p:nvPr userDrawn="1"/>
        </p:nvPicPr>
        <p:blipFill rotWithShape="1">
          <a:blip r:embed="rId2"/>
          <a:srcRect l="11553" t="12857" r="15250" b="22895"/>
          <a:stretch/>
        </p:blipFill>
        <p:spPr>
          <a:xfrm>
            <a:off x="318054" y="424072"/>
            <a:ext cx="5247861" cy="3180523"/>
          </a:xfrm>
          <a:prstGeom prst="rect">
            <a:avLst/>
          </a:prstGeom>
        </p:spPr>
      </p:pic>
      <p:sp>
        <p:nvSpPr>
          <p:cNvPr id="8" name="TextBox 7">
            <a:extLst>
              <a:ext uri="{FF2B5EF4-FFF2-40B4-BE49-F238E27FC236}">
                <a16:creationId xmlns:a16="http://schemas.microsoft.com/office/drawing/2014/main" id="{E08E3AD6-129A-4B46-A28D-FD2D25432D5A}"/>
              </a:ext>
            </a:extLst>
          </p:cNvPr>
          <p:cNvSpPr txBox="1"/>
          <p:nvPr userDrawn="1"/>
        </p:nvSpPr>
        <p:spPr>
          <a:xfrm>
            <a:off x="516756" y="3769077"/>
            <a:ext cx="9688907" cy="2159144"/>
          </a:xfrm>
          <a:prstGeom prst="rect">
            <a:avLst/>
          </a:prstGeom>
          <a:noFill/>
        </p:spPr>
        <p:txBody>
          <a:bodyPr wrap="square" lIns="0" tIns="0" rIns="0" bIns="0" rtlCol="0" anchor="b" anchorCtr="0">
            <a:normAutofit/>
          </a:bodyPr>
          <a:lstStyle/>
          <a:p>
            <a:pPr marL="0" marR="0">
              <a:spcBef>
                <a:spcPts val="0"/>
              </a:spcBef>
              <a:spcAft>
                <a:spcPts val="0"/>
              </a:spcAft>
            </a:pPr>
            <a:r>
              <a:rPr lang="en-US" sz="1000" dirty="0">
                <a:solidFill>
                  <a:schemeClr val="tx1"/>
                </a:solidFill>
                <a:effectLst/>
                <a:latin typeface="+mn-lt"/>
                <a:ea typeface="Calibri" panose="020F0502020204030204" pitchFamily="34" charset="0"/>
              </a:rPr>
              <a:t>© 2025 Morgan Lewis</a:t>
            </a:r>
          </a:p>
          <a:p>
            <a:pPr marL="0" marR="0">
              <a:spcBef>
                <a:spcPts val="0"/>
              </a:spcBef>
              <a:spcAft>
                <a:spcPts val="0"/>
              </a:spcAft>
            </a:pPr>
            <a:r>
              <a:rPr lang="en-US" sz="1000" dirty="0">
                <a:solidFill>
                  <a:schemeClr val="tx1"/>
                </a:solidFill>
                <a:effectLst/>
                <a:latin typeface="+mn-lt"/>
                <a:ea typeface="Calibri" panose="020F0502020204030204" pitchFamily="34" charset="0"/>
              </a:rPr>
              <a:t> </a:t>
            </a:r>
          </a:p>
          <a:p>
            <a:pPr marL="0" marR="0">
              <a:spcBef>
                <a:spcPts val="0"/>
              </a:spcBef>
              <a:spcAft>
                <a:spcPts val="0"/>
              </a:spcAft>
            </a:pPr>
            <a:r>
              <a:rPr lang="en-US" sz="1000" dirty="0">
                <a:solidFill>
                  <a:schemeClr val="tx1"/>
                </a:solidFill>
                <a:effectLst/>
                <a:latin typeface="+mn-lt"/>
                <a:ea typeface="Calibri" panose="020F0502020204030204" pitchFamily="34" charset="0"/>
              </a:rPr>
              <a:t>Morgan, Lewis &amp; Bockius LLP, a Pennsylvania limited liability partnership</a:t>
            </a:r>
          </a:p>
          <a:p>
            <a:pPr marL="0" marR="0">
              <a:spcBef>
                <a:spcPts val="0"/>
              </a:spcBef>
              <a:spcAft>
                <a:spcPts val="0"/>
              </a:spcAft>
            </a:pPr>
            <a:r>
              <a:rPr lang="en-US" sz="1000" dirty="0">
                <a:solidFill>
                  <a:schemeClr val="tx1"/>
                </a:solidFill>
                <a:effectLst/>
                <a:latin typeface="+mn-lt"/>
                <a:ea typeface="Calibri" panose="020F0502020204030204" pitchFamily="34" charset="0"/>
              </a:rPr>
              <a:t>Morgan Lewis Stamford LLC is a Singapore law corporation affiliated with Morgan, Lewis &amp; Bockius LLP. </a:t>
            </a:r>
          </a:p>
          <a:p>
            <a:pPr marL="0" marR="0">
              <a:spcBef>
                <a:spcPts val="0"/>
              </a:spcBef>
              <a:spcAft>
                <a:spcPts val="0"/>
              </a:spcAft>
            </a:pPr>
            <a:r>
              <a:rPr lang="en-US" sz="1000" dirty="0">
                <a:solidFill>
                  <a:schemeClr val="tx1"/>
                </a:solidFill>
                <a:effectLst/>
                <a:latin typeface="+mn-lt"/>
                <a:ea typeface="Calibri" panose="020F0502020204030204" pitchFamily="34" charset="0"/>
              </a:rPr>
              <a:t>Morgan, Lewis &amp; Bockius UK LLP is a limited liability partnership registered in England and Wales under number </a:t>
            </a:r>
            <a:r>
              <a:rPr lang="en-US" sz="1000" dirty="0" err="1">
                <a:solidFill>
                  <a:schemeClr val="tx1"/>
                </a:solidFill>
                <a:effectLst/>
                <a:latin typeface="+mn-lt"/>
                <a:ea typeface="Calibri" panose="020F0502020204030204" pitchFamily="34" charset="0"/>
              </a:rPr>
              <a:t>OC378797</a:t>
            </a:r>
            <a:r>
              <a:rPr lang="en-US" sz="1000" dirty="0">
                <a:solidFill>
                  <a:schemeClr val="tx1"/>
                </a:solidFill>
                <a:effectLst/>
                <a:latin typeface="+mn-lt"/>
                <a:ea typeface="Calibri" panose="020F0502020204030204" pitchFamily="34" charset="0"/>
              </a:rPr>
              <a:t> and is</a:t>
            </a:r>
            <a:br>
              <a:rPr lang="en-US" sz="1000" dirty="0">
                <a:solidFill>
                  <a:schemeClr val="tx1"/>
                </a:solidFill>
                <a:effectLst/>
                <a:latin typeface="+mn-lt"/>
                <a:ea typeface="Calibri" panose="020F0502020204030204" pitchFamily="34" charset="0"/>
              </a:rPr>
            </a:br>
            <a:r>
              <a:rPr lang="en-US" sz="1000" dirty="0">
                <a:solidFill>
                  <a:schemeClr val="tx1"/>
                </a:solidFill>
                <a:effectLst/>
                <a:latin typeface="+mn-lt"/>
                <a:ea typeface="Calibri" panose="020F0502020204030204" pitchFamily="34" charset="0"/>
              </a:rPr>
              <a:t>a law firm </a:t>
            </a:r>
            <a:r>
              <a:rPr lang="en-US" sz="1000" dirty="0" err="1">
                <a:solidFill>
                  <a:schemeClr val="tx1"/>
                </a:solidFill>
                <a:effectLst/>
                <a:latin typeface="+mn-lt"/>
                <a:ea typeface="Calibri" panose="020F0502020204030204" pitchFamily="34" charset="0"/>
              </a:rPr>
              <a:t>authorised</a:t>
            </a:r>
            <a:r>
              <a:rPr lang="en-US" sz="1000" dirty="0">
                <a:solidFill>
                  <a:schemeClr val="tx1"/>
                </a:solidFill>
                <a:effectLst/>
                <a:latin typeface="+mn-lt"/>
                <a:ea typeface="Calibri" panose="020F0502020204030204" pitchFamily="34" charset="0"/>
              </a:rPr>
              <a:t> and regulated by the Solicitors Regulation Authority. The SRA </a:t>
            </a:r>
            <a:r>
              <a:rPr lang="en-US" sz="1000" dirty="0" err="1">
                <a:solidFill>
                  <a:schemeClr val="tx1"/>
                </a:solidFill>
                <a:effectLst/>
                <a:latin typeface="+mn-lt"/>
                <a:ea typeface="Calibri" panose="020F0502020204030204" pitchFamily="34" charset="0"/>
              </a:rPr>
              <a:t>authorisation</a:t>
            </a:r>
            <a:r>
              <a:rPr lang="en-US" sz="1000" dirty="0">
                <a:solidFill>
                  <a:schemeClr val="tx1"/>
                </a:solidFill>
                <a:effectLst/>
                <a:latin typeface="+mn-lt"/>
                <a:ea typeface="Calibri" panose="020F0502020204030204" pitchFamily="34" charset="0"/>
              </a:rPr>
              <a:t> number is 615176.</a:t>
            </a:r>
          </a:p>
          <a:p>
            <a:pPr marL="0" marR="0">
              <a:spcBef>
                <a:spcPts val="0"/>
              </a:spcBef>
              <a:spcAft>
                <a:spcPts val="0"/>
              </a:spcAft>
            </a:pPr>
            <a:r>
              <a:rPr lang="en-US" sz="1000" dirty="0">
                <a:solidFill>
                  <a:schemeClr val="tx1"/>
                </a:solidFill>
                <a:effectLst/>
                <a:latin typeface="+mn-lt"/>
                <a:ea typeface="Calibri" panose="020F0502020204030204" pitchFamily="34" charset="0"/>
              </a:rPr>
              <a:t>Our Beijing and Shanghai offices operate as representative offices of Morgan, Lewis &amp; Bockius LLP. </a:t>
            </a:r>
          </a:p>
          <a:p>
            <a:pPr marL="0" marR="0">
              <a:spcBef>
                <a:spcPts val="0"/>
              </a:spcBef>
              <a:spcAft>
                <a:spcPts val="0"/>
              </a:spcAft>
            </a:pPr>
            <a:r>
              <a:rPr lang="en-US" sz="1000" dirty="0">
                <a:solidFill>
                  <a:schemeClr val="tx1"/>
                </a:solidFill>
                <a:effectLst/>
                <a:latin typeface="+mn-lt"/>
                <a:ea typeface="Calibri" panose="020F0502020204030204" pitchFamily="34" charset="0"/>
              </a:rPr>
              <a:t>In Hong Kong, Morgan, Lewis &amp; Bockius is a separate Hong Kong general partnership registered with The Law Society of Hong Kong. </a:t>
            </a:r>
          </a:p>
          <a:p>
            <a:pPr marL="0" marR="0">
              <a:spcBef>
                <a:spcPts val="0"/>
              </a:spcBef>
              <a:spcAft>
                <a:spcPts val="0"/>
              </a:spcAft>
            </a:pPr>
            <a:r>
              <a:rPr lang="en-US" sz="1000" dirty="0">
                <a:solidFill>
                  <a:schemeClr val="tx1"/>
                </a:solidFill>
                <a:effectLst/>
                <a:latin typeface="+mn-lt"/>
                <a:ea typeface="Calibri" panose="020F0502020204030204" pitchFamily="34" charset="0"/>
              </a:rPr>
              <a:t> </a:t>
            </a:r>
          </a:p>
          <a:p>
            <a:pPr marL="0" marR="0">
              <a:spcBef>
                <a:spcPts val="0"/>
              </a:spcBef>
              <a:spcAft>
                <a:spcPts val="0"/>
              </a:spcAft>
            </a:pPr>
            <a:r>
              <a:rPr lang="en-US" sz="1000" dirty="0">
                <a:solidFill>
                  <a:schemeClr val="tx1"/>
                </a:solidFill>
                <a:effectLst/>
                <a:latin typeface="+mn-lt"/>
                <a:ea typeface="Calibri" panose="020F0502020204030204" pitchFamily="34" charset="0"/>
              </a:rPr>
              <a:t>This material is provided for your convenience and does not constitute legal advice or create an attorney-client relationship. </a:t>
            </a:r>
            <a:br>
              <a:rPr lang="en-US" sz="1000" dirty="0">
                <a:solidFill>
                  <a:schemeClr val="tx1"/>
                </a:solidFill>
                <a:effectLst/>
                <a:latin typeface="+mn-lt"/>
                <a:ea typeface="Calibri" panose="020F0502020204030204" pitchFamily="34" charset="0"/>
              </a:rPr>
            </a:br>
            <a:r>
              <a:rPr lang="en-US" sz="1000" dirty="0">
                <a:solidFill>
                  <a:schemeClr val="tx1"/>
                </a:solidFill>
                <a:effectLst/>
                <a:latin typeface="+mn-lt"/>
                <a:ea typeface="Calibri" panose="020F0502020204030204" pitchFamily="34" charset="0"/>
              </a:rPr>
              <a:t>Prior results do not guarantee similar outcomes. Attorney Advertising. </a:t>
            </a:r>
          </a:p>
        </p:txBody>
      </p:sp>
    </p:spTree>
    <p:extLst>
      <p:ext uri="{BB962C8B-B14F-4D97-AF65-F5344CB8AC3E}">
        <p14:creationId xmlns:p14="http://schemas.microsoft.com/office/powerpoint/2010/main" val="1106408486"/>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Cover - ALT">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1"/>
            <a:ext cx="12193056" cy="6860625"/>
          </a:xfrm>
          <a:prstGeom prst="rect">
            <a:avLst/>
          </a:prstGeom>
        </p:spPr>
      </p:pic>
      <p:sp>
        <p:nvSpPr>
          <p:cNvPr id="3" name="Subtitle 2"/>
          <p:cNvSpPr>
            <a:spLocks noGrp="1"/>
          </p:cNvSpPr>
          <p:nvPr>
            <p:ph type="subTitle" idx="1"/>
          </p:nvPr>
        </p:nvSpPr>
        <p:spPr>
          <a:xfrm>
            <a:off x="482599" y="3622117"/>
            <a:ext cx="8417560" cy="1219772"/>
          </a:xfrm>
        </p:spPr>
        <p:txBody>
          <a:bodyPr>
            <a:normAutofit/>
          </a:bodyPr>
          <a:lstStyle>
            <a:lvl1pPr marL="0" indent="0" algn="l">
              <a:spcBef>
                <a:spcPts val="267"/>
              </a:spcBef>
              <a:spcAft>
                <a:spcPts val="0"/>
              </a:spcAft>
              <a:buNone/>
              <a:defRPr sz="2133">
                <a:solidFill>
                  <a:schemeClr val="bg1"/>
                </a:solidFill>
                <a:effectLs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
        <p:nvSpPr>
          <p:cNvPr id="23" name="TextBox 22"/>
          <p:cNvSpPr txBox="1"/>
          <p:nvPr/>
        </p:nvSpPr>
        <p:spPr>
          <a:xfrm>
            <a:off x="482599" y="6337300"/>
            <a:ext cx="2438400" cy="228600"/>
          </a:xfrm>
          <a:prstGeom prst="rect">
            <a:avLst/>
          </a:prstGeom>
          <a:noFill/>
        </p:spPr>
        <p:txBody>
          <a:bodyPr wrap="square" lIns="0" tIns="0" rIns="0" bIns="0" rtlCol="0" anchor="b" anchorCtr="0">
            <a:normAutofit/>
          </a:bodyPr>
          <a:lstStyle/>
          <a:p>
            <a:pPr algn="l"/>
            <a:r>
              <a:rPr lang="en-US" sz="1067" dirty="0">
                <a:solidFill>
                  <a:schemeClr val="bg1"/>
                </a:solidFill>
                <a:latin typeface="+mn-lt"/>
              </a:rPr>
              <a:t>© 2025 Morgan, Lewis &amp; Bockius LLP</a:t>
            </a:r>
          </a:p>
        </p:txBody>
      </p:sp>
      <p:sp>
        <p:nvSpPr>
          <p:cNvPr id="4" name="Title 3"/>
          <p:cNvSpPr>
            <a:spLocks noGrp="1"/>
          </p:cNvSpPr>
          <p:nvPr>
            <p:ph type="title"/>
          </p:nvPr>
        </p:nvSpPr>
        <p:spPr>
          <a:xfrm>
            <a:off x="487679" y="1237892"/>
            <a:ext cx="8069421" cy="2350227"/>
          </a:xfrm>
        </p:spPr>
        <p:txBody>
          <a:bodyPr anchor="b">
            <a:normAutofit/>
          </a:bodyPr>
          <a:lstStyle>
            <a:lvl1pPr>
              <a:lnSpc>
                <a:spcPts val="5867"/>
              </a:lnSpc>
              <a:defRPr sz="5867" b="0" cap="all" baseline="0">
                <a:solidFill>
                  <a:schemeClr val="bg1"/>
                </a:solidFill>
                <a:latin typeface="Impact" panose="020B0806030902050204" pitchFamily="34" charset="0"/>
              </a:defRPr>
            </a:lvl1pPr>
          </a:lstStyle>
          <a:p>
            <a:r>
              <a:rPr lang="en-US" dirty="0"/>
              <a:t>Click to edit Master title style</a:t>
            </a:r>
          </a:p>
        </p:txBody>
      </p:sp>
      <p:grpSp>
        <p:nvGrpSpPr>
          <p:cNvPr id="2" name="Group 1">
            <a:extLst>
              <a:ext uri="{FF2B5EF4-FFF2-40B4-BE49-F238E27FC236}">
                <a16:creationId xmlns:a16="http://schemas.microsoft.com/office/drawing/2014/main" id="{A1A681B7-538C-F3F8-29B8-11E08F7E62D7}"/>
              </a:ext>
            </a:extLst>
          </p:cNvPr>
          <p:cNvGrpSpPr>
            <a:grpSpLocks noChangeAspect="1"/>
          </p:cNvGrpSpPr>
          <p:nvPr userDrawn="1"/>
        </p:nvGrpSpPr>
        <p:grpSpPr bwMode="black">
          <a:xfrm>
            <a:off x="487679" y="379572"/>
            <a:ext cx="2682240" cy="392945"/>
            <a:chOff x="838200" y="609600"/>
            <a:chExt cx="7835890" cy="1143000"/>
          </a:xfrm>
          <a:solidFill>
            <a:srgbClr val="FFFFFF"/>
          </a:solidFill>
        </p:grpSpPr>
        <p:sp>
          <p:nvSpPr>
            <p:cNvPr id="6" name="Freeform 62">
              <a:extLst>
                <a:ext uri="{FF2B5EF4-FFF2-40B4-BE49-F238E27FC236}">
                  <a16:creationId xmlns:a16="http://schemas.microsoft.com/office/drawing/2014/main" id="{453058E1-A3F4-8053-B000-B32AC0D3B812}"/>
                </a:ext>
              </a:extLst>
            </p:cNvPr>
            <p:cNvSpPr>
              <a:spLocks noChangeArrowheads="1"/>
            </p:cNvSpPr>
            <p:nvPr/>
          </p:nvSpPr>
          <p:spPr bwMode="black">
            <a:xfrm>
              <a:off x="4597431" y="865591"/>
              <a:ext cx="572140" cy="583660"/>
            </a:xfrm>
            <a:custGeom>
              <a:avLst/>
              <a:gdLst>
                <a:gd name="T0" fmla="*/ 512 w 1970"/>
                <a:gd name="T1" fmla="*/ 41 h 2012"/>
                <a:gd name="T2" fmla="*/ 512 w 1970"/>
                <a:gd name="T3" fmla="*/ 41 h 2012"/>
                <a:gd name="T4" fmla="*/ 0 w 1970"/>
                <a:gd name="T5" fmla="*/ 41 h 2012"/>
                <a:gd name="T6" fmla="*/ 0 w 1970"/>
                <a:gd name="T7" fmla="*/ 2011 h 2012"/>
                <a:gd name="T8" fmla="*/ 532 w 1970"/>
                <a:gd name="T9" fmla="*/ 2011 h 2012"/>
                <a:gd name="T10" fmla="*/ 532 w 1970"/>
                <a:gd name="T11" fmla="*/ 739 h 2012"/>
                <a:gd name="T12" fmla="*/ 1004 w 1970"/>
                <a:gd name="T13" fmla="*/ 493 h 2012"/>
                <a:gd name="T14" fmla="*/ 1312 w 1970"/>
                <a:gd name="T15" fmla="*/ 595 h 2012"/>
                <a:gd name="T16" fmla="*/ 1435 w 1970"/>
                <a:gd name="T17" fmla="*/ 965 h 2012"/>
                <a:gd name="T18" fmla="*/ 1435 w 1970"/>
                <a:gd name="T19" fmla="*/ 2011 h 2012"/>
                <a:gd name="T20" fmla="*/ 1969 w 1970"/>
                <a:gd name="T21" fmla="*/ 2011 h 2012"/>
                <a:gd name="T22" fmla="*/ 1969 w 1970"/>
                <a:gd name="T23" fmla="*/ 1006 h 2012"/>
                <a:gd name="T24" fmla="*/ 1764 w 1970"/>
                <a:gd name="T25" fmla="*/ 308 h 2012"/>
                <a:gd name="T26" fmla="*/ 1066 w 1970"/>
                <a:gd name="T27" fmla="*/ 0 h 2012"/>
                <a:gd name="T28" fmla="*/ 512 w 1970"/>
                <a:gd name="T29" fmla="*/ 349 h 2012"/>
                <a:gd name="T30" fmla="*/ 512 w 1970"/>
                <a:gd name="T31" fmla="*/ 41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0" h="2012">
                  <a:moveTo>
                    <a:pt x="512" y="41"/>
                  </a:moveTo>
                  <a:lnTo>
                    <a:pt x="512" y="41"/>
                  </a:lnTo>
                  <a:cubicBezTo>
                    <a:pt x="0" y="41"/>
                    <a:pt x="0" y="41"/>
                    <a:pt x="0" y="41"/>
                  </a:cubicBezTo>
                  <a:cubicBezTo>
                    <a:pt x="0" y="2011"/>
                    <a:pt x="0" y="2011"/>
                    <a:pt x="0" y="2011"/>
                  </a:cubicBezTo>
                  <a:cubicBezTo>
                    <a:pt x="532" y="2011"/>
                    <a:pt x="532" y="2011"/>
                    <a:pt x="532" y="2011"/>
                  </a:cubicBezTo>
                  <a:cubicBezTo>
                    <a:pt x="532" y="739"/>
                    <a:pt x="532" y="739"/>
                    <a:pt x="532" y="739"/>
                  </a:cubicBezTo>
                  <a:cubicBezTo>
                    <a:pt x="594" y="636"/>
                    <a:pt x="778" y="493"/>
                    <a:pt x="1004" y="493"/>
                  </a:cubicBezTo>
                  <a:cubicBezTo>
                    <a:pt x="1128" y="493"/>
                    <a:pt x="1230" y="533"/>
                    <a:pt x="1312" y="595"/>
                  </a:cubicBezTo>
                  <a:cubicBezTo>
                    <a:pt x="1374" y="677"/>
                    <a:pt x="1435" y="780"/>
                    <a:pt x="1435" y="965"/>
                  </a:cubicBezTo>
                  <a:cubicBezTo>
                    <a:pt x="1435" y="2011"/>
                    <a:pt x="1435" y="2011"/>
                    <a:pt x="1435" y="2011"/>
                  </a:cubicBezTo>
                  <a:cubicBezTo>
                    <a:pt x="1969" y="2011"/>
                    <a:pt x="1969" y="2011"/>
                    <a:pt x="1969" y="2011"/>
                  </a:cubicBezTo>
                  <a:cubicBezTo>
                    <a:pt x="1969" y="1006"/>
                    <a:pt x="1969" y="1006"/>
                    <a:pt x="1969" y="1006"/>
                  </a:cubicBezTo>
                  <a:cubicBezTo>
                    <a:pt x="1969" y="677"/>
                    <a:pt x="1887" y="472"/>
                    <a:pt x="1764" y="308"/>
                  </a:cubicBezTo>
                  <a:cubicBezTo>
                    <a:pt x="1599" y="123"/>
                    <a:pt x="1333" y="0"/>
                    <a:pt x="1066" y="0"/>
                  </a:cubicBezTo>
                  <a:cubicBezTo>
                    <a:pt x="717" y="0"/>
                    <a:pt x="512" y="185"/>
                    <a:pt x="512" y="349"/>
                  </a:cubicBezTo>
                  <a:lnTo>
                    <a:pt x="512" y="4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7" name="Freeform 63">
              <a:extLst>
                <a:ext uri="{FF2B5EF4-FFF2-40B4-BE49-F238E27FC236}">
                  <a16:creationId xmlns:a16="http://schemas.microsoft.com/office/drawing/2014/main" id="{C2E2913C-C99C-4B13-45A4-49361E6D6F6E}"/>
                </a:ext>
              </a:extLst>
            </p:cNvPr>
            <p:cNvSpPr>
              <a:spLocks noChangeArrowheads="1"/>
            </p:cNvSpPr>
            <p:nvPr/>
          </p:nvSpPr>
          <p:spPr bwMode="black">
            <a:xfrm>
              <a:off x="838200" y="697917"/>
              <a:ext cx="852451" cy="756454"/>
            </a:xfrm>
            <a:custGeom>
              <a:avLst/>
              <a:gdLst>
                <a:gd name="T0" fmla="*/ 2525 w 2936"/>
                <a:gd name="T1" fmla="*/ 0 h 2608"/>
                <a:gd name="T2" fmla="*/ 1457 w 2936"/>
                <a:gd name="T3" fmla="*/ 1355 h 2608"/>
                <a:gd name="T4" fmla="*/ 390 w 2936"/>
                <a:gd name="T5" fmla="*/ 0 h 2608"/>
                <a:gd name="T6" fmla="*/ 0 w 2936"/>
                <a:gd name="T7" fmla="*/ 0 h 2608"/>
                <a:gd name="T8" fmla="*/ 0 w 2936"/>
                <a:gd name="T9" fmla="*/ 2607 h 2608"/>
                <a:gd name="T10" fmla="*/ 534 w 2936"/>
                <a:gd name="T11" fmla="*/ 2607 h 2608"/>
                <a:gd name="T12" fmla="*/ 534 w 2936"/>
                <a:gd name="T13" fmla="*/ 944 h 2608"/>
                <a:gd name="T14" fmla="*/ 1273 w 2936"/>
                <a:gd name="T15" fmla="*/ 1909 h 2608"/>
                <a:gd name="T16" fmla="*/ 1662 w 2936"/>
                <a:gd name="T17" fmla="*/ 1909 h 2608"/>
                <a:gd name="T18" fmla="*/ 2401 w 2936"/>
                <a:gd name="T19" fmla="*/ 965 h 2608"/>
                <a:gd name="T20" fmla="*/ 2401 w 2936"/>
                <a:gd name="T21" fmla="*/ 2607 h 2608"/>
                <a:gd name="T22" fmla="*/ 2935 w 2936"/>
                <a:gd name="T23" fmla="*/ 2607 h 2608"/>
                <a:gd name="T24" fmla="*/ 2935 w 2936"/>
                <a:gd name="T25" fmla="*/ 0 h 2608"/>
                <a:gd name="T26" fmla="*/ 2525 w 2936"/>
                <a:gd name="T27" fmla="*/ 0 h 2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36" h="2608">
                  <a:moveTo>
                    <a:pt x="2525" y="0"/>
                  </a:moveTo>
                  <a:lnTo>
                    <a:pt x="1457" y="1355"/>
                  </a:lnTo>
                  <a:lnTo>
                    <a:pt x="390" y="0"/>
                  </a:lnTo>
                  <a:lnTo>
                    <a:pt x="0" y="0"/>
                  </a:lnTo>
                  <a:lnTo>
                    <a:pt x="0" y="2607"/>
                  </a:lnTo>
                  <a:lnTo>
                    <a:pt x="534" y="2607"/>
                  </a:lnTo>
                  <a:lnTo>
                    <a:pt x="534" y="944"/>
                  </a:lnTo>
                  <a:lnTo>
                    <a:pt x="1273" y="1909"/>
                  </a:lnTo>
                  <a:lnTo>
                    <a:pt x="1662" y="1909"/>
                  </a:lnTo>
                  <a:lnTo>
                    <a:pt x="2401" y="965"/>
                  </a:lnTo>
                  <a:lnTo>
                    <a:pt x="2401" y="2607"/>
                  </a:lnTo>
                  <a:lnTo>
                    <a:pt x="2935" y="2607"/>
                  </a:lnTo>
                  <a:lnTo>
                    <a:pt x="2935" y="0"/>
                  </a:lnTo>
                  <a:lnTo>
                    <a:pt x="2525"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8" name="Freeform 66">
              <a:extLst>
                <a:ext uri="{FF2B5EF4-FFF2-40B4-BE49-F238E27FC236}">
                  <a16:creationId xmlns:a16="http://schemas.microsoft.com/office/drawing/2014/main" id="{D6FDF210-B7BA-15E7-AD3A-A360AD5D8617}"/>
                </a:ext>
              </a:extLst>
            </p:cNvPr>
            <p:cNvSpPr>
              <a:spLocks noChangeArrowheads="1"/>
            </p:cNvSpPr>
            <p:nvPr/>
          </p:nvSpPr>
          <p:spPr bwMode="black">
            <a:xfrm>
              <a:off x="3829457" y="865591"/>
              <a:ext cx="590059" cy="601579"/>
            </a:xfrm>
            <a:custGeom>
              <a:avLst/>
              <a:gdLst>
                <a:gd name="T0" fmla="*/ 1539 w 2032"/>
                <a:gd name="T1" fmla="*/ 20 h 2074"/>
                <a:gd name="T2" fmla="*/ 1539 w 2032"/>
                <a:gd name="T3" fmla="*/ 20 h 2074"/>
                <a:gd name="T4" fmla="*/ 1539 w 2032"/>
                <a:gd name="T5" fmla="*/ 328 h 2074"/>
                <a:gd name="T6" fmla="*/ 964 w 2032"/>
                <a:gd name="T7" fmla="*/ 0 h 2074"/>
                <a:gd name="T8" fmla="*/ 0 w 2032"/>
                <a:gd name="T9" fmla="*/ 1026 h 2074"/>
                <a:gd name="T10" fmla="*/ 246 w 2032"/>
                <a:gd name="T11" fmla="*/ 1724 h 2074"/>
                <a:gd name="T12" fmla="*/ 985 w 2032"/>
                <a:gd name="T13" fmla="*/ 2073 h 2074"/>
                <a:gd name="T14" fmla="*/ 1539 w 2032"/>
                <a:gd name="T15" fmla="*/ 1724 h 2074"/>
                <a:gd name="T16" fmla="*/ 1539 w 2032"/>
                <a:gd name="T17" fmla="*/ 2032 h 2074"/>
                <a:gd name="T18" fmla="*/ 2031 w 2032"/>
                <a:gd name="T19" fmla="*/ 2032 h 2074"/>
                <a:gd name="T20" fmla="*/ 2031 w 2032"/>
                <a:gd name="T21" fmla="*/ 20 h 2074"/>
                <a:gd name="T22" fmla="*/ 1539 w 2032"/>
                <a:gd name="T23" fmla="*/ 20 h 2074"/>
                <a:gd name="T24" fmla="*/ 1005 w 2032"/>
                <a:gd name="T25" fmla="*/ 1540 h 2074"/>
                <a:gd name="T26" fmla="*/ 1005 w 2032"/>
                <a:gd name="T27" fmla="*/ 1540 h 2074"/>
                <a:gd name="T28" fmla="*/ 513 w 2032"/>
                <a:gd name="T29" fmla="*/ 1026 h 2074"/>
                <a:gd name="T30" fmla="*/ 1005 w 2032"/>
                <a:gd name="T31" fmla="*/ 513 h 2074"/>
                <a:gd name="T32" fmla="*/ 1518 w 2032"/>
                <a:gd name="T33" fmla="*/ 1026 h 2074"/>
                <a:gd name="T34" fmla="*/ 1005 w 2032"/>
                <a:gd name="T35" fmla="*/ 1540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2" h="2074">
                  <a:moveTo>
                    <a:pt x="1539" y="20"/>
                  </a:moveTo>
                  <a:lnTo>
                    <a:pt x="1539" y="20"/>
                  </a:lnTo>
                  <a:cubicBezTo>
                    <a:pt x="1539" y="328"/>
                    <a:pt x="1539" y="328"/>
                    <a:pt x="1539" y="328"/>
                  </a:cubicBezTo>
                  <a:cubicBezTo>
                    <a:pt x="1518" y="185"/>
                    <a:pt x="1334" y="0"/>
                    <a:pt x="964" y="0"/>
                  </a:cubicBezTo>
                  <a:cubicBezTo>
                    <a:pt x="431" y="0"/>
                    <a:pt x="0" y="451"/>
                    <a:pt x="0" y="1026"/>
                  </a:cubicBezTo>
                  <a:cubicBezTo>
                    <a:pt x="0" y="1293"/>
                    <a:pt x="82" y="1540"/>
                    <a:pt x="246" y="1724"/>
                  </a:cubicBezTo>
                  <a:cubicBezTo>
                    <a:pt x="410" y="1929"/>
                    <a:pt x="697" y="2073"/>
                    <a:pt x="985" y="2073"/>
                  </a:cubicBezTo>
                  <a:cubicBezTo>
                    <a:pt x="1334" y="2073"/>
                    <a:pt x="1539" y="1868"/>
                    <a:pt x="1539" y="1724"/>
                  </a:cubicBezTo>
                  <a:cubicBezTo>
                    <a:pt x="1539" y="2032"/>
                    <a:pt x="1539" y="2032"/>
                    <a:pt x="1539" y="2032"/>
                  </a:cubicBezTo>
                  <a:cubicBezTo>
                    <a:pt x="2031" y="2032"/>
                    <a:pt x="2031" y="2032"/>
                    <a:pt x="2031" y="2032"/>
                  </a:cubicBezTo>
                  <a:cubicBezTo>
                    <a:pt x="2031" y="20"/>
                    <a:pt x="2031" y="20"/>
                    <a:pt x="2031" y="20"/>
                  </a:cubicBezTo>
                  <a:lnTo>
                    <a:pt x="1539" y="20"/>
                  </a:lnTo>
                  <a:close/>
                  <a:moveTo>
                    <a:pt x="1005" y="1540"/>
                  </a:moveTo>
                  <a:lnTo>
                    <a:pt x="1005" y="1540"/>
                  </a:lnTo>
                  <a:cubicBezTo>
                    <a:pt x="718" y="1540"/>
                    <a:pt x="513" y="1314"/>
                    <a:pt x="513" y="1026"/>
                  </a:cubicBezTo>
                  <a:cubicBezTo>
                    <a:pt x="513" y="739"/>
                    <a:pt x="718" y="513"/>
                    <a:pt x="1005" y="513"/>
                  </a:cubicBezTo>
                  <a:cubicBezTo>
                    <a:pt x="1314" y="513"/>
                    <a:pt x="1518" y="739"/>
                    <a:pt x="1518" y="1026"/>
                  </a:cubicBezTo>
                  <a:cubicBezTo>
                    <a:pt x="1518" y="1314"/>
                    <a:pt x="1314" y="1540"/>
                    <a:pt x="1005" y="154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9" name="Freeform 67">
              <a:extLst>
                <a:ext uri="{FF2B5EF4-FFF2-40B4-BE49-F238E27FC236}">
                  <a16:creationId xmlns:a16="http://schemas.microsoft.com/office/drawing/2014/main" id="{D15A3691-1DA7-8542-3E7B-6839D0B1F441}"/>
                </a:ext>
              </a:extLst>
            </p:cNvPr>
            <p:cNvSpPr>
              <a:spLocks noChangeArrowheads="1"/>
            </p:cNvSpPr>
            <p:nvPr/>
          </p:nvSpPr>
          <p:spPr bwMode="black">
            <a:xfrm>
              <a:off x="3096042" y="859191"/>
              <a:ext cx="596459" cy="893409"/>
            </a:xfrm>
            <a:custGeom>
              <a:avLst/>
              <a:gdLst>
                <a:gd name="T0" fmla="*/ 1539 w 2053"/>
                <a:gd name="T1" fmla="*/ 40 h 3079"/>
                <a:gd name="T2" fmla="*/ 1539 w 2053"/>
                <a:gd name="T3" fmla="*/ 40 h 3079"/>
                <a:gd name="T4" fmla="*/ 1539 w 2053"/>
                <a:gd name="T5" fmla="*/ 348 h 3079"/>
                <a:gd name="T6" fmla="*/ 965 w 2053"/>
                <a:gd name="T7" fmla="*/ 0 h 3079"/>
                <a:gd name="T8" fmla="*/ 0 w 2053"/>
                <a:gd name="T9" fmla="*/ 1046 h 3079"/>
                <a:gd name="T10" fmla="*/ 246 w 2053"/>
                <a:gd name="T11" fmla="*/ 1744 h 3079"/>
                <a:gd name="T12" fmla="*/ 985 w 2053"/>
                <a:gd name="T13" fmla="*/ 2093 h 3079"/>
                <a:gd name="T14" fmla="*/ 1518 w 2053"/>
                <a:gd name="T15" fmla="*/ 1744 h 3079"/>
                <a:gd name="T16" fmla="*/ 1518 w 2053"/>
                <a:gd name="T17" fmla="*/ 1970 h 3079"/>
                <a:gd name="T18" fmla="*/ 1396 w 2053"/>
                <a:gd name="T19" fmla="*/ 2442 h 3079"/>
                <a:gd name="T20" fmla="*/ 985 w 2053"/>
                <a:gd name="T21" fmla="*/ 2606 h 3079"/>
                <a:gd name="T22" fmla="*/ 390 w 2053"/>
                <a:gd name="T23" fmla="*/ 2319 h 3079"/>
                <a:gd name="T24" fmla="*/ 61 w 2053"/>
                <a:gd name="T25" fmla="*/ 2668 h 3079"/>
                <a:gd name="T26" fmla="*/ 985 w 2053"/>
                <a:gd name="T27" fmla="*/ 3078 h 3079"/>
                <a:gd name="T28" fmla="*/ 1868 w 2053"/>
                <a:gd name="T29" fmla="*/ 2668 h 3079"/>
                <a:gd name="T30" fmla="*/ 2052 w 2053"/>
                <a:gd name="T31" fmla="*/ 1929 h 3079"/>
                <a:gd name="T32" fmla="*/ 2052 w 2053"/>
                <a:gd name="T33" fmla="*/ 40 h 3079"/>
                <a:gd name="T34" fmla="*/ 1539 w 2053"/>
                <a:gd name="T35" fmla="*/ 40 h 3079"/>
                <a:gd name="T36" fmla="*/ 1026 w 2053"/>
                <a:gd name="T37" fmla="*/ 1560 h 3079"/>
                <a:gd name="T38" fmla="*/ 1026 w 2053"/>
                <a:gd name="T39" fmla="*/ 1560 h 3079"/>
                <a:gd name="T40" fmla="*/ 533 w 2053"/>
                <a:gd name="T41" fmla="*/ 1046 h 3079"/>
                <a:gd name="T42" fmla="*/ 1026 w 2053"/>
                <a:gd name="T43" fmla="*/ 513 h 3079"/>
                <a:gd name="T44" fmla="*/ 1518 w 2053"/>
                <a:gd name="T45" fmla="*/ 1046 h 3079"/>
                <a:gd name="T46" fmla="*/ 1026 w 2053"/>
                <a:gd name="T47" fmla="*/ 1560 h 3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53" h="3079">
                  <a:moveTo>
                    <a:pt x="1539" y="40"/>
                  </a:moveTo>
                  <a:lnTo>
                    <a:pt x="1539" y="40"/>
                  </a:lnTo>
                  <a:cubicBezTo>
                    <a:pt x="1539" y="348"/>
                    <a:pt x="1539" y="348"/>
                    <a:pt x="1539" y="348"/>
                  </a:cubicBezTo>
                  <a:cubicBezTo>
                    <a:pt x="1539" y="205"/>
                    <a:pt x="1334" y="0"/>
                    <a:pt x="965" y="0"/>
                  </a:cubicBezTo>
                  <a:cubicBezTo>
                    <a:pt x="431" y="0"/>
                    <a:pt x="0" y="451"/>
                    <a:pt x="0" y="1046"/>
                  </a:cubicBezTo>
                  <a:cubicBezTo>
                    <a:pt x="0" y="1313"/>
                    <a:pt x="102" y="1560"/>
                    <a:pt x="246" y="1744"/>
                  </a:cubicBezTo>
                  <a:cubicBezTo>
                    <a:pt x="431" y="1949"/>
                    <a:pt x="697" y="2093"/>
                    <a:pt x="985" y="2093"/>
                  </a:cubicBezTo>
                  <a:cubicBezTo>
                    <a:pt x="1334" y="2093"/>
                    <a:pt x="1498" y="1888"/>
                    <a:pt x="1518" y="1744"/>
                  </a:cubicBezTo>
                  <a:cubicBezTo>
                    <a:pt x="1518" y="1970"/>
                    <a:pt x="1518" y="1970"/>
                    <a:pt x="1518" y="1970"/>
                  </a:cubicBezTo>
                  <a:cubicBezTo>
                    <a:pt x="1518" y="2217"/>
                    <a:pt x="1478" y="2339"/>
                    <a:pt x="1396" y="2442"/>
                  </a:cubicBezTo>
                  <a:cubicBezTo>
                    <a:pt x="1313" y="2545"/>
                    <a:pt x="1170" y="2606"/>
                    <a:pt x="985" y="2606"/>
                  </a:cubicBezTo>
                  <a:cubicBezTo>
                    <a:pt x="677" y="2606"/>
                    <a:pt x="492" y="2421"/>
                    <a:pt x="390" y="2319"/>
                  </a:cubicBezTo>
                  <a:cubicBezTo>
                    <a:pt x="61" y="2668"/>
                    <a:pt x="61" y="2668"/>
                    <a:pt x="61" y="2668"/>
                  </a:cubicBezTo>
                  <a:cubicBezTo>
                    <a:pt x="246" y="2894"/>
                    <a:pt x="615" y="3078"/>
                    <a:pt x="985" y="3078"/>
                  </a:cubicBezTo>
                  <a:cubicBezTo>
                    <a:pt x="1375" y="3078"/>
                    <a:pt x="1683" y="2914"/>
                    <a:pt x="1868" y="2668"/>
                  </a:cubicBezTo>
                  <a:cubicBezTo>
                    <a:pt x="1991" y="2504"/>
                    <a:pt x="2052" y="2299"/>
                    <a:pt x="2052" y="1929"/>
                  </a:cubicBezTo>
                  <a:cubicBezTo>
                    <a:pt x="2052" y="40"/>
                    <a:pt x="2052" y="40"/>
                    <a:pt x="2052" y="40"/>
                  </a:cubicBezTo>
                  <a:lnTo>
                    <a:pt x="1539" y="40"/>
                  </a:lnTo>
                  <a:close/>
                  <a:moveTo>
                    <a:pt x="1026" y="1560"/>
                  </a:moveTo>
                  <a:lnTo>
                    <a:pt x="1026" y="1560"/>
                  </a:lnTo>
                  <a:cubicBezTo>
                    <a:pt x="718" y="1560"/>
                    <a:pt x="533" y="1334"/>
                    <a:pt x="533" y="1046"/>
                  </a:cubicBezTo>
                  <a:cubicBezTo>
                    <a:pt x="533" y="759"/>
                    <a:pt x="718" y="513"/>
                    <a:pt x="1026" y="513"/>
                  </a:cubicBezTo>
                  <a:cubicBezTo>
                    <a:pt x="1313" y="513"/>
                    <a:pt x="1518" y="759"/>
                    <a:pt x="1518" y="1046"/>
                  </a:cubicBezTo>
                  <a:cubicBezTo>
                    <a:pt x="1518" y="1334"/>
                    <a:pt x="1313" y="1560"/>
                    <a:pt x="1026" y="156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0" name="Freeform 68">
              <a:extLst>
                <a:ext uri="{FF2B5EF4-FFF2-40B4-BE49-F238E27FC236}">
                  <a16:creationId xmlns:a16="http://schemas.microsoft.com/office/drawing/2014/main" id="{6C3836E7-8F67-930E-548C-B837D73E612C}"/>
                </a:ext>
              </a:extLst>
            </p:cNvPr>
            <p:cNvSpPr>
              <a:spLocks noChangeArrowheads="1"/>
            </p:cNvSpPr>
            <p:nvPr/>
          </p:nvSpPr>
          <p:spPr bwMode="black">
            <a:xfrm>
              <a:off x="2810612" y="852792"/>
              <a:ext cx="232952" cy="232952"/>
            </a:xfrm>
            <a:custGeom>
              <a:avLst/>
              <a:gdLst>
                <a:gd name="T0" fmla="*/ 801 w 802"/>
                <a:gd name="T1" fmla="*/ 410 h 801"/>
                <a:gd name="T2" fmla="*/ 801 w 802"/>
                <a:gd name="T3" fmla="*/ 410 h 801"/>
                <a:gd name="T4" fmla="*/ 391 w 802"/>
                <a:gd name="T5" fmla="*/ 0 h 801"/>
                <a:gd name="T6" fmla="*/ 0 w 802"/>
                <a:gd name="T7" fmla="*/ 410 h 801"/>
                <a:gd name="T8" fmla="*/ 391 w 802"/>
                <a:gd name="T9" fmla="*/ 800 h 801"/>
                <a:gd name="T10" fmla="*/ 801 w 802"/>
                <a:gd name="T11" fmla="*/ 410 h 801"/>
              </a:gdLst>
              <a:ahLst/>
              <a:cxnLst>
                <a:cxn ang="0">
                  <a:pos x="T0" y="T1"/>
                </a:cxn>
                <a:cxn ang="0">
                  <a:pos x="T2" y="T3"/>
                </a:cxn>
                <a:cxn ang="0">
                  <a:pos x="T4" y="T5"/>
                </a:cxn>
                <a:cxn ang="0">
                  <a:pos x="T6" y="T7"/>
                </a:cxn>
                <a:cxn ang="0">
                  <a:pos x="T8" y="T9"/>
                </a:cxn>
                <a:cxn ang="0">
                  <a:pos x="T10" y="T11"/>
                </a:cxn>
              </a:cxnLst>
              <a:rect l="0" t="0" r="r" b="b"/>
              <a:pathLst>
                <a:path w="802" h="801">
                  <a:moveTo>
                    <a:pt x="801" y="410"/>
                  </a:moveTo>
                  <a:lnTo>
                    <a:pt x="801" y="410"/>
                  </a:lnTo>
                  <a:cubicBezTo>
                    <a:pt x="801" y="185"/>
                    <a:pt x="616" y="0"/>
                    <a:pt x="391" y="0"/>
                  </a:cubicBezTo>
                  <a:cubicBezTo>
                    <a:pt x="185" y="0"/>
                    <a:pt x="0" y="185"/>
                    <a:pt x="0" y="410"/>
                  </a:cubicBezTo>
                  <a:cubicBezTo>
                    <a:pt x="0" y="616"/>
                    <a:pt x="185" y="800"/>
                    <a:pt x="391" y="800"/>
                  </a:cubicBezTo>
                  <a:cubicBezTo>
                    <a:pt x="616" y="800"/>
                    <a:pt x="801" y="616"/>
                    <a:pt x="801" y="41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1" name="Freeform 69">
              <a:extLst>
                <a:ext uri="{FF2B5EF4-FFF2-40B4-BE49-F238E27FC236}">
                  <a16:creationId xmlns:a16="http://schemas.microsoft.com/office/drawing/2014/main" id="{381EF6DD-012D-43C6-8FC5-697A9880F113}"/>
                </a:ext>
              </a:extLst>
            </p:cNvPr>
            <p:cNvSpPr>
              <a:spLocks noChangeArrowheads="1"/>
            </p:cNvSpPr>
            <p:nvPr/>
          </p:nvSpPr>
          <p:spPr bwMode="black">
            <a:xfrm>
              <a:off x="2584060" y="877110"/>
              <a:ext cx="154875" cy="578540"/>
            </a:xfrm>
            <a:custGeom>
              <a:avLst/>
              <a:gdLst>
                <a:gd name="T0" fmla="*/ 534 w 535"/>
                <a:gd name="T1" fmla="*/ 0 h 1992"/>
                <a:gd name="T2" fmla="*/ 0 w 535"/>
                <a:gd name="T3" fmla="*/ 0 h 1992"/>
                <a:gd name="T4" fmla="*/ 0 w 535"/>
                <a:gd name="T5" fmla="*/ 1991 h 1992"/>
                <a:gd name="T6" fmla="*/ 534 w 535"/>
                <a:gd name="T7" fmla="*/ 1991 h 1992"/>
                <a:gd name="T8" fmla="*/ 534 w 535"/>
                <a:gd name="T9" fmla="*/ 0 h 1992"/>
              </a:gdLst>
              <a:ahLst/>
              <a:cxnLst>
                <a:cxn ang="0">
                  <a:pos x="T0" y="T1"/>
                </a:cxn>
                <a:cxn ang="0">
                  <a:pos x="T2" y="T3"/>
                </a:cxn>
                <a:cxn ang="0">
                  <a:pos x="T4" y="T5"/>
                </a:cxn>
                <a:cxn ang="0">
                  <a:pos x="T6" y="T7"/>
                </a:cxn>
                <a:cxn ang="0">
                  <a:pos x="T8" y="T9"/>
                </a:cxn>
              </a:cxnLst>
              <a:rect l="0" t="0" r="r" b="b"/>
              <a:pathLst>
                <a:path w="535" h="1992">
                  <a:moveTo>
                    <a:pt x="534" y="0"/>
                  </a:moveTo>
                  <a:lnTo>
                    <a:pt x="0" y="0"/>
                  </a:lnTo>
                  <a:lnTo>
                    <a:pt x="0" y="1991"/>
                  </a:lnTo>
                  <a:lnTo>
                    <a:pt x="534" y="1991"/>
                  </a:lnTo>
                  <a:lnTo>
                    <a:pt x="534"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2" name="Freeform 70">
              <a:extLst>
                <a:ext uri="{FF2B5EF4-FFF2-40B4-BE49-F238E27FC236}">
                  <a16:creationId xmlns:a16="http://schemas.microsoft.com/office/drawing/2014/main" id="{C4902079-FB7F-293F-B6FB-07E26D366DC1}"/>
                </a:ext>
              </a:extLst>
            </p:cNvPr>
            <p:cNvSpPr>
              <a:spLocks noChangeArrowheads="1"/>
            </p:cNvSpPr>
            <p:nvPr/>
          </p:nvSpPr>
          <p:spPr bwMode="black">
            <a:xfrm>
              <a:off x="5586836" y="697917"/>
              <a:ext cx="524782" cy="751334"/>
            </a:xfrm>
            <a:custGeom>
              <a:avLst/>
              <a:gdLst>
                <a:gd name="T0" fmla="*/ 554 w 1807"/>
                <a:gd name="T1" fmla="*/ 1847 h 2587"/>
                <a:gd name="T2" fmla="*/ 554 w 1807"/>
                <a:gd name="T3" fmla="*/ 0 h 2587"/>
                <a:gd name="T4" fmla="*/ 0 w 1807"/>
                <a:gd name="T5" fmla="*/ 0 h 2587"/>
                <a:gd name="T6" fmla="*/ 0 w 1807"/>
                <a:gd name="T7" fmla="*/ 2217 h 2587"/>
                <a:gd name="T8" fmla="*/ 0 w 1807"/>
                <a:gd name="T9" fmla="*/ 2381 h 2587"/>
                <a:gd name="T10" fmla="*/ 0 w 1807"/>
                <a:gd name="T11" fmla="*/ 2586 h 2587"/>
                <a:gd name="T12" fmla="*/ 1806 w 1807"/>
                <a:gd name="T13" fmla="*/ 2586 h 2587"/>
                <a:gd name="T14" fmla="*/ 1806 w 1807"/>
                <a:gd name="T15" fmla="*/ 2094 h 2587"/>
                <a:gd name="T16" fmla="*/ 554 w 1807"/>
                <a:gd name="T17" fmla="*/ 2094 h 2587"/>
                <a:gd name="T18" fmla="*/ 554 w 1807"/>
                <a:gd name="T19" fmla="*/ 1847 h 2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7" h="2587">
                  <a:moveTo>
                    <a:pt x="554" y="1847"/>
                  </a:moveTo>
                  <a:lnTo>
                    <a:pt x="554" y="0"/>
                  </a:lnTo>
                  <a:lnTo>
                    <a:pt x="0" y="0"/>
                  </a:lnTo>
                  <a:lnTo>
                    <a:pt x="0" y="2217"/>
                  </a:lnTo>
                  <a:lnTo>
                    <a:pt x="0" y="2381"/>
                  </a:lnTo>
                  <a:lnTo>
                    <a:pt x="0" y="2586"/>
                  </a:lnTo>
                  <a:lnTo>
                    <a:pt x="1806" y="2586"/>
                  </a:lnTo>
                  <a:lnTo>
                    <a:pt x="1806" y="2094"/>
                  </a:lnTo>
                  <a:lnTo>
                    <a:pt x="554" y="2094"/>
                  </a:lnTo>
                  <a:lnTo>
                    <a:pt x="554" y="184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3" name="Freeform 71">
              <a:extLst>
                <a:ext uri="{FF2B5EF4-FFF2-40B4-BE49-F238E27FC236}">
                  <a16:creationId xmlns:a16="http://schemas.microsoft.com/office/drawing/2014/main" id="{3DDD0731-E1BC-D044-24AF-1204BA7BE271}"/>
                </a:ext>
              </a:extLst>
            </p:cNvPr>
            <p:cNvSpPr>
              <a:spLocks noChangeArrowheads="1"/>
            </p:cNvSpPr>
            <p:nvPr/>
          </p:nvSpPr>
          <p:spPr bwMode="black">
            <a:xfrm>
              <a:off x="6188416" y="865591"/>
              <a:ext cx="554221" cy="601579"/>
            </a:xfrm>
            <a:custGeom>
              <a:avLst/>
              <a:gdLst>
                <a:gd name="T0" fmla="*/ 1867 w 1909"/>
                <a:gd name="T1" fmla="*/ 1704 h 2074"/>
                <a:gd name="T2" fmla="*/ 1867 w 1909"/>
                <a:gd name="T3" fmla="*/ 1704 h 2074"/>
                <a:gd name="T4" fmla="*/ 1046 w 1909"/>
                <a:gd name="T5" fmla="*/ 2073 h 2074"/>
                <a:gd name="T6" fmla="*/ 0 w 1909"/>
                <a:gd name="T7" fmla="*/ 1026 h 2074"/>
                <a:gd name="T8" fmla="*/ 985 w 1909"/>
                <a:gd name="T9" fmla="*/ 0 h 2074"/>
                <a:gd name="T10" fmla="*/ 1908 w 1909"/>
                <a:gd name="T11" fmla="*/ 1006 h 2074"/>
                <a:gd name="T12" fmla="*/ 1908 w 1909"/>
                <a:gd name="T13" fmla="*/ 1170 h 2074"/>
                <a:gd name="T14" fmla="*/ 533 w 1909"/>
                <a:gd name="T15" fmla="*/ 1170 h 2074"/>
                <a:gd name="T16" fmla="*/ 1067 w 1909"/>
                <a:gd name="T17" fmla="*/ 1642 h 2074"/>
                <a:gd name="T18" fmla="*/ 1560 w 1909"/>
                <a:gd name="T19" fmla="*/ 1396 h 2074"/>
                <a:gd name="T20" fmla="*/ 1867 w 1909"/>
                <a:gd name="T21" fmla="*/ 1704 h 2074"/>
                <a:gd name="T22" fmla="*/ 1374 w 1909"/>
                <a:gd name="T23" fmla="*/ 780 h 2074"/>
                <a:gd name="T24" fmla="*/ 1374 w 1909"/>
                <a:gd name="T25" fmla="*/ 780 h 2074"/>
                <a:gd name="T26" fmla="*/ 985 w 1909"/>
                <a:gd name="T27" fmla="*/ 431 h 2074"/>
                <a:gd name="T28" fmla="*/ 553 w 1909"/>
                <a:gd name="T29" fmla="*/ 780 h 2074"/>
                <a:gd name="T30" fmla="*/ 1374 w 1909"/>
                <a:gd name="T31" fmla="*/ 780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09" h="2074">
                  <a:moveTo>
                    <a:pt x="1867" y="1704"/>
                  </a:moveTo>
                  <a:lnTo>
                    <a:pt x="1867" y="1704"/>
                  </a:lnTo>
                  <a:cubicBezTo>
                    <a:pt x="1662" y="1929"/>
                    <a:pt x="1354" y="2073"/>
                    <a:pt x="1046" y="2073"/>
                  </a:cubicBezTo>
                  <a:cubicBezTo>
                    <a:pt x="451" y="2073"/>
                    <a:pt x="0" y="1663"/>
                    <a:pt x="0" y="1026"/>
                  </a:cubicBezTo>
                  <a:cubicBezTo>
                    <a:pt x="0" y="472"/>
                    <a:pt x="389" y="0"/>
                    <a:pt x="985" y="0"/>
                  </a:cubicBezTo>
                  <a:cubicBezTo>
                    <a:pt x="1518" y="0"/>
                    <a:pt x="1908" y="451"/>
                    <a:pt x="1908" y="1006"/>
                  </a:cubicBezTo>
                  <a:cubicBezTo>
                    <a:pt x="1908" y="1067"/>
                    <a:pt x="1908" y="1108"/>
                    <a:pt x="1908" y="1170"/>
                  </a:cubicBezTo>
                  <a:cubicBezTo>
                    <a:pt x="533" y="1170"/>
                    <a:pt x="533" y="1170"/>
                    <a:pt x="533" y="1170"/>
                  </a:cubicBezTo>
                  <a:cubicBezTo>
                    <a:pt x="553" y="1437"/>
                    <a:pt x="779" y="1642"/>
                    <a:pt x="1067" y="1642"/>
                  </a:cubicBezTo>
                  <a:cubicBezTo>
                    <a:pt x="1292" y="1642"/>
                    <a:pt x="1457" y="1498"/>
                    <a:pt x="1560" y="1396"/>
                  </a:cubicBezTo>
                  <a:lnTo>
                    <a:pt x="1867" y="1704"/>
                  </a:lnTo>
                  <a:close/>
                  <a:moveTo>
                    <a:pt x="1374" y="780"/>
                  </a:moveTo>
                  <a:lnTo>
                    <a:pt x="1374" y="780"/>
                  </a:lnTo>
                  <a:cubicBezTo>
                    <a:pt x="1354" y="595"/>
                    <a:pt x="1190" y="431"/>
                    <a:pt x="985" y="431"/>
                  </a:cubicBezTo>
                  <a:cubicBezTo>
                    <a:pt x="759" y="431"/>
                    <a:pt x="574" y="595"/>
                    <a:pt x="553" y="780"/>
                  </a:cubicBezTo>
                  <a:lnTo>
                    <a:pt x="1374" y="78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4" name="Freeform 72">
              <a:extLst>
                <a:ext uri="{FF2B5EF4-FFF2-40B4-BE49-F238E27FC236}">
                  <a16:creationId xmlns:a16="http://schemas.microsoft.com/office/drawing/2014/main" id="{D17BEC9A-C0E0-994C-D787-2C6C030884F5}"/>
                </a:ext>
              </a:extLst>
            </p:cNvPr>
            <p:cNvSpPr>
              <a:spLocks noChangeArrowheads="1"/>
            </p:cNvSpPr>
            <p:nvPr/>
          </p:nvSpPr>
          <p:spPr bwMode="black">
            <a:xfrm>
              <a:off x="6796395" y="877110"/>
              <a:ext cx="995806" cy="578540"/>
            </a:xfrm>
            <a:custGeom>
              <a:avLst/>
              <a:gdLst>
                <a:gd name="T0" fmla="*/ 1704 w 3429"/>
                <a:gd name="T1" fmla="*/ 821 h 1992"/>
                <a:gd name="T2" fmla="*/ 2217 w 3429"/>
                <a:gd name="T3" fmla="*/ 1991 h 1992"/>
                <a:gd name="T4" fmla="*/ 2587 w 3429"/>
                <a:gd name="T5" fmla="*/ 1991 h 1992"/>
                <a:gd name="T6" fmla="*/ 3428 w 3429"/>
                <a:gd name="T7" fmla="*/ 0 h 1992"/>
                <a:gd name="T8" fmla="*/ 2874 w 3429"/>
                <a:gd name="T9" fmla="*/ 0 h 1992"/>
                <a:gd name="T10" fmla="*/ 2402 w 3429"/>
                <a:gd name="T11" fmla="*/ 1149 h 1992"/>
                <a:gd name="T12" fmla="*/ 1889 w 3429"/>
                <a:gd name="T13" fmla="*/ 0 h 1992"/>
                <a:gd name="T14" fmla="*/ 1519 w 3429"/>
                <a:gd name="T15" fmla="*/ 0 h 1992"/>
                <a:gd name="T16" fmla="*/ 1027 w 3429"/>
                <a:gd name="T17" fmla="*/ 1149 h 1992"/>
                <a:gd name="T18" fmla="*/ 534 w 3429"/>
                <a:gd name="T19" fmla="*/ 0 h 1992"/>
                <a:gd name="T20" fmla="*/ 0 w 3429"/>
                <a:gd name="T21" fmla="*/ 0 h 1992"/>
                <a:gd name="T22" fmla="*/ 842 w 3429"/>
                <a:gd name="T23" fmla="*/ 1991 h 1992"/>
                <a:gd name="T24" fmla="*/ 1211 w 3429"/>
                <a:gd name="T25" fmla="*/ 1991 h 1992"/>
                <a:gd name="T26" fmla="*/ 1704 w 3429"/>
                <a:gd name="T27" fmla="*/ 821 h 1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29" h="1992">
                  <a:moveTo>
                    <a:pt x="1704" y="821"/>
                  </a:moveTo>
                  <a:lnTo>
                    <a:pt x="2217" y="1991"/>
                  </a:lnTo>
                  <a:lnTo>
                    <a:pt x="2587" y="1991"/>
                  </a:lnTo>
                  <a:lnTo>
                    <a:pt x="3428" y="0"/>
                  </a:lnTo>
                  <a:lnTo>
                    <a:pt x="2874" y="0"/>
                  </a:lnTo>
                  <a:lnTo>
                    <a:pt x="2402" y="1149"/>
                  </a:lnTo>
                  <a:lnTo>
                    <a:pt x="1889" y="0"/>
                  </a:lnTo>
                  <a:lnTo>
                    <a:pt x="1519" y="0"/>
                  </a:lnTo>
                  <a:lnTo>
                    <a:pt x="1027" y="1149"/>
                  </a:lnTo>
                  <a:lnTo>
                    <a:pt x="534" y="0"/>
                  </a:lnTo>
                  <a:lnTo>
                    <a:pt x="0" y="0"/>
                  </a:lnTo>
                  <a:lnTo>
                    <a:pt x="842" y="1991"/>
                  </a:lnTo>
                  <a:lnTo>
                    <a:pt x="1211" y="1991"/>
                  </a:lnTo>
                  <a:lnTo>
                    <a:pt x="1704" y="82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5" name="Freeform 73">
              <a:extLst>
                <a:ext uri="{FF2B5EF4-FFF2-40B4-BE49-F238E27FC236}">
                  <a16:creationId xmlns:a16="http://schemas.microsoft.com/office/drawing/2014/main" id="{54635A83-B25D-B06E-217B-80F0C7993ADE}"/>
                </a:ext>
              </a:extLst>
            </p:cNvPr>
            <p:cNvSpPr>
              <a:spLocks noChangeArrowheads="1"/>
            </p:cNvSpPr>
            <p:nvPr/>
          </p:nvSpPr>
          <p:spPr bwMode="black">
            <a:xfrm>
              <a:off x="7886918" y="609600"/>
              <a:ext cx="208632" cy="197113"/>
            </a:xfrm>
            <a:custGeom>
              <a:avLst/>
              <a:gdLst>
                <a:gd name="T0" fmla="*/ 349 w 719"/>
                <a:gd name="T1" fmla="*/ 0 h 678"/>
                <a:gd name="T2" fmla="*/ 349 w 719"/>
                <a:gd name="T3" fmla="*/ 0 h 678"/>
                <a:gd name="T4" fmla="*/ 0 w 719"/>
                <a:gd name="T5" fmla="*/ 329 h 678"/>
                <a:gd name="T6" fmla="*/ 349 w 719"/>
                <a:gd name="T7" fmla="*/ 677 h 678"/>
                <a:gd name="T8" fmla="*/ 718 w 719"/>
                <a:gd name="T9" fmla="*/ 329 h 678"/>
                <a:gd name="T10" fmla="*/ 349 w 719"/>
                <a:gd name="T11" fmla="*/ 0 h 678"/>
              </a:gdLst>
              <a:ahLst/>
              <a:cxnLst>
                <a:cxn ang="0">
                  <a:pos x="T0" y="T1"/>
                </a:cxn>
                <a:cxn ang="0">
                  <a:pos x="T2" y="T3"/>
                </a:cxn>
                <a:cxn ang="0">
                  <a:pos x="T4" y="T5"/>
                </a:cxn>
                <a:cxn ang="0">
                  <a:pos x="T6" y="T7"/>
                </a:cxn>
                <a:cxn ang="0">
                  <a:pos x="T8" y="T9"/>
                </a:cxn>
                <a:cxn ang="0">
                  <a:pos x="T10" y="T11"/>
                </a:cxn>
              </a:cxnLst>
              <a:rect l="0" t="0" r="r" b="b"/>
              <a:pathLst>
                <a:path w="719" h="678">
                  <a:moveTo>
                    <a:pt x="349" y="0"/>
                  </a:moveTo>
                  <a:lnTo>
                    <a:pt x="349" y="0"/>
                  </a:lnTo>
                  <a:cubicBezTo>
                    <a:pt x="164" y="0"/>
                    <a:pt x="0" y="144"/>
                    <a:pt x="0" y="329"/>
                  </a:cubicBezTo>
                  <a:cubicBezTo>
                    <a:pt x="0" y="534"/>
                    <a:pt x="164" y="677"/>
                    <a:pt x="349" y="677"/>
                  </a:cubicBezTo>
                  <a:cubicBezTo>
                    <a:pt x="554" y="677"/>
                    <a:pt x="718" y="534"/>
                    <a:pt x="718" y="329"/>
                  </a:cubicBezTo>
                  <a:cubicBezTo>
                    <a:pt x="718" y="144"/>
                    <a:pt x="554" y="0"/>
                    <a:pt x="34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6" name="Freeform 74">
              <a:extLst>
                <a:ext uri="{FF2B5EF4-FFF2-40B4-BE49-F238E27FC236}">
                  <a16:creationId xmlns:a16="http://schemas.microsoft.com/office/drawing/2014/main" id="{96838336-07F4-355B-D00D-5F3D18F71901}"/>
                </a:ext>
              </a:extLst>
            </p:cNvPr>
            <p:cNvSpPr>
              <a:spLocks noChangeArrowheads="1"/>
            </p:cNvSpPr>
            <p:nvPr/>
          </p:nvSpPr>
          <p:spPr bwMode="black">
            <a:xfrm>
              <a:off x="7909957" y="877110"/>
              <a:ext cx="154874" cy="578540"/>
            </a:xfrm>
            <a:custGeom>
              <a:avLst/>
              <a:gdLst>
                <a:gd name="T0" fmla="*/ 533 w 534"/>
                <a:gd name="T1" fmla="*/ 0 h 1992"/>
                <a:gd name="T2" fmla="*/ 0 w 534"/>
                <a:gd name="T3" fmla="*/ 0 h 1992"/>
                <a:gd name="T4" fmla="*/ 0 w 534"/>
                <a:gd name="T5" fmla="*/ 1991 h 1992"/>
                <a:gd name="T6" fmla="*/ 533 w 534"/>
                <a:gd name="T7" fmla="*/ 1991 h 1992"/>
                <a:gd name="T8" fmla="*/ 533 w 534"/>
                <a:gd name="T9" fmla="*/ 0 h 1992"/>
              </a:gdLst>
              <a:ahLst/>
              <a:cxnLst>
                <a:cxn ang="0">
                  <a:pos x="T0" y="T1"/>
                </a:cxn>
                <a:cxn ang="0">
                  <a:pos x="T2" y="T3"/>
                </a:cxn>
                <a:cxn ang="0">
                  <a:pos x="T4" y="T5"/>
                </a:cxn>
                <a:cxn ang="0">
                  <a:pos x="T6" y="T7"/>
                </a:cxn>
                <a:cxn ang="0">
                  <a:pos x="T8" y="T9"/>
                </a:cxn>
              </a:cxnLst>
              <a:rect l="0" t="0" r="r" b="b"/>
              <a:pathLst>
                <a:path w="534" h="1992">
                  <a:moveTo>
                    <a:pt x="533" y="0"/>
                  </a:moveTo>
                  <a:lnTo>
                    <a:pt x="0" y="0"/>
                  </a:lnTo>
                  <a:lnTo>
                    <a:pt x="0" y="1991"/>
                  </a:lnTo>
                  <a:lnTo>
                    <a:pt x="533" y="1991"/>
                  </a:lnTo>
                  <a:lnTo>
                    <a:pt x="533"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7" name="Freeform 75">
              <a:extLst>
                <a:ext uri="{FF2B5EF4-FFF2-40B4-BE49-F238E27FC236}">
                  <a16:creationId xmlns:a16="http://schemas.microsoft.com/office/drawing/2014/main" id="{E1B010A3-A065-4F58-AFBE-0C468840A1EF}"/>
                </a:ext>
              </a:extLst>
            </p:cNvPr>
            <p:cNvSpPr>
              <a:spLocks noChangeArrowheads="1"/>
            </p:cNvSpPr>
            <p:nvPr/>
          </p:nvSpPr>
          <p:spPr bwMode="black">
            <a:xfrm>
              <a:off x="8214586" y="865591"/>
              <a:ext cx="459504" cy="601579"/>
            </a:xfrm>
            <a:custGeom>
              <a:avLst/>
              <a:gdLst>
                <a:gd name="T0" fmla="*/ 0 w 1581"/>
                <a:gd name="T1" fmla="*/ 1806 h 2074"/>
                <a:gd name="T2" fmla="*/ 0 w 1581"/>
                <a:gd name="T3" fmla="*/ 1806 h 2074"/>
                <a:gd name="T4" fmla="*/ 800 w 1581"/>
                <a:gd name="T5" fmla="*/ 2073 h 2074"/>
                <a:gd name="T6" fmla="*/ 1580 w 1581"/>
                <a:gd name="T7" fmla="*/ 1458 h 2074"/>
                <a:gd name="T8" fmla="*/ 615 w 1581"/>
                <a:gd name="T9" fmla="*/ 595 h 2074"/>
                <a:gd name="T10" fmla="*/ 903 w 1581"/>
                <a:gd name="T11" fmla="*/ 451 h 2074"/>
                <a:gd name="T12" fmla="*/ 1272 w 1581"/>
                <a:gd name="T13" fmla="*/ 575 h 2074"/>
                <a:gd name="T14" fmla="*/ 1519 w 1581"/>
                <a:gd name="T15" fmla="*/ 185 h 2074"/>
                <a:gd name="T16" fmla="*/ 862 w 1581"/>
                <a:gd name="T17" fmla="*/ 0 h 2074"/>
                <a:gd name="T18" fmla="*/ 82 w 1581"/>
                <a:gd name="T19" fmla="*/ 615 h 2074"/>
                <a:gd name="T20" fmla="*/ 1046 w 1581"/>
                <a:gd name="T21" fmla="*/ 1437 h 2074"/>
                <a:gd name="T22" fmla="*/ 800 w 1581"/>
                <a:gd name="T23" fmla="*/ 1622 h 2074"/>
                <a:gd name="T24" fmla="*/ 246 w 1581"/>
                <a:gd name="T25" fmla="*/ 1416 h 2074"/>
                <a:gd name="T26" fmla="*/ 0 w 1581"/>
                <a:gd name="T27" fmla="*/ 1806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81" h="2074">
                  <a:moveTo>
                    <a:pt x="0" y="1806"/>
                  </a:moveTo>
                  <a:lnTo>
                    <a:pt x="0" y="1806"/>
                  </a:lnTo>
                  <a:cubicBezTo>
                    <a:pt x="225" y="1971"/>
                    <a:pt x="513" y="2073"/>
                    <a:pt x="800" y="2073"/>
                  </a:cubicBezTo>
                  <a:cubicBezTo>
                    <a:pt x="1211" y="2073"/>
                    <a:pt x="1580" y="1827"/>
                    <a:pt x="1580" y="1458"/>
                  </a:cubicBezTo>
                  <a:cubicBezTo>
                    <a:pt x="1580" y="759"/>
                    <a:pt x="615" y="862"/>
                    <a:pt x="615" y="595"/>
                  </a:cubicBezTo>
                  <a:cubicBezTo>
                    <a:pt x="615" y="493"/>
                    <a:pt x="739" y="451"/>
                    <a:pt x="903" y="451"/>
                  </a:cubicBezTo>
                  <a:cubicBezTo>
                    <a:pt x="1046" y="451"/>
                    <a:pt x="1170" y="513"/>
                    <a:pt x="1272" y="575"/>
                  </a:cubicBezTo>
                  <a:cubicBezTo>
                    <a:pt x="1519" y="185"/>
                    <a:pt x="1519" y="185"/>
                    <a:pt x="1519" y="185"/>
                  </a:cubicBezTo>
                  <a:cubicBezTo>
                    <a:pt x="1396" y="82"/>
                    <a:pt x="1108" y="0"/>
                    <a:pt x="862" y="0"/>
                  </a:cubicBezTo>
                  <a:cubicBezTo>
                    <a:pt x="451" y="0"/>
                    <a:pt x="82" y="226"/>
                    <a:pt x="82" y="615"/>
                  </a:cubicBezTo>
                  <a:cubicBezTo>
                    <a:pt x="82" y="1252"/>
                    <a:pt x="1046" y="1149"/>
                    <a:pt x="1046" y="1437"/>
                  </a:cubicBezTo>
                  <a:cubicBezTo>
                    <a:pt x="1046" y="1540"/>
                    <a:pt x="944" y="1622"/>
                    <a:pt x="800" y="1622"/>
                  </a:cubicBezTo>
                  <a:cubicBezTo>
                    <a:pt x="595" y="1622"/>
                    <a:pt x="389" y="1540"/>
                    <a:pt x="246" y="1416"/>
                  </a:cubicBezTo>
                  <a:lnTo>
                    <a:pt x="0" y="180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8" name="Oval 3">
              <a:extLst>
                <a:ext uri="{FF2B5EF4-FFF2-40B4-BE49-F238E27FC236}">
                  <a16:creationId xmlns:a16="http://schemas.microsoft.com/office/drawing/2014/main" id="{F6CAC1D2-A6F3-13D1-F143-C005A84B263D}"/>
                </a:ext>
              </a:extLst>
            </p:cNvPr>
            <p:cNvSpPr/>
            <p:nvPr/>
          </p:nvSpPr>
          <p:spPr bwMode="black">
            <a:xfrm>
              <a:off x="1827606" y="865591"/>
              <a:ext cx="612648" cy="603504"/>
            </a:xfrm>
            <a:custGeom>
              <a:avLst/>
              <a:gdLst/>
              <a:ahLst/>
              <a:cxnLst/>
              <a:rect l="l" t="t" r="r" b="b"/>
              <a:pathLst>
                <a:path w="612648" h="603504">
                  <a:moveTo>
                    <a:pt x="306324" y="141732"/>
                  </a:moveTo>
                  <a:cubicBezTo>
                    <a:pt x="222997" y="141732"/>
                    <a:pt x="155448" y="213375"/>
                    <a:pt x="155448" y="301752"/>
                  </a:cubicBezTo>
                  <a:cubicBezTo>
                    <a:pt x="155448" y="390129"/>
                    <a:pt x="222997" y="461772"/>
                    <a:pt x="306324" y="461772"/>
                  </a:cubicBezTo>
                  <a:cubicBezTo>
                    <a:pt x="389651" y="461772"/>
                    <a:pt x="457200" y="390129"/>
                    <a:pt x="457200" y="301752"/>
                  </a:cubicBezTo>
                  <a:cubicBezTo>
                    <a:pt x="457200" y="213375"/>
                    <a:pt x="389651" y="141732"/>
                    <a:pt x="306324" y="141732"/>
                  </a:cubicBezTo>
                  <a:close/>
                  <a:moveTo>
                    <a:pt x="306324" y="0"/>
                  </a:moveTo>
                  <a:cubicBezTo>
                    <a:pt x="475502" y="0"/>
                    <a:pt x="612648" y="135099"/>
                    <a:pt x="612648" y="301752"/>
                  </a:cubicBezTo>
                  <a:cubicBezTo>
                    <a:pt x="612648" y="468405"/>
                    <a:pt x="475502" y="603504"/>
                    <a:pt x="306324" y="603504"/>
                  </a:cubicBezTo>
                  <a:cubicBezTo>
                    <a:pt x="137146" y="603504"/>
                    <a:pt x="0" y="468405"/>
                    <a:pt x="0" y="301752"/>
                  </a:cubicBezTo>
                  <a:cubicBezTo>
                    <a:pt x="0" y="135099"/>
                    <a:pt x="137146" y="0"/>
                    <a:pt x="306324" y="0"/>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76180758"/>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guide id="2" pos="2856">
          <p15:clr>
            <a:srgbClr val="FBAE40"/>
          </p15:clr>
        </p15:guide>
        <p15:guide id="3" pos="216">
          <p15:clr>
            <a:srgbClr val="FBAE40"/>
          </p15:clr>
        </p15:guide>
        <p15:guide id="4" orient="horz" pos="18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Text + photos - 4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74B04-7069-3445-B9EB-0B9B3A3A58DF}"/>
              </a:ext>
            </a:extLst>
          </p:cNvPr>
          <p:cNvSpPr>
            <a:spLocks noGrp="1"/>
          </p:cNvSpPr>
          <p:nvPr>
            <p:ph type="title" hasCustomPrompt="1"/>
          </p:nvPr>
        </p:nvSpPr>
        <p:spPr/>
        <p:txBody>
          <a:bodyPr>
            <a:noAutofit/>
          </a:bodyPr>
          <a:lstStyle>
            <a:lvl1pPr>
              <a:lnSpc>
                <a:spcPct val="100000"/>
              </a:lnSpc>
              <a:defRPr/>
            </a:lvl1pPr>
          </a:lstStyle>
          <a:p>
            <a:r>
              <a:rPr lang="en-US"/>
              <a:t>Text + photos - 4 Columns</a:t>
            </a:r>
          </a:p>
        </p:txBody>
      </p:sp>
      <p:sp>
        <p:nvSpPr>
          <p:cNvPr id="37" name="Text Placeholder 2">
            <a:extLst>
              <a:ext uri="{FF2B5EF4-FFF2-40B4-BE49-F238E27FC236}">
                <a16:creationId xmlns:a16="http://schemas.microsoft.com/office/drawing/2014/main" id="{471927BD-B4FA-EC4D-A5D3-E03AE021C3F9}"/>
              </a:ext>
            </a:extLst>
          </p:cNvPr>
          <p:cNvSpPr>
            <a:spLocks noGrp="1"/>
          </p:cNvSpPr>
          <p:nvPr>
            <p:ph type="body" sz="quarter" idx="1" hasCustomPrompt="1"/>
          </p:nvPr>
        </p:nvSpPr>
        <p:spPr>
          <a:xfrm>
            <a:off x="542457" y="1021112"/>
            <a:ext cx="11119275" cy="246221"/>
          </a:xfrm>
          <a:prstGeom prst="rect">
            <a:avLst/>
          </a:prstGeom>
        </p:spPr>
        <p:txBody>
          <a:bodyPr vert="horz" wrap="square" lIns="0" tIns="0" rIns="0" bIns="0" rtlCol="0">
            <a:noAutofit/>
          </a:bodyPr>
          <a:lstStyle>
            <a:lvl1pPr marL="0" indent="0">
              <a:buNone/>
              <a:defRPr lang="en-US" sz="1600" b="0" i="0" baseline="0" dirty="0">
                <a:solidFill>
                  <a:schemeClr val="accent6"/>
                </a:solidFill>
                <a:latin typeface="Calibri Light" panose="020F0302020204030204" pitchFamily="34" charset="0"/>
                <a:cs typeface="Calibri Light" panose="020F0302020204030204" pitchFamily="34" charset="0"/>
              </a:defRPr>
            </a:lvl1pPr>
          </a:lstStyle>
          <a:p>
            <a:pPr marL="171497" lvl="0" indent="-171497">
              <a:lnSpc>
                <a:spcPct val="100000"/>
              </a:lnSpc>
            </a:pPr>
            <a:r>
              <a:rPr lang="en-US"/>
              <a:t>Page Description / Narrative Text (Optional)</a:t>
            </a:r>
          </a:p>
        </p:txBody>
      </p:sp>
      <p:sp>
        <p:nvSpPr>
          <p:cNvPr id="3" name="Text Placeholder 3">
            <a:extLst>
              <a:ext uri="{FF2B5EF4-FFF2-40B4-BE49-F238E27FC236}">
                <a16:creationId xmlns:a16="http://schemas.microsoft.com/office/drawing/2014/main" id="{880C8E14-0945-2A41-8B58-EE8152F56EAE}"/>
              </a:ext>
            </a:extLst>
          </p:cNvPr>
          <p:cNvSpPr>
            <a:spLocks noGrp="1"/>
          </p:cNvSpPr>
          <p:nvPr>
            <p:ph type="body" sz="quarter" idx="2" hasCustomPrompt="1"/>
          </p:nvPr>
        </p:nvSpPr>
        <p:spPr>
          <a:xfrm>
            <a:off x="533984" y="1641185"/>
            <a:ext cx="2542032" cy="1415515"/>
          </a:xfrm>
          <a:prstGeom prst="rect">
            <a:avLst/>
          </a:prstGeom>
        </p:spPr>
        <p:txBody>
          <a:bodyPr tIns="0" bIns="0">
            <a:noAutofit/>
          </a:bodyPr>
          <a:lstStyle>
            <a:lvl1pPr marL="0" indent="0">
              <a:spcAft>
                <a:spcPts val="0"/>
              </a:spcAft>
              <a:buNone/>
              <a:defRPr b="0"/>
            </a:lvl1pPr>
          </a:lstStyle>
          <a:p>
            <a:pPr lvl="0"/>
            <a:r>
              <a:rPr lang="en-US"/>
              <a:t>Click to add text</a:t>
            </a:r>
          </a:p>
        </p:txBody>
      </p:sp>
      <p:sp>
        <p:nvSpPr>
          <p:cNvPr id="7" name="Text Placeholder 5">
            <a:extLst>
              <a:ext uri="{FF2B5EF4-FFF2-40B4-BE49-F238E27FC236}">
                <a16:creationId xmlns:a16="http://schemas.microsoft.com/office/drawing/2014/main" id="{D5B7EA94-614D-9C4E-9045-378F65B44E06}"/>
              </a:ext>
            </a:extLst>
          </p:cNvPr>
          <p:cNvSpPr>
            <a:spLocks noGrp="1"/>
          </p:cNvSpPr>
          <p:nvPr>
            <p:ph type="body" sz="quarter" idx="3" hasCustomPrompt="1"/>
          </p:nvPr>
        </p:nvSpPr>
        <p:spPr>
          <a:xfrm>
            <a:off x="3396433" y="1641185"/>
            <a:ext cx="2542032" cy="1418531"/>
          </a:xfrm>
          <a:prstGeom prst="rect">
            <a:avLst/>
          </a:prstGeom>
        </p:spPr>
        <p:txBody>
          <a:bodyPr tIns="0" bIns="0">
            <a:noAutofit/>
          </a:bodyPr>
          <a:lstStyle>
            <a:lvl1pPr marL="0" indent="0">
              <a:spcAft>
                <a:spcPts val="0"/>
              </a:spcAft>
              <a:buFont typeface="Arial" panose="020B0604020202020204" pitchFamily="34" charset="0"/>
              <a:buNone/>
              <a:defRPr b="0"/>
            </a:lvl1pPr>
          </a:lstStyle>
          <a:p>
            <a:pPr lvl="0"/>
            <a:r>
              <a:rPr lang="en-US"/>
              <a:t>Click to add text</a:t>
            </a:r>
          </a:p>
        </p:txBody>
      </p:sp>
      <p:sp>
        <p:nvSpPr>
          <p:cNvPr id="11" name="Text Placeholder 7">
            <a:extLst>
              <a:ext uri="{FF2B5EF4-FFF2-40B4-BE49-F238E27FC236}">
                <a16:creationId xmlns:a16="http://schemas.microsoft.com/office/drawing/2014/main" id="{05BF8424-7520-F84E-9889-71BA2B4A5FAF}"/>
              </a:ext>
            </a:extLst>
          </p:cNvPr>
          <p:cNvSpPr>
            <a:spLocks noGrp="1"/>
          </p:cNvSpPr>
          <p:nvPr>
            <p:ph type="body" sz="quarter" idx="4" hasCustomPrompt="1"/>
          </p:nvPr>
        </p:nvSpPr>
        <p:spPr>
          <a:xfrm>
            <a:off x="6258883" y="1641185"/>
            <a:ext cx="2542032" cy="1418531"/>
          </a:xfrm>
          <a:prstGeom prst="rect">
            <a:avLst/>
          </a:prstGeom>
        </p:spPr>
        <p:txBody>
          <a:bodyPr tIns="0" bIns="0">
            <a:noAutofit/>
          </a:bodyPr>
          <a:lstStyle>
            <a:lvl1pPr marL="0" indent="0">
              <a:spcAft>
                <a:spcPts val="0"/>
              </a:spcAft>
              <a:buFont typeface="Arial" panose="020B0604020202020204" pitchFamily="34" charset="0"/>
              <a:buNone/>
              <a:defRPr b="0"/>
            </a:lvl1pPr>
          </a:lstStyle>
          <a:p>
            <a:pPr lvl="0"/>
            <a:r>
              <a:rPr lang="en-US"/>
              <a:t>Click to add text</a:t>
            </a:r>
          </a:p>
        </p:txBody>
      </p:sp>
      <p:sp>
        <p:nvSpPr>
          <p:cNvPr id="15" name="Text Placeholder 9">
            <a:extLst>
              <a:ext uri="{FF2B5EF4-FFF2-40B4-BE49-F238E27FC236}">
                <a16:creationId xmlns:a16="http://schemas.microsoft.com/office/drawing/2014/main" id="{484961A1-9C0B-D84D-844D-D518C2BA1CFD}"/>
              </a:ext>
            </a:extLst>
          </p:cNvPr>
          <p:cNvSpPr>
            <a:spLocks noGrp="1"/>
          </p:cNvSpPr>
          <p:nvPr>
            <p:ph type="body" sz="quarter" idx="5" hasCustomPrompt="1"/>
          </p:nvPr>
        </p:nvSpPr>
        <p:spPr>
          <a:xfrm>
            <a:off x="9121331" y="1641185"/>
            <a:ext cx="2542032" cy="1418531"/>
          </a:xfrm>
          <a:prstGeom prst="rect">
            <a:avLst/>
          </a:prstGeom>
        </p:spPr>
        <p:txBody>
          <a:bodyPr tIns="0" bIns="0">
            <a:noAutofit/>
          </a:bodyPr>
          <a:lstStyle>
            <a:lvl1pPr marL="0" indent="0">
              <a:spcAft>
                <a:spcPts val="0"/>
              </a:spcAft>
              <a:buFont typeface="Arial" panose="020B0604020202020204" pitchFamily="34" charset="0"/>
              <a:buNone/>
              <a:defRPr b="0"/>
            </a:lvl1pPr>
          </a:lstStyle>
          <a:p>
            <a:pPr lvl="0"/>
            <a:r>
              <a:rPr lang="en-US"/>
              <a:t>Click to add text</a:t>
            </a:r>
          </a:p>
        </p:txBody>
      </p:sp>
      <p:sp>
        <p:nvSpPr>
          <p:cNvPr id="35" name="Date Placeholder 12">
            <a:extLst>
              <a:ext uri="{FF2B5EF4-FFF2-40B4-BE49-F238E27FC236}">
                <a16:creationId xmlns:a16="http://schemas.microsoft.com/office/drawing/2014/main" id="{AE38E82C-0141-9346-80B2-D3A85F51330C}"/>
              </a:ext>
            </a:extLst>
          </p:cNvPr>
          <p:cNvSpPr>
            <a:spLocks noGrp="1"/>
          </p:cNvSpPr>
          <p:nvPr>
            <p:ph type="dt" sz="half" idx="11"/>
          </p:nvPr>
        </p:nvSpPr>
        <p:spPr>
          <a:xfrm>
            <a:off x="535487" y="6586325"/>
            <a:ext cx="2743915" cy="107723"/>
          </a:xfrm>
          <a:prstGeom prst="rect">
            <a:avLst/>
          </a:prstGeom>
        </p:spPr>
        <p:txBody>
          <a:bodyPr vert="horz" lIns="0" tIns="0" rIns="0" bIns="0" rtlCol="0" anchor="ctr" anchorCtr="0">
            <a:noAutofit/>
          </a:bodyPr>
          <a:lstStyle>
            <a:lvl1pPr algn="l">
              <a:defRPr lang="en-US" sz="700" spc="20" baseline="0" smtClean="0">
                <a:solidFill>
                  <a:schemeClr val="accent6"/>
                </a:solidFill>
                <a:latin typeface="Calibri" panose="020F0502020204030204" pitchFamily="34" charset="0"/>
                <a:cs typeface="Calibri" panose="020F0502020204030204" pitchFamily="34" charset="0"/>
              </a:defRPr>
            </a:lvl1pPr>
          </a:lstStyle>
          <a:p>
            <a:pPr defTabSz="1219170">
              <a:defRPr/>
            </a:pPr>
            <a:fld id="{C65AFA26-F096-420E-9B83-6E4482CFFB6E}" type="datetime3">
              <a:rPr lang="en-US" smtClean="0">
                <a:solidFill>
                  <a:srgbClr val="6E55BF"/>
                </a:solidFill>
              </a:rPr>
              <a:pPr defTabSz="1219170">
                <a:defRPr/>
              </a:pPr>
              <a:t>13 August 2025</a:t>
            </a:fld>
            <a:endParaRPr lang="en-US" dirty="0">
              <a:solidFill>
                <a:srgbClr val="6E55BF"/>
              </a:solidFill>
            </a:endParaRPr>
          </a:p>
        </p:txBody>
      </p:sp>
      <p:sp>
        <p:nvSpPr>
          <p:cNvPr id="32" name="Footer Placeholder 13">
            <a:extLst>
              <a:ext uri="{FF2B5EF4-FFF2-40B4-BE49-F238E27FC236}">
                <a16:creationId xmlns:a16="http://schemas.microsoft.com/office/drawing/2014/main" id="{B2E6DFD2-9821-264D-A7A3-5CCC0FB62F16}"/>
              </a:ext>
            </a:extLst>
          </p:cNvPr>
          <p:cNvSpPr>
            <a:spLocks noGrp="1"/>
          </p:cNvSpPr>
          <p:nvPr>
            <p:ph type="ftr" sz="quarter" idx="12"/>
          </p:nvPr>
        </p:nvSpPr>
        <p:spPr>
          <a:xfrm>
            <a:off x="4038063" y="6577816"/>
            <a:ext cx="4115872" cy="107723"/>
          </a:xfrm>
          <a:prstGeom prst="rect">
            <a:avLst/>
          </a:prstGeom>
        </p:spPr>
        <p:txBody>
          <a:bodyPr vert="horz" lIns="0" tIns="0" rIns="0" bIns="0" rtlCol="0" anchor="ctr" anchorCtr="0">
            <a:noAutofit/>
          </a:bodyPr>
          <a:lstStyle>
            <a:lvl1pPr algn="ctr">
              <a:defRPr sz="700" spc="20" baseline="0">
                <a:solidFill>
                  <a:schemeClr val="accent6"/>
                </a:solidFill>
                <a:latin typeface="Calibri" panose="020F0502020204030204" pitchFamily="34" charset="0"/>
                <a:cs typeface="Calibri" panose="020F0502020204030204" pitchFamily="34" charset="0"/>
              </a:defRPr>
            </a:lvl1pPr>
          </a:lstStyle>
          <a:p>
            <a:pPr defTabSz="1219170">
              <a:defRPr/>
            </a:pPr>
            <a:r>
              <a:rPr lang="en-US" dirty="0">
                <a:solidFill>
                  <a:srgbClr val="6E55BF"/>
                </a:solidFill>
              </a:rPr>
              <a:t>Attorney-Client Privileged | Confidential</a:t>
            </a:r>
          </a:p>
        </p:txBody>
      </p:sp>
      <p:sp>
        <p:nvSpPr>
          <p:cNvPr id="33" name="Slide Number Placeholder 14">
            <a:extLst>
              <a:ext uri="{FF2B5EF4-FFF2-40B4-BE49-F238E27FC236}">
                <a16:creationId xmlns:a16="http://schemas.microsoft.com/office/drawing/2014/main" id="{B9A2A1B0-A80D-774C-85A1-A2EDD8446165}"/>
              </a:ext>
            </a:extLst>
          </p:cNvPr>
          <p:cNvSpPr>
            <a:spLocks noGrp="1"/>
          </p:cNvSpPr>
          <p:nvPr>
            <p:ph type="sldNum" sz="quarter" idx="13"/>
          </p:nvPr>
        </p:nvSpPr>
        <p:spPr>
          <a:xfrm>
            <a:off x="11408289" y="6577228"/>
            <a:ext cx="253444" cy="107723"/>
          </a:xfrm>
          <a:prstGeom prst="rect">
            <a:avLst/>
          </a:prstGeom>
        </p:spPr>
        <p:txBody>
          <a:bodyPr vert="horz" lIns="0" tIns="0" rIns="0" bIns="0" rtlCol="0" anchor="ctr">
            <a:noAutofit/>
          </a:bodyPr>
          <a:lstStyle>
            <a:lvl1pPr algn="r">
              <a:defRPr sz="700">
                <a:solidFill>
                  <a:schemeClr val="accent6"/>
                </a:solidFill>
                <a:latin typeface="Calibri" panose="020F0502020204030204" pitchFamily="34" charset="0"/>
                <a:cs typeface="Calibri" panose="020F0502020204030204" pitchFamily="34" charset="0"/>
              </a:defRPr>
            </a:lvl1pPr>
          </a:lstStyle>
          <a:p>
            <a:pPr defTabSz="1219170" fontAlgn="base">
              <a:spcBef>
                <a:spcPct val="0"/>
              </a:spcBef>
              <a:spcAft>
                <a:spcPct val="0"/>
              </a:spcAft>
              <a:defRPr/>
            </a:pPr>
            <a:fld id="{D3F7C509-FEEF-45D3-B896-7C07814C0C13}" type="slidenum">
              <a:rPr lang="en-US" smtClean="0">
                <a:solidFill>
                  <a:srgbClr val="6E55BF"/>
                </a:solidFill>
              </a:rPr>
              <a:pPr defTabSz="1219170" fontAlgn="base">
                <a:spcBef>
                  <a:spcPct val="0"/>
                </a:spcBef>
                <a:spcAft>
                  <a:spcPct val="0"/>
                </a:spcAft>
                <a:defRPr/>
              </a:pPr>
              <a:t>‹#›</a:t>
            </a:fld>
            <a:endParaRPr lang="en-US" dirty="0">
              <a:solidFill>
                <a:srgbClr val="6E55BF"/>
              </a:solidFill>
            </a:endParaRPr>
          </a:p>
        </p:txBody>
      </p:sp>
      <p:cxnSp>
        <p:nvCxnSpPr>
          <p:cNvPr id="16" name="Straight Connector 15">
            <a:extLst>
              <a:ext uri="{FF2B5EF4-FFF2-40B4-BE49-F238E27FC236}">
                <a16:creationId xmlns:a16="http://schemas.microsoft.com/office/drawing/2014/main" id="{DB853026-5FAB-644F-A881-5C2B6B62A972}"/>
              </a:ext>
            </a:extLst>
          </p:cNvPr>
          <p:cNvCxnSpPr>
            <a:cxnSpLocks/>
          </p:cNvCxnSpPr>
          <p:nvPr userDrawn="1"/>
        </p:nvCxnSpPr>
        <p:spPr>
          <a:xfrm>
            <a:off x="534221" y="1570339"/>
            <a:ext cx="254203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 name="Straight Connector 16">
            <a:extLst>
              <a:ext uri="{FF2B5EF4-FFF2-40B4-BE49-F238E27FC236}">
                <a16:creationId xmlns:a16="http://schemas.microsoft.com/office/drawing/2014/main" id="{06DBEA6D-E088-AB4E-B949-67FC6B1EEF2C}"/>
              </a:ext>
            </a:extLst>
          </p:cNvPr>
          <p:cNvCxnSpPr>
            <a:cxnSpLocks/>
          </p:cNvCxnSpPr>
          <p:nvPr userDrawn="1"/>
        </p:nvCxnSpPr>
        <p:spPr>
          <a:xfrm>
            <a:off x="3396591" y="1570339"/>
            <a:ext cx="254203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2" name="Straight Connector 17">
            <a:extLst>
              <a:ext uri="{FF2B5EF4-FFF2-40B4-BE49-F238E27FC236}">
                <a16:creationId xmlns:a16="http://schemas.microsoft.com/office/drawing/2014/main" id="{62E4C314-2D7D-3849-907E-707E0B77C432}"/>
              </a:ext>
            </a:extLst>
          </p:cNvPr>
          <p:cNvCxnSpPr>
            <a:cxnSpLocks/>
          </p:cNvCxnSpPr>
          <p:nvPr userDrawn="1"/>
        </p:nvCxnSpPr>
        <p:spPr>
          <a:xfrm>
            <a:off x="6258961" y="1570339"/>
            <a:ext cx="254203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7" name="Straight Connector 18">
            <a:extLst>
              <a:ext uri="{FF2B5EF4-FFF2-40B4-BE49-F238E27FC236}">
                <a16:creationId xmlns:a16="http://schemas.microsoft.com/office/drawing/2014/main" id="{B120A637-A5D9-6F45-A955-B41B79EBB595}"/>
              </a:ext>
            </a:extLst>
          </p:cNvPr>
          <p:cNvCxnSpPr>
            <a:cxnSpLocks/>
          </p:cNvCxnSpPr>
          <p:nvPr userDrawn="1"/>
        </p:nvCxnSpPr>
        <p:spPr>
          <a:xfrm>
            <a:off x="9121331" y="1570339"/>
            <a:ext cx="254203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5" name="Picture Placeholder 4">
            <a:extLst>
              <a:ext uri="{FF2B5EF4-FFF2-40B4-BE49-F238E27FC236}">
                <a16:creationId xmlns:a16="http://schemas.microsoft.com/office/drawing/2014/main" id="{75514D60-64FD-835A-C69B-1EBC2A8A1C25}"/>
              </a:ext>
            </a:extLst>
          </p:cNvPr>
          <p:cNvSpPr>
            <a:spLocks noGrp="1"/>
          </p:cNvSpPr>
          <p:nvPr>
            <p:ph type="pic" sz="quarter" idx="14" hasCustomPrompt="1"/>
          </p:nvPr>
        </p:nvSpPr>
        <p:spPr>
          <a:xfrm>
            <a:off x="542458" y="3279531"/>
            <a:ext cx="2541588" cy="2341915"/>
          </a:xfrm>
        </p:spPr>
        <p:txBody>
          <a:bodyPr/>
          <a:lstStyle/>
          <a:p>
            <a:r>
              <a:rPr lang="en-US" dirty="0"/>
              <a:t>Click to add photo</a:t>
            </a:r>
          </a:p>
        </p:txBody>
      </p:sp>
      <p:sp>
        <p:nvSpPr>
          <p:cNvPr id="8" name="Picture Placeholder 4">
            <a:extLst>
              <a:ext uri="{FF2B5EF4-FFF2-40B4-BE49-F238E27FC236}">
                <a16:creationId xmlns:a16="http://schemas.microsoft.com/office/drawing/2014/main" id="{A303727B-D178-271E-9284-21AA7B79CAF1}"/>
              </a:ext>
            </a:extLst>
          </p:cNvPr>
          <p:cNvSpPr>
            <a:spLocks noGrp="1"/>
          </p:cNvSpPr>
          <p:nvPr>
            <p:ph type="pic" sz="quarter" idx="15" hasCustomPrompt="1"/>
          </p:nvPr>
        </p:nvSpPr>
        <p:spPr>
          <a:xfrm>
            <a:off x="3405819" y="3279531"/>
            <a:ext cx="2541588" cy="2341915"/>
          </a:xfrm>
        </p:spPr>
        <p:txBody>
          <a:bodyPr/>
          <a:lstStyle/>
          <a:p>
            <a:r>
              <a:rPr lang="en-US" dirty="0"/>
              <a:t>Click to add photo</a:t>
            </a:r>
          </a:p>
        </p:txBody>
      </p:sp>
      <p:sp>
        <p:nvSpPr>
          <p:cNvPr id="9" name="Picture Placeholder 4">
            <a:extLst>
              <a:ext uri="{FF2B5EF4-FFF2-40B4-BE49-F238E27FC236}">
                <a16:creationId xmlns:a16="http://schemas.microsoft.com/office/drawing/2014/main" id="{093A1A34-5627-2B57-DE5E-C4A95866C9E4}"/>
              </a:ext>
            </a:extLst>
          </p:cNvPr>
          <p:cNvSpPr>
            <a:spLocks noGrp="1"/>
          </p:cNvSpPr>
          <p:nvPr>
            <p:ph type="pic" sz="quarter" idx="16" hasCustomPrompt="1"/>
          </p:nvPr>
        </p:nvSpPr>
        <p:spPr>
          <a:xfrm>
            <a:off x="6269182" y="3279531"/>
            <a:ext cx="2541588" cy="2341915"/>
          </a:xfrm>
        </p:spPr>
        <p:txBody>
          <a:bodyPr/>
          <a:lstStyle/>
          <a:p>
            <a:r>
              <a:rPr lang="en-US" dirty="0"/>
              <a:t>Click to add photo</a:t>
            </a:r>
          </a:p>
        </p:txBody>
      </p:sp>
      <p:sp>
        <p:nvSpPr>
          <p:cNvPr id="10" name="Picture Placeholder 4">
            <a:extLst>
              <a:ext uri="{FF2B5EF4-FFF2-40B4-BE49-F238E27FC236}">
                <a16:creationId xmlns:a16="http://schemas.microsoft.com/office/drawing/2014/main" id="{9A016B4A-9DF5-9138-23C6-125C197594E9}"/>
              </a:ext>
            </a:extLst>
          </p:cNvPr>
          <p:cNvSpPr>
            <a:spLocks noGrp="1"/>
          </p:cNvSpPr>
          <p:nvPr>
            <p:ph type="pic" sz="quarter" idx="17" hasCustomPrompt="1"/>
          </p:nvPr>
        </p:nvSpPr>
        <p:spPr>
          <a:xfrm>
            <a:off x="9132543" y="3279531"/>
            <a:ext cx="2541588" cy="2341915"/>
          </a:xfrm>
        </p:spPr>
        <p:txBody>
          <a:bodyPr/>
          <a:lstStyle/>
          <a:p>
            <a:r>
              <a:rPr lang="en-US" dirty="0"/>
              <a:t>Click to add photo</a:t>
            </a:r>
          </a:p>
        </p:txBody>
      </p:sp>
      <p:sp>
        <p:nvSpPr>
          <p:cNvPr id="4" name="Text Placeholder 7">
            <a:extLst>
              <a:ext uri="{FF2B5EF4-FFF2-40B4-BE49-F238E27FC236}">
                <a16:creationId xmlns:a16="http://schemas.microsoft.com/office/drawing/2014/main" id="{967C397E-8C1E-6C10-8D52-668BE1D18B14}"/>
              </a:ext>
            </a:extLst>
          </p:cNvPr>
          <p:cNvSpPr>
            <a:spLocks noGrp="1"/>
          </p:cNvSpPr>
          <p:nvPr>
            <p:ph type="body" sz="quarter" idx="6" hasCustomPrompt="1"/>
          </p:nvPr>
        </p:nvSpPr>
        <p:spPr>
          <a:xfrm>
            <a:off x="535485" y="6234103"/>
            <a:ext cx="11119275" cy="200055"/>
          </a:xfrm>
          <a:prstGeom prst="rect">
            <a:avLst/>
          </a:prstGeom>
        </p:spPr>
        <p:txBody>
          <a:bodyPr anchor="ctr">
            <a:noAutofit/>
          </a:bodyPr>
          <a:lstStyle>
            <a:lvl1pPr>
              <a:spcAft>
                <a:spcPts val="0"/>
              </a:spcAft>
              <a:buFontTx/>
              <a:buNone/>
              <a:defRPr lang="en-US" sz="700" i="1" kern="1200" dirty="0">
                <a:solidFill>
                  <a:schemeClr val="accent6"/>
                </a:solidFill>
                <a:latin typeface="Calibri" panose="020F0502020204030204" pitchFamily="34" charset="0"/>
                <a:ea typeface="+mn-ea"/>
                <a:cs typeface="Calibri" panose="020F0502020204030204" pitchFamily="34" charset="0"/>
              </a:defRPr>
            </a:lvl1pPr>
          </a:lstStyle>
          <a:p>
            <a:pPr lvl="0"/>
            <a:r>
              <a:rPr lang="en-US"/>
              <a:t>Click to edit Source</a:t>
            </a:r>
          </a:p>
        </p:txBody>
      </p:sp>
      <p:sp>
        <p:nvSpPr>
          <p:cNvPr id="6" name="Text Placeholder 5">
            <a:extLst>
              <a:ext uri="{FF2B5EF4-FFF2-40B4-BE49-F238E27FC236}">
                <a16:creationId xmlns:a16="http://schemas.microsoft.com/office/drawing/2014/main" id="{8CD05FF9-349E-8CD9-AAA2-BCEA302D0595}"/>
              </a:ext>
            </a:extLst>
          </p:cNvPr>
          <p:cNvSpPr>
            <a:spLocks noGrp="1"/>
          </p:cNvSpPr>
          <p:nvPr>
            <p:ph type="body" sz="quarter" idx="21" hasCustomPrompt="1"/>
          </p:nvPr>
        </p:nvSpPr>
        <p:spPr>
          <a:xfrm>
            <a:off x="533984" y="5687194"/>
            <a:ext cx="2550061" cy="200055"/>
          </a:xfrm>
          <a:prstGeom prst="rect">
            <a:avLst/>
          </a:prstGeom>
        </p:spPr>
        <p:txBody>
          <a:bodyPr wrap="square" tIns="0" bIns="0" anchor="t" anchorCtr="0">
            <a:noAutofit/>
          </a:bodyPr>
          <a:lstStyle>
            <a:lvl1pPr>
              <a:spcAft>
                <a:spcPts val="0"/>
              </a:spcAft>
              <a:buFontTx/>
              <a:buNone/>
              <a:defRPr lang="en-US" sz="900" i="0" kern="1200" dirty="0">
                <a:solidFill>
                  <a:schemeClr val="accent6"/>
                </a:solidFill>
                <a:latin typeface="Calibri" panose="020F0502020204030204" pitchFamily="34" charset="0"/>
                <a:ea typeface="+mn-ea"/>
                <a:cs typeface="Calibri" panose="020F0502020204030204" pitchFamily="34" charset="0"/>
              </a:defRPr>
            </a:lvl1pPr>
          </a:lstStyle>
          <a:p>
            <a:pPr lvl="0"/>
            <a:r>
              <a:rPr lang="en-US"/>
              <a:t>Click to add caption.</a:t>
            </a:r>
          </a:p>
        </p:txBody>
      </p:sp>
      <p:sp>
        <p:nvSpPr>
          <p:cNvPr id="12" name="Text Placeholder 5">
            <a:extLst>
              <a:ext uri="{FF2B5EF4-FFF2-40B4-BE49-F238E27FC236}">
                <a16:creationId xmlns:a16="http://schemas.microsoft.com/office/drawing/2014/main" id="{5627364E-17AC-6F82-8B3F-7C3C003FDF77}"/>
              </a:ext>
            </a:extLst>
          </p:cNvPr>
          <p:cNvSpPr>
            <a:spLocks noGrp="1"/>
          </p:cNvSpPr>
          <p:nvPr>
            <p:ph type="body" sz="quarter" idx="22" hasCustomPrompt="1"/>
          </p:nvPr>
        </p:nvSpPr>
        <p:spPr>
          <a:xfrm>
            <a:off x="3388503" y="5687194"/>
            <a:ext cx="2550061" cy="200055"/>
          </a:xfrm>
          <a:prstGeom prst="rect">
            <a:avLst/>
          </a:prstGeom>
        </p:spPr>
        <p:txBody>
          <a:bodyPr wrap="square" tIns="0" bIns="0" anchor="t" anchorCtr="0">
            <a:noAutofit/>
          </a:bodyPr>
          <a:lstStyle>
            <a:lvl1pPr>
              <a:spcAft>
                <a:spcPts val="0"/>
              </a:spcAft>
              <a:buFontTx/>
              <a:buNone/>
              <a:defRPr lang="en-US" sz="900" i="0" kern="1200" dirty="0">
                <a:solidFill>
                  <a:schemeClr val="accent6"/>
                </a:solidFill>
                <a:latin typeface="Calibri" panose="020F0502020204030204" pitchFamily="34" charset="0"/>
                <a:ea typeface="+mn-ea"/>
                <a:cs typeface="Calibri" panose="020F0502020204030204" pitchFamily="34" charset="0"/>
              </a:defRPr>
            </a:lvl1pPr>
          </a:lstStyle>
          <a:p>
            <a:pPr lvl="0"/>
            <a:r>
              <a:rPr lang="en-US"/>
              <a:t>Click to add caption.</a:t>
            </a:r>
          </a:p>
        </p:txBody>
      </p:sp>
      <p:sp>
        <p:nvSpPr>
          <p:cNvPr id="13" name="Text Placeholder 5">
            <a:extLst>
              <a:ext uri="{FF2B5EF4-FFF2-40B4-BE49-F238E27FC236}">
                <a16:creationId xmlns:a16="http://schemas.microsoft.com/office/drawing/2014/main" id="{E32C95F6-750E-227C-9738-4ED9333395C0}"/>
              </a:ext>
            </a:extLst>
          </p:cNvPr>
          <p:cNvSpPr>
            <a:spLocks noGrp="1"/>
          </p:cNvSpPr>
          <p:nvPr>
            <p:ph type="body" sz="quarter" idx="23" hasCustomPrompt="1"/>
          </p:nvPr>
        </p:nvSpPr>
        <p:spPr>
          <a:xfrm>
            <a:off x="6257507" y="5664490"/>
            <a:ext cx="2550061" cy="200055"/>
          </a:xfrm>
          <a:prstGeom prst="rect">
            <a:avLst/>
          </a:prstGeom>
        </p:spPr>
        <p:txBody>
          <a:bodyPr wrap="square" tIns="0" bIns="0" anchor="t" anchorCtr="0">
            <a:noAutofit/>
          </a:bodyPr>
          <a:lstStyle>
            <a:lvl1pPr>
              <a:spcAft>
                <a:spcPts val="0"/>
              </a:spcAft>
              <a:buFontTx/>
              <a:buNone/>
              <a:defRPr lang="en-US" sz="900" i="0" kern="1200" dirty="0">
                <a:solidFill>
                  <a:schemeClr val="accent6"/>
                </a:solidFill>
                <a:latin typeface="Calibri" panose="020F0502020204030204" pitchFamily="34" charset="0"/>
                <a:ea typeface="+mn-ea"/>
                <a:cs typeface="Calibri" panose="020F0502020204030204" pitchFamily="34" charset="0"/>
              </a:defRPr>
            </a:lvl1pPr>
          </a:lstStyle>
          <a:p>
            <a:pPr lvl="0"/>
            <a:r>
              <a:rPr lang="en-US"/>
              <a:t>Click to add caption.</a:t>
            </a:r>
          </a:p>
        </p:txBody>
      </p:sp>
      <p:sp>
        <p:nvSpPr>
          <p:cNvPr id="14" name="Text Placeholder 5">
            <a:extLst>
              <a:ext uri="{FF2B5EF4-FFF2-40B4-BE49-F238E27FC236}">
                <a16:creationId xmlns:a16="http://schemas.microsoft.com/office/drawing/2014/main" id="{A5EB25BC-206B-50D0-2072-DBAFA24A24CB}"/>
              </a:ext>
            </a:extLst>
          </p:cNvPr>
          <p:cNvSpPr>
            <a:spLocks noGrp="1"/>
          </p:cNvSpPr>
          <p:nvPr>
            <p:ph type="body" sz="quarter" idx="24" hasCustomPrompt="1"/>
          </p:nvPr>
        </p:nvSpPr>
        <p:spPr>
          <a:xfrm>
            <a:off x="9132543" y="5664490"/>
            <a:ext cx="2550061" cy="200055"/>
          </a:xfrm>
          <a:prstGeom prst="rect">
            <a:avLst/>
          </a:prstGeom>
        </p:spPr>
        <p:txBody>
          <a:bodyPr wrap="square" tIns="0" bIns="0" anchor="t" anchorCtr="0">
            <a:noAutofit/>
          </a:bodyPr>
          <a:lstStyle>
            <a:lvl1pPr>
              <a:spcAft>
                <a:spcPts val="0"/>
              </a:spcAft>
              <a:buFontTx/>
              <a:buNone/>
              <a:defRPr lang="en-US" sz="900" i="0" kern="1200" dirty="0">
                <a:solidFill>
                  <a:schemeClr val="accent6"/>
                </a:solidFill>
                <a:latin typeface="Calibri" panose="020F0502020204030204" pitchFamily="34" charset="0"/>
                <a:ea typeface="+mn-ea"/>
                <a:cs typeface="Calibri" panose="020F0502020204030204" pitchFamily="34" charset="0"/>
              </a:defRPr>
            </a:lvl1pPr>
          </a:lstStyle>
          <a:p>
            <a:pPr lvl="0"/>
            <a:r>
              <a:rPr lang="en-US"/>
              <a:t>Click to add caption.</a:t>
            </a:r>
          </a:p>
        </p:txBody>
      </p:sp>
    </p:spTree>
    <p:extLst>
      <p:ext uri="{BB962C8B-B14F-4D97-AF65-F5344CB8AC3E}">
        <p14:creationId xmlns:p14="http://schemas.microsoft.com/office/powerpoint/2010/main" val="1988099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_Title and Content - Color">
    <p:spTree>
      <p:nvGrpSpPr>
        <p:cNvPr id="1" name=""/>
        <p:cNvGrpSpPr/>
        <p:nvPr/>
      </p:nvGrpSpPr>
      <p:grpSpPr>
        <a:xfrm>
          <a:off x="0" y="0"/>
          <a:ext cx="0" cy="0"/>
          <a:chOff x="0" y="0"/>
          <a:chExt cx="0" cy="0"/>
        </a:xfrm>
      </p:grpSpPr>
      <p:sp>
        <p:nvSpPr>
          <p:cNvPr id="7" name="Rectangle 6"/>
          <p:cNvSpPr/>
          <p:nvPr userDrawn="1"/>
        </p:nvSpPr>
        <p:spPr>
          <a:xfrm flipV="1">
            <a:off x="0" y="-3"/>
            <a:ext cx="12192000" cy="118872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 name="Title 1"/>
          <p:cNvSpPr>
            <a:spLocks noGrp="1"/>
          </p:cNvSpPr>
          <p:nvPr>
            <p:ph type="title"/>
          </p:nvPr>
        </p:nvSpPr>
        <p:spPr>
          <a:xfrm>
            <a:off x="487680" y="91437"/>
            <a:ext cx="11211137" cy="1005840"/>
          </a:xfrm>
        </p:spPr>
        <p:txBody>
          <a:bodyPr anchor="ctr"/>
          <a:lstStyle>
            <a:lvl1pPr>
              <a:defRPr>
                <a:solidFill>
                  <a:schemeClr val="bg1"/>
                </a:solidFill>
              </a:defRPr>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p>
            <a:r>
              <a:rPr lang="en-US" dirty="0"/>
              <a:t>Month 00, 0000 (if needed)</a:t>
            </a:r>
          </a:p>
        </p:txBody>
      </p:sp>
      <p:sp>
        <p:nvSpPr>
          <p:cNvPr id="10" name="Slide Number Placeholder 5"/>
          <p:cNvSpPr>
            <a:spLocks noGrp="1"/>
          </p:cNvSpPr>
          <p:nvPr>
            <p:ph type="sldNum" sz="quarter" idx="12"/>
          </p:nvPr>
        </p:nvSpPr>
        <p:spPr>
          <a:xfrm>
            <a:off x="11502886" y="6309360"/>
            <a:ext cx="388732" cy="365760"/>
          </a:xfrm>
        </p:spPr>
        <p:txBody>
          <a:bodyPr/>
          <a:lstStyle/>
          <a:p>
            <a:pPr>
              <a:defRPr/>
            </a:pPr>
            <a:fld id="{1CD582F8-09C7-4834-9CB0-B472C8B98292}" type="slidenum">
              <a:rPr lang="en-US" smtClean="0"/>
              <a:pPr>
                <a:defRPr/>
              </a:pPr>
              <a:t>‹#›</a:t>
            </a:fld>
            <a:endParaRPr lang="en-US" dirty="0"/>
          </a:p>
        </p:txBody>
      </p:sp>
      <p:sp>
        <p:nvSpPr>
          <p:cNvPr id="8" name="Footer Placeholder 3"/>
          <p:cNvSpPr>
            <a:spLocks noGrp="1"/>
          </p:cNvSpPr>
          <p:nvPr>
            <p:ph type="ftr" sz="quarter" idx="3"/>
          </p:nvPr>
        </p:nvSpPr>
        <p:spPr>
          <a:xfrm>
            <a:off x="4055521" y="6339840"/>
            <a:ext cx="2133600" cy="243840"/>
          </a:xfrm>
          <a:prstGeom prst="rect">
            <a:avLst/>
          </a:prstGeom>
        </p:spPr>
        <p:txBody>
          <a:bodyPr lIns="0" tIns="0" rIns="0" bIns="0" anchor="b"/>
          <a:lstStyle>
            <a:lvl1pPr algn="l" rtl="0" fontAlgn="base">
              <a:spcBef>
                <a:spcPct val="0"/>
              </a:spcBef>
              <a:spcAft>
                <a:spcPct val="0"/>
              </a:spcAft>
              <a:defRPr lang="en-US" sz="1067" kern="1200" smtClean="0">
                <a:solidFill>
                  <a:schemeClr val="tx1"/>
                </a:solidFill>
                <a:latin typeface="Arial" charset="0"/>
                <a:ea typeface="+mn-ea"/>
                <a:cs typeface="Arial" charset="0"/>
              </a:defRPr>
            </a:lvl1pPr>
          </a:lstStyle>
          <a:p>
            <a:r>
              <a:rPr lang="en-US" dirty="0"/>
              <a:t>Footer (if needed)</a:t>
            </a:r>
          </a:p>
        </p:txBody>
      </p:sp>
    </p:spTree>
    <p:extLst>
      <p:ext uri="{BB962C8B-B14F-4D97-AF65-F5344CB8AC3E}">
        <p14:creationId xmlns:p14="http://schemas.microsoft.com/office/powerpoint/2010/main" val="248153623"/>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Title and Content - Color">
    <p:spTree>
      <p:nvGrpSpPr>
        <p:cNvPr id="1" name=""/>
        <p:cNvGrpSpPr/>
        <p:nvPr/>
      </p:nvGrpSpPr>
      <p:grpSpPr>
        <a:xfrm>
          <a:off x="0" y="0"/>
          <a:ext cx="0" cy="0"/>
          <a:chOff x="0" y="0"/>
          <a:chExt cx="0" cy="0"/>
        </a:xfrm>
      </p:grpSpPr>
      <p:sp>
        <p:nvSpPr>
          <p:cNvPr id="7" name="Rectangle 6"/>
          <p:cNvSpPr/>
          <p:nvPr userDrawn="1"/>
        </p:nvSpPr>
        <p:spPr>
          <a:xfrm flipV="1">
            <a:off x="0" y="-3"/>
            <a:ext cx="3352800" cy="6858003"/>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3" name="Content Placeholder 2"/>
          <p:cNvSpPr>
            <a:spLocks noGrp="1"/>
          </p:cNvSpPr>
          <p:nvPr>
            <p:ph idx="1"/>
          </p:nvPr>
        </p:nvSpPr>
        <p:spPr>
          <a:xfrm>
            <a:off x="3776134" y="452786"/>
            <a:ext cx="7922683" cy="54939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Month 00, 0000 (if needed)</a:t>
            </a:r>
          </a:p>
        </p:txBody>
      </p:sp>
      <p:sp>
        <p:nvSpPr>
          <p:cNvPr id="10" name="Slide Number Placeholder 5"/>
          <p:cNvSpPr>
            <a:spLocks noGrp="1"/>
          </p:cNvSpPr>
          <p:nvPr>
            <p:ph type="sldNum" sz="quarter" idx="12"/>
          </p:nvPr>
        </p:nvSpPr>
        <p:spPr>
          <a:xfrm>
            <a:off x="11502886" y="6309360"/>
            <a:ext cx="388732" cy="365760"/>
          </a:xfrm>
        </p:spPr>
        <p:txBody>
          <a:bodyPr/>
          <a:lstStyle/>
          <a:p>
            <a:pPr>
              <a:defRPr/>
            </a:pPr>
            <a:fld id="{1CD582F8-09C7-4834-9CB0-B472C8B98292}" type="slidenum">
              <a:rPr lang="en-US" smtClean="0"/>
              <a:pPr>
                <a:defRPr/>
              </a:pPr>
              <a:t>‹#›</a:t>
            </a:fld>
            <a:endParaRPr lang="en-US" dirty="0"/>
          </a:p>
        </p:txBody>
      </p:sp>
      <p:sp>
        <p:nvSpPr>
          <p:cNvPr id="8" name="Footer Placeholder 3"/>
          <p:cNvSpPr>
            <a:spLocks noGrp="1"/>
          </p:cNvSpPr>
          <p:nvPr>
            <p:ph type="ftr" sz="quarter" idx="3"/>
          </p:nvPr>
        </p:nvSpPr>
        <p:spPr>
          <a:xfrm>
            <a:off x="4055521" y="6339840"/>
            <a:ext cx="2133600" cy="243840"/>
          </a:xfrm>
          <a:prstGeom prst="rect">
            <a:avLst/>
          </a:prstGeom>
        </p:spPr>
        <p:txBody>
          <a:bodyPr lIns="0" tIns="0" rIns="0" bIns="0" anchor="b"/>
          <a:lstStyle>
            <a:lvl1pPr algn="l" rtl="0" fontAlgn="base">
              <a:spcBef>
                <a:spcPct val="0"/>
              </a:spcBef>
              <a:spcAft>
                <a:spcPct val="0"/>
              </a:spcAft>
              <a:defRPr lang="en-US" sz="1067" kern="1200" smtClean="0">
                <a:solidFill>
                  <a:schemeClr val="tx1"/>
                </a:solidFill>
                <a:latin typeface="Arial" charset="0"/>
                <a:ea typeface="+mn-ea"/>
                <a:cs typeface="Arial" charset="0"/>
              </a:defRPr>
            </a:lvl1pPr>
          </a:lstStyle>
          <a:p>
            <a:r>
              <a:rPr lang="en-US" dirty="0"/>
              <a:t>Footer (if needed)</a:t>
            </a:r>
          </a:p>
        </p:txBody>
      </p:sp>
      <p:grpSp>
        <p:nvGrpSpPr>
          <p:cNvPr id="5" name="Group 4">
            <a:extLst>
              <a:ext uri="{FF2B5EF4-FFF2-40B4-BE49-F238E27FC236}">
                <a16:creationId xmlns:a16="http://schemas.microsoft.com/office/drawing/2014/main" id="{8309744E-E0AD-D805-1C7D-AC89DFEADD4E}"/>
              </a:ext>
            </a:extLst>
          </p:cNvPr>
          <p:cNvGrpSpPr>
            <a:grpSpLocks noChangeAspect="1"/>
          </p:cNvGrpSpPr>
          <p:nvPr userDrawn="1"/>
        </p:nvGrpSpPr>
        <p:grpSpPr bwMode="black">
          <a:xfrm>
            <a:off x="504826" y="6359494"/>
            <a:ext cx="1809749" cy="265127"/>
            <a:chOff x="838200" y="609600"/>
            <a:chExt cx="7835890" cy="1143000"/>
          </a:xfrm>
          <a:solidFill>
            <a:srgbClr val="FFFFFF"/>
          </a:solidFill>
        </p:grpSpPr>
        <p:sp>
          <p:nvSpPr>
            <p:cNvPr id="6" name="Freeform 62">
              <a:extLst>
                <a:ext uri="{FF2B5EF4-FFF2-40B4-BE49-F238E27FC236}">
                  <a16:creationId xmlns:a16="http://schemas.microsoft.com/office/drawing/2014/main" id="{087CF6C1-BCB2-60CD-A10F-365F209AB577}"/>
                </a:ext>
              </a:extLst>
            </p:cNvPr>
            <p:cNvSpPr>
              <a:spLocks noChangeArrowheads="1"/>
            </p:cNvSpPr>
            <p:nvPr/>
          </p:nvSpPr>
          <p:spPr bwMode="black">
            <a:xfrm>
              <a:off x="4597431" y="865591"/>
              <a:ext cx="572140" cy="583660"/>
            </a:xfrm>
            <a:custGeom>
              <a:avLst/>
              <a:gdLst>
                <a:gd name="T0" fmla="*/ 512 w 1970"/>
                <a:gd name="T1" fmla="*/ 41 h 2012"/>
                <a:gd name="T2" fmla="*/ 512 w 1970"/>
                <a:gd name="T3" fmla="*/ 41 h 2012"/>
                <a:gd name="T4" fmla="*/ 0 w 1970"/>
                <a:gd name="T5" fmla="*/ 41 h 2012"/>
                <a:gd name="T6" fmla="*/ 0 w 1970"/>
                <a:gd name="T7" fmla="*/ 2011 h 2012"/>
                <a:gd name="T8" fmla="*/ 532 w 1970"/>
                <a:gd name="T9" fmla="*/ 2011 h 2012"/>
                <a:gd name="T10" fmla="*/ 532 w 1970"/>
                <a:gd name="T11" fmla="*/ 739 h 2012"/>
                <a:gd name="T12" fmla="*/ 1004 w 1970"/>
                <a:gd name="T13" fmla="*/ 493 h 2012"/>
                <a:gd name="T14" fmla="*/ 1312 w 1970"/>
                <a:gd name="T15" fmla="*/ 595 h 2012"/>
                <a:gd name="T16" fmla="*/ 1435 w 1970"/>
                <a:gd name="T17" fmla="*/ 965 h 2012"/>
                <a:gd name="T18" fmla="*/ 1435 w 1970"/>
                <a:gd name="T19" fmla="*/ 2011 h 2012"/>
                <a:gd name="T20" fmla="*/ 1969 w 1970"/>
                <a:gd name="T21" fmla="*/ 2011 h 2012"/>
                <a:gd name="T22" fmla="*/ 1969 w 1970"/>
                <a:gd name="T23" fmla="*/ 1006 h 2012"/>
                <a:gd name="T24" fmla="*/ 1764 w 1970"/>
                <a:gd name="T25" fmla="*/ 308 h 2012"/>
                <a:gd name="T26" fmla="*/ 1066 w 1970"/>
                <a:gd name="T27" fmla="*/ 0 h 2012"/>
                <a:gd name="T28" fmla="*/ 512 w 1970"/>
                <a:gd name="T29" fmla="*/ 349 h 2012"/>
                <a:gd name="T30" fmla="*/ 512 w 1970"/>
                <a:gd name="T31" fmla="*/ 41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0" h="2012">
                  <a:moveTo>
                    <a:pt x="512" y="41"/>
                  </a:moveTo>
                  <a:lnTo>
                    <a:pt x="512" y="41"/>
                  </a:lnTo>
                  <a:cubicBezTo>
                    <a:pt x="0" y="41"/>
                    <a:pt x="0" y="41"/>
                    <a:pt x="0" y="41"/>
                  </a:cubicBezTo>
                  <a:cubicBezTo>
                    <a:pt x="0" y="2011"/>
                    <a:pt x="0" y="2011"/>
                    <a:pt x="0" y="2011"/>
                  </a:cubicBezTo>
                  <a:cubicBezTo>
                    <a:pt x="532" y="2011"/>
                    <a:pt x="532" y="2011"/>
                    <a:pt x="532" y="2011"/>
                  </a:cubicBezTo>
                  <a:cubicBezTo>
                    <a:pt x="532" y="739"/>
                    <a:pt x="532" y="739"/>
                    <a:pt x="532" y="739"/>
                  </a:cubicBezTo>
                  <a:cubicBezTo>
                    <a:pt x="594" y="636"/>
                    <a:pt x="778" y="493"/>
                    <a:pt x="1004" y="493"/>
                  </a:cubicBezTo>
                  <a:cubicBezTo>
                    <a:pt x="1128" y="493"/>
                    <a:pt x="1230" y="533"/>
                    <a:pt x="1312" y="595"/>
                  </a:cubicBezTo>
                  <a:cubicBezTo>
                    <a:pt x="1374" y="677"/>
                    <a:pt x="1435" y="780"/>
                    <a:pt x="1435" y="965"/>
                  </a:cubicBezTo>
                  <a:cubicBezTo>
                    <a:pt x="1435" y="2011"/>
                    <a:pt x="1435" y="2011"/>
                    <a:pt x="1435" y="2011"/>
                  </a:cubicBezTo>
                  <a:cubicBezTo>
                    <a:pt x="1969" y="2011"/>
                    <a:pt x="1969" y="2011"/>
                    <a:pt x="1969" y="2011"/>
                  </a:cubicBezTo>
                  <a:cubicBezTo>
                    <a:pt x="1969" y="1006"/>
                    <a:pt x="1969" y="1006"/>
                    <a:pt x="1969" y="1006"/>
                  </a:cubicBezTo>
                  <a:cubicBezTo>
                    <a:pt x="1969" y="677"/>
                    <a:pt x="1887" y="472"/>
                    <a:pt x="1764" y="308"/>
                  </a:cubicBezTo>
                  <a:cubicBezTo>
                    <a:pt x="1599" y="123"/>
                    <a:pt x="1333" y="0"/>
                    <a:pt x="1066" y="0"/>
                  </a:cubicBezTo>
                  <a:cubicBezTo>
                    <a:pt x="717" y="0"/>
                    <a:pt x="512" y="185"/>
                    <a:pt x="512" y="349"/>
                  </a:cubicBezTo>
                  <a:lnTo>
                    <a:pt x="512" y="4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9" name="Freeform 63">
              <a:extLst>
                <a:ext uri="{FF2B5EF4-FFF2-40B4-BE49-F238E27FC236}">
                  <a16:creationId xmlns:a16="http://schemas.microsoft.com/office/drawing/2014/main" id="{DC8C24AA-96A4-C17A-84E2-28C6276BC9F8}"/>
                </a:ext>
              </a:extLst>
            </p:cNvPr>
            <p:cNvSpPr>
              <a:spLocks noChangeArrowheads="1"/>
            </p:cNvSpPr>
            <p:nvPr/>
          </p:nvSpPr>
          <p:spPr bwMode="black">
            <a:xfrm>
              <a:off x="838200" y="697917"/>
              <a:ext cx="852451" cy="756454"/>
            </a:xfrm>
            <a:custGeom>
              <a:avLst/>
              <a:gdLst>
                <a:gd name="T0" fmla="*/ 2525 w 2936"/>
                <a:gd name="T1" fmla="*/ 0 h 2608"/>
                <a:gd name="T2" fmla="*/ 1457 w 2936"/>
                <a:gd name="T3" fmla="*/ 1355 h 2608"/>
                <a:gd name="T4" fmla="*/ 390 w 2936"/>
                <a:gd name="T5" fmla="*/ 0 h 2608"/>
                <a:gd name="T6" fmla="*/ 0 w 2936"/>
                <a:gd name="T7" fmla="*/ 0 h 2608"/>
                <a:gd name="T8" fmla="*/ 0 w 2936"/>
                <a:gd name="T9" fmla="*/ 2607 h 2608"/>
                <a:gd name="T10" fmla="*/ 534 w 2936"/>
                <a:gd name="T11" fmla="*/ 2607 h 2608"/>
                <a:gd name="T12" fmla="*/ 534 w 2936"/>
                <a:gd name="T13" fmla="*/ 944 h 2608"/>
                <a:gd name="T14" fmla="*/ 1273 w 2936"/>
                <a:gd name="T15" fmla="*/ 1909 h 2608"/>
                <a:gd name="T16" fmla="*/ 1662 w 2936"/>
                <a:gd name="T17" fmla="*/ 1909 h 2608"/>
                <a:gd name="T18" fmla="*/ 2401 w 2936"/>
                <a:gd name="T19" fmla="*/ 965 h 2608"/>
                <a:gd name="T20" fmla="*/ 2401 w 2936"/>
                <a:gd name="T21" fmla="*/ 2607 h 2608"/>
                <a:gd name="T22" fmla="*/ 2935 w 2936"/>
                <a:gd name="T23" fmla="*/ 2607 h 2608"/>
                <a:gd name="T24" fmla="*/ 2935 w 2936"/>
                <a:gd name="T25" fmla="*/ 0 h 2608"/>
                <a:gd name="T26" fmla="*/ 2525 w 2936"/>
                <a:gd name="T27" fmla="*/ 0 h 2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36" h="2608">
                  <a:moveTo>
                    <a:pt x="2525" y="0"/>
                  </a:moveTo>
                  <a:lnTo>
                    <a:pt x="1457" y="1355"/>
                  </a:lnTo>
                  <a:lnTo>
                    <a:pt x="390" y="0"/>
                  </a:lnTo>
                  <a:lnTo>
                    <a:pt x="0" y="0"/>
                  </a:lnTo>
                  <a:lnTo>
                    <a:pt x="0" y="2607"/>
                  </a:lnTo>
                  <a:lnTo>
                    <a:pt x="534" y="2607"/>
                  </a:lnTo>
                  <a:lnTo>
                    <a:pt x="534" y="944"/>
                  </a:lnTo>
                  <a:lnTo>
                    <a:pt x="1273" y="1909"/>
                  </a:lnTo>
                  <a:lnTo>
                    <a:pt x="1662" y="1909"/>
                  </a:lnTo>
                  <a:lnTo>
                    <a:pt x="2401" y="965"/>
                  </a:lnTo>
                  <a:lnTo>
                    <a:pt x="2401" y="2607"/>
                  </a:lnTo>
                  <a:lnTo>
                    <a:pt x="2935" y="2607"/>
                  </a:lnTo>
                  <a:lnTo>
                    <a:pt x="2935" y="0"/>
                  </a:lnTo>
                  <a:lnTo>
                    <a:pt x="2525"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1" name="Freeform 66">
              <a:extLst>
                <a:ext uri="{FF2B5EF4-FFF2-40B4-BE49-F238E27FC236}">
                  <a16:creationId xmlns:a16="http://schemas.microsoft.com/office/drawing/2014/main" id="{2C3575CA-82AE-FF01-9416-FA2BBB1F58A6}"/>
                </a:ext>
              </a:extLst>
            </p:cNvPr>
            <p:cNvSpPr>
              <a:spLocks noChangeArrowheads="1"/>
            </p:cNvSpPr>
            <p:nvPr/>
          </p:nvSpPr>
          <p:spPr bwMode="black">
            <a:xfrm>
              <a:off x="3829457" y="865591"/>
              <a:ext cx="590059" cy="601579"/>
            </a:xfrm>
            <a:custGeom>
              <a:avLst/>
              <a:gdLst>
                <a:gd name="T0" fmla="*/ 1539 w 2032"/>
                <a:gd name="T1" fmla="*/ 20 h 2074"/>
                <a:gd name="T2" fmla="*/ 1539 w 2032"/>
                <a:gd name="T3" fmla="*/ 20 h 2074"/>
                <a:gd name="T4" fmla="*/ 1539 w 2032"/>
                <a:gd name="T5" fmla="*/ 328 h 2074"/>
                <a:gd name="T6" fmla="*/ 964 w 2032"/>
                <a:gd name="T7" fmla="*/ 0 h 2074"/>
                <a:gd name="T8" fmla="*/ 0 w 2032"/>
                <a:gd name="T9" fmla="*/ 1026 h 2074"/>
                <a:gd name="T10" fmla="*/ 246 w 2032"/>
                <a:gd name="T11" fmla="*/ 1724 h 2074"/>
                <a:gd name="T12" fmla="*/ 985 w 2032"/>
                <a:gd name="T13" fmla="*/ 2073 h 2074"/>
                <a:gd name="T14" fmla="*/ 1539 w 2032"/>
                <a:gd name="T15" fmla="*/ 1724 h 2074"/>
                <a:gd name="T16" fmla="*/ 1539 w 2032"/>
                <a:gd name="T17" fmla="*/ 2032 h 2074"/>
                <a:gd name="T18" fmla="*/ 2031 w 2032"/>
                <a:gd name="T19" fmla="*/ 2032 h 2074"/>
                <a:gd name="T20" fmla="*/ 2031 w 2032"/>
                <a:gd name="T21" fmla="*/ 20 h 2074"/>
                <a:gd name="T22" fmla="*/ 1539 w 2032"/>
                <a:gd name="T23" fmla="*/ 20 h 2074"/>
                <a:gd name="T24" fmla="*/ 1005 w 2032"/>
                <a:gd name="T25" fmla="*/ 1540 h 2074"/>
                <a:gd name="T26" fmla="*/ 1005 w 2032"/>
                <a:gd name="T27" fmla="*/ 1540 h 2074"/>
                <a:gd name="T28" fmla="*/ 513 w 2032"/>
                <a:gd name="T29" fmla="*/ 1026 h 2074"/>
                <a:gd name="T30" fmla="*/ 1005 w 2032"/>
                <a:gd name="T31" fmla="*/ 513 h 2074"/>
                <a:gd name="T32" fmla="*/ 1518 w 2032"/>
                <a:gd name="T33" fmla="*/ 1026 h 2074"/>
                <a:gd name="T34" fmla="*/ 1005 w 2032"/>
                <a:gd name="T35" fmla="*/ 1540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2" h="2074">
                  <a:moveTo>
                    <a:pt x="1539" y="20"/>
                  </a:moveTo>
                  <a:lnTo>
                    <a:pt x="1539" y="20"/>
                  </a:lnTo>
                  <a:cubicBezTo>
                    <a:pt x="1539" y="328"/>
                    <a:pt x="1539" y="328"/>
                    <a:pt x="1539" y="328"/>
                  </a:cubicBezTo>
                  <a:cubicBezTo>
                    <a:pt x="1518" y="185"/>
                    <a:pt x="1334" y="0"/>
                    <a:pt x="964" y="0"/>
                  </a:cubicBezTo>
                  <a:cubicBezTo>
                    <a:pt x="431" y="0"/>
                    <a:pt x="0" y="451"/>
                    <a:pt x="0" y="1026"/>
                  </a:cubicBezTo>
                  <a:cubicBezTo>
                    <a:pt x="0" y="1293"/>
                    <a:pt x="82" y="1540"/>
                    <a:pt x="246" y="1724"/>
                  </a:cubicBezTo>
                  <a:cubicBezTo>
                    <a:pt x="410" y="1929"/>
                    <a:pt x="697" y="2073"/>
                    <a:pt x="985" y="2073"/>
                  </a:cubicBezTo>
                  <a:cubicBezTo>
                    <a:pt x="1334" y="2073"/>
                    <a:pt x="1539" y="1868"/>
                    <a:pt x="1539" y="1724"/>
                  </a:cubicBezTo>
                  <a:cubicBezTo>
                    <a:pt x="1539" y="2032"/>
                    <a:pt x="1539" y="2032"/>
                    <a:pt x="1539" y="2032"/>
                  </a:cubicBezTo>
                  <a:cubicBezTo>
                    <a:pt x="2031" y="2032"/>
                    <a:pt x="2031" y="2032"/>
                    <a:pt x="2031" y="2032"/>
                  </a:cubicBezTo>
                  <a:cubicBezTo>
                    <a:pt x="2031" y="20"/>
                    <a:pt x="2031" y="20"/>
                    <a:pt x="2031" y="20"/>
                  </a:cubicBezTo>
                  <a:lnTo>
                    <a:pt x="1539" y="20"/>
                  </a:lnTo>
                  <a:close/>
                  <a:moveTo>
                    <a:pt x="1005" y="1540"/>
                  </a:moveTo>
                  <a:lnTo>
                    <a:pt x="1005" y="1540"/>
                  </a:lnTo>
                  <a:cubicBezTo>
                    <a:pt x="718" y="1540"/>
                    <a:pt x="513" y="1314"/>
                    <a:pt x="513" y="1026"/>
                  </a:cubicBezTo>
                  <a:cubicBezTo>
                    <a:pt x="513" y="739"/>
                    <a:pt x="718" y="513"/>
                    <a:pt x="1005" y="513"/>
                  </a:cubicBezTo>
                  <a:cubicBezTo>
                    <a:pt x="1314" y="513"/>
                    <a:pt x="1518" y="739"/>
                    <a:pt x="1518" y="1026"/>
                  </a:cubicBezTo>
                  <a:cubicBezTo>
                    <a:pt x="1518" y="1314"/>
                    <a:pt x="1314" y="1540"/>
                    <a:pt x="1005" y="154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2" name="Freeform 67">
              <a:extLst>
                <a:ext uri="{FF2B5EF4-FFF2-40B4-BE49-F238E27FC236}">
                  <a16:creationId xmlns:a16="http://schemas.microsoft.com/office/drawing/2014/main" id="{F48D3A24-A33D-D30F-269A-CEE1E8F0C1B9}"/>
                </a:ext>
              </a:extLst>
            </p:cNvPr>
            <p:cNvSpPr>
              <a:spLocks noChangeArrowheads="1"/>
            </p:cNvSpPr>
            <p:nvPr/>
          </p:nvSpPr>
          <p:spPr bwMode="black">
            <a:xfrm>
              <a:off x="3096042" y="859191"/>
              <a:ext cx="596459" cy="893409"/>
            </a:xfrm>
            <a:custGeom>
              <a:avLst/>
              <a:gdLst>
                <a:gd name="T0" fmla="*/ 1539 w 2053"/>
                <a:gd name="T1" fmla="*/ 40 h 3079"/>
                <a:gd name="T2" fmla="*/ 1539 w 2053"/>
                <a:gd name="T3" fmla="*/ 40 h 3079"/>
                <a:gd name="T4" fmla="*/ 1539 w 2053"/>
                <a:gd name="T5" fmla="*/ 348 h 3079"/>
                <a:gd name="T6" fmla="*/ 965 w 2053"/>
                <a:gd name="T7" fmla="*/ 0 h 3079"/>
                <a:gd name="T8" fmla="*/ 0 w 2053"/>
                <a:gd name="T9" fmla="*/ 1046 h 3079"/>
                <a:gd name="T10" fmla="*/ 246 w 2053"/>
                <a:gd name="T11" fmla="*/ 1744 h 3079"/>
                <a:gd name="T12" fmla="*/ 985 w 2053"/>
                <a:gd name="T13" fmla="*/ 2093 h 3079"/>
                <a:gd name="T14" fmla="*/ 1518 w 2053"/>
                <a:gd name="T15" fmla="*/ 1744 h 3079"/>
                <a:gd name="T16" fmla="*/ 1518 w 2053"/>
                <a:gd name="T17" fmla="*/ 1970 h 3079"/>
                <a:gd name="T18" fmla="*/ 1396 w 2053"/>
                <a:gd name="T19" fmla="*/ 2442 h 3079"/>
                <a:gd name="T20" fmla="*/ 985 w 2053"/>
                <a:gd name="T21" fmla="*/ 2606 h 3079"/>
                <a:gd name="T22" fmla="*/ 390 w 2053"/>
                <a:gd name="T23" fmla="*/ 2319 h 3079"/>
                <a:gd name="T24" fmla="*/ 61 w 2053"/>
                <a:gd name="T25" fmla="*/ 2668 h 3079"/>
                <a:gd name="T26" fmla="*/ 985 w 2053"/>
                <a:gd name="T27" fmla="*/ 3078 h 3079"/>
                <a:gd name="T28" fmla="*/ 1868 w 2053"/>
                <a:gd name="T29" fmla="*/ 2668 h 3079"/>
                <a:gd name="T30" fmla="*/ 2052 w 2053"/>
                <a:gd name="T31" fmla="*/ 1929 h 3079"/>
                <a:gd name="T32" fmla="*/ 2052 w 2053"/>
                <a:gd name="T33" fmla="*/ 40 h 3079"/>
                <a:gd name="T34" fmla="*/ 1539 w 2053"/>
                <a:gd name="T35" fmla="*/ 40 h 3079"/>
                <a:gd name="T36" fmla="*/ 1026 w 2053"/>
                <a:gd name="T37" fmla="*/ 1560 h 3079"/>
                <a:gd name="T38" fmla="*/ 1026 w 2053"/>
                <a:gd name="T39" fmla="*/ 1560 h 3079"/>
                <a:gd name="T40" fmla="*/ 533 w 2053"/>
                <a:gd name="T41" fmla="*/ 1046 h 3079"/>
                <a:gd name="T42" fmla="*/ 1026 w 2053"/>
                <a:gd name="T43" fmla="*/ 513 h 3079"/>
                <a:gd name="T44" fmla="*/ 1518 w 2053"/>
                <a:gd name="T45" fmla="*/ 1046 h 3079"/>
                <a:gd name="T46" fmla="*/ 1026 w 2053"/>
                <a:gd name="T47" fmla="*/ 1560 h 3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53" h="3079">
                  <a:moveTo>
                    <a:pt x="1539" y="40"/>
                  </a:moveTo>
                  <a:lnTo>
                    <a:pt x="1539" y="40"/>
                  </a:lnTo>
                  <a:cubicBezTo>
                    <a:pt x="1539" y="348"/>
                    <a:pt x="1539" y="348"/>
                    <a:pt x="1539" y="348"/>
                  </a:cubicBezTo>
                  <a:cubicBezTo>
                    <a:pt x="1539" y="205"/>
                    <a:pt x="1334" y="0"/>
                    <a:pt x="965" y="0"/>
                  </a:cubicBezTo>
                  <a:cubicBezTo>
                    <a:pt x="431" y="0"/>
                    <a:pt x="0" y="451"/>
                    <a:pt x="0" y="1046"/>
                  </a:cubicBezTo>
                  <a:cubicBezTo>
                    <a:pt x="0" y="1313"/>
                    <a:pt x="102" y="1560"/>
                    <a:pt x="246" y="1744"/>
                  </a:cubicBezTo>
                  <a:cubicBezTo>
                    <a:pt x="431" y="1949"/>
                    <a:pt x="697" y="2093"/>
                    <a:pt x="985" y="2093"/>
                  </a:cubicBezTo>
                  <a:cubicBezTo>
                    <a:pt x="1334" y="2093"/>
                    <a:pt x="1498" y="1888"/>
                    <a:pt x="1518" y="1744"/>
                  </a:cubicBezTo>
                  <a:cubicBezTo>
                    <a:pt x="1518" y="1970"/>
                    <a:pt x="1518" y="1970"/>
                    <a:pt x="1518" y="1970"/>
                  </a:cubicBezTo>
                  <a:cubicBezTo>
                    <a:pt x="1518" y="2217"/>
                    <a:pt x="1478" y="2339"/>
                    <a:pt x="1396" y="2442"/>
                  </a:cubicBezTo>
                  <a:cubicBezTo>
                    <a:pt x="1313" y="2545"/>
                    <a:pt x="1170" y="2606"/>
                    <a:pt x="985" y="2606"/>
                  </a:cubicBezTo>
                  <a:cubicBezTo>
                    <a:pt x="677" y="2606"/>
                    <a:pt x="492" y="2421"/>
                    <a:pt x="390" y="2319"/>
                  </a:cubicBezTo>
                  <a:cubicBezTo>
                    <a:pt x="61" y="2668"/>
                    <a:pt x="61" y="2668"/>
                    <a:pt x="61" y="2668"/>
                  </a:cubicBezTo>
                  <a:cubicBezTo>
                    <a:pt x="246" y="2894"/>
                    <a:pt x="615" y="3078"/>
                    <a:pt x="985" y="3078"/>
                  </a:cubicBezTo>
                  <a:cubicBezTo>
                    <a:pt x="1375" y="3078"/>
                    <a:pt x="1683" y="2914"/>
                    <a:pt x="1868" y="2668"/>
                  </a:cubicBezTo>
                  <a:cubicBezTo>
                    <a:pt x="1991" y="2504"/>
                    <a:pt x="2052" y="2299"/>
                    <a:pt x="2052" y="1929"/>
                  </a:cubicBezTo>
                  <a:cubicBezTo>
                    <a:pt x="2052" y="40"/>
                    <a:pt x="2052" y="40"/>
                    <a:pt x="2052" y="40"/>
                  </a:cubicBezTo>
                  <a:lnTo>
                    <a:pt x="1539" y="40"/>
                  </a:lnTo>
                  <a:close/>
                  <a:moveTo>
                    <a:pt x="1026" y="1560"/>
                  </a:moveTo>
                  <a:lnTo>
                    <a:pt x="1026" y="1560"/>
                  </a:lnTo>
                  <a:cubicBezTo>
                    <a:pt x="718" y="1560"/>
                    <a:pt x="533" y="1334"/>
                    <a:pt x="533" y="1046"/>
                  </a:cubicBezTo>
                  <a:cubicBezTo>
                    <a:pt x="533" y="759"/>
                    <a:pt x="718" y="513"/>
                    <a:pt x="1026" y="513"/>
                  </a:cubicBezTo>
                  <a:cubicBezTo>
                    <a:pt x="1313" y="513"/>
                    <a:pt x="1518" y="759"/>
                    <a:pt x="1518" y="1046"/>
                  </a:cubicBezTo>
                  <a:cubicBezTo>
                    <a:pt x="1518" y="1334"/>
                    <a:pt x="1313" y="1560"/>
                    <a:pt x="1026" y="156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3" name="Freeform 68">
              <a:extLst>
                <a:ext uri="{FF2B5EF4-FFF2-40B4-BE49-F238E27FC236}">
                  <a16:creationId xmlns:a16="http://schemas.microsoft.com/office/drawing/2014/main" id="{939FCE13-A68E-072F-5309-384B29CAF337}"/>
                </a:ext>
              </a:extLst>
            </p:cNvPr>
            <p:cNvSpPr>
              <a:spLocks noChangeArrowheads="1"/>
            </p:cNvSpPr>
            <p:nvPr/>
          </p:nvSpPr>
          <p:spPr bwMode="black">
            <a:xfrm>
              <a:off x="2810612" y="852792"/>
              <a:ext cx="232952" cy="232952"/>
            </a:xfrm>
            <a:custGeom>
              <a:avLst/>
              <a:gdLst>
                <a:gd name="T0" fmla="*/ 801 w 802"/>
                <a:gd name="T1" fmla="*/ 410 h 801"/>
                <a:gd name="T2" fmla="*/ 801 w 802"/>
                <a:gd name="T3" fmla="*/ 410 h 801"/>
                <a:gd name="T4" fmla="*/ 391 w 802"/>
                <a:gd name="T5" fmla="*/ 0 h 801"/>
                <a:gd name="T6" fmla="*/ 0 w 802"/>
                <a:gd name="T7" fmla="*/ 410 h 801"/>
                <a:gd name="T8" fmla="*/ 391 w 802"/>
                <a:gd name="T9" fmla="*/ 800 h 801"/>
                <a:gd name="T10" fmla="*/ 801 w 802"/>
                <a:gd name="T11" fmla="*/ 410 h 801"/>
              </a:gdLst>
              <a:ahLst/>
              <a:cxnLst>
                <a:cxn ang="0">
                  <a:pos x="T0" y="T1"/>
                </a:cxn>
                <a:cxn ang="0">
                  <a:pos x="T2" y="T3"/>
                </a:cxn>
                <a:cxn ang="0">
                  <a:pos x="T4" y="T5"/>
                </a:cxn>
                <a:cxn ang="0">
                  <a:pos x="T6" y="T7"/>
                </a:cxn>
                <a:cxn ang="0">
                  <a:pos x="T8" y="T9"/>
                </a:cxn>
                <a:cxn ang="0">
                  <a:pos x="T10" y="T11"/>
                </a:cxn>
              </a:cxnLst>
              <a:rect l="0" t="0" r="r" b="b"/>
              <a:pathLst>
                <a:path w="802" h="801">
                  <a:moveTo>
                    <a:pt x="801" y="410"/>
                  </a:moveTo>
                  <a:lnTo>
                    <a:pt x="801" y="410"/>
                  </a:lnTo>
                  <a:cubicBezTo>
                    <a:pt x="801" y="185"/>
                    <a:pt x="616" y="0"/>
                    <a:pt x="391" y="0"/>
                  </a:cubicBezTo>
                  <a:cubicBezTo>
                    <a:pt x="185" y="0"/>
                    <a:pt x="0" y="185"/>
                    <a:pt x="0" y="410"/>
                  </a:cubicBezTo>
                  <a:cubicBezTo>
                    <a:pt x="0" y="616"/>
                    <a:pt x="185" y="800"/>
                    <a:pt x="391" y="800"/>
                  </a:cubicBezTo>
                  <a:cubicBezTo>
                    <a:pt x="616" y="800"/>
                    <a:pt x="801" y="616"/>
                    <a:pt x="801" y="41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4" name="Freeform 69">
              <a:extLst>
                <a:ext uri="{FF2B5EF4-FFF2-40B4-BE49-F238E27FC236}">
                  <a16:creationId xmlns:a16="http://schemas.microsoft.com/office/drawing/2014/main" id="{19D79355-F306-9A43-2109-79157D8FCDAD}"/>
                </a:ext>
              </a:extLst>
            </p:cNvPr>
            <p:cNvSpPr>
              <a:spLocks noChangeArrowheads="1"/>
            </p:cNvSpPr>
            <p:nvPr/>
          </p:nvSpPr>
          <p:spPr bwMode="black">
            <a:xfrm>
              <a:off x="2584060" y="877110"/>
              <a:ext cx="154875" cy="578540"/>
            </a:xfrm>
            <a:custGeom>
              <a:avLst/>
              <a:gdLst>
                <a:gd name="T0" fmla="*/ 534 w 535"/>
                <a:gd name="T1" fmla="*/ 0 h 1992"/>
                <a:gd name="T2" fmla="*/ 0 w 535"/>
                <a:gd name="T3" fmla="*/ 0 h 1992"/>
                <a:gd name="T4" fmla="*/ 0 w 535"/>
                <a:gd name="T5" fmla="*/ 1991 h 1992"/>
                <a:gd name="T6" fmla="*/ 534 w 535"/>
                <a:gd name="T7" fmla="*/ 1991 h 1992"/>
                <a:gd name="T8" fmla="*/ 534 w 535"/>
                <a:gd name="T9" fmla="*/ 0 h 1992"/>
              </a:gdLst>
              <a:ahLst/>
              <a:cxnLst>
                <a:cxn ang="0">
                  <a:pos x="T0" y="T1"/>
                </a:cxn>
                <a:cxn ang="0">
                  <a:pos x="T2" y="T3"/>
                </a:cxn>
                <a:cxn ang="0">
                  <a:pos x="T4" y="T5"/>
                </a:cxn>
                <a:cxn ang="0">
                  <a:pos x="T6" y="T7"/>
                </a:cxn>
                <a:cxn ang="0">
                  <a:pos x="T8" y="T9"/>
                </a:cxn>
              </a:cxnLst>
              <a:rect l="0" t="0" r="r" b="b"/>
              <a:pathLst>
                <a:path w="535" h="1992">
                  <a:moveTo>
                    <a:pt x="534" y="0"/>
                  </a:moveTo>
                  <a:lnTo>
                    <a:pt x="0" y="0"/>
                  </a:lnTo>
                  <a:lnTo>
                    <a:pt x="0" y="1991"/>
                  </a:lnTo>
                  <a:lnTo>
                    <a:pt x="534" y="1991"/>
                  </a:lnTo>
                  <a:lnTo>
                    <a:pt x="534"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5" name="Freeform 70">
              <a:extLst>
                <a:ext uri="{FF2B5EF4-FFF2-40B4-BE49-F238E27FC236}">
                  <a16:creationId xmlns:a16="http://schemas.microsoft.com/office/drawing/2014/main" id="{F8722164-1423-A4E8-AA5E-A9CD659FB2B5}"/>
                </a:ext>
              </a:extLst>
            </p:cNvPr>
            <p:cNvSpPr>
              <a:spLocks noChangeArrowheads="1"/>
            </p:cNvSpPr>
            <p:nvPr/>
          </p:nvSpPr>
          <p:spPr bwMode="black">
            <a:xfrm>
              <a:off x="5586836" y="697917"/>
              <a:ext cx="524782" cy="751334"/>
            </a:xfrm>
            <a:custGeom>
              <a:avLst/>
              <a:gdLst>
                <a:gd name="T0" fmla="*/ 554 w 1807"/>
                <a:gd name="T1" fmla="*/ 1847 h 2587"/>
                <a:gd name="T2" fmla="*/ 554 w 1807"/>
                <a:gd name="T3" fmla="*/ 0 h 2587"/>
                <a:gd name="T4" fmla="*/ 0 w 1807"/>
                <a:gd name="T5" fmla="*/ 0 h 2587"/>
                <a:gd name="T6" fmla="*/ 0 w 1807"/>
                <a:gd name="T7" fmla="*/ 2217 h 2587"/>
                <a:gd name="T8" fmla="*/ 0 w 1807"/>
                <a:gd name="T9" fmla="*/ 2381 h 2587"/>
                <a:gd name="T10" fmla="*/ 0 w 1807"/>
                <a:gd name="T11" fmla="*/ 2586 h 2587"/>
                <a:gd name="T12" fmla="*/ 1806 w 1807"/>
                <a:gd name="T13" fmla="*/ 2586 h 2587"/>
                <a:gd name="T14" fmla="*/ 1806 w 1807"/>
                <a:gd name="T15" fmla="*/ 2094 h 2587"/>
                <a:gd name="T16" fmla="*/ 554 w 1807"/>
                <a:gd name="T17" fmla="*/ 2094 h 2587"/>
                <a:gd name="T18" fmla="*/ 554 w 1807"/>
                <a:gd name="T19" fmla="*/ 1847 h 2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7" h="2587">
                  <a:moveTo>
                    <a:pt x="554" y="1847"/>
                  </a:moveTo>
                  <a:lnTo>
                    <a:pt x="554" y="0"/>
                  </a:lnTo>
                  <a:lnTo>
                    <a:pt x="0" y="0"/>
                  </a:lnTo>
                  <a:lnTo>
                    <a:pt x="0" y="2217"/>
                  </a:lnTo>
                  <a:lnTo>
                    <a:pt x="0" y="2381"/>
                  </a:lnTo>
                  <a:lnTo>
                    <a:pt x="0" y="2586"/>
                  </a:lnTo>
                  <a:lnTo>
                    <a:pt x="1806" y="2586"/>
                  </a:lnTo>
                  <a:lnTo>
                    <a:pt x="1806" y="2094"/>
                  </a:lnTo>
                  <a:lnTo>
                    <a:pt x="554" y="2094"/>
                  </a:lnTo>
                  <a:lnTo>
                    <a:pt x="554" y="184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6" name="Freeform 71">
              <a:extLst>
                <a:ext uri="{FF2B5EF4-FFF2-40B4-BE49-F238E27FC236}">
                  <a16:creationId xmlns:a16="http://schemas.microsoft.com/office/drawing/2014/main" id="{16DF9039-DEA5-B1CB-97D8-30D830EF0351}"/>
                </a:ext>
              </a:extLst>
            </p:cNvPr>
            <p:cNvSpPr>
              <a:spLocks noChangeArrowheads="1"/>
            </p:cNvSpPr>
            <p:nvPr/>
          </p:nvSpPr>
          <p:spPr bwMode="black">
            <a:xfrm>
              <a:off x="6188416" y="865591"/>
              <a:ext cx="554221" cy="601579"/>
            </a:xfrm>
            <a:custGeom>
              <a:avLst/>
              <a:gdLst>
                <a:gd name="T0" fmla="*/ 1867 w 1909"/>
                <a:gd name="T1" fmla="*/ 1704 h 2074"/>
                <a:gd name="T2" fmla="*/ 1867 w 1909"/>
                <a:gd name="T3" fmla="*/ 1704 h 2074"/>
                <a:gd name="T4" fmla="*/ 1046 w 1909"/>
                <a:gd name="T5" fmla="*/ 2073 h 2074"/>
                <a:gd name="T6" fmla="*/ 0 w 1909"/>
                <a:gd name="T7" fmla="*/ 1026 h 2074"/>
                <a:gd name="T8" fmla="*/ 985 w 1909"/>
                <a:gd name="T9" fmla="*/ 0 h 2074"/>
                <a:gd name="T10" fmla="*/ 1908 w 1909"/>
                <a:gd name="T11" fmla="*/ 1006 h 2074"/>
                <a:gd name="T12" fmla="*/ 1908 w 1909"/>
                <a:gd name="T13" fmla="*/ 1170 h 2074"/>
                <a:gd name="T14" fmla="*/ 533 w 1909"/>
                <a:gd name="T15" fmla="*/ 1170 h 2074"/>
                <a:gd name="T16" fmla="*/ 1067 w 1909"/>
                <a:gd name="T17" fmla="*/ 1642 h 2074"/>
                <a:gd name="T18" fmla="*/ 1560 w 1909"/>
                <a:gd name="T19" fmla="*/ 1396 h 2074"/>
                <a:gd name="T20" fmla="*/ 1867 w 1909"/>
                <a:gd name="T21" fmla="*/ 1704 h 2074"/>
                <a:gd name="T22" fmla="*/ 1374 w 1909"/>
                <a:gd name="T23" fmla="*/ 780 h 2074"/>
                <a:gd name="T24" fmla="*/ 1374 w 1909"/>
                <a:gd name="T25" fmla="*/ 780 h 2074"/>
                <a:gd name="T26" fmla="*/ 985 w 1909"/>
                <a:gd name="T27" fmla="*/ 431 h 2074"/>
                <a:gd name="T28" fmla="*/ 553 w 1909"/>
                <a:gd name="T29" fmla="*/ 780 h 2074"/>
                <a:gd name="T30" fmla="*/ 1374 w 1909"/>
                <a:gd name="T31" fmla="*/ 780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09" h="2074">
                  <a:moveTo>
                    <a:pt x="1867" y="1704"/>
                  </a:moveTo>
                  <a:lnTo>
                    <a:pt x="1867" y="1704"/>
                  </a:lnTo>
                  <a:cubicBezTo>
                    <a:pt x="1662" y="1929"/>
                    <a:pt x="1354" y="2073"/>
                    <a:pt x="1046" y="2073"/>
                  </a:cubicBezTo>
                  <a:cubicBezTo>
                    <a:pt x="451" y="2073"/>
                    <a:pt x="0" y="1663"/>
                    <a:pt x="0" y="1026"/>
                  </a:cubicBezTo>
                  <a:cubicBezTo>
                    <a:pt x="0" y="472"/>
                    <a:pt x="389" y="0"/>
                    <a:pt x="985" y="0"/>
                  </a:cubicBezTo>
                  <a:cubicBezTo>
                    <a:pt x="1518" y="0"/>
                    <a:pt x="1908" y="451"/>
                    <a:pt x="1908" y="1006"/>
                  </a:cubicBezTo>
                  <a:cubicBezTo>
                    <a:pt x="1908" y="1067"/>
                    <a:pt x="1908" y="1108"/>
                    <a:pt x="1908" y="1170"/>
                  </a:cubicBezTo>
                  <a:cubicBezTo>
                    <a:pt x="533" y="1170"/>
                    <a:pt x="533" y="1170"/>
                    <a:pt x="533" y="1170"/>
                  </a:cubicBezTo>
                  <a:cubicBezTo>
                    <a:pt x="553" y="1437"/>
                    <a:pt x="779" y="1642"/>
                    <a:pt x="1067" y="1642"/>
                  </a:cubicBezTo>
                  <a:cubicBezTo>
                    <a:pt x="1292" y="1642"/>
                    <a:pt x="1457" y="1498"/>
                    <a:pt x="1560" y="1396"/>
                  </a:cubicBezTo>
                  <a:lnTo>
                    <a:pt x="1867" y="1704"/>
                  </a:lnTo>
                  <a:close/>
                  <a:moveTo>
                    <a:pt x="1374" y="780"/>
                  </a:moveTo>
                  <a:lnTo>
                    <a:pt x="1374" y="780"/>
                  </a:lnTo>
                  <a:cubicBezTo>
                    <a:pt x="1354" y="595"/>
                    <a:pt x="1190" y="431"/>
                    <a:pt x="985" y="431"/>
                  </a:cubicBezTo>
                  <a:cubicBezTo>
                    <a:pt x="759" y="431"/>
                    <a:pt x="574" y="595"/>
                    <a:pt x="553" y="780"/>
                  </a:cubicBezTo>
                  <a:lnTo>
                    <a:pt x="1374" y="78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7" name="Freeform 72">
              <a:extLst>
                <a:ext uri="{FF2B5EF4-FFF2-40B4-BE49-F238E27FC236}">
                  <a16:creationId xmlns:a16="http://schemas.microsoft.com/office/drawing/2014/main" id="{234B7FD7-6F1B-8E8F-F442-99D1A2E7568A}"/>
                </a:ext>
              </a:extLst>
            </p:cNvPr>
            <p:cNvSpPr>
              <a:spLocks noChangeArrowheads="1"/>
            </p:cNvSpPr>
            <p:nvPr/>
          </p:nvSpPr>
          <p:spPr bwMode="black">
            <a:xfrm>
              <a:off x="6796395" y="877110"/>
              <a:ext cx="995806" cy="578540"/>
            </a:xfrm>
            <a:custGeom>
              <a:avLst/>
              <a:gdLst>
                <a:gd name="T0" fmla="*/ 1704 w 3429"/>
                <a:gd name="T1" fmla="*/ 821 h 1992"/>
                <a:gd name="T2" fmla="*/ 2217 w 3429"/>
                <a:gd name="T3" fmla="*/ 1991 h 1992"/>
                <a:gd name="T4" fmla="*/ 2587 w 3429"/>
                <a:gd name="T5" fmla="*/ 1991 h 1992"/>
                <a:gd name="T6" fmla="*/ 3428 w 3429"/>
                <a:gd name="T7" fmla="*/ 0 h 1992"/>
                <a:gd name="T8" fmla="*/ 2874 w 3429"/>
                <a:gd name="T9" fmla="*/ 0 h 1992"/>
                <a:gd name="T10" fmla="*/ 2402 w 3429"/>
                <a:gd name="T11" fmla="*/ 1149 h 1992"/>
                <a:gd name="T12" fmla="*/ 1889 w 3429"/>
                <a:gd name="T13" fmla="*/ 0 h 1992"/>
                <a:gd name="T14" fmla="*/ 1519 w 3429"/>
                <a:gd name="T15" fmla="*/ 0 h 1992"/>
                <a:gd name="T16" fmla="*/ 1027 w 3429"/>
                <a:gd name="T17" fmla="*/ 1149 h 1992"/>
                <a:gd name="T18" fmla="*/ 534 w 3429"/>
                <a:gd name="T19" fmla="*/ 0 h 1992"/>
                <a:gd name="T20" fmla="*/ 0 w 3429"/>
                <a:gd name="T21" fmla="*/ 0 h 1992"/>
                <a:gd name="T22" fmla="*/ 842 w 3429"/>
                <a:gd name="T23" fmla="*/ 1991 h 1992"/>
                <a:gd name="T24" fmla="*/ 1211 w 3429"/>
                <a:gd name="T25" fmla="*/ 1991 h 1992"/>
                <a:gd name="T26" fmla="*/ 1704 w 3429"/>
                <a:gd name="T27" fmla="*/ 821 h 1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29" h="1992">
                  <a:moveTo>
                    <a:pt x="1704" y="821"/>
                  </a:moveTo>
                  <a:lnTo>
                    <a:pt x="2217" y="1991"/>
                  </a:lnTo>
                  <a:lnTo>
                    <a:pt x="2587" y="1991"/>
                  </a:lnTo>
                  <a:lnTo>
                    <a:pt x="3428" y="0"/>
                  </a:lnTo>
                  <a:lnTo>
                    <a:pt x="2874" y="0"/>
                  </a:lnTo>
                  <a:lnTo>
                    <a:pt x="2402" y="1149"/>
                  </a:lnTo>
                  <a:lnTo>
                    <a:pt x="1889" y="0"/>
                  </a:lnTo>
                  <a:lnTo>
                    <a:pt x="1519" y="0"/>
                  </a:lnTo>
                  <a:lnTo>
                    <a:pt x="1027" y="1149"/>
                  </a:lnTo>
                  <a:lnTo>
                    <a:pt x="534" y="0"/>
                  </a:lnTo>
                  <a:lnTo>
                    <a:pt x="0" y="0"/>
                  </a:lnTo>
                  <a:lnTo>
                    <a:pt x="842" y="1991"/>
                  </a:lnTo>
                  <a:lnTo>
                    <a:pt x="1211" y="1991"/>
                  </a:lnTo>
                  <a:lnTo>
                    <a:pt x="1704" y="82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8" name="Freeform 73">
              <a:extLst>
                <a:ext uri="{FF2B5EF4-FFF2-40B4-BE49-F238E27FC236}">
                  <a16:creationId xmlns:a16="http://schemas.microsoft.com/office/drawing/2014/main" id="{D94BB9A4-2236-20E9-0B2D-E8A7C3F62994}"/>
                </a:ext>
              </a:extLst>
            </p:cNvPr>
            <p:cNvSpPr>
              <a:spLocks noChangeArrowheads="1"/>
            </p:cNvSpPr>
            <p:nvPr/>
          </p:nvSpPr>
          <p:spPr bwMode="black">
            <a:xfrm>
              <a:off x="7886918" y="609600"/>
              <a:ext cx="208632" cy="197113"/>
            </a:xfrm>
            <a:custGeom>
              <a:avLst/>
              <a:gdLst>
                <a:gd name="T0" fmla="*/ 349 w 719"/>
                <a:gd name="T1" fmla="*/ 0 h 678"/>
                <a:gd name="T2" fmla="*/ 349 w 719"/>
                <a:gd name="T3" fmla="*/ 0 h 678"/>
                <a:gd name="T4" fmla="*/ 0 w 719"/>
                <a:gd name="T5" fmla="*/ 329 h 678"/>
                <a:gd name="T6" fmla="*/ 349 w 719"/>
                <a:gd name="T7" fmla="*/ 677 h 678"/>
                <a:gd name="T8" fmla="*/ 718 w 719"/>
                <a:gd name="T9" fmla="*/ 329 h 678"/>
                <a:gd name="T10" fmla="*/ 349 w 719"/>
                <a:gd name="T11" fmla="*/ 0 h 678"/>
              </a:gdLst>
              <a:ahLst/>
              <a:cxnLst>
                <a:cxn ang="0">
                  <a:pos x="T0" y="T1"/>
                </a:cxn>
                <a:cxn ang="0">
                  <a:pos x="T2" y="T3"/>
                </a:cxn>
                <a:cxn ang="0">
                  <a:pos x="T4" y="T5"/>
                </a:cxn>
                <a:cxn ang="0">
                  <a:pos x="T6" y="T7"/>
                </a:cxn>
                <a:cxn ang="0">
                  <a:pos x="T8" y="T9"/>
                </a:cxn>
                <a:cxn ang="0">
                  <a:pos x="T10" y="T11"/>
                </a:cxn>
              </a:cxnLst>
              <a:rect l="0" t="0" r="r" b="b"/>
              <a:pathLst>
                <a:path w="719" h="678">
                  <a:moveTo>
                    <a:pt x="349" y="0"/>
                  </a:moveTo>
                  <a:lnTo>
                    <a:pt x="349" y="0"/>
                  </a:lnTo>
                  <a:cubicBezTo>
                    <a:pt x="164" y="0"/>
                    <a:pt x="0" y="144"/>
                    <a:pt x="0" y="329"/>
                  </a:cubicBezTo>
                  <a:cubicBezTo>
                    <a:pt x="0" y="534"/>
                    <a:pt x="164" y="677"/>
                    <a:pt x="349" y="677"/>
                  </a:cubicBezTo>
                  <a:cubicBezTo>
                    <a:pt x="554" y="677"/>
                    <a:pt x="718" y="534"/>
                    <a:pt x="718" y="329"/>
                  </a:cubicBezTo>
                  <a:cubicBezTo>
                    <a:pt x="718" y="144"/>
                    <a:pt x="554" y="0"/>
                    <a:pt x="34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9" name="Freeform 74">
              <a:extLst>
                <a:ext uri="{FF2B5EF4-FFF2-40B4-BE49-F238E27FC236}">
                  <a16:creationId xmlns:a16="http://schemas.microsoft.com/office/drawing/2014/main" id="{86A20610-6032-C6B3-C174-16B60578E41D}"/>
                </a:ext>
              </a:extLst>
            </p:cNvPr>
            <p:cNvSpPr>
              <a:spLocks noChangeArrowheads="1"/>
            </p:cNvSpPr>
            <p:nvPr/>
          </p:nvSpPr>
          <p:spPr bwMode="black">
            <a:xfrm>
              <a:off x="7909957" y="877110"/>
              <a:ext cx="154874" cy="578540"/>
            </a:xfrm>
            <a:custGeom>
              <a:avLst/>
              <a:gdLst>
                <a:gd name="T0" fmla="*/ 533 w 534"/>
                <a:gd name="T1" fmla="*/ 0 h 1992"/>
                <a:gd name="T2" fmla="*/ 0 w 534"/>
                <a:gd name="T3" fmla="*/ 0 h 1992"/>
                <a:gd name="T4" fmla="*/ 0 w 534"/>
                <a:gd name="T5" fmla="*/ 1991 h 1992"/>
                <a:gd name="T6" fmla="*/ 533 w 534"/>
                <a:gd name="T7" fmla="*/ 1991 h 1992"/>
                <a:gd name="T8" fmla="*/ 533 w 534"/>
                <a:gd name="T9" fmla="*/ 0 h 1992"/>
              </a:gdLst>
              <a:ahLst/>
              <a:cxnLst>
                <a:cxn ang="0">
                  <a:pos x="T0" y="T1"/>
                </a:cxn>
                <a:cxn ang="0">
                  <a:pos x="T2" y="T3"/>
                </a:cxn>
                <a:cxn ang="0">
                  <a:pos x="T4" y="T5"/>
                </a:cxn>
                <a:cxn ang="0">
                  <a:pos x="T6" y="T7"/>
                </a:cxn>
                <a:cxn ang="0">
                  <a:pos x="T8" y="T9"/>
                </a:cxn>
              </a:cxnLst>
              <a:rect l="0" t="0" r="r" b="b"/>
              <a:pathLst>
                <a:path w="534" h="1992">
                  <a:moveTo>
                    <a:pt x="533" y="0"/>
                  </a:moveTo>
                  <a:lnTo>
                    <a:pt x="0" y="0"/>
                  </a:lnTo>
                  <a:lnTo>
                    <a:pt x="0" y="1991"/>
                  </a:lnTo>
                  <a:lnTo>
                    <a:pt x="533" y="1991"/>
                  </a:lnTo>
                  <a:lnTo>
                    <a:pt x="533"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20" name="Freeform 75">
              <a:extLst>
                <a:ext uri="{FF2B5EF4-FFF2-40B4-BE49-F238E27FC236}">
                  <a16:creationId xmlns:a16="http://schemas.microsoft.com/office/drawing/2014/main" id="{0A847577-DDD6-C764-A289-AEB80BF777F3}"/>
                </a:ext>
              </a:extLst>
            </p:cNvPr>
            <p:cNvSpPr>
              <a:spLocks noChangeArrowheads="1"/>
            </p:cNvSpPr>
            <p:nvPr/>
          </p:nvSpPr>
          <p:spPr bwMode="black">
            <a:xfrm>
              <a:off x="8214586" y="865591"/>
              <a:ext cx="459504" cy="601579"/>
            </a:xfrm>
            <a:custGeom>
              <a:avLst/>
              <a:gdLst>
                <a:gd name="T0" fmla="*/ 0 w 1581"/>
                <a:gd name="T1" fmla="*/ 1806 h 2074"/>
                <a:gd name="T2" fmla="*/ 0 w 1581"/>
                <a:gd name="T3" fmla="*/ 1806 h 2074"/>
                <a:gd name="T4" fmla="*/ 800 w 1581"/>
                <a:gd name="T5" fmla="*/ 2073 h 2074"/>
                <a:gd name="T6" fmla="*/ 1580 w 1581"/>
                <a:gd name="T7" fmla="*/ 1458 h 2074"/>
                <a:gd name="T8" fmla="*/ 615 w 1581"/>
                <a:gd name="T9" fmla="*/ 595 h 2074"/>
                <a:gd name="T10" fmla="*/ 903 w 1581"/>
                <a:gd name="T11" fmla="*/ 451 h 2074"/>
                <a:gd name="T12" fmla="*/ 1272 w 1581"/>
                <a:gd name="T13" fmla="*/ 575 h 2074"/>
                <a:gd name="T14" fmla="*/ 1519 w 1581"/>
                <a:gd name="T15" fmla="*/ 185 h 2074"/>
                <a:gd name="T16" fmla="*/ 862 w 1581"/>
                <a:gd name="T17" fmla="*/ 0 h 2074"/>
                <a:gd name="T18" fmla="*/ 82 w 1581"/>
                <a:gd name="T19" fmla="*/ 615 h 2074"/>
                <a:gd name="T20" fmla="*/ 1046 w 1581"/>
                <a:gd name="T21" fmla="*/ 1437 h 2074"/>
                <a:gd name="T22" fmla="*/ 800 w 1581"/>
                <a:gd name="T23" fmla="*/ 1622 h 2074"/>
                <a:gd name="T24" fmla="*/ 246 w 1581"/>
                <a:gd name="T25" fmla="*/ 1416 h 2074"/>
                <a:gd name="T26" fmla="*/ 0 w 1581"/>
                <a:gd name="T27" fmla="*/ 1806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81" h="2074">
                  <a:moveTo>
                    <a:pt x="0" y="1806"/>
                  </a:moveTo>
                  <a:lnTo>
                    <a:pt x="0" y="1806"/>
                  </a:lnTo>
                  <a:cubicBezTo>
                    <a:pt x="225" y="1971"/>
                    <a:pt x="513" y="2073"/>
                    <a:pt x="800" y="2073"/>
                  </a:cubicBezTo>
                  <a:cubicBezTo>
                    <a:pt x="1211" y="2073"/>
                    <a:pt x="1580" y="1827"/>
                    <a:pt x="1580" y="1458"/>
                  </a:cubicBezTo>
                  <a:cubicBezTo>
                    <a:pt x="1580" y="759"/>
                    <a:pt x="615" y="862"/>
                    <a:pt x="615" y="595"/>
                  </a:cubicBezTo>
                  <a:cubicBezTo>
                    <a:pt x="615" y="493"/>
                    <a:pt x="739" y="451"/>
                    <a:pt x="903" y="451"/>
                  </a:cubicBezTo>
                  <a:cubicBezTo>
                    <a:pt x="1046" y="451"/>
                    <a:pt x="1170" y="513"/>
                    <a:pt x="1272" y="575"/>
                  </a:cubicBezTo>
                  <a:cubicBezTo>
                    <a:pt x="1519" y="185"/>
                    <a:pt x="1519" y="185"/>
                    <a:pt x="1519" y="185"/>
                  </a:cubicBezTo>
                  <a:cubicBezTo>
                    <a:pt x="1396" y="82"/>
                    <a:pt x="1108" y="0"/>
                    <a:pt x="862" y="0"/>
                  </a:cubicBezTo>
                  <a:cubicBezTo>
                    <a:pt x="451" y="0"/>
                    <a:pt x="82" y="226"/>
                    <a:pt x="82" y="615"/>
                  </a:cubicBezTo>
                  <a:cubicBezTo>
                    <a:pt x="82" y="1252"/>
                    <a:pt x="1046" y="1149"/>
                    <a:pt x="1046" y="1437"/>
                  </a:cubicBezTo>
                  <a:cubicBezTo>
                    <a:pt x="1046" y="1540"/>
                    <a:pt x="944" y="1622"/>
                    <a:pt x="800" y="1622"/>
                  </a:cubicBezTo>
                  <a:cubicBezTo>
                    <a:pt x="595" y="1622"/>
                    <a:pt x="389" y="1540"/>
                    <a:pt x="246" y="1416"/>
                  </a:cubicBezTo>
                  <a:lnTo>
                    <a:pt x="0" y="180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21" name="Oval 3">
              <a:extLst>
                <a:ext uri="{FF2B5EF4-FFF2-40B4-BE49-F238E27FC236}">
                  <a16:creationId xmlns:a16="http://schemas.microsoft.com/office/drawing/2014/main" id="{71DD7F0A-08E7-0BC1-4263-230262490100}"/>
                </a:ext>
              </a:extLst>
            </p:cNvPr>
            <p:cNvSpPr/>
            <p:nvPr/>
          </p:nvSpPr>
          <p:spPr bwMode="black">
            <a:xfrm>
              <a:off x="1827606" y="865591"/>
              <a:ext cx="612648" cy="603504"/>
            </a:xfrm>
            <a:custGeom>
              <a:avLst/>
              <a:gdLst/>
              <a:ahLst/>
              <a:cxnLst/>
              <a:rect l="l" t="t" r="r" b="b"/>
              <a:pathLst>
                <a:path w="612648" h="603504">
                  <a:moveTo>
                    <a:pt x="306324" y="141732"/>
                  </a:moveTo>
                  <a:cubicBezTo>
                    <a:pt x="222997" y="141732"/>
                    <a:pt x="155448" y="213375"/>
                    <a:pt x="155448" y="301752"/>
                  </a:cubicBezTo>
                  <a:cubicBezTo>
                    <a:pt x="155448" y="390129"/>
                    <a:pt x="222997" y="461772"/>
                    <a:pt x="306324" y="461772"/>
                  </a:cubicBezTo>
                  <a:cubicBezTo>
                    <a:pt x="389651" y="461772"/>
                    <a:pt x="457200" y="390129"/>
                    <a:pt x="457200" y="301752"/>
                  </a:cubicBezTo>
                  <a:cubicBezTo>
                    <a:pt x="457200" y="213375"/>
                    <a:pt x="389651" y="141732"/>
                    <a:pt x="306324" y="141732"/>
                  </a:cubicBezTo>
                  <a:close/>
                  <a:moveTo>
                    <a:pt x="306324" y="0"/>
                  </a:moveTo>
                  <a:cubicBezTo>
                    <a:pt x="475502" y="0"/>
                    <a:pt x="612648" y="135099"/>
                    <a:pt x="612648" y="301752"/>
                  </a:cubicBezTo>
                  <a:cubicBezTo>
                    <a:pt x="612648" y="468405"/>
                    <a:pt x="475502" y="603504"/>
                    <a:pt x="306324" y="603504"/>
                  </a:cubicBezTo>
                  <a:cubicBezTo>
                    <a:pt x="137146" y="603504"/>
                    <a:pt x="0" y="468405"/>
                    <a:pt x="0" y="301752"/>
                  </a:cubicBezTo>
                  <a:cubicBezTo>
                    <a:pt x="0" y="135099"/>
                    <a:pt x="137146" y="0"/>
                    <a:pt x="306324" y="0"/>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grpSp>
      <p:sp>
        <p:nvSpPr>
          <p:cNvPr id="23" name="Text Placeholder 22">
            <a:extLst>
              <a:ext uri="{FF2B5EF4-FFF2-40B4-BE49-F238E27FC236}">
                <a16:creationId xmlns:a16="http://schemas.microsoft.com/office/drawing/2014/main" id="{2DE777F5-5323-8929-BCA1-8D616C4668C2}"/>
              </a:ext>
            </a:extLst>
          </p:cNvPr>
          <p:cNvSpPr>
            <a:spLocks noGrp="1"/>
          </p:cNvSpPr>
          <p:nvPr>
            <p:ph type="body" sz="quarter" idx="13"/>
          </p:nvPr>
        </p:nvSpPr>
        <p:spPr>
          <a:xfrm>
            <a:off x="504826" y="452786"/>
            <a:ext cx="2310953" cy="905663"/>
          </a:xfrm>
        </p:spPr>
        <p:txBody>
          <a:bodyPr>
            <a:noAutofit/>
          </a:bodyPr>
          <a:lstStyle>
            <a:lvl1pPr marL="0" indent="0">
              <a:buNone/>
              <a:defRPr sz="2400" b="1">
                <a:solidFill>
                  <a:schemeClr val="bg1"/>
                </a:solidFill>
              </a:defRPr>
            </a:lvl1pPr>
            <a:lvl2pPr marL="306908" indent="0">
              <a:buNone/>
              <a:defRPr sz="1467">
                <a:solidFill>
                  <a:schemeClr val="bg1"/>
                </a:solidFill>
              </a:defRPr>
            </a:lvl2pPr>
            <a:lvl3pPr marL="613818" indent="0">
              <a:buNone/>
              <a:defRPr sz="1467">
                <a:solidFill>
                  <a:schemeClr val="bg1"/>
                </a:solidFill>
              </a:defRPr>
            </a:lvl3pPr>
            <a:lvl4pPr marL="910144" indent="0">
              <a:buNone/>
              <a:defRPr sz="1467">
                <a:solidFill>
                  <a:schemeClr val="bg1"/>
                </a:solidFill>
              </a:defRPr>
            </a:lvl4pPr>
            <a:lvl5pPr marL="1214936" indent="0">
              <a:buNone/>
              <a:defRPr sz="1467">
                <a:solidFill>
                  <a:schemeClr val="bg1"/>
                </a:solidFill>
              </a:defRPr>
            </a:lvl5pPr>
          </a:lstStyle>
          <a:p>
            <a:pPr lvl="0"/>
            <a:r>
              <a:rPr lang="en-US"/>
              <a:t>Click to edit Master text</a:t>
            </a:r>
          </a:p>
        </p:txBody>
      </p:sp>
      <p:sp>
        <p:nvSpPr>
          <p:cNvPr id="25" name="Text Placeholder 24">
            <a:extLst>
              <a:ext uri="{FF2B5EF4-FFF2-40B4-BE49-F238E27FC236}">
                <a16:creationId xmlns:a16="http://schemas.microsoft.com/office/drawing/2014/main" id="{B5D898DE-6E62-A144-A9A4-536410A298C3}"/>
              </a:ext>
            </a:extLst>
          </p:cNvPr>
          <p:cNvSpPr>
            <a:spLocks noGrp="1"/>
          </p:cNvSpPr>
          <p:nvPr>
            <p:ph type="body" sz="quarter" idx="14"/>
          </p:nvPr>
        </p:nvSpPr>
        <p:spPr>
          <a:xfrm>
            <a:off x="503935" y="1406863"/>
            <a:ext cx="2311400" cy="4477155"/>
          </a:xfrm>
          <a:noFill/>
        </p:spPr>
        <p:txBody>
          <a:bodyPr>
            <a:normAutofit/>
          </a:bodyPr>
          <a:lstStyle>
            <a:lvl1pPr marL="0" indent="0">
              <a:spcBef>
                <a:spcPts val="800"/>
              </a:spcBef>
              <a:buNone/>
              <a:defRPr sz="1600">
                <a:solidFill>
                  <a:schemeClr val="bg1"/>
                </a:solidFill>
              </a:defRPr>
            </a:lvl1pPr>
            <a:lvl2pPr marL="306908" indent="0">
              <a:buNone/>
              <a:defRPr sz="1600">
                <a:solidFill>
                  <a:schemeClr val="bg1"/>
                </a:solidFill>
              </a:defRPr>
            </a:lvl2pPr>
            <a:lvl3pPr marL="613818" indent="0">
              <a:buNone/>
              <a:defRPr sz="1600">
                <a:solidFill>
                  <a:schemeClr val="bg1"/>
                </a:solidFill>
              </a:defRPr>
            </a:lvl3pPr>
            <a:lvl4pPr marL="910144" indent="0">
              <a:buNone/>
              <a:defRPr sz="1600">
                <a:solidFill>
                  <a:schemeClr val="bg1"/>
                </a:solidFill>
              </a:defRPr>
            </a:lvl4pPr>
            <a:lvl5pPr marL="1214936" indent="0">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590770573"/>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Text/phot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Month 00, 0000 (if needed)</a:t>
            </a:r>
          </a:p>
        </p:txBody>
      </p:sp>
      <p:sp>
        <p:nvSpPr>
          <p:cNvPr id="3" name="Footer Placeholder 2"/>
          <p:cNvSpPr>
            <a:spLocks noGrp="1"/>
          </p:cNvSpPr>
          <p:nvPr>
            <p:ph type="ftr" sz="quarter" idx="11"/>
          </p:nvPr>
        </p:nvSpPr>
        <p:spPr>
          <a:xfrm>
            <a:off x="4485555" y="6355231"/>
            <a:ext cx="1305645" cy="228600"/>
          </a:xfrm>
          <a:prstGeom prst="rect">
            <a:avLst/>
          </a:prstGeom>
        </p:spPr>
        <p:txBody>
          <a:bodyPr/>
          <a:lstStyle/>
          <a:p>
            <a:r>
              <a:rPr lang="en-US" dirty="0"/>
              <a:t>Footer (if needed)</a:t>
            </a:r>
          </a:p>
        </p:txBody>
      </p:sp>
      <p:sp>
        <p:nvSpPr>
          <p:cNvPr id="6" name="Title 1"/>
          <p:cNvSpPr>
            <a:spLocks noGrp="1"/>
          </p:cNvSpPr>
          <p:nvPr userDrawn="1">
            <p:ph type="title"/>
          </p:nvPr>
        </p:nvSpPr>
        <p:spPr>
          <a:xfrm>
            <a:off x="487680" y="291065"/>
            <a:ext cx="11211137" cy="1005840"/>
          </a:xfrm>
        </p:spPr>
        <p:txBody>
          <a:bodyPr anchor="ctr"/>
          <a:lstStyle/>
          <a:p>
            <a:r>
              <a:rPr lang="en-US"/>
              <a:t>Click to edit Master title style</a:t>
            </a:r>
            <a:endParaRPr lang="en-US" dirty="0"/>
          </a:p>
        </p:txBody>
      </p:sp>
      <p:sp>
        <p:nvSpPr>
          <p:cNvPr id="7" name="Content Placeholder 4"/>
          <p:cNvSpPr>
            <a:spLocks noGrp="1"/>
          </p:cNvSpPr>
          <p:nvPr userDrawn="1">
            <p:ph sz="half" idx="1"/>
          </p:nvPr>
        </p:nvSpPr>
        <p:spPr>
          <a:xfrm>
            <a:off x="495300" y="1381125"/>
            <a:ext cx="5486400" cy="3908427"/>
          </a:xfrm>
        </p:spPr>
        <p:txBody>
          <a:bodyPr/>
          <a:lstStyle/>
          <a:p>
            <a:pPr marL="0" lvl="0" indent="0">
              <a:buNone/>
            </a:pPr>
            <a:r>
              <a:rPr lang="en-US"/>
              <a:t>Click to edit Master text styles</a:t>
            </a:r>
          </a:p>
        </p:txBody>
      </p:sp>
      <p:sp>
        <p:nvSpPr>
          <p:cNvPr id="9" name="Slide Number Placeholder 5"/>
          <p:cNvSpPr>
            <a:spLocks noGrp="1"/>
          </p:cNvSpPr>
          <p:nvPr>
            <p:ph type="sldNum" sz="quarter" idx="12"/>
          </p:nvPr>
        </p:nvSpPr>
        <p:spPr>
          <a:xfrm>
            <a:off x="11502886" y="6309360"/>
            <a:ext cx="388732" cy="365760"/>
          </a:xfrm>
        </p:spPr>
        <p:txBody>
          <a:bodyPr/>
          <a:lstStyle/>
          <a:p>
            <a:pPr>
              <a:defRPr/>
            </a:pPr>
            <a:fld id="{1CD582F8-09C7-4834-9CB0-B472C8B98292}" type="slidenum">
              <a:rPr lang="en-US" smtClean="0"/>
              <a:pPr>
                <a:defRPr/>
              </a:pPr>
              <a:t>‹#›</a:t>
            </a:fld>
            <a:endParaRPr lang="en-US" dirty="0"/>
          </a:p>
        </p:txBody>
      </p:sp>
      <p:pic>
        <p:nvPicPr>
          <p:cNvPr id="4" name="Picture 2" descr="Three Use Cases of AI and Machine Learning Technology You May Not Know -  Articles - IPRO">
            <a:extLst>
              <a:ext uri="{FF2B5EF4-FFF2-40B4-BE49-F238E27FC236}">
                <a16:creationId xmlns:a16="http://schemas.microsoft.com/office/drawing/2014/main" id="{488AA771-DF27-409C-6723-75F45F2C302D}"/>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82913" y="1712509"/>
            <a:ext cx="5613787" cy="3245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10998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_Title and Content - Color">
    <p:spTree>
      <p:nvGrpSpPr>
        <p:cNvPr id="1" name=""/>
        <p:cNvGrpSpPr/>
        <p:nvPr/>
      </p:nvGrpSpPr>
      <p:grpSpPr>
        <a:xfrm>
          <a:off x="0" y="0"/>
          <a:ext cx="0" cy="0"/>
          <a:chOff x="0" y="0"/>
          <a:chExt cx="0" cy="0"/>
        </a:xfrm>
      </p:grpSpPr>
      <p:sp>
        <p:nvSpPr>
          <p:cNvPr id="7" name="Rectangle 6"/>
          <p:cNvSpPr/>
          <p:nvPr userDrawn="1"/>
        </p:nvSpPr>
        <p:spPr>
          <a:xfrm flipV="1">
            <a:off x="0" y="-3"/>
            <a:ext cx="12192000" cy="118872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 name="Title 1"/>
          <p:cNvSpPr>
            <a:spLocks noGrp="1"/>
          </p:cNvSpPr>
          <p:nvPr>
            <p:ph type="title"/>
          </p:nvPr>
        </p:nvSpPr>
        <p:spPr>
          <a:xfrm>
            <a:off x="487680" y="91437"/>
            <a:ext cx="11211137" cy="1005840"/>
          </a:xfrm>
        </p:spPr>
        <p:txBody>
          <a:bodyPr anchor="ctr"/>
          <a:lstStyle>
            <a:lvl1pPr>
              <a:defRPr sz="3067">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82601" y="1374777"/>
            <a:ext cx="11216217" cy="43663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Month 00, 0000 (if needed)</a:t>
            </a:r>
          </a:p>
        </p:txBody>
      </p:sp>
      <p:sp>
        <p:nvSpPr>
          <p:cNvPr id="10" name="Slide Number Placeholder 5"/>
          <p:cNvSpPr>
            <a:spLocks noGrp="1"/>
          </p:cNvSpPr>
          <p:nvPr>
            <p:ph type="sldNum" sz="quarter" idx="12"/>
          </p:nvPr>
        </p:nvSpPr>
        <p:spPr>
          <a:xfrm>
            <a:off x="11502886" y="6309360"/>
            <a:ext cx="388732" cy="365760"/>
          </a:xfrm>
        </p:spPr>
        <p:txBody>
          <a:bodyPr/>
          <a:lstStyle/>
          <a:p>
            <a:pPr>
              <a:defRPr/>
            </a:pPr>
            <a:fld id="{1CD582F8-09C7-4834-9CB0-B472C8B98292}" type="slidenum">
              <a:rPr lang="en-US" smtClean="0"/>
              <a:pPr>
                <a:defRPr/>
              </a:pPr>
              <a:t>‹#›</a:t>
            </a:fld>
            <a:endParaRPr lang="en-US" dirty="0"/>
          </a:p>
        </p:txBody>
      </p:sp>
      <p:sp>
        <p:nvSpPr>
          <p:cNvPr id="8" name="Footer Placeholder 3"/>
          <p:cNvSpPr>
            <a:spLocks noGrp="1"/>
          </p:cNvSpPr>
          <p:nvPr>
            <p:ph type="ftr" sz="quarter" idx="3"/>
          </p:nvPr>
        </p:nvSpPr>
        <p:spPr>
          <a:xfrm>
            <a:off x="4055521" y="6339840"/>
            <a:ext cx="2133600" cy="243840"/>
          </a:xfrm>
          <a:prstGeom prst="rect">
            <a:avLst/>
          </a:prstGeom>
        </p:spPr>
        <p:txBody>
          <a:bodyPr lIns="0" tIns="0" rIns="0" bIns="0" anchor="b"/>
          <a:lstStyle>
            <a:lvl1pPr algn="l" rtl="0" fontAlgn="base">
              <a:spcBef>
                <a:spcPct val="0"/>
              </a:spcBef>
              <a:spcAft>
                <a:spcPct val="0"/>
              </a:spcAft>
              <a:defRPr lang="en-US" sz="1067" kern="1200" smtClean="0">
                <a:solidFill>
                  <a:schemeClr val="tx1"/>
                </a:solidFill>
                <a:latin typeface="Arial" charset="0"/>
                <a:ea typeface="+mn-ea"/>
                <a:cs typeface="Arial" charset="0"/>
              </a:defRPr>
            </a:lvl1pPr>
          </a:lstStyle>
          <a:p>
            <a:r>
              <a:rPr lang="en-US" dirty="0"/>
              <a:t>Footer (if needed)</a:t>
            </a:r>
          </a:p>
        </p:txBody>
      </p:sp>
      <p:sp>
        <p:nvSpPr>
          <p:cNvPr id="5" name="Content Placeholder 7">
            <a:extLst>
              <a:ext uri="{FF2B5EF4-FFF2-40B4-BE49-F238E27FC236}">
                <a16:creationId xmlns:a16="http://schemas.microsoft.com/office/drawing/2014/main" id="{12B67B8C-8957-71E5-06BD-64790D716702}"/>
              </a:ext>
            </a:extLst>
          </p:cNvPr>
          <p:cNvSpPr>
            <a:spLocks noGrp="1"/>
          </p:cNvSpPr>
          <p:nvPr>
            <p:ph sz="quarter" idx="13" hasCustomPrompt="1"/>
          </p:nvPr>
        </p:nvSpPr>
        <p:spPr>
          <a:xfrm>
            <a:off x="486833" y="5839460"/>
            <a:ext cx="11211984" cy="365760"/>
          </a:xfrm>
        </p:spPr>
        <p:txBody>
          <a:bodyPr anchor="b"/>
          <a:lstStyle>
            <a:lvl1pPr marL="231642" indent="-231642">
              <a:spcBef>
                <a:spcPts val="0"/>
              </a:spcBef>
              <a:buFont typeface="+mj-lt"/>
              <a:buAutoNum type="arabicPeriod"/>
              <a:defRPr sz="1067" i="1"/>
            </a:lvl1pPr>
            <a:lvl2pPr marL="306908" indent="0">
              <a:buNone/>
              <a:defRPr sz="1067" i="1"/>
            </a:lvl2pPr>
            <a:lvl3pPr marL="613818" indent="0">
              <a:buNone/>
              <a:defRPr sz="1067" i="1"/>
            </a:lvl3pPr>
            <a:lvl4pPr marL="910144" indent="0">
              <a:buNone/>
              <a:defRPr sz="1067" i="1"/>
            </a:lvl4pPr>
            <a:lvl5pPr marL="1214936" indent="0">
              <a:buNone/>
              <a:defRPr sz="1067" i="1"/>
            </a:lvl5pPr>
          </a:lstStyle>
          <a:p>
            <a:pPr lvl="0"/>
            <a:r>
              <a:rPr lang="en-US"/>
              <a:t>Source:</a:t>
            </a:r>
          </a:p>
        </p:txBody>
      </p:sp>
    </p:spTree>
    <p:extLst>
      <p:ext uri="{BB962C8B-B14F-4D97-AF65-F5344CB8AC3E}">
        <p14:creationId xmlns:p14="http://schemas.microsoft.com/office/powerpoint/2010/main" val="740863561"/>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Section Divider 1 - Color">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 name="Title 1"/>
          <p:cNvSpPr>
            <a:spLocks noGrp="1"/>
          </p:cNvSpPr>
          <p:nvPr>
            <p:ph type="title" hasCustomPrompt="1"/>
          </p:nvPr>
        </p:nvSpPr>
        <p:spPr bwMode="gray">
          <a:xfrm>
            <a:off x="487679" y="1386541"/>
            <a:ext cx="7315183" cy="2180775"/>
          </a:xfrm>
        </p:spPr>
        <p:txBody>
          <a:bodyPr tIns="45720" anchor="t">
            <a:noAutofit/>
          </a:bodyPr>
          <a:lstStyle>
            <a:lvl1pPr algn="l">
              <a:lnSpc>
                <a:spcPct val="80000"/>
              </a:lnSpc>
              <a:defRPr sz="5333" b="1" cap="none" baseline="0">
                <a:solidFill>
                  <a:schemeClr val="bg1"/>
                </a:solidFill>
                <a:latin typeface="+mn-lt"/>
              </a:defRPr>
            </a:lvl1pPr>
          </a:lstStyle>
          <a:p>
            <a:r>
              <a:rPr lang="en-US" dirty="0"/>
              <a:t>Section header or divider slide option 1</a:t>
            </a:r>
          </a:p>
        </p:txBody>
      </p:sp>
      <p:grpSp>
        <p:nvGrpSpPr>
          <p:cNvPr id="6" name="Group 5"/>
          <p:cNvGrpSpPr>
            <a:grpSpLocks noChangeAspect="1"/>
          </p:cNvGrpSpPr>
          <p:nvPr userDrawn="1"/>
        </p:nvGrpSpPr>
        <p:grpSpPr bwMode="black">
          <a:xfrm>
            <a:off x="550437" y="6213987"/>
            <a:ext cx="2165884" cy="317300"/>
            <a:chOff x="838200" y="609600"/>
            <a:chExt cx="7835890" cy="1143000"/>
          </a:xfrm>
          <a:solidFill>
            <a:srgbClr val="FFFFFF"/>
          </a:solidFill>
        </p:grpSpPr>
        <p:sp>
          <p:nvSpPr>
            <p:cNvPr id="7" name="Freeform 62"/>
            <p:cNvSpPr>
              <a:spLocks noChangeArrowheads="1"/>
            </p:cNvSpPr>
            <p:nvPr/>
          </p:nvSpPr>
          <p:spPr bwMode="black">
            <a:xfrm>
              <a:off x="4597431" y="865591"/>
              <a:ext cx="572140" cy="583660"/>
            </a:xfrm>
            <a:custGeom>
              <a:avLst/>
              <a:gdLst>
                <a:gd name="T0" fmla="*/ 512 w 1970"/>
                <a:gd name="T1" fmla="*/ 41 h 2012"/>
                <a:gd name="T2" fmla="*/ 512 w 1970"/>
                <a:gd name="T3" fmla="*/ 41 h 2012"/>
                <a:gd name="T4" fmla="*/ 0 w 1970"/>
                <a:gd name="T5" fmla="*/ 41 h 2012"/>
                <a:gd name="T6" fmla="*/ 0 w 1970"/>
                <a:gd name="T7" fmla="*/ 2011 h 2012"/>
                <a:gd name="T8" fmla="*/ 532 w 1970"/>
                <a:gd name="T9" fmla="*/ 2011 h 2012"/>
                <a:gd name="T10" fmla="*/ 532 w 1970"/>
                <a:gd name="T11" fmla="*/ 739 h 2012"/>
                <a:gd name="T12" fmla="*/ 1004 w 1970"/>
                <a:gd name="T13" fmla="*/ 493 h 2012"/>
                <a:gd name="T14" fmla="*/ 1312 w 1970"/>
                <a:gd name="T15" fmla="*/ 595 h 2012"/>
                <a:gd name="T16" fmla="*/ 1435 w 1970"/>
                <a:gd name="T17" fmla="*/ 965 h 2012"/>
                <a:gd name="T18" fmla="*/ 1435 w 1970"/>
                <a:gd name="T19" fmla="*/ 2011 h 2012"/>
                <a:gd name="T20" fmla="*/ 1969 w 1970"/>
                <a:gd name="T21" fmla="*/ 2011 h 2012"/>
                <a:gd name="T22" fmla="*/ 1969 w 1970"/>
                <a:gd name="T23" fmla="*/ 1006 h 2012"/>
                <a:gd name="T24" fmla="*/ 1764 w 1970"/>
                <a:gd name="T25" fmla="*/ 308 h 2012"/>
                <a:gd name="T26" fmla="*/ 1066 w 1970"/>
                <a:gd name="T27" fmla="*/ 0 h 2012"/>
                <a:gd name="T28" fmla="*/ 512 w 1970"/>
                <a:gd name="T29" fmla="*/ 349 h 2012"/>
                <a:gd name="T30" fmla="*/ 512 w 1970"/>
                <a:gd name="T31" fmla="*/ 41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0" h="2012">
                  <a:moveTo>
                    <a:pt x="512" y="41"/>
                  </a:moveTo>
                  <a:lnTo>
                    <a:pt x="512" y="41"/>
                  </a:lnTo>
                  <a:cubicBezTo>
                    <a:pt x="0" y="41"/>
                    <a:pt x="0" y="41"/>
                    <a:pt x="0" y="41"/>
                  </a:cubicBezTo>
                  <a:cubicBezTo>
                    <a:pt x="0" y="2011"/>
                    <a:pt x="0" y="2011"/>
                    <a:pt x="0" y="2011"/>
                  </a:cubicBezTo>
                  <a:cubicBezTo>
                    <a:pt x="532" y="2011"/>
                    <a:pt x="532" y="2011"/>
                    <a:pt x="532" y="2011"/>
                  </a:cubicBezTo>
                  <a:cubicBezTo>
                    <a:pt x="532" y="739"/>
                    <a:pt x="532" y="739"/>
                    <a:pt x="532" y="739"/>
                  </a:cubicBezTo>
                  <a:cubicBezTo>
                    <a:pt x="594" y="636"/>
                    <a:pt x="778" y="493"/>
                    <a:pt x="1004" y="493"/>
                  </a:cubicBezTo>
                  <a:cubicBezTo>
                    <a:pt x="1128" y="493"/>
                    <a:pt x="1230" y="533"/>
                    <a:pt x="1312" y="595"/>
                  </a:cubicBezTo>
                  <a:cubicBezTo>
                    <a:pt x="1374" y="677"/>
                    <a:pt x="1435" y="780"/>
                    <a:pt x="1435" y="965"/>
                  </a:cubicBezTo>
                  <a:cubicBezTo>
                    <a:pt x="1435" y="2011"/>
                    <a:pt x="1435" y="2011"/>
                    <a:pt x="1435" y="2011"/>
                  </a:cubicBezTo>
                  <a:cubicBezTo>
                    <a:pt x="1969" y="2011"/>
                    <a:pt x="1969" y="2011"/>
                    <a:pt x="1969" y="2011"/>
                  </a:cubicBezTo>
                  <a:cubicBezTo>
                    <a:pt x="1969" y="1006"/>
                    <a:pt x="1969" y="1006"/>
                    <a:pt x="1969" y="1006"/>
                  </a:cubicBezTo>
                  <a:cubicBezTo>
                    <a:pt x="1969" y="677"/>
                    <a:pt x="1887" y="472"/>
                    <a:pt x="1764" y="308"/>
                  </a:cubicBezTo>
                  <a:cubicBezTo>
                    <a:pt x="1599" y="123"/>
                    <a:pt x="1333" y="0"/>
                    <a:pt x="1066" y="0"/>
                  </a:cubicBezTo>
                  <a:cubicBezTo>
                    <a:pt x="717" y="0"/>
                    <a:pt x="512" y="185"/>
                    <a:pt x="512" y="349"/>
                  </a:cubicBezTo>
                  <a:lnTo>
                    <a:pt x="512" y="4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Tahoma" panose="020B0604030504040204" pitchFamily="34" charset="0"/>
                <a:cs typeface="Tahoma" panose="020B0604030504040204" pitchFamily="34" charset="0"/>
              </a:endParaRPr>
            </a:p>
          </p:txBody>
        </p:sp>
        <p:sp>
          <p:nvSpPr>
            <p:cNvPr id="8" name="Freeform 63"/>
            <p:cNvSpPr>
              <a:spLocks noChangeArrowheads="1"/>
            </p:cNvSpPr>
            <p:nvPr/>
          </p:nvSpPr>
          <p:spPr bwMode="black">
            <a:xfrm>
              <a:off x="838200" y="697917"/>
              <a:ext cx="852451" cy="756454"/>
            </a:xfrm>
            <a:custGeom>
              <a:avLst/>
              <a:gdLst>
                <a:gd name="T0" fmla="*/ 2525 w 2936"/>
                <a:gd name="T1" fmla="*/ 0 h 2608"/>
                <a:gd name="T2" fmla="*/ 1457 w 2936"/>
                <a:gd name="T3" fmla="*/ 1355 h 2608"/>
                <a:gd name="T4" fmla="*/ 390 w 2936"/>
                <a:gd name="T5" fmla="*/ 0 h 2608"/>
                <a:gd name="T6" fmla="*/ 0 w 2936"/>
                <a:gd name="T7" fmla="*/ 0 h 2608"/>
                <a:gd name="T8" fmla="*/ 0 w 2936"/>
                <a:gd name="T9" fmla="*/ 2607 h 2608"/>
                <a:gd name="T10" fmla="*/ 534 w 2936"/>
                <a:gd name="T11" fmla="*/ 2607 h 2608"/>
                <a:gd name="T12" fmla="*/ 534 w 2936"/>
                <a:gd name="T13" fmla="*/ 944 h 2608"/>
                <a:gd name="T14" fmla="*/ 1273 w 2936"/>
                <a:gd name="T15" fmla="*/ 1909 h 2608"/>
                <a:gd name="T16" fmla="*/ 1662 w 2936"/>
                <a:gd name="T17" fmla="*/ 1909 h 2608"/>
                <a:gd name="T18" fmla="*/ 2401 w 2936"/>
                <a:gd name="T19" fmla="*/ 965 h 2608"/>
                <a:gd name="T20" fmla="*/ 2401 w 2936"/>
                <a:gd name="T21" fmla="*/ 2607 h 2608"/>
                <a:gd name="T22" fmla="*/ 2935 w 2936"/>
                <a:gd name="T23" fmla="*/ 2607 h 2608"/>
                <a:gd name="T24" fmla="*/ 2935 w 2936"/>
                <a:gd name="T25" fmla="*/ 0 h 2608"/>
                <a:gd name="T26" fmla="*/ 2525 w 2936"/>
                <a:gd name="T27" fmla="*/ 0 h 2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36" h="2608">
                  <a:moveTo>
                    <a:pt x="2525" y="0"/>
                  </a:moveTo>
                  <a:lnTo>
                    <a:pt x="1457" y="1355"/>
                  </a:lnTo>
                  <a:lnTo>
                    <a:pt x="390" y="0"/>
                  </a:lnTo>
                  <a:lnTo>
                    <a:pt x="0" y="0"/>
                  </a:lnTo>
                  <a:lnTo>
                    <a:pt x="0" y="2607"/>
                  </a:lnTo>
                  <a:lnTo>
                    <a:pt x="534" y="2607"/>
                  </a:lnTo>
                  <a:lnTo>
                    <a:pt x="534" y="944"/>
                  </a:lnTo>
                  <a:lnTo>
                    <a:pt x="1273" y="1909"/>
                  </a:lnTo>
                  <a:lnTo>
                    <a:pt x="1662" y="1909"/>
                  </a:lnTo>
                  <a:lnTo>
                    <a:pt x="2401" y="965"/>
                  </a:lnTo>
                  <a:lnTo>
                    <a:pt x="2401" y="2607"/>
                  </a:lnTo>
                  <a:lnTo>
                    <a:pt x="2935" y="2607"/>
                  </a:lnTo>
                  <a:lnTo>
                    <a:pt x="2935" y="0"/>
                  </a:lnTo>
                  <a:lnTo>
                    <a:pt x="2525"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Tahoma" panose="020B0604030504040204" pitchFamily="34" charset="0"/>
                <a:cs typeface="Tahoma" panose="020B0604030504040204" pitchFamily="34" charset="0"/>
              </a:endParaRPr>
            </a:p>
          </p:txBody>
        </p:sp>
        <p:sp>
          <p:nvSpPr>
            <p:cNvPr id="9" name="Freeform 66"/>
            <p:cNvSpPr>
              <a:spLocks noChangeArrowheads="1"/>
            </p:cNvSpPr>
            <p:nvPr/>
          </p:nvSpPr>
          <p:spPr bwMode="black">
            <a:xfrm>
              <a:off x="3829457" y="865591"/>
              <a:ext cx="590059" cy="601579"/>
            </a:xfrm>
            <a:custGeom>
              <a:avLst/>
              <a:gdLst>
                <a:gd name="T0" fmla="*/ 1539 w 2032"/>
                <a:gd name="T1" fmla="*/ 20 h 2074"/>
                <a:gd name="T2" fmla="*/ 1539 w 2032"/>
                <a:gd name="T3" fmla="*/ 20 h 2074"/>
                <a:gd name="T4" fmla="*/ 1539 w 2032"/>
                <a:gd name="T5" fmla="*/ 328 h 2074"/>
                <a:gd name="T6" fmla="*/ 964 w 2032"/>
                <a:gd name="T7" fmla="*/ 0 h 2074"/>
                <a:gd name="T8" fmla="*/ 0 w 2032"/>
                <a:gd name="T9" fmla="*/ 1026 h 2074"/>
                <a:gd name="T10" fmla="*/ 246 w 2032"/>
                <a:gd name="T11" fmla="*/ 1724 h 2074"/>
                <a:gd name="T12" fmla="*/ 985 w 2032"/>
                <a:gd name="T13" fmla="*/ 2073 h 2074"/>
                <a:gd name="T14" fmla="*/ 1539 w 2032"/>
                <a:gd name="T15" fmla="*/ 1724 h 2074"/>
                <a:gd name="T16" fmla="*/ 1539 w 2032"/>
                <a:gd name="T17" fmla="*/ 2032 h 2074"/>
                <a:gd name="T18" fmla="*/ 2031 w 2032"/>
                <a:gd name="T19" fmla="*/ 2032 h 2074"/>
                <a:gd name="T20" fmla="*/ 2031 w 2032"/>
                <a:gd name="T21" fmla="*/ 20 h 2074"/>
                <a:gd name="T22" fmla="*/ 1539 w 2032"/>
                <a:gd name="T23" fmla="*/ 20 h 2074"/>
                <a:gd name="T24" fmla="*/ 1005 w 2032"/>
                <a:gd name="T25" fmla="*/ 1540 h 2074"/>
                <a:gd name="T26" fmla="*/ 1005 w 2032"/>
                <a:gd name="T27" fmla="*/ 1540 h 2074"/>
                <a:gd name="T28" fmla="*/ 513 w 2032"/>
                <a:gd name="T29" fmla="*/ 1026 h 2074"/>
                <a:gd name="T30" fmla="*/ 1005 w 2032"/>
                <a:gd name="T31" fmla="*/ 513 h 2074"/>
                <a:gd name="T32" fmla="*/ 1518 w 2032"/>
                <a:gd name="T33" fmla="*/ 1026 h 2074"/>
                <a:gd name="T34" fmla="*/ 1005 w 2032"/>
                <a:gd name="T35" fmla="*/ 1540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2" h="2074">
                  <a:moveTo>
                    <a:pt x="1539" y="20"/>
                  </a:moveTo>
                  <a:lnTo>
                    <a:pt x="1539" y="20"/>
                  </a:lnTo>
                  <a:cubicBezTo>
                    <a:pt x="1539" y="328"/>
                    <a:pt x="1539" y="328"/>
                    <a:pt x="1539" y="328"/>
                  </a:cubicBezTo>
                  <a:cubicBezTo>
                    <a:pt x="1518" y="185"/>
                    <a:pt x="1334" y="0"/>
                    <a:pt x="964" y="0"/>
                  </a:cubicBezTo>
                  <a:cubicBezTo>
                    <a:pt x="431" y="0"/>
                    <a:pt x="0" y="451"/>
                    <a:pt x="0" y="1026"/>
                  </a:cubicBezTo>
                  <a:cubicBezTo>
                    <a:pt x="0" y="1293"/>
                    <a:pt x="82" y="1540"/>
                    <a:pt x="246" y="1724"/>
                  </a:cubicBezTo>
                  <a:cubicBezTo>
                    <a:pt x="410" y="1929"/>
                    <a:pt x="697" y="2073"/>
                    <a:pt x="985" y="2073"/>
                  </a:cubicBezTo>
                  <a:cubicBezTo>
                    <a:pt x="1334" y="2073"/>
                    <a:pt x="1539" y="1868"/>
                    <a:pt x="1539" y="1724"/>
                  </a:cubicBezTo>
                  <a:cubicBezTo>
                    <a:pt x="1539" y="2032"/>
                    <a:pt x="1539" y="2032"/>
                    <a:pt x="1539" y="2032"/>
                  </a:cubicBezTo>
                  <a:cubicBezTo>
                    <a:pt x="2031" y="2032"/>
                    <a:pt x="2031" y="2032"/>
                    <a:pt x="2031" y="2032"/>
                  </a:cubicBezTo>
                  <a:cubicBezTo>
                    <a:pt x="2031" y="20"/>
                    <a:pt x="2031" y="20"/>
                    <a:pt x="2031" y="20"/>
                  </a:cubicBezTo>
                  <a:lnTo>
                    <a:pt x="1539" y="20"/>
                  </a:lnTo>
                  <a:close/>
                  <a:moveTo>
                    <a:pt x="1005" y="1540"/>
                  </a:moveTo>
                  <a:lnTo>
                    <a:pt x="1005" y="1540"/>
                  </a:lnTo>
                  <a:cubicBezTo>
                    <a:pt x="718" y="1540"/>
                    <a:pt x="513" y="1314"/>
                    <a:pt x="513" y="1026"/>
                  </a:cubicBezTo>
                  <a:cubicBezTo>
                    <a:pt x="513" y="739"/>
                    <a:pt x="718" y="513"/>
                    <a:pt x="1005" y="513"/>
                  </a:cubicBezTo>
                  <a:cubicBezTo>
                    <a:pt x="1314" y="513"/>
                    <a:pt x="1518" y="739"/>
                    <a:pt x="1518" y="1026"/>
                  </a:cubicBezTo>
                  <a:cubicBezTo>
                    <a:pt x="1518" y="1314"/>
                    <a:pt x="1314" y="1540"/>
                    <a:pt x="1005" y="154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Tahoma" panose="020B0604030504040204" pitchFamily="34" charset="0"/>
                <a:cs typeface="Tahoma" panose="020B0604030504040204" pitchFamily="34" charset="0"/>
              </a:endParaRPr>
            </a:p>
          </p:txBody>
        </p:sp>
        <p:sp>
          <p:nvSpPr>
            <p:cNvPr id="10" name="Freeform 67"/>
            <p:cNvSpPr>
              <a:spLocks noChangeArrowheads="1"/>
            </p:cNvSpPr>
            <p:nvPr/>
          </p:nvSpPr>
          <p:spPr bwMode="black">
            <a:xfrm>
              <a:off x="3096042" y="859191"/>
              <a:ext cx="596459" cy="893409"/>
            </a:xfrm>
            <a:custGeom>
              <a:avLst/>
              <a:gdLst>
                <a:gd name="T0" fmla="*/ 1539 w 2053"/>
                <a:gd name="T1" fmla="*/ 40 h 3079"/>
                <a:gd name="T2" fmla="*/ 1539 w 2053"/>
                <a:gd name="T3" fmla="*/ 40 h 3079"/>
                <a:gd name="T4" fmla="*/ 1539 w 2053"/>
                <a:gd name="T5" fmla="*/ 348 h 3079"/>
                <a:gd name="T6" fmla="*/ 965 w 2053"/>
                <a:gd name="T7" fmla="*/ 0 h 3079"/>
                <a:gd name="T8" fmla="*/ 0 w 2053"/>
                <a:gd name="T9" fmla="*/ 1046 h 3079"/>
                <a:gd name="T10" fmla="*/ 246 w 2053"/>
                <a:gd name="T11" fmla="*/ 1744 h 3079"/>
                <a:gd name="T12" fmla="*/ 985 w 2053"/>
                <a:gd name="T13" fmla="*/ 2093 h 3079"/>
                <a:gd name="T14" fmla="*/ 1518 w 2053"/>
                <a:gd name="T15" fmla="*/ 1744 h 3079"/>
                <a:gd name="T16" fmla="*/ 1518 w 2053"/>
                <a:gd name="T17" fmla="*/ 1970 h 3079"/>
                <a:gd name="T18" fmla="*/ 1396 w 2053"/>
                <a:gd name="T19" fmla="*/ 2442 h 3079"/>
                <a:gd name="T20" fmla="*/ 985 w 2053"/>
                <a:gd name="T21" fmla="*/ 2606 h 3079"/>
                <a:gd name="T22" fmla="*/ 390 w 2053"/>
                <a:gd name="T23" fmla="*/ 2319 h 3079"/>
                <a:gd name="T24" fmla="*/ 61 w 2053"/>
                <a:gd name="T25" fmla="*/ 2668 h 3079"/>
                <a:gd name="T26" fmla="*/ 985 w 2053"/>
                <a:gd name="T27" fmla="*/ 3078 h 3079"/>
                <a:gd name="T28" fmla="*/ 1868 w 2053"/>
                <a:gd name="T29" fmla="*/ 2668 h 3079"/>
                <a:gd name="T30" fmla="*/ 2052 w 2053"/>
                <a:gd name="T31" fmla="*/ 1929 h 3079"/>
                <a:gd name="T32" fmla="*/ 2052 w 2053"/>
                <a:gd name="T33" fmla="*/ 40 h 3079"/>
                <a:gd name="T34" fmla="*/ 1539 w 2053"/>
                <a:gd name="T35" fmla="*/ 40 h 3079"/>
                <a:gd name="T36" fmla="*/ 1026 w 2053"/>
                <a:gd name="T37" fmla="*/ 1560 h 3079"/>
                <a:gd name="T38" fmla="*/ 1026 w 2053"/>
                <a:gd name="T39" fmla="*/ 1560 h 3079"/>
                <a:gd name="T40" fmla="*/ 533 w 2053"/>
                <a:gd name="T41" fmla="*/ 1046 h 3079"/>
                <a:gd name="T42" fmla="*/ 1026 w 2053"/>
                <a:gd name="T43" fmla="*/ 513 h 3079"/>
                <a:gd name="T44" fmla="*/ 1518 w 2053"/>
                <a:gd name="T45" fmla="*/ 1046 h 3079"/>
                <a:gd name="T46" fmla="*/ 1026 w 2053"/>
                <a:gd name="T47" fmla="*/ 1560 h 3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53" h="3079">
                  <a:moveTo>
                    <a:pt x="1539" y="40"/>
                  </a:moveTo>
                  <a:lnTo>
                    <a:pt x="1539" y="40"/>
                  </a:lnTo>
                  <a:cubicBezTo>
                    <a:pt x="1539" y="348"/>
                    <a:pt x="1539" y="348"/>
                    <a:pt x="1539" y="348"/>
                  </a:cubicBezTo>
                  <a:cubicBezTo>
                    <a:pt x="1539" y="205"/>
                    <a:pt x="1334" y="0"/>
                    <a:pt x="965" y="0"/>
                  </a:cubicBezTo>
                  <a:cubicBezTo>
                    <a:pt x="431" y="0"/>
                    <a:pt x="0" y="451"/>
                    <a:pt x="0" y="1046"/>
                  </a:cubicBezTo>
                  <a:cubicBezTo>
                    <a:pt x="0" y="1313"/>
                    <a:pt x="102" y="1560"/>
                    <a:pt x="246" y="1744"/>
                  </a:cubicBezTo>
                  <a:cubicBezTo>
                    <a:pt x="431" y="1949"/>
                    <a:pt x="697" y="2093"/>
                    <a:pt x="985" y="2093"/>
                  </a:cubicBezTo>
                  <a:cubicBezTo>
                    <a:pt x="1334" y="2093"/>
                    <a:pt x="1498" y="1888"/>
                    <a:pt x="1518" y="1744"/>
                  </a:cubicBezTo>
                  <a:cubicBezTo>
                    <a:pt x="1518" y="1970"/>
                    <a:pt x="1518" y="1970"/>
                    <a:pt x="1518" y="1970"/>
                  </a:cubicBezTo>
                  <a:cubicBezTo>
                    <a:pt x="1518" y="2217"/>
                    <a:pt x="1478" y="2339"/>
                    <a:pt x="1396" y="2442"/>
                  </a:cubicBezTo>
                  <a:cubicBezTo>
                    <a:pt x="1313" y="2545"/>
                    <a:pt x="1170" y="2606"/>
                    <a:pt x="985" y="2606"/>
                  </a:cubicBezTo>
                  <a:cubicBezTo>
                    <a:pt x="677" y="2606"/>
                    <a:pt x="492" y="2421"/>
                    <a:pt x="390" y="2319"/>
                  </a:cubicBezTo>
                  <a:cubicBezTo>
                    <a:pt x="61" y="2668"/>
                    <a:pt x="61" y="2668"/>
                    <a:pt x="61" y="2668"/>
                  </a:cubicBezTo>
                  <a:cubicBezTo>
                    <a:pt x="246" y="2894"/>
                    <a:pt x="615" y="3078"/>
                    <a:pt x="985" y="3078"/>
                  </a:cubicBezTo>
                  <a:cubicBezTo>
                    <a:pt x="1375" y="3078"/>
                    <a:pt x="1683" y="2914"/>
                    <a:pt x="1868" y="2668"/>
                  </a:cubicBezTo>
                  <a:cubicBezTo>
                    <a:pt x="1991" y="2504"/>
                    <a:pt x="2052" y="2299"/>
                    <a:pt x="2052" y="1929"/>
                  </a:cubicBezTo>
                  <a:cubicBezTo>
                    <a:pt x="2052" y="40"/>
                    <a:pt x="2052" y="40"/>
                    <a:pt x="2052" y="40"/>
                  </a:cubicBezTo>
                  <a:lnTo>
                    <a:pt x="1539" y="40"/>
                  </a:lnTo>
                  <a:close/>
                  <a:moveTo>
                    <a:pt x="1026" y="1560"/>
                  </a:moveTo>
                  <a:lnTo>
                    <a:pt x="1026" y="1560"/>
                  </a:lnTo>
                  <a:cubicBezTo>
                    <a:pt x="718" y="1560"/>
                    <a:pt x="533" y="1334"/>
                    <a:pt x="533" y="1046"/>
                  </a:cubicBezTo>
                  <a:cubicBezTo>
                    <a:pt x="533" y="759"/>
                    <a:pt x="718" y="513"/>
                    <a:pt x="1026" y="513"/>
                  </a:cubicBezTo>
                  <a:cubicBezTo>
                    <a:pt x="1313" y="513"/>
                    <a:pt x="1518" y="759"/>
                    <a:pt x="1518" y="1046"/>
                  </a:cubicBezTo>
                  <a:cubicBezTo>
                    <a:pt x="1518" y="1334"/>
                    <a:pt x="1313" y="1560"/>
                    <a:pt x="1026" y="156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Tahoma" panose="020B0604030504040204" pitchFamily="34" charset="0"/>
                <a:cs typeface="Tahoma" panose="020B0604030504040204" pitchFamily="34" charset="0"/>
              </a:endParaRPr>
            </a:p>
          </p:txBody>
        </p:sp>
        <p:sp>
          <p:nvSpPr>
            <p:cNvPr id="11" name="Freeform 68"/>
            <p:cNvSpPr>
              <a:spLocks noChangeArrowheads="1"/>
            </p:cNvSpPr>
            <p:nvPr/>
          </p:nvSpPr>
          <p:spPr bwMode="black">
            <a:xfrm>
              <a:off x="2810612" y="852792"/>
              <a:ext cx="232952" cy="232952"/>
            </a:xfrm>
            <a:custGeom>
              <a:avLst/>
              <a:gdLst>
                <a:gd name="T0" fmla="*/ 801 w 802"/>
                <a:gd name="T1" fmla="*/ 410 h 801"/>
                <a:gd name="T2" fmla="*/ 801 w 802"/>
                <a:gd name="T3" fmla="*/ 410 h 801"/>
                <a:gd name="T4" fmla="*/ 391 w 802"/>
                <a:gd name="T5" fmla="*/ 0 h 801"/>
                <a:gd name="T6" fmla="*/ 0 w 802"/>
                <a:gd name="T7" fmla="*/ 410 h 801"/>
                <a:gd name="T8" fmla="*/ 391 w 802"/>
                <a:gd name="T9" fmla="*/ 800 h 801"/>
                <a:gd name="T10" fmla="*/ 801 w 802"/>
                <a:gd name="T11" fmla="*/ 410 h 801"/>
              </a:gdLst>
              <a:ahLst/>
              <a:cxnLst>
                <a:cxn ang="0">
                  <a:pos x="T0" y="T1"/>
                </a:cxn>
                <a:cxn ang="0">
                  <a:pos x="T2" y="T3"/>
                </a:cxn>
                <a:cxn ang="0">
                  <a:pos x="T4" y="T5"/>
                </a:cxn>
                <a:cxn ang="0">
                  <a:pos x="T6" y="T7"/>
                </a:cxn>
                <a:cxn ang="0">
                  <a:pos x="T8" y="T9"/>
                </a:cxn>
                <a:cxn ang="0">
                  <a:pos x="T10" y="T11"/>
                </a:cxn>
              </a:cxnLst>
              <a:rect l="0" t="0" r="r" b="b"/>
              <a:pathLst>
                <a:path w="802" h="801">
                  <a:moveTo>
                    <a:pt x="801" y="410"/>
                  </a:moveTo>
                  <a:lnTo>
                    <a:pt x="801" y="410"/>
                  </a:lnTo>
                  <a:cubicBezTo>
                    <a:pt x="801" y="185"/>
                    <a:pt x="616" y="0"/>
                    <a:pt x="391" y="0"/>
                  </a:cubicBezTo>
                  <a:cubicBezTo>
                    <a:pt x="185" y="0"/>
                    <a:pt x="0" y="185"/>
                    <a:pt x="0" y="410"/>
                  </a:cubicBezTo>
                  <a:cubicBezTo>
                    <a:pt x="0" y="616"/>
                    <a:pt x="185" y="800"/>
                    <a:pt x="391" y="800"/>
                  </a:cubicBezTo>
                  <a:cubicBezTo>
                    <a:pt x="616" y="800"/>
                    <a:pt x="801" y="616"/>
                    <a:pt x="801" y="41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Tahoma" panose="020B0604030504040204" pitchFamily="34" charset="0"/>
                <a:cs typeface="Tahoma" panose="020B0604030504040204" pitchFamily="34" charset="0"/>
              </a:endParaRPr>
            </a:p>
          </p:txBody>
        </p:sp>
        <p:sp>
          <p:nvSpPr>
            <p:cNvPr id="12" name="Freeform 69"/>
            <p:cNvSpPr>
              <a:spLocks noChangeArrowheads="1"/>
            </p:cNvSpPr>
            <p:nvPr/>
          </p:nvSpPr>
          <p:spPr bwMode="black">
            <a:xfrm>
              <a:off x="2584060" y="877110"/>
              <a:ext cx="154875" cy="578540"/>
            </a:xfrm>
            <a:custGeom>
              <a:avLst/>
              <a:gdLst>
                <a:gd name="T0" fmla="*/ 534 w 535"/>
                <a:gd name="T1" fmla="*/ 0 h 1992"/>
                <a:gd name="T2" fmla="*/ 0 w 535"/>
                <a:gd name="T3" fmla="*/ 0 h 1992"/>
                <a:gd name="T4" fmla="*/ 0 w 535"/>
                <a:gd name="T5" fmla="*/ 1991 h 1992"/>
                <a:gd name="T6" fmla="*/ 534 w 535"/>
                <a:gd name="T7" fmla="*/ 1991 h 1992"/>
                <a:gd name="T8" fmla="*/ 534 w 535"/>
                <a:gd name="T9" fmla="*/ 0 h 1992"/>
              </a:gdLst>
              <a:ahLst/>
              <a:cxnLst>
                <a:cxn ang="0">
                  <a:pos x="T0" y="T1"/>
                </a:cxn>
                <a:cxn ang="0">
                  <a:pos x="T2" y="T3"/>
                </a:cxn>
                <a:cxn ang="0">
                  <a:pos x="T4" y="T5"/>
                </a:cxn>
                <a:cxn ang="0">
                  <a:pos x="T6" y="T7"/>
                </a:cxn>
                <a:cxn ang="0">
                  <a:pos x="T8" y="T9"/>
                </a:cxn>
              </a:cxnLst>
              <a:rect l="0" t="0" r="r" b="b"/>
              <a:pathLst>
                <a:path w="535" h="1992">
                  <a:moveTo>
                    <a:pt x="534" y="0"/>
                  </a:moveTo>
                  <a:lnTo>
                    <a:pt x="0" y="0"/>
                  </a:lnTo>
                  <a:lnTo>
                    <a:pt x="0" y="1991"/>
                  </a:lnTo>
                  <a:lnTo>
                    <a:pt x="534" y="1991"/>
                  </a:lnTo>
                  <a:lnTo>
                    <a:pt x="534"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Tahoma" panose="020B0604030504040204" pitchFamily="34" charset="0"/>
                <a:cs typeface="Tahoma" panose="020B0604030504040204" pitchFamily="34" charset="0"/>
              </a:endParaRPr>
            </a:p>
          </p:txBody>
        </p:sp>
        <p:sp>
          <p:nvSpPr>
            <p:cNvPr id="13" name="Freeform 70"/>
            <p:cNvSpPr>
              <a:spLocks noChangeArrowheads="1"/>
            </p:cNvSpPr>
            <p:nvPr/>
          </p:nvSpPr>
          <p:spPr bwMode="black">
            <a:xfrm>
              <a:off x="5586836" y="697917"/>
              <a:ext cx="524782" cy="751334"/>
            </a:xfrm>
            <a:custGeom>
              <a:avLst/>
              <a:gdLst>
                <a:gd name="T0" fmla="*/ 554 w 1807"/>
                <a:gd name="T1" fmla="*/ 1847 h 2587"/>
                <a:gd name="T2" fmla="*/ 554 w 1807"/>
                <a:gd name="T3" fmla="*/ 0 h 2587"/>
                <a:gd name="T4" fmla="*/ 0 w 1807"/>
                <a:gd name="T5" fmla="*/ 0 h 2587"/>
                <a:gd name="T6" fmla="*/ 0 w 1807"/>
                <a:gd name="T7" fmla="*/ 2217 h 2587"/>
                <a:gd name="T8" fmla="*/ 0 w 1807"/>
                <a:gd name="T9" fmla="*/ 2381 h 2587"/>
                <a:gd name="T10" fmla="*/ 0 w 1807"/>
                <a:gd name="T11" fmla="*/ 2586 h 2587"/>
                <a:gd name="T12" fmla="*/ 1806 w 1807"/>
                <a:gd name="T13" fmla="*/ 2586 h 2587"/>
                <a:gd name="T14" fmla="*/ 1806 w 1807"/>
                <a:gd name="T15" fmla="*/ 2094 h 2587"/>
                <a:gd name="T16" fmla="*/ 554 w 1807"/>
                <a:gd name="T17" fmla="*/ 2094 h 2587"/>
                <a:gd name="T18" fmla="*/ 554 w 1807"/>
                <a:gd name="T19" fmla="*/ 1847 h 2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7" h="2587">
                  <a:moveTo>
                    <a:pt x="554" y="1847"/>
                  </a:moveTo>
                  <a:lnTo>
                    <a:pt x="554" y="0"/>
                  </a:lnTo>
                  <a:lnTo>
                    <a:pt x="0" y="0"/>
                  </a:lnTo>
                  <a:lnTo>
                    <a:pt x="0" y="2217"/>
                  </a:lnTo>
                  <a:lnTo>
                    <a:pt x="0" y="2381"/>
                  </a:lnTo>
                  <a:lnTo>
                    <a:pt x="0" y="2586"/>
                  </a:lnTo>
                  <a:lnTo>
                    <a:pt x="1806" y="2586"/>
                  </a:lnTo>
                  <a:lnTo>
                    <a:pt x="1806" y="2094"/>
                  </a:lnTo>
                  <a:lnTo>
                    <a:pt x="554" y="2094"/>
                  </a:lnTo>
                  <a:lnTo>
                    <a:pt x="554" y="184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Tahoma" panose="020B0604030504040204" pitchFamily="34" charset="0"/>
                <a:cs typeface="Tahoma" panose="020B0604030504040204" pitchFamily="34" charset="0"/>
              </a:endParaRPr>
            </a:p>
          </p:txBody>
        </p:sp>
        <p:sp>
          <p:nvSpPr>
            <p:cNvPr id="14" name="Freeform 71"/>
            <p:cNvSpPr>
              <a:spLocks noChangeArrowheads="1"/>
            </p:cNvSpPr>
            <p:nvPr/>
          </p:nvSpPr>
          <p:spPr bwMode="black">
            <a:xfrm>
              <a:off x="6188416" y="865591"/>
              <a:ext cx="554221" cy="601579"/>
            </a:xfrm>
            <a:custGeom>
              <a:avLst/>
              <a:gdLst>
                <a:gd name="T0" fmla="*/ 1867 w 1909"/>
                <a:gd name="T1" fmla="*/ 1704 h 2074"/>
                <a:gd name="T2" fmla="*/ 1867 w 1909"/>
                <a:gd name="T3" fmla="*/ 1704 h 2074"/>
                <a:gd name="T4" fmla="*/ 1046 w 1909"/>
                <a:gd name="T5" fmla="*/ 2073 h 2074"/>
                <a:gd name="T6" fmla="*/ 0 w 1909"/>
                <a:gd name="T7" fmla="*/ 1026 h 2074"/>
                <a:gd name="T8" fmla="*/ 985 w 1909"/>
                <a:gd name="T9" fmla="*/ 0 h 2074"/>
                <a:gd name="T10" fmla="*/ 1908 w 1909"/>
                <a:gd name="T11" fmla="*/ 1006 h 2074"/>
                <a:gd name="T12" fmla="*/ 1908 w 1909"/>
                <a:gd name="T13" fmla="*/ 1170 h 2074"/>
                <a:gd name="T14" fmla="*/ 533 w 1909"/>
                <a:gd name="T15" fmla="*/ 1170 h 2074"/>
                <a:gd name="T16" fmla="*/ 1067 w 1909"/>
                <a:gd name="T17" fmla="*/ 1642 h 2074"/>
                <a:gd name="T18" fmla="*/ 1560 w 1909"/>
                <a:gd name="T19" fmla="*/ 1396 h 2074"/>
                <a:gd name="T20" fmla="*/ 1867 w 1909"/>
                <a:gd name="T21" fmla="*/ 1704 h 2074"/>
                <a:gd name="T22" fmla="*/ 1374 w 1909"/>
                <a:gd name="T23" fmla="*/ 780 h 2074"/>
                <a:gd name="T24" fmla="*/ 1374 w 1909"/>
                <a:gd name="T25" fmla="*/ 780 h 2074"/>
                <a:gd name="T26" fmla="*/ 985 w 1909"/>
                <a:gd name="T27" fmla="*/ 431 h 2074"/>
                <a:gd name="T28" fmla="*/ 553 w 1909"/>
                <a:gd name="T29" fmla="*/ 780 h 2074"/>
                <a:gd name="T30" fmla="*/ 1374 w 1909"/>
                <a:gd name="T31" fmla="*/ 780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09" h="2074">
                  <a:moveTo>
                    <a:pt x="1867" y="1704"/>
                  </a:moveTo>
                  <a:lnTo>
                    <a:pt x="1867" y="1704"/>
                  </a:lnTo>
                  <a:cubicBezTo>
                    <a:pt x="1662" y="1929"/>
                    <a:pt x="1354" y="2073"/>
                    <a:pt x="1046" y="2073"/>
                  </a:cubicBezTo>
                  <a:cubicBezTo>
                    <a:pt x="451" y="2073"/>
                    <a:pt x="0" y="1663"/>
                    <a:pt x="0" y="1026"/>
                  </a:cubicBezTo>
                  <a:cubicBezTo>
                    <a:pt x="0" y="472"/>
                    <a:pt x="389" y="0"/>
                    <a:pt x="985" y="0"/>
                  </a:cubicBezTo>
                  <a:cubicBezTo>
                    <a:pt x="1518" y="0"/>
                    <a:pt x="1908" y="451"/>
                    <a:pt x="1908" y="1006"/>
                  </a:cubicBezTo>
                  <a:cubicBezTo>
                    <a:pt x="1908" y="1067"/>
                    <a:pt x="1908" y="1108"/>
                    <a:pt x="1908" y="1170"/>
                  </a:cubicBezTo>
                  <a:cubicBezTo>
                    <a:pt x="533" y="1170"/>
                    <a:pt x="533" y="1170"/>
                    <a:pt x="533" y="1170"/>
                  </a:cubicBezTo>
                  <a:cubicBezTo>
                    <a:pt x="553" y="1437"/>
                    <a:pt x="779" y="1642"/>
                    <a:pt x="1067" y="1642"/>
                  </a:cubicBezTo>
                  <a:cubicBezTo>
                    <a:pt x="1292" y="1642"/>
                    <a:pt x="1457" y="1498"/>
                    <a:pt x="1560" y="1396"/>
                  </a:cubicBezTo>
                  <a:lnTo>
                    <a:pt x="1867" y="1704"/>
                  </a:lnTo>
                  <a:close/>
                  <a:moveTo>
                    <a:pt x="1374" y="780"/>
                  </a:moveTo>
                  <a:lnTo>
                    <a:pt x="1374" y="780"/>
                  </a:lnTo>
                  <a:cubicBezTo>
                    <a:pt x="1354" y="595"/>
                    <a:pt x="1190" y="431"/>
                    <a:pt x="985" y="431"/>
                  </a:cubicBezTo>
                  <a:cubicBezTo>
                    <a:pt x="759" y="431"/>
                    <a:pt x="574" y="595"/>
                    <a:pt x="553" y="780"/>
                  </a:cubicBezTo>
                  <a:lnTo>
                    <a:pt x="1374" y="78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Tahoma" panose="020B0604030504040204" pitchFamily="34" charset="0"/>
                <a:cs typeface="Tahoma" panose="020B0604030504040204" pitchFamily="34" charset="0"/>
              </a:endParaRPr>
            </a:p>
          </p:txBody>
        </p:sp>
        <p:sp>
          <p:nvSpPr>
            <p:cNvPr id="15" name="Freeform 72"/>
            <p:cNvSpPr>
              <a:spLocks noChangeArrowheads="1"/>
            </p:cNvSpPr>
            <p:nvPr/>
          </p:nvSpPr>
          <p:spPr bwMode="black">
            <a:xfrm>
              <a:off x="6796395" y="877110"/>
              <a:ext cx="995806" cy="578540"/>
            </a:xfrm>
            <a:custGeom>
              <a:avLst/>
              <a:gdLst>
                <a:gd name="T0" fmla="*/ 1704 w 3429"/>
                <a:gd name="T1" fmla="*/ 821 h 1992"/>
                <a:gd name="T2" fmla="*/ 2217 w 3429"/>
                <a:gd name="T3" fmla="*/ 1991 h 1992"/>
                <a:gd name="T4" fmla="*/ 2587 w 3429"/>
                <a:gd name="T5" fmla="*/ 1991 h 1992"/>
                <a:gd name="T6" fmla="*/ 3428 w 3429"/>
                <a:gd name="T7" fmla="*/ 0 h 1992"/>
                <a:gd name="T8" fmla="*/ 2874 w 3429"/>
                <a:gd name="T9" fmla="*/ 0 h 1992"/>
                <a:gd name="T10" fmla="*/ 2402 w 3429"/>
                <a:gd name="T11" fmla="*/ 1149 h 1992"/>
                <a:gd name="T12" fmla="*/ 1889 w 3429"/>
                <a:gd name="T13" fmla="*/ 0 h 1992"/>
                <a:gd name="T14" fmla="*/ 1519 w 3429"/>
                <a:gd name="T15" fmla="*/ 0 h 1992"/>
                <a:gd name="T16" fmla="*/ 1027 w 3429"/>
                <a:gd name="T17" fmla="*/ 1149 h 1992"/>
                <a:gd name="T18" fmla="*/ 534 w 3429"/>
                <a:gd name="T19" fmla="*/ 0 h 1992"/>
                <a:gd name="T20" fmla="*/ 0 w 3429"/>
                <a:gd name="T21" fmla="*/ 0 h 1992"/>
                <a:gd name="T22" fmla="*/ 842 w 3429"/>
                <a:gd name="T23" fmla="*/ 1991 h 1992"/>
                <a:gd name="T24" fmla="*/ 1211 w 3429"/>
                <a:gd name="T25" fmla="*/ 1991 h 1992"/>
                <a:gd name="T26" fmla="*/ 1704 w 3429"/>
                <a:gd name="T27" fmla="*/ 821 h 1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29" h="1992">
                  <a:moveTo>
                    <a:pt x="1704" y="821"/>
                  </a:moveTo>
                  <a:lnTo>
                    <a:pt x="2217" y="1991"/>
                  </a:lnTo>
                  <a:lnTo>
                    <a:pt x="2587" y="1991"/>
                  </a:lnTo>
                  <a:lnTo>
                    <a:pt x="3428" y="0"/>
                  </a:lnTo>
                  <a:lnTo>
                    <a:pt x="2874" y="0"/>
                  </a:lnTo>
                  <a:lnTo>
                    <a:pt x="2402" y="1149"/>
                  </a:lnTo>
                  <a:lnTo>
                    <a:pt x="1889" y="0"/>
                  </a:lnTo>
                  <a:lnTo>
                    <a:pt x="1519" y="0"/>
                  </a:lnTo>
                  <a:lnTo>
                    <a:pt x="1027" y="1149"/>
                  </a:lnTo>
                  <a:lnTo>
                    <a:pt x="534" y="0"/>
                  </a:lnTo>
                  <a:lnTo>
                    <a:pt x="0" y="0"/>
                  </a:lnTo>
                  <a:lnTo>
                    <a:pt x="842" y="1991"/>
                  </a:lnTo>
                  <a:lnTo>
                    <a:pt x="1211" y="1991"/>
                  </a:lnTo>
                  <a:lnTo>
                    <a:pt x="1704" y="82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Tahoma" panose="020B0604030504040204" pitchFamily="34" charset="0"/>
                <a:cs typeface="Tahoma" panose="020B0604030504040204" pitchFamily="34" charset="0"/>
              </a:endParaRPr>
            </a:p>
          </p:txBody>
        </p:sp>
        <p:sp>
          <p:nvSpPr>
            <p:cNvPr id="16" name="Freeform 73"/>
            <p:cNvSpPr>
              <a:spLocks noChangeArrowheads="1"/>
            </p:cNvSpPr>
            <p:nvPr/>
          </p:nvSpPr>
          <p:spPr bwMode="black">
            <a:xfrm>
              <a:off x="7886918" y="609600"/>
              <a:ext cx="208632" cy="197113"/>
            </a:xfrm>
            <a:custGeom>
              <a:avLst/>
              <a:gdLst>
                <a:gd name="T0" fmla="*/ 349 w 719"/>
                <a:gd name="T1" fmla="*/ 0 h 678"/>
                <a:gd name="T2" fmla="*/ 349 w 719"/>
                <a:gd name="T3" fmla="*/ 0 h 678"/>
                <a:gd name="T4" fmla="*/ 0 w 719"/>
                <a:gd name="T5" fmla="*/ 329 h 678"/>
                <a:gd name="T6" fmla="*/ 349 w 719"/>
                <a:gd name="T7" fmla="*/ 677 h 678"/>
                <a:gd name="T8" fmla="*/ 718 w 719"/>
                <a:gd name="T9" fmla="*/ 329 h 678"/>
                <a:gd name="T10" fmla="*/ 349 w 719"/>
                <a:gd name="T11" fmla="*/ 0 h 678"/>
              </a:gdLst>
              <a:ahLst/>
              <a:cxnLst>
                <a:cxn ang="0">
                  <a:pos x="T0" y="T1"/>
                </a:cxn>
                <a:cxn ang="0">
                  <a:pos x="T2" y="T3"/>
                </a:cxn>
                <a:cxn ang="0">
                  <a:pos x="T4" y="T5"/>
                </a:cxn>
                <a:cxn ang="0">
                  <a:pos x="T6" y="T7"/>
                </a:cxn>
                <a:cxn ang="0">
                  <a:pos x="T8" y="T9"/>
                </a:cxn>
                <a:cxn ang="0">
                  <a:pos x="T10" y="T11"/>
                </a:cxn>
              </a:cxnLst>
              <a:rect l="0" t="0" r="r" b="b"/>
              <a:pathLst>
                <a:path w="719" h="678">
                  <a:moveTo>
                    <a:pt x="349" y="0"/>
                  </a:moveTo>
                  <a:lnTo>
                    <a:pt x="349" y="0"/>
                  </a:lnTo>
                  <a:cubicBezTo>
                    <a:pt x="164" y="0"/>
                    <a:pt x="0" y="144"/>
                    <a:pt x="0" y="329"/>
                  </a:cubicBezTo>
                  <a:cubicBezTo>
                    <a:pt x="0" y="534"/>
                    <a:pt x="164" y="677"/>
                    <a:pt x="349" y="677"/>
                  </a:cubicBezTo>
                  <a:cubicBezTo>
                    <a:pt x="554" y="677"/>
                    <a:pt x="718" y="534"/>
                    <a:pt x="718" y="329"/>
                  </a:cubicBezTo>
                  <a:cubicBezTo>
                    <a:pt x="718" y="144"/>
                    <a:pt x="554" y="0"/>
                    <a:pt x="34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Tahoma" panose="020B0604030504040204" pitchFamily="34" charset="0"/>
                <a:cs typeface="Tahoma" panose="020B0604030504040204" pitchFamily="34" charset="0"/>
              </a:endParaRPr>
            </a:p>
          </p:txBody>
        </p:sp>
        <p:sp>
          <p:nvSpPr>
            <p:cNvPr id="17" name="Freeform 74"/>
            <p:cNvSpPr>
              <a:spLocks noChangeArrowheads="1"/>
            </p:cNvSpPr>
            <p:nvPr/>
          </p:nvSpPr>
          <p:spPr bwMode="black">
            <a:xfrm>
              <a:off x="7909957" y="877110"/>
              <a:ext cx="154874" cy="578540"/>
            </a:xfrm>
            <a:custGeom>
              <a:avLst/>
              <a:gdLst>
                <a:gd name="T0" fmla="*/ 533 w 534"/>
                <a:gd name="T1" fmla="*/ 0 h 1992"/>
                <a:gd name="T2" fmla="*/ 0 w 534"/>
                <a:gd name="T3" fmla="*/ 0 h 1992"/>
                <a:gd name="T4" fmla="*/ 0 w 534"/>
                <a:gd name="T5" fmla="*/ 1991 h 1992"/>
                <a:gd name="T6" fmla="*/ 533 w 534"/>
                <a:gd name="T7" fmla="*/ 1991 h 1992"/>
                <a:gd name="T8" fmla="*/ 533 w 534"/>
                <a:gd name="T9" fmla="*/ 0 h 1992"/>
              </a:gdLst>
              <a:ahLst/>
              <a:cxnLst>
                <a:cxn ang="0">
                  <a:pos x="T0" y="T1"/>
                </a:cxn>
                <a:cxn ang="0">
                  <a:pos x="T2" y="T3"/>
                </a:cxn>
                <a:cxn ang="0">
                  <a:pos x="T4" y="T5"/>
                </a:cxn>
                <a:cxn ang="0">
                  <a:pos x="T6" y="T7"/>
                </a:cxn>
                <a:cxn ang="0">
                  <a:pos x="T8" y="T9"/>
                </a:cxn>
              </a:cxnLst>
              <a:rect l="0" t="0" r="r" b="b"/>
              <a:pathLst>
                <a:path w="534" h="1992">
                  <a:moveTo>
                    <a:pt x="533" y="0"/>
                  </a:moveTo>
                  <a:lnTo>
                    <a:pt x="0" y="0"/>
                  </a:lnTo>
                  <a:lnTo>
                    <a:pt x="0" y="1991"/>
                  </a:lnTo>
                  <a:lnTo>
                    <a:pt x="533" y="1991"/>
                  </a:lnTo>
                  <a:lnTo>
                    <a:pt x="533"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Tahoma" panose="020B0604030504040204" pitchFamily="34" charset="0"/>
                <a:cs typeface="Tahoma" panose="020B0604030504040204" pitchFamily="34" charset="0"/>
              </a:endParaRPr>
            </a:p>
          </p:txBody>
        </p:sp>
        <p:sp>
          <p:nvSpPr>
            <p:cNvPr id="18" name="Freeform 75"/>
            <p:cNvSpPr>
              <a:spLocks noChangeArrowheads="1"/>
            </p:cNvSpPr>
            <p:nvPr/>
          </p:nvSpPr>
          <p:spPr bwMode="black">
            <a:xfrm>
              <a:off x="8214586" y="865591"/>
              <a:ext cx="459504" cy="601579"/>
            </a:xfrm>
            <a:custGeom>
              <a:avLst/>
              <a:gdLst>
                <a:gd name="T0" fmla="*/ 0 w 1581"/>
                <a:gd name="T1" fmla="*/ 1806 h 2074"/>
                <a:gd name="T2" fmla="*/ 0 w 1581"/>
                <a:gd name="T3" fmla="*/ 1806 h 2074"/>
                <a:gd name="T4" fmla="*/ 800 w 1581"/>
                <a:gd name="T5" fmla="*/ 2073 h 2074"/>
                <a:gd name="T6" fmla="*/ 1580 w 1581"/>
                <a:gd name="T7" fmla="*/ 1458 h 2074"/>
                <a:gd name="T8" fmla="*/ 615 w 1581"/>
                <a:gd name="T9" fmla="*/ 595 h 2074"/>
                <a:gd name="T10" fmla="*/ 903 w 1581"/>
                <a:gd name="T11" fmla="*/ 451 h 2074"/>
                <a:gd name="T12" fmla="*/ 1272 w 1581"/>
                <a:gd name="T13" fmla="*/ 575 h 2074"/>
                <a:gd name="T14" fmla="*/ 1519 w 1581"/>
                <a:gd name="T15" fmla="*/ 185 h 2074"/>
                <a:gd name="T16" fmla="*/ 862 w 1581"/>
                <a:gd name="T17" fmla="*/ 0 h 2074"/>
                <a:gd name="T18" fmla="*/ 82 w 1581"/>
                <a:gd name="T19" fmla="*/ 615 h 2074"/>
                <a:gd name="T20" fmla="*/ 1046 w 1581"/>
                <a:gd name="T21" fmla="*/ 1437 h 2074"/>
                <a:gd name="T22" fmla="*/ 800 w 1581"/>
                <a:gd name="T23" fmla="*/ 1622 h 2074"/>
                <a:gd name="T24" fmla="*/ 246 w 1581"/>
                <a:gd name="T25" fmla="*/ 1416 h 2074"/>
                <a:gd name="T26" fmla="*/ 0 w 1581"/>
                <a:gd name="T27" fmla="*/ 1806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81" h="2074">
                  <a:moveTo>
                    <a:pt x="0" y="1806"/>
                  </a:moveTo>
                  <a:lnTo>
                    <a:pt x="0" y="1806"/>
                  </a:lnTo>
                  <a:cubicBezTo>
                    <a:pt x="225" y="1971"/>
                    <a:pt x="513" y="2073"/>
                    <a:pt x="800" y="2073"/>
                  </a:cubicBezTo>
                  <a:cubicBezTo>
                    <a:pt x="1211" y="2073"/>
                    <a:pt x="1580" y="1827"/>
                    <a:pt x="1580" y="1458"/>
                  </a:cubicBezTo>
                  <a:cubicBezTo>
                    <a:pt x="1580" y="759"/>
                    <a:pt x="615" y="862"/>
                    <a:pt x="615" y="595"/>
                  </a:cubicBezTo>
                  <a:cubicBezTo>
                    <a:pt x="615" y="493"/>
                    <a:pt x="739" y="451"/>
                    <a:pt x="903" y="451"/>
                  </a:cubicBezTo>
                  <a:cubicBezTo>
                    <a:pt x="1046" y="451"/>
                    <a:pt x="1170" y="513"/>
                    <a:pt x="1272" y="575"/>
                  </a:cubicBezTo>
                  <a:cubicBezTo>
                    <a:pt x="1519" y="185"/>
                    <a:pt x="1519" y="185"/>
                    <a:pt x="1519" y="185"/>
                  </a:cubicBezTo>
                  <a:cubicBezTo>
                    <a:pt x="1396" y="82"/>
                    <a:pt x="1108" y="0"/>
                    <a:pt x="862" y="0"/>
                  </a:cubicBezTo>
                  <a:cubicBezTo>
                    <a:pt x="451" y="0"/>
                    <a:pt x="82" y="226"/>
                    <a:pt x="82" y="615"/>
                  </a:cubicBezTo>
                  <a:cubicBezTo>
                    <a:pt x="82" y="1252"/>
                    <a:pt x="1046" y="1149"/>
                    <a:pt x="1046" y="1437"/>
                  </a:cubicBezTo>
                  <a:cubicBezTo>
                    <a:pt x="1046" y="1540"/>
                    <a:pt x="944" y="1622"/>
                    <a:pt x="800" y="1622"/>
                  </a:cubicBezTo>
                  <a:cubicBezTo>
                    <a:pt x="595" y="1622"/>
                    <a:pt x="389" y="1540"/>
                    <a:pt x="246" y="1416"/>
                  </a:cubicBezTo>
                  <a:lnTo>
                    <a:pt x="0" y="180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Tahoma" panose="020B0604030504040204" pitchFamily="34" charset="0"/>
                <a:cs typeface="Tahoma" panose="020B0604030504040204" pitchFamily="34" charset="0"/>
              </a:endParaRPr>
            </a:p>
          </p:txBody>
        </p:sp>
        <p:sp>
          <p:nvSpPr>
            <p:cNvPr id="19" name="Oval 3"/>
            <p:cNvSpPr/>
            <p:nvPr/>
          </p:nvSpPr>
          <p:spPr bwMode="black">
            <a:xfrm>
              <a:off x="1827606" y="865591"/>
              <a:ext cx="612648" cy="603504"/>
            </a:xfrm>
            <a:custGeom>
              <a:avLst/>
              <a:gdLst/>
              <a:ahLst/>
              <a:cxnLst/>
              <a:rect l="l" t="t" r="r" b="b"/>
              <a:pathLst>
                <a:path w="612648" h="603504">
                  <a:moveTo>
                    <a:pt x="306324" y="141732"/>
                  </a:moveTo>
                  <a:cubicBezTo>
                    <a:pt x="222997" y="141732"/>
                    <a:pt x="155448" y="213375"/>
                    <a:pt x="155448" y="301752"/>
                  </a:cubicBezTo>
                  <a:cubicBezTo>
                    <a:pt x="155448" y="390129"/>
                    <a:pt x="222997" y="461772"/>
                    <a:pt x="306324" y="461772"/>
                  </a:cubicBezTo>
                  <a:cubicBezTo>
                    <a:pt x="389651" y="461772"/>
                    <a:pt x="457200" y="390129"/>
                    <a:pt x="457200" y="301752"/>
                  </a:cubicBezTo>
                  <a:cubicBezTo>
                    <a:pt x="457200" y="213375"/>
                    <a:pt x="389651" y="141732"/>
                    <a:pt x="306324" y="141732"/>
                  </a:cubicBezTo>
                  <a:close/>
                  <a:moveTo>
                    <a:pt x="306324" y="0"/>
                  </a:moveTo>
                  <a:cubicBezTo>
                    <a:pt x="475502" y="0"/>
                    <a:pt x="612648" y="135099"/>
                    <a:pt x="612648" y="301752"/>
                  </a:cubicBezTo>
                  <a:cubicBezTo>
                    <a:pt x="612648" y="468405"/>
                    <a:pt x="475502" y="603504"/>
                    <a:pt x="306324" y="603504"/>
                  </a:cubicBezTo>
                  <a:cubicBezTo>
                    <a:pt x="137146" y="603504"/>
                    <a:pt x="0" y="468405"/>
                    <a:pt x="0" y="301752"/>
                  </a:cubicBezTo>
                  <a:cubicBezTo>
                    <a:pt x="0" y="135099"/>
                    <a:pt x="137146" y="0"/>
                    <a:pt x="306324" y="0"/>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33016285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1_Cover - Bridge">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a:stretch>
            <a:fillRect/>
          </a:stretch>
        </p:blipFill>
        <p:spPr>
          <a:xfrm>
            <a:off x="1" y="0"/>
            <a:ext cx="12193057" cy="6860627"/>
          </a:xfrm>
          <a:prstGeom prst="rect">
            <a:avLst/>
          </a:prstGeom>
        </p:spPr>
      </p:pic>
      <p:sp>
        <p:nvSpPr>
          <p:cNvPr id="3" name="Subtitle 2"/>
          <p:cNvSpPr>
            <a:spLocks noGrp="1"/>
          </p:cNvSpPr>
          <p:nvPr>
            <p:ph type="subTitle" idx="1"/>
          </p:nvPr>
        </p:nvSpPr>
        <p:spPr>
          <a:xfrm>
            <a:off x="482599" y="3622117"/>
            <a:ext cx="8417560" cy="1219772"/>
          </a:xfrm>
        </p:spPr>
        <p:txBody>
          <a:bodyPr>
            <a:normAutofit/>
          </a:bodyPr>
          <a:lstStyle>
            <a:lvl1pPr marL="0" indent="0" algn="l">
              <a:spcBef>
                <a:spcPts val="267"/>
              </a:spcBef>
              <a:spcAft>
                <a:spcPts val="0"/>
              </a:spcAft>
              <a:buNone/>
              <a:defRPr sz="2133">
                <a:solidFill>
                  <a:schemeClr val="bg1"/>
                </a:solidFill>
                <a:effectLs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
        <p:nvSpPr>
          <p:cNvPr id="23" name="TextBox 22"/>
          <p:cNvSpPr txBox="1"/>
          <p:nvPr/>
        </p:nvSpPr>
        <p:spPr>
          <a:xfrm>
            <a:off x="482599" y="6337300"/>
            <a:ext cx="2438400" cy="228600"/>
          </a:xfrm>
          <a:prstGeom prst="rect">
            <a:avLst/>
          </a:prstGeom>
          <a:noFill/>
        </p:spPr>
        <p:txBody>
          <a:bodyPr wrap="square" lIns="0" tIns="0" rIns="0" bIns="0" rtlCol="0" anchor="b" anchorCtr="0">
            <a:normAutofit/>
          </a:bodyPr>
          <a:lstStyle/>
          <a:p>
            <a:pPr algn="l"/>
            <a:r>
              <a:rPr lang="en-US" sz="1067" dirty="0">
                <a:solidFill>
                  <a:schemeClr val="bg1"/>
                </a:solidFill>
                <a:latin typeface="+mn-lt"/>
              </a:rPr>
              <a:t>© 2025 Morgan, Lewis &amp; Bockius LLP</a:t>
            </a:r>
          </a:p>
        </p:txBody>
      </p:sp>
      <p:sp>
        <p:nvSpPr>
          <p:cNvPr id="4" name="Title 3"/>
          <p:cNvSpPr>
            <a:spLocks noGrp="1"/>
          </p:cNvSpPr>
          <p:nvPr>
            <p:ph type="title"/>
          </p:nvPr>
        </p:nvSpPr>
        <p:spPr>
          <a:xfrm>
            <a:off x="487679" y="1237892"/>
            <a:ext cx="8069421" cy="2350227"/>
          </a:xfrm>
        </p:spPr>
        <p:txBody>
          <a:bodyPr anchor="b">
            <a:normAutofit/>
          </a:bodyPr>
          <a:lstStyle>
            <a:lvl1pPr>
              <a:lnSpc>
                <a:spcPts val="5867"/>
              </a:lnSpc>
              <a:defRPr sz="5867" b="0" cap="all" baseline="0">
                <a:solidFill>
                  <a:schemeClr val="bg1"/>
                </a:solidFill>
                <a:latin typeface="Impact" panose="020B0806030902050204" pitchFamily="34" charset="0"/>
              </a:defRPr>
            </a:lvl1pPr>
          </a:lstStyle>
          <a:p>
            <a:r>
              <a:rPr lang="en-US" dirty="0"/>
              <a:t>Click to edit Master title style</a:t>
            </a:r>
          </a:p>
        </p:txBody>
      </p:sp>
      <p:grpSp>
        <p:nvGrpSpPr>
          <p:cNvPr id="2" name="Group 1">
            <a:extLst>
              <a:ext uri="{FF2B5EF4-FFF2-40B4-BE49-F238E27FC236}">
                <a16:creationId xmlns:a16="http://schemas.microsoft.com/office/drawing/2014/main" id="{A1A681B7-538C-F3F8-29B8-11E08F7E62D7}"/>
              </a:ext>
            </a:extLst>
          </p:cNvPr>
          <p:cNvGrpSpPr>
            <a:grpSpLocks noChangeAspect="1"/>
          </p:cNvGrpSpPr>
          <p:nvPr userDrawn="1"/>
        </p:nvGrpSpPr>
        <p:grpSpPr bwMode="black">
          <a:xfrm>
            <a:off x="487679" y="379572"/>
            <a:ext cx="2682240" cy="392945"/>
            <a:chOff x="838200" y="609600"/>
            <a:chExt cx="7835890" cy="1143000"/>
          </a:xfrm>
          <a:solidFill>
            <a:srgbClr val="FFFFFF"/>
          </a:solidFill>
        </p:grpSpPr>
        <p:sp>
          <p:nvSpPr>
            <p:cNvPr id="6" name="Freeform 62">
              <a:extLst>
                <a:ext uri="{FF2B5EF4-FFF2-40B4-BE49-F238E27FC236}">
                  <a16:creationId xmlns:a16="http://schemas.microsoft.com/office/drawing/2014/main" id="{453058E1-A3F4-8053-B000-B32AC0D3B812}"/>
                </a:ext>
              </a:extLst>
            </p:cNvPr>
            <p:cNvSpPr>
              <a:spLocks noChangeArrowheads="1"/>
            </p:cNvSpPr>
            <p:nvPr/>
          </p:nvSpPr>
          <p:spPr bwMode="black">
            <a:xfrm>
              <a:off x="4597431" y="865591"/>
              <a:ext cx="572140" cy="583660"/>
            </a:xfrm>
            <a:custGeom>
              <a:avLst/>
              <a:gdLst>
                <a:gd name="T0" fmla="*/ 512 w 1970"/>
                <a:gd name="T1" fmla="*/ 41 h 2012"/>
                <a:gd name="T2" fmla="*/ 512 w 1970"/>
                <a:gd name="T3" fmla="*/ 41 h 2012"/>
                <a:gd name="T4" fmla="*/ 0 w 1970"/>
                <a:gd name="T5" fmla="*/ 41 h 2012"/>
                <a:gd name="T6" fmla="*/ 0 w 1970"/>
                <a:gd name="T7" fmla="*/ 2011 h 2012"/>
                <a:gd name="T8" fmla="*/ 532 w 1970"/>
                <a:gd name="T9" fmla="*/ 2011 h 2012"/>
                <a:gd name="T10" fmla="*/ 532 w 1970"/>
                <a:gd name="T11" fmla="*/ 739 h 2012"/>
                <a:gd name="T12" fmla="*/ 1004 w 1970"/>
                <a:gd name="T13" fmla="*/ 493 h 2012"/>
                <a:gd name="T14" fmla="*/ 1312 w 1970"/>
                <a:gd name="T15" fmla="*/ 595 h 2012"/>
                <a:gd name="T16" fmla="*/ 1435 w 1970"/>
                <a:gd name="T17" fmla="*/ 965 h 2012"/>
                <a:gd name="T18" fmla="*/ 1435 w 1970"/>
                <a:gd name="T19" fmla="*/ 2011 h 2012"/>
                <a:gd name="T20" fmla="*/ 1969 w 1970"/>
                <a:gd name="T21" fmla="*/ 2011 h 2012"/>
                <a:gd name="T22" fmla="*/ 1969 w 1970"/>
                <a:gd name="T23" fmla="*/ 1006 h 2012"/>
                <a:gd name="T24" fmla="*/ 1764 w 1970"/>
                <a:gd name="T25" fmla="*/ 308 h 2012"/>
                <a:gd name="T26" fmla="*/ 1066 w 1970"/>
                <a:gd name="T27" fmla="*/ 0 h 2012"/>
                <a:gd name="T28" fmla="*/ 512 w 1970"/>
                <a:gd name="T29" fmla="*/ 349 h 2012"/>
                <a:gd name="T30" fmla="*/ 512 w 1970"/>
                <a:gd name="T31" fmla="*/ 41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0" h="2012">
                  <a:moveTo>
                    <a:pt x="512" y="41"/>
                  </a:moveTo>
                  <a:lnTo>
                    <a:pt x="512" y="41"/>
                  </a:lnTo>
                  <a:cubicBezTo>
                    <a:pt x="0" y="41"/>
                    <a:pt x="0" y="41"/>
                    <a:pt x="0" y="41"/>
                  </a:cubicBezTo>
                  <a:cubicBezTo>
                    <a:pt x="0" y="2011"/>
                    <a:pt x="0" y="2011"/>
                    <a:pt x="0" y="2011"/>
                  </a:cubicBezTo>
                  <a:cubicBezTo>
                    <a:pt x="532" y="2011"/>
                    <a:pt x="532" y="2011"/>
                    <a:pt x="532" y="2011"/>
                  </a:cubicBezTo>
                  <a:cubicBezTo>
                    <a:pt x="532" y="739"/>
                    <a:pt x="532" y="739"/>
                    <a:pt x="532" y="739"/>
                  </a:cubicBezTo>
                  <a:cubicBezTo>
                    <a:pt x="594" y="636"/>
                    <a:pt x="778" y="493"/>
                    <a:pt x="1004" y="493"/>
                  </a:cubicBezTo>
                  <a:cubicBezTo>
                    <a:pt x="1128" y="493"/>
                    <a:pt x="1230" y="533"/>
                    <a:pt x="1312" y="595"/>
                  </a:cubicBezTo>
                  <a:cubicBezTo>
                    <a:pt x="1374" y="677"/>
                    <a:pt x="1435" y="780"/>
                    <a:pt x="1435" y="965"/>
                  </a:cubicBezTo>
                  <a:cubicBezTo>
                    <a:pt x="1435" y="2011"/>
                    <a:pt x="1435" y="2011"/>
                    <a:pt x="1435" y="2011"/>
                  </a:cubicBezTo>
                  <a:cubicBezTo>
                    <a:pt x="1969" y="2011"/>
                    <a:pt x="1969" y="2011"/>
                    <a:pt x="1969" y="2011"/>
                  </a:cubicBezTo>
                  <a:cubicBezTo>
                    <a:pt x="1969" y="1006"/>
                    <a:pt x="1969" y="1006"/>
                    <a:pt x="1969" y="1006"/>
                  </a:cubicBezTo>
                  <a:cubicBezTo>
                    <a:pt x="1969" y="677"/>
                    <a:pt x="1887" y="472"/>
                    <a:pt x="1764" y="308"/>
                  </a:cubicBezTo>
                  <a:cubicBezTo>
                    <a:pt x="1599" y="123"/>
                    <a:pt x="1333" y="0"/>
                    <a:pt x="1066" y="0"/>
                  </a:cubicBezTo>
                  <a:cubicBezTo>
                    <a:pt x="717" y="0"/>
                    <a:pt x="512" y="185"/>
                    <a:pt x="512" y="349"/>
                  </a:cubicBezTo>
                  <a:lnTo>
                    <a:pt x="512" y="4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7" name="Freeform 63">
              <a:extLst>
                <a:ext uri="{FF2B5EF4-FFF2-40B4-BE49-F238E27FC236}">
                  <a16:creationId xmlns:a16="http://schemas.microsoft.com/office/drawing/2014/main" id="{C2E2913C-C99C-4B13-45A4-49361E6D6F6E}"/>
                </a:ext>
              </a:extLst>
            </p:cNvPr>
            <p:cNvSpPr>
              <a:spLocks noChangeArrowheads="1"/>
            </p:cNvSpPr>
            <p:nvPr/>
          </p:nvSpPr>
          <p:spPr bwMode="black">
            <a:xfrm>
              <a:off x="838200" y="697917"/>
              <a:ext cx="852451" cy="756454"/>
            </a:xfrm>
            <a:custGeom>
              <a:avLst/>
              <a:gdLst>
                <a:gd name="T0" fmla="*/ 2525 w 2936"/>
                <a:gd name="T1" fmla="*/ 0 h 2608"/>
                <a:gd name="T2" fmla="*/ 1457 w 2936"/>
                <a:gd name="T3" fmla="*/ 1355 h 2608"/>
                <a:gd name="T4" fmla="*/ 390 w 2936"/>
                <a:gd name="T5" fmla="*/ 0 h 2608"/>
                <a:gd name="T6" fmla="*/ 0 w 2936"/>
                <a:gd name="T7" fmla="*/ 0 h 2608"/>
                <a:gd name="T8" fmla="*/ 0 w 2936"/>
                <a:gd name="T9" fmla="*/ 2607 h 2608"/>
                <a:gd name="T10" fmla="*/ 534 w 2936"/>
                <a:gd name="T11" fmla="*/ 2607 h 2608"/>
                <a:gd name="T12" fmla="*/ 534 w 2936"/>
                <a:gd name="T13" fmla="*/ 944 h 2608"/>
                <a:gd name="T14" fmla="*/ 1273 w 2936"/>
                <a:gd name="T15" fmla="*/ 1909 h 2608"/>
                <a:gd name="T16" fmla="*/ 1662 w 2936"/>
                <a:gd name="T17" fmla="*/ 1909 h 2608"/>
                <a:gd name="T18" fmla="*/ 2401 w 2936"/>
                <a:gd name="T19" fmla="*/ 965 h 2608"/>
                <a:gd name="T20" fmla="*/ 2401 w 2936"/>
                <a:gd name="T21" fmla="*/ 2607 h 2608"/>
                <a:gd name="T22" fmla="*/ 2935 w 2936"/>
                <a:gd name="T23" fmla="*/ 2607 h 2608"/>
                <a:gd name="T24" fmla="*/ 2935 w 2936"/>
                <a:gd name="T25" fmla="*/ 0 h 2608"/>
                <a:gd name="T26" fmla="*/ 2525 w 2936"/>
                <a:gd name="T27" fmla="*/ 0 h 2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36" h="2608">
                  <a:moveTo>
                    <a:pt x="2525" y="0"/>
                  </a:moveTo>
                  <a:lnTo>
                    <a:pt x="1457" y="1355"/>
                  </a:lnTo>
                  <a:lnTo>
                    <a:pt x="390" y="0"/>
                  </a:lnTo>
                  <a:lnTo>
                    <a:pt x="0" y="0"/>
                  </a:lnTo>
                  <a:lnTo>
                    <a:pt x="0" y="2607"/>
                  </a:lnTo>
                  <a:lnTo>
                    <a:pt x="534" y="2607"/>
                  </a:lnTo>
                  <a:lnTo>
                    <a:pt x="534" y="944"/>
                  </a:lnTo>
                  <a:lnTo>
                    <a:pt x="1273" y="1909"/>
                  </a:lnTo>
                  <a:lnTo>
                    <a:pt x="1662" y="1909"/>
                  </a:lnTo>
                  <a:lnTo>
                    <a:pt x="2401" y="965"/>
                  </a:lnTo>
                  <a:lnTo>
                    <a:pt x="2401" y="2607"/>
                  </a:lnTo>
                  <a:lnTo>
                    <a:pt x="2935" y="2607"/>
                  </a:lnTo>
                  <a:lnTo>
                    <a:pt x="2935" y="0"/>
                  </a:lnTo>
                  <a:lnTo>
                    <a:pt x="2525"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8" name="Freeform 66">
              <a:extLst>
                <a:ext uri="{FF2B5EF4-FFF2-40B4-BE49-F238E27FC236}">
                  <a16:creationId xmlns:a16="http://schemas.microsoft.com/office/drawing/2014/main" id="{D6FDF210-B7BA-15E7-AD3A-A360AD5D8617}"/>
                </a:ext>
              </a:extLst>
            </p:cNvPr>
            <p:cNvSpPr>
              <a:spLocks noChangeArrowheads="1"/>
            </p:cNvSpPr>
            <p:nvPr/>
          </p:nvSpPr>
          <p:spPr bwMode="black">
            <a:xfrm>
              <a:off x="3829457" y="865591"/>
              <a:ext cx="590059" cy="601579"/>
            </a:xfrm>
            <a:custGeom>
              <a:avLst/>
              <a:gdLst>
                <a:gd name="T0" fmla="*/ 1539 w 2032"/>
                <a:gd name="T1" fmla="*/ 20 h 2074"/>
                <a:gd name="T2" fmla="*/ 1539 w 2032"/>
                <a:gd name="T3" fmla="*/ 20 h 2074"/>
                <a:gd name="T4" fmla="*/ 1539 w 2032"/>
                <a:gd name="T5" fmla="*/ 328 h 2074"/>
                <a:gd name="T6" fmla="*/ 964 w 2032"/>
                <a:gd name="T7" fmla="*/ 0 h 2074"/>
                <a:gd name="T8" fmla="*/ 0 w 2032"/>
                <a:gd name="T9" fmla="*/ 1026 h 2074"/>
                <a:gd name="T10" fmla="*/ 246 w 2032"/>
                <a:gd name="T11" fmla="*/ 1724 h 2074"/>
                <a:gd name="T12" fmla="*/ 985 w 2032"/>
                <a:gd name="T13" fmla="*/ 2073 h 2074"/>
                <a:gd name="T14" fmla="*/ 1539 w 2032"/>
                <a:gd name="T15" fmla="*/ 1724 h 2074"/>
                <a:gd name="T16" fmla="*/ 1539 w 2032"/>
                <a:gd name="T17" fmla="*/ 2032 h 2074"/>
                <a:gd name="T18" fmla="*/ 2031 w 2032"/>
                <a:gd name="T19" fmla="*/ 2032 h 2074"/>
                <a:gd name="T20" fmla="*/ 2031 w 2032"/>
                <a:gd name="T21" fmla="*/ 20 h 2074"/>
                <a:gd name="T22" fmla="*/ 1539 w 2032"/>
                <a:gd name="T23" fmla="*/ 20 h 2074"/>
                <a:gd name="T24" fmla="*/ 1005 w 2032"/>
                <a:gd name="T25" fmla="*/ 1540 h 2074"/>
                <a:gd name="T26" fmla="*/ 1005 w 2032"/>
                <a:gd name="T27" fmla="*/ 1540 h 2074"/>
                <a:gd name="T28" fmla="*/ 513 w 2032"/>
                <a:gd name="T29" fmla="*/ 1026 h 2074"/>
                <a:gd name="T30" fmla="*/ 1005 w 2032"/>
                <a:gd name="T31" fmla="*/ 513 h 2074"/>
                <a:gd name="T32" fmla="*/ 1518 w 2032"/>
                <a:gd name="T33" fmla="*/ 1026 h 2074"/>
                <a:gd name="T34" fmla="*/ 1005 w 2032"/>
                <a:gd name="T35" fmla="*/ 1540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2" h="2074">
                  <a:moveTo>
                    <a:pt x="1539" y="20"/>
                  </a:moveTo>
                  <a:lnTo>
                    <a:pt x="1539" y="20"/>
                  </a:lnTo>
                  <a:cubicBezTo>
                    <a:pt x="1539" y="328"/>
                    <a:pt x="1539" y="328"/>
                    <a:pt x="1539" y="328"/>
                  </a:cubicBezTo>
                  <a:cubicBezTo>
                    <a:pt x="1518" y="185"/>
                    <a:pt x="1334" y="0"/>
                    <a:pt x="964" y="0"/>
                  </a:cubicBezTo>
                  <a:cubicBezTo>
                    <a:pt x="431" y="0"/>
                    <a:pt x="0" y="451"/>
                    <a:pt x="0" y="1026"/>
                  </a:cubicBezTo>
                  <a:cubicBezTo>
                    <a:pt x="0" y="1293"/>
                    <a:pt x="82" y="1540"/>
                    <a:pt x="246" y="1724"/>
                  </a:cubicBezTo>
                  <a:cubicBezTo>
                    <a:pt x="410" y="1929"/>
                    <a:pt x="697" y="2073"/>
                    <a:pt x="985" y="2073"/>
                  </a:cubicBezTo>
                  <a:cubicBezTo>
                    <a:pt x="1334" y="2073"/>
                    <a:pt x="1539" y="1868"/>
                    <a:pt x="1539" y="1724"/>
                  </a:cubicBezTo>
                  <a:cubicBezTo>
                    <a:pt x="1539" y="2032"/>
                    <a:pt x="1539" y="2032"/>
                    <a:pt x="1539" y="2032"/>
                  </a:cubicBezTo>
                  <a:cubicBezTo>
                    <a:pt x="2031" y="2032"/>
                    <a:pt x="2031" y="2032"/>
                    <a:pt x="2031" y="2032"/>
                  </a:cubicBezTo>
                  <a:cubicBezTo>
                    <a:pt x="2031" y="20"/>
                    <a:pt x="2031" y="20"/>
                    <a:pt x="2031" y="20"/>
                  </a:cubicBezTo>
                  <a:lnTo>
                    <a:pt x="1539" y="20"/>
                  </a:lnTo>
                  <a:close/>
                  <a:moveTo>
                    <a:pt x="1005" y="1540"/>
                  </a:moveTo>
                  <a:lnTo>
                    <a:pt x="1005" y="1540"/>
                  </a:lnTo>
                  <a:cubicBezTo>
                    <a:pt x="718" y="1540"/>
                    <a:pt x="513" y="1314"/>
                    <a:pt x="513" y="1026"/>
                  </a:cubicBezTo>
                  <a:cubicBezTo>
                    <a:pt x="513" y="739"/>
                    <a:pt x="718" y="513"/>
                    <a:pt x="1005" y="513"/>
                  </a:cubicBezTo>
                  <a:cubicBezTo>
                    <a:pt x="1314" y="513"/>
                    <a:pt x="1518" y="739"/>
                    <a:pt x="1518" y="1026"/>
                  </a:cubicBezTo>
                  <a:cubicBezTo>
                    <a:pt x="1518" y="1314"/>
                    <a:pt x="1314" y="1540"/>
                    <a:pt x="1005" y="154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9" name="Freeform 67">
              <a:extLst>
                <a:ext uri="{FF2B5EF4-FFF2-40B4-BE49-F238E27FC236}">
                  <a16:creationId xmlns:a16="http://schemas.microsoft.com/office/drawing/2014/main" id="{D15A3691-1DA7-8542-3E7B-6839D0B1F441}"/>
                </a:ext>
              </a:extLst>
            </p:cNvPr>
            <p:cNvSpPr>
              <a:spLocks noChangeArrowheads="1"/>
            </p:cNvSpPr>
            <p:nvPr/>
          </p:nvSpPr>
          <p:spPr bwMode="black">
            <a:xfrm>
              <a:off x="3096042" y="859191"/>
              <a:ext cx="596459" cy="893409"/>
            </a:xfrm>
            <a:custGeom>
              <a:avLst/>
              <a:gdLst>
                <a:gd name="T0" fmla="*/ 1539 w 2053"/>
                <a:gd name="T1" fmla="*/ 40 h 3079"/>
                <a:gd name="T2" fmla="*/ 1539 w 2053"/>
                <a:gd name="T3" fmla="*/ 40 h 3079"/>
                <a:gd name="T4" fmla="*/ 1539 w 2053"/>
                <a:gd name="T5" fmla="*/ 348 h 3079"/>
                <a:gd name="T6" fmla="*/ 965 w 2053"/>
                <a:gd name="T7" fmla="*/ 0 h 3079"/>
                <a:gd name="T8" fmla="*/ 0 w 2053"/>
                <a:gd name="T9" fmla="*/ 1046 h 3079"/>
                <a:gd name="T10" fmla="*/ 246 w 2053"/>
                <a:gd name="T11" fmla="*/ 1744 h 3079"/>
                <a:gd name="T12" fmla="*/ 985 w 2053"/>
                <a:gd name="T13" fmla="*/ 2093 h 3079"/>
                <a:gd name="T14" fmla="*/ 1518 w 2053"/>
                <a:gd name="T15" fmla="*/ 1744 h 3079"/>
                <a:gd name="T16" fmla="*/ 1518 w 2053"/>
                <a:gd name="T17" fmla="*/ 1970 h 3079"/>
                <a:gd name="T18" fmla="*/ 1396 w 2053"/>
                <a:gd name="T19" fmla="*/ 2442 h 3079"/>
                <a:gd name="T20" fmla="*/ 985 w 2053"/>
                <a:gd name="T21" fmla="*/ 2606 h 3079"/>
                <a:gd name="T22" fmla="*/ 390 w 2053"/>
                <a:gd name="T23" fmla="*/ 2319 h 3079"/>
                <a:gd name="T24" fmla="*/ 61 w 2053"/>
                <a:gd name="T25" fmla="*/ 2668 h 3079"/>
                <a:gd name="T26" fmla="*/ 985 w 2053"/>
                <a:gd name="T27" fmla="*/ 3078 h 3079"/>
                <a:gd name="T28" fmla="*/ 1868 w 2053"/>
                <a:gd name="T29" fmla="*/ 2668 h 3079"/>
                <a:gd name="T30" fmla="*/ 2052 w 2053"/>
                <a:gd name="T31" fmla="*/ 1929 h 3079"/>
                <a:gd name="T32" fmla="*/ 2052 w 2053"/>
                <a:gd name="T33" fmla="*/ 40 h 3079"/>
                <a:gd name="T34" fmla="*/ 1539 w 2053"/>
                <a:gd name="T35" fmla="*/ 40 h 3079"/>
                <a:gd name="T36" fmla="*/ 1026 w 2053"/>
                <a:gd name="T37" fmla="*/ 1560 h 3079"/>
                <a:gd name="T38" fmla="*/ 1026 w 2053"/>
                <a:gd name="T39" fmla="*/ 1560 h 3079"/>
                <a:gd name="T40" fmla="*/ 533 w 2053"/>
                <a:gd name="T41" fmla="*/ 1046 h 3079"/>
                <a:gd name="T42" fmla="*/ 1026 w 2053"/>
                <a:gd name="T43" fmla="*/ 513 h 3079"/>
                <a:gd name="T44" fmla="*/ 1518 w 2053"/>
                <a:gd name="T45" fmla="*/ 1046 h 3079"/>
                <a:gd name="T46" fmla="*/ 1026 w 2053"/>
                <a:gd name="T47" fmla="*/ 1560 h 3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53" h="3079">
                  <a:moveTo>
                    <a:pt x="1539" y="40"/>
                  </a:moveTo>
                  <a:lnTo>
                    <a:pt x="1539" y="40"/>
                  </a:lnTo>
                  <a:cubicBezTo>
                    <a:pt x="1539" y="348"/>
                    <a:pt x="1539" y="348"/>
                    <a:pt x="1539" y="348"/>
                  </a:cubicBezTo>
                  <a:cubicBezTo>
                    <a:pt x="1539" y="205"/>
                    <a:pt x="1334" y="0"/>
                    <a:pt x="965" y="0"/>
                  </a:cubicBezTo>
                  <a:cubicBezTo>
                    <a:pt x="431" y="0"/>
                    <a:pt x="0" y="451"/>
                    <a:pt x="0" y="1046"/>
                  </a:cubicBezTo>
                  <a:cubicBezTo>
                    <a:pt x="0" y="1313"/>
                    <a:pt x="102" y="1560"/>
                    <a:pt x="246" y="1744"/>
                  </a:cubicBezTo>
                  <a:cubicBezTo>
                    <a:pt x="431" y="1949"/>
                    <a:pt x="697" y="2093"/>
                    <a:pt x="985" y="2093"/>
                  </a:cubicBezTo>
                  <a:cubicBezTo>
                    <a:pt x="1334" y="2093"/>
                    <a:pt x="1498" y="1888"/>
                    <a:pt x="1518" y="1744"/>
                  </a:cubicBezTo>
                  <a:cubicBezTo>
                    <a:pt x="1518" y="1970"/>
                    <a:pt x="1518" y="1970"/>
                    <a:pt x="1518" y="1970"/>
                  </a:cubicBezTo>
                  <a:cubicBezTo>
                    <a:pt x="1518" y="2217"/>
                    <a:pt x="1478" y="2339"/>
                    <a:pt x="1396" y="2442"/>
                  </a:cubicBezTo>
                  <a:cubicBezTo>
                    <a:pt x="1313" y="2545"/>
                    <a:pt x="1170" y="2606"/>
                    <a:pt x="985" y="2606"/>
                  </a:cubicBezTo>
                  <a:cubicBezTo>
                    <a:pt x="677" y="2606"/>
                    <a:pt x="492" y="2421"/>
                    <a:pt x="390" y="2319"/>
                  </a:cubicBezTo>
                  <a:cubicBezTo>
                    <a:pt x="61" y="2668"/>
                    <a:pt x="61" y="2668"/>
                    <a:pt x="61" y="2668"/>
                  </a:cubicBezTo>
                  <a:cubicBezTo>
                    <a:pt x="246" y="2894"/>
                    <a:pt x="615" y="3078"/>
                    <a:pt x="985" y="3078"/>
                  </a:cubicBezTo>
                  <a:cubicBezTo>
                    <a:pt x="1375" y="3078"/>
                    <a:pt x="1683" y="2914"/>
                    <a:pt x="1868" y="2668"/>
                  </a:cubicBezTo>
                  <a:cubicBezTo>
                    <a:pt x="1991" y="2504"/>
                    <a:pt x="2052" y="2299"/>
                    <a:pt x="2052" y="1929"/>
                  </a:cubicBezTo>
                  <a:cubicBezTo>
                    <a:pt x="2052" y="40"/>
                    <a:pt x="2052" y="40"/>
                    <a:pt x="2052" y="40"/>
                  </a:cubicBezTo>
                  <a:lnTo>
                    <a:pt x="1539" y="40"/>
                  </a:lnTo>
                  <a:close/>
                  <a:moveTo>
                    <a:pt x="1026" y="1560"/>
                  </a:moveTo>
                  <a:lnTo>
                    <a:pt x="1026" y="1560"/>
                  </a:lnTo>
                  <a:cubicBezTo>
                    <a:pt x="718" y="1560"/>
                    <a:pt x="533" y="1334"/>
                    <a:pt x="533" y="1046"/>
                  </a:cubicBezTo>
                  <a:cubicBezTo>
                    <a:pt x="533" y="759"/>
                    <a:pt x="718" y="513"/>
                    <a:pt x="1026" y="513"/>
                  </a:cubicBezTo>
                  <a:cubicBezTo>
                    <a:pt x="1313" y="513"/>
                    <a:pt x="1518" y="759"/>
                    <a:pt x="1518" y="1046"/>
                  </a:cubicBezTo>
                  <a:cubicBezTo>
                    <a:pt x="1518" y="1334"/>
                    <a:pt x="1313" y="1560"/>
                    <a:pt x="1026" y="156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0" name="Freeform 68">
              <a:extLst>
                <a:ext uri="{FF2B5EF4-FFF2-40B4-BE49-F238E27FC236}">
                  <a16:creationId xmlns:a16="http://schemas.microsoft.com/office/drawing/2014/main" id="{6C3836E7-8F67-930E-548C-B837D73E612C}"/>
                </a:ext>
              </a:extLst>
            </p:cNvPr>
            <p:cNvSpPr>
              <a:spLocks noChangeArrowheads="1"/>
            </p:cNvSpPr>
            <p:nvPr/>
          </p:nvSpPr>
          <p:spPr bwMode="black">
            <a:xfrm>
              <a:off x="2810612" y="852792"/>
              <a:ext cx="232952" cy="232952"/>
            </a:xfrm>
            <a:custGeom>
              <a:avLst/>
              <a:gdLst>
                <a:gd name="T0" fmla="*/ 801 w 802"/>
                <a:gd name="T1" fmla="*/ 410 h 801"/>
                <a:gd name="T2" fmla="*/ 801 w 802"/>
                <a:gd name="T3" fmla="*/ 410 h 801"/>
                <a:gd name="T4" fmla="*/ 391 w 802"/>
                <a:gd name="T5" fmla="*/ 0 h 801"/>
                <a:gd name="T6" fmla="*/ 0 w 802"/>
                <a:gd name="T7" fmla="*/ 410 h 801"/>
                <a:gd name="T8" fmla="*/ 391 w 802"/>
                <a:gd name="T9" fmla="*/ 800 h 801"/>
                <a:gd name="T10" fmla="*/ 801 w 802"/>
                <a:gd name="T11" fmla="*/ 410 h 801"/>
              </a:gdLst>
              <a:ahLst/>
              <a:cxnLst>
                <a:cxn ang="0">
                  <a:pos x="T0" y="T1"/>
                </a:cxn>
                <a:cxn ang="0">
                  <a:pos x="T2" y="T3"/>
                </a:cxn>
                <a:cxn ang="0">
                  <a:pos x="T4" y="T5"/>
                </a:cxn>
                <a:cxn ang="0">
                  <a:pos x="T6" y="T7"/>
                </a:cxn>
                <a:cxn ang="0">
                  <a:pos x="T8" y="T9"/>
                </a:cxn>
                <a:cxn ang="0">
                  <a:pos x="T10" y="T11"/>
                </a:cxn>
              </a:cxnLst>
              <a:rect l="0" t="0" r="r" b="b"/>
              <a:pathLst>
                <a:path w="802" h="801">
                  <a:moveTo>
                    <a:pt x="801" y="410"/>
                  </a:moveTo>
                  <a:lnTo>
                    <a:pt x="801" y="410"/>
                  </a:lnTo>
                  <a:cubicBezTo>
                    <a:pt x="801" y="185"/>
                    <a:pt x="616" y="0"/>
                    <a:pt x="391" y="0"/>
                  </a:cubicBezTo>
                  <a:cubicBezTo>
                    <a:pt x="185" y="0"/>
                    <a:pt x="0" y="185"/>
                    <a:pt x="0" y="410"/>
                  </a:cubicBezTo>
                  <a:cubicBezTo>
                    <a:pt x="0" y="616"/>
                    <a:pt x="185" y="800"/>
                    <a:pt x="391" y="800"/>
                  </a:cubicBezTo>
                  <a:cubicBezTo>
                    <a:pt x="616" y="800"/>
                    <a:pt x="801" y="616"/>
                    <a:pt x="801" y="41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1" name="Freeform 69">
              <a:extLst>
                <a:ext uri="{FF2B5EF4-FFF2-40B4-BE49-F238E27FC236}">
                  <a16:creationId xmlns:a16="http://schemas.microsoft.com/office/drawing/2014/main" id="{381EF6DD-012D-43C6-8FC5-697A9880F113}"/>
                </a:ext>
              </a:extLst>
            </p:cNvPr>
            <p:cNvSpPr>
              <a:spLocks noChangeArrowheads="1"/>
            </p:cNvSpPr>
            <p:nvPr/>
          </p:nvSpPr>
          <p:spPr bwMode="black">
            <a:xfrm>
              <a:off x="2584060" y="877110"/>
              <a:ext cx="154875" cy="578540"/>
            </a:xfrm>
            <a:custGeom>
              <a:avLst/>
              <a:gdLst>
                <a:gd name="T0" fmla="*/ 534 w 535"/>
                <a:gd name="T1" fmla="*/ 0 h 1992"/>
                <a:gd name="T2" fmla="*/ 0 w 535"/>
                <a:gd name="T3" fmla="*/ 0 h 1992"/>
                <a:gd name="T4" fmla="*/ 0 w 535"/>
                <a:gd name="T5" fmla="*/ 1991 h 1992"/>
                <a:gd name="T6" fmla="*/ 534 w 535"/>
                <a:gd name="T7" fmla="*/ 1991 h 1992"/>
                <a:gd name="T8" fmla="*/ 534 w 535"/>
                <a:gd name="T9" fmla="*/ 0 h 1992"/>
              </a:gdLst>
              <a:ahLst/>
              <a:cxnLst>
                <a:cxn ang="0">
                  <a:pos x="T0" y="T1"/>
                </a:cxn>
                <a:cxn ang="0">
                  <a:pos x="T2" y="T3"/>
                </a:cxn>
                <a:cxn ang="0">
                  <a:pos x="T4" y="T5"/>
                </a:cxn>
                <a:cxn ang="0">
                  <a:pos x="T6" y="T7"/>
                </a:cxn>
                <a:cxn ang="0">
                  <a:pos x="T8" y="T9"/>
                </a:cxn>
              </a:cxnLst>
              <a:rect l="0" t="0" r="r" b="b"/>
              <a:pathLst>
                <a:path w="535" h="1992">
                  <a:moveTo>
                    <a:pt x="534" y="0"/>
                  </a:moveTo>
                  <a:lnTo>
                    <a:pt x="0" y="0"/>
                  </a:lnTo>
                  <a:lnTo>
                    <a:pt x="0" y="1991"/>
                  </a:lnTo>
                  <a:lnTo>
                    <a:pt x="534" y="1991"/>
                  </a:lnTo>
                  <a:lnTo>
                    <a:pt x="534"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2" name="Freeform 70">
              <a:extLst>
                <a:ext uri="{FF2B5EF4-FFF2-40B4-BE49-F238E27FC236}">
                  <a16:creationId xmlns:a16="http://schemas.microsoft.com/office/drawing/2014/main" id="{C4902079-FB7F-293F-B6FB-07E26D366DC1}"/>
                </a:ext>
              </a:extLst>
            </p:cNvPr>
            <p:cNvSpPr>
              <a:spLocks noChangeArrowheads="1"/>
            </p:cNvSpPr>
            <p:nvPr/>
          </p:nvSpPr>
          <p:spPr bwMode="black">
            <a:xfrm>
              <a:off x="5586836" y="697917"/>
              <a:ext cx="524782" cy="751334"/>
            </a:xfrm>
            <a:custGeom>
              <a:avLst/>
              <a:gdLst>
                <a:gd name="T0" fmla="*/ 554 w 1807"/>
                <a:gd name="T1" fmla="*/ 1847 h 2587"/>
                <a:gd name="T2" fmla="*/ 554 w 1807"/>
                <a:gd name="T3" fmla="*/ 0 h 2587"/>
                <a:gd name="T4" fmla="*/ 0 w 1807"/>
                <a:gd name="T5" fmla="*/ 0 h 2587"/>
                <a:gd name="T6" fmla="*/ 0 w 1807"/>
                <a:gd name="T7" fmla="*/ 2217 h 2587"/>
                <a:gd name="T8" fmla="*/ 0 w 1807"/>
                <a:gd name="T9" fmla="*/ 2381 h 2587"/>
                <a:gd name="T10" fmla="*/ 0 w 1807"/>
                <a:gd name="T11" fmla="*/ 2586 h 2587"/>
                <a:gd name="T12" fmla="*/ 1806 w 1807"/>
                <a:gd name="T13" fmla="*/ 2586 h 2587"/>
                <a:gd name="T14" fmla="*/ 1806 w 1807"/>
                <a:gd name="T15" fmla="*/ 2094 h 2587"/>
                <a:gd name="T16" fmla="*/ 554 w 1807"/>
                <a:gd name="T17" fmla="*/ 2094 h 2587"/>
                <a:gd name="T18" fmla="*/ 554 w 1807"/>
                <a:gd name="T19" fmla="*/ 1847 h 2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7" h="2587">
                  <a:moveTo>
                    <a:pt x="554" y="1847"/>
                  </a:moveTo>
                  <a:lnTo>
                    <a:pt x="554" y="0"/>
                  </a:lnTo>
                  <a:lnTo>
                    <a:pt x="0" y="0"/>
                  </a:lnTo>
                  <a:lnTo>
                    <a:pt x="0" y="2217"/>
                  </a:lnTo>
                  <a:lnTo>
                    <a:pt x="0" y="2381"/>
                  </a:lnTo>
                  <a:lnTo>
                    <a:pt x="0" y="2586"/>
                  </a:lnTo>
                  <a:lnTo>
                    <a:pt x="1806" y="2586"/>
                  </a:lnTo>
                  <a:lnTo>
                    <a:pt x="1806" y="2094"/>
                  </a:lnTo>
                  <a:lnTo>
                    <a:pt x="554" y="2094"/>
                  </a:lnTo>
                  <a:lnTo>
                    <a:pt x="554" y="184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3" name="Freeform 71">
              <a:extLst>
                <a:ext uri="{FF2B5EF4-FFF2-40B4-BE49-F238E27FC236}">
                  <a16:creationId xmlns:a16="http://schemas.microsoft.com/office/drawing/2014/main" id="{3DDD0731-E1BC-D044-24AF-1204BA7BE271}"/>
                </a:ext>
              </a:extLst>
            </p:cNvPr>
            <p:cNvSpPr>
              <a:spLocks noChangeArrowheads="1"/>
            </p:cNvSpPr>
            <p:nvPr/>
          </p:nvSpPr>
          <p:spPr bwMode="black">
            <a:xfrm>
              <a:off x="6188416" y="865591"/>
              <a:ext cx="554221" cy="601579"/>
            </a:xfrm>
            <a:custGeom>
              <a:avLst/>
              <a:gdLst>
                <a:gd name="T0" fmla="*/ 1867 w 1909"/>
                <a:gd name="T1" fmla="*/ 1704 h 2074"/>
                <a:gd name="T2" fmla="*/ 1867 w 1909"/>
                <a:gd name="T3" fmla="*/ 1704 h 2074"/>
                <a:gd name="T4" fmla="*/ 1046 w 1909"/>
                <a:gd name="T5" fmla="*/ 2073 h 2074"/>
                <a:gd name="T6" fmla="*/ 0 w 1909"/>
                <a:gd name="T7" fmla="*/ 1026 h 2074"/>
                <a:gd name="T8" fmla="*/ 985 w 1909"/>
                <a:gd name="T9" fmla="*/ 0 h 2074"/>
                <a:gd name="T10" fmla="*/ 1908 w 1909"/>
                <a:gd name="T11" fmla="*/ 1006 h 2074"/>
                <a:gd name="T12" fmla="*/ 1908 w 1909"/>
                <a:gd name="T13" fmla="*/ 1170 h 2074"/>
                <a:gd name="T14" fmla="*/ 533 w 1909"/>
                <a:gd name="T15" fmla="*/ 1170 h 2074"/>
                <a:gd name="T16" fmla="*/ 1067 w 1909"/>
                <a:gd name="T17" fmla="*/ 1642 h 2074"/>
                <a:gd name="T18" fmla="*/ 1560 w 1909"/>
                <a:gd name="T19" fmla="*/ 1396 h 2074"/>
                <a:gd name="T20" fmla="*/ 1867 w 1909"/>
                <a:gd name="T21" fmla="*/ 1704 h 2074"/>
                <a:gd name="T22" fmla="*/ 1374 w 1909"/>
                <a:gd name="T23" fmla="*/ 780 h 2074"/>
                <a:gd name="T24" fmla="*/ 1374 w 1909"/>
                <a:gd name="T25" fmla="*/ 780 h 2074"/>
                <a:gd name="T26" fmla="*/ 985 w 1909"/>
                <a:gd name="T27" fmla="*/ 431 h 2074"/>
                <a:gd name="T28" fmla="*/ 553 w 1909"/>
                <a:gd name="T29" fmla="*/ 780 h 2074"/>
                <a:gd name="T30" fmla="*/ 1374 w 1909"/>
                <a:gd name="T31" fmla="*/ 780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09" h="2074">
                  <a:moveTo>
                    <a:pt x="1867" y="1704"/>
                  </a:moveTo>
                  <a:lnTo>
                    <a:pt x="1867" y="1704"/>
                  </a:lnTo>
                  <a:cubicBezTo>
                    <a:pt x="1662" y="1929"/>
                    <a:pt x="1354" y="2073"/>
                    <a:pt x="1046" y="2073"/>
                  </a:cubicBezTo>
                  <a:cubicBezTo>
                    <a:pt x="451" y="2073"/>
                    <a:pt x="0" y="1663"/>
                    <a:pt x="0" y="1026"/>
                  </a:cubicBezTo>
                  <a:cubicBezTo>
                    <a:pt x="0" y="472"/>
                    <a:pt x="389" y="0"/>
                    <a:pt x="985" y="0"/>
                  </a:cubicBezTo>
                  <a:cubicBezTo>
                    <a:pt x="1518" y="0"/>
                    <a:pt x="1908" y="451"/>
                    <a:pt x="1908" y="1006"/>
                  </a:cubicBezTo>
                  <a:cubicBezTo>
                    <a:pt x="1908" y="1067"/>
                    <a:pt x="1908" y="1108"/>
                    <a:pt x="1908" y="1170"/>
                  </a:cubicBezTo>
                  <a:cubicBezTo>
                    <a:pt x="533" y="1170"/>
                    <a:pt x="533" y="1170"/>
                    <a:pt x="533" y="1170"/>
                  </a:cubicBezTo>
                  <a:cubicBezTo>
                    <a:pt x="553" y="1437"/>
                    <a:pt x="779" y="1642"/>
                    <a:pt x="1067" y="1642"/>
                  </a:cubicBezTo>
                  <a:cubicBezTo>
                    <a:pt x="1292" y="1642"/>
                    <a:pt x="1457" y="1498"/>
                    <a:pt x="1560" y="1396"/>
                  </a:cubicBezTo>
                  <a:lnTo>
                    <a:pt x="1867" y="1704"/>
                  </a:lnTo>
                  <a:close/>
                  <a:moveTo>
                    <a:pt x="1374" y="780"/>
                  </a:moveTo>
                  <a:lnTo>
                    <a:pt x="1374" y="780"/>
                  </a:lnTo>
                  <a:cubicBezTo>
                    <a:pt x="1354" y="595"/>
                    <a:pt x="1190" y="431"/>
                    <a:pt x="985" y="431"/>
                  </a:cubicBezTo>
                  <a:cubicBezTo>
                    <a:pt x="759" y="431"/>
                    <a:pt x="574" y="595"/>
                    <a:pt x="553" y="780"/>
                  </a:cubicBezTo>
                  <a:lnTo>
                    <a:pt x="1374" y="78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4" name="Freeform 72">
              <a:extLst>
                <a:ext uri="{FF2B5EF4-FFF2-40B4-BE49-F238E27FC236}">
                  <a16:creationId xmlns:a16="http://schemas.microsoft.com/office/drawing/2014/main" id="{D17BEC9A-C0E0-994C-D787-2C6C030884F5}"/>
                </a:ext>
              </a:extLst>
            </p:cNvPr>
            <p:cNvSpPr>
              <a:spLocks noChangeArrowheads="1"/>
            </p:cNvSpPr>
            <p:nvPr/>
          </p:nvSpPr>
          <p:spPr bwMode="black">
            <a:xfrm>
              <a:off x="6796395" y="877110"/>
              <a:ext cx="995806" cy="578540"/>
            </a:xfrm>
            <a:custGeom>
              <a:avLst/>
              <a:gdLst>
                <a:gd name="T0" fmla="*/ 1704 w 3429"/>
                <a:gd name="T1" fmla="*/ 821 h 1992"/>
                <a:gd name="T2" fmla="*/ 2217 w 3429"/>
                <a:gd name="T3" fmla="*/ 1991 h 1992"/>
                <a:gd name="T4" fmla="*/ 2587 w 3429"/>
                <a:gd name="T5" fmla="*/ 1991 h 1992"/>
                <a:gd name="T6" fmla="*/ 3428 w 3429"/>
                <a:gd name="T7" fmla="*/ 0 h 1992"/>
                <a:gd name="T8" fmla="*/ 2874 w 3429"/>
                <a:gd name="T9" fmla="*/ 0 h 1992"/>
                <a:gd name="T10" fmla="*/ 2402 w 3429"/>
                <a:gd name="T11" fmla="*/ 1149 h 1992"/>
                <a:gd name="T12" fmla="*/ 1889 w 3429"/>
                <a:gd name="T13" fmla="*/ 0 h 1992"/>
                <a:gd name="T14" fmla="*/ 1519 w 3429"/>
                <a:gd name="T15" fmla="*/ 0 h 1992"/>
                <a:gd name="T16" fmla="*/ 1027 w 3429"/>
                <a:gd name="T17" fmla="*/ 1149 h 1992"/>
                <a:gd name="T18" fmla="*/ 534 w 3429"/>
                <a:gd name="T19" fmla="*/ 0 h 1992"/>
                <a:gd name="T20" fmla="*/ 0 w 3429"/>
                <a:gd name="T21" fmla="*/ 0 h 1992"/>
                <a:gd name="T22" fmla="*/ 842 w 3429"/>
                <a:gd name="T23" fmla="*/ 1991 h 1992"/>
                <a:gd name="T24" fmla="*/ 1211 w 3429"/>
                <a:gd name="T25" fmla="*/ 1991 h 1992"/>
                <a:gd name="T26" fmla="*/ 1704 w 3429"/>
                <a:gd name="T27" fmla="*/ 821 h 1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29" h="1992">
                  <a:moveTo>
                    <a:pt x="1704" y="821"/>
                  </a:moveTo>
                  <a:lnTo>
                    <a:pt x="2217" y="1991"/>
                  </a:lnTo>
                  <a:lnTo>
                    <a:pt x="2587" y="1991"/>
                  </a:lnTo>
                  <a:lnTo>
                    <a:pt x="3428" y="0"/>
                  </a:lnTo>
                  <a:lnTo>
                    <a:pt x="2874" y="0"/>
                  </a:lnTo>
                  <a:lnTo>
                    <a:pt x="2402" y="1149"/>
                  </a:lnTo>
                  <a:lnTo>
                    <a:pt x="1889" y="0"/>
                  </a:lnTo>
                  <a:lnTo>
                    <a:pt x="1519" y="0"/>
                  </a:lnTo>
                  <a:lnTo>
                    <a:pt x="1027" y="1149"/>
                  </a:lnTo>
                  <a:lnTo>
                    <a:pt x="534" y="0"/>
                  </a:lnTo>
                  <a:lnTo>
                    <a:pt x="0" y="0"/>
                  </a:lnTo>
                  <a:lnTo>
                    <a:pt x="842" y="1991"/>
                  </a:lnTo>
                  <a:lnTo>
                    <a:pt x="1211" y="1991"/>
                  </a:lnTo>
                  <a:lnTo>
                    <a:pt x="1704" y="82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5" name="Freeform 73">
              <a:extLst>
                <a:ext uri="{FF2B5EF4-FFF2-40B4-BE49-F238E27FC236}">
                  <a16:creationId xmlns:a16="http://schemas.microsoft.com/office/drawing/2014/main" id="{54635A83-B25D-B06E-217B-80F0C7993ADE}"/>
                </a:ext>
              </a:extLst>
            </p:cNvPr>
            <p:cNvSpPr>
              <a:spLocks noChangeArrowheads="1"/>
            </p:cNvSpPr>
            <p:nvPr/>
          </p:nvSpPr>
          <p:spPr bwMode="black">
            <a:xfrm>
              <a:off x="7886918" y="609600"/>
              <a:ext cx="208632" cy="197113"/>
            </a:xfrm>
            <a:custGeom>
              <a:avLst/>
              <a:gdLst>
                <a:gd name="T0" fmla="*/ 349 w 719"/>
                <a:gd name="T1" fmla="*/ 0 h 678"/>
                <a:gd name="T2" fmla="*/ 349 w 719"/>
                <a:gd name="T3" fmla="*/ 0 h 678"/>
                <a:gd name="T4" fmla="*/ 0 w 719"/>
                <a:gd name="T5" fmla="*/ 329 h 678"/>
                <a:gd name="T6" fmla="*/ 349 w 719"/>
                <a:gd name="T7" fmla="*/ 677 h 678"/>
                <a:gd name="T8" fmla="*/ 718 w 719"/>
                <a:gd name="T9" fmla="*/ 329 h 678"/>
                <a:gd name="T10" fmla="*/ 349 w 719"/>
                <a:gd name="T11" fmla="*/ 0 h 678"/>
              </a:gdLst>
              <a:ahLst/>
              <a:cxnLst>
                <a:cxn ang="0">
                  <a:pos x="T0" y="T1"/>
                </a:cxn>
                <a:cxn ang="0">
                  <a:pos x="T2" y="T3"/>
                </a:cxn>
                <a:cxn ang="0">
                  <a:pos x="T4" y="T5"/>
                </a:cxn>
                <a:cxn ang="0">
                  <a:pos x="T6" y="T7"/>
                </a:cxn>
                <a:cxn ang="0">
                  <a:pos x="T8" y="T9"/>
                </a:cxn>
                <a:cxn ang="0">
                  <a:pos x="T10" y="T11"/>
                </a:cxn>
              </a:cxnLst>
              <a:rect l="0" t="0" r="r" b="b"/>
              <a:pathLst>
                <a:path w="719" h="678">
                  <a:moveTo>
                    <a:pt x="349" y="0"/>
                  </a:moveTo>
                  <a:lnTo>
                    <a:pt x="349" y="0"/>
                  </a:lnTo>
                  <a:cubicBezTo>
                    <a:pt x="164" y="0"/>
                    <a:pt x="0" y="144"/>
                    <a:pt x="0" y="329"/>
                  </a:cubicBezTo>
                  <a:cubicBezTo>
                    <a:pt x="0" y="534"/>
                    <a:pt x="164" y="677"/>
                    <a:pt x="349" y="677"/>
                  </a:cubicBezTo>
                  <a:cubicBezTo>
                    <a:pt x="554" y="677"/>
                    <a:pt x="718" y="534"/>
                    <a:pt x="718" y="329"/>
                  </a:cubicBezTo>
                  <a:cubicBezTo>
                    <a:pt x="718" y="144"/>
                    <a:pt x="554" y="0"/>
                    <a:pt x="34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6" name="Freeform 74">
              <a:extLst>
                <a:ext uri="{FF2B5EF4-FFF2-40B4-BE49-F238E27FC236}">
                  <a16:creationId xmlns:a16="http://schemas.microsoft.com/office/drawing/2014/main" id="{96838336-07F4-355B-D00D-5F3D18F71901}"/>
                </a:ext>
              </a:extLst>
            </p:cNvPr>
            <p:cNvSpPr>
              <a:spLocks noChangeArrowheads="1"/>
            </p:cNvSpPr>
            <p:nvPr/>
          </p:nvSpPr>
          <p:spPr bwMode="black">
            <a:xfrm>
              <a:off x="7909957" y="877110"/>
              <a:ext cx="154874" cy="578540"/>
            </a:xfrm>
            <a:custGeom>
              <a:avLst/>
              <a:gdLst>
                <a:gd name="T0" fmla="*/ 533 w 534"/>
                <a:gd name="T1" fmla="*/ 0 h 1992"/>
                <a:gd name="T2" fmla="*/ 0 w 534"/>
                <a:gd name="T3" fmla="*/ 0 h 1992"/>
                <a:gd name="T4" fmla="*/ 0 w 534"/>
                <a:gd name="T5" fmla="*/ 1991 h 1992"/>
                <a:gd name="T6" fmla="*/ 533 w 534"/>
                <a:gd name="T7" fmla="*/ 1991 h 1992"/>
                <a:gd name="T8" fmla="*/ 533 w 534"/>
                <a:gd name="T9" fmla="*/ 0 h 1992"/>
              </a:gdLst>
              <a:ahLst/>
              <a:cxnLst>
                <a:cxn ang="0">
                  <a:pos x="T0" y="T1"/>
                </a:cxn>
                <a:cxn ang="0">
                  <a:pos x="T2" y="T3"/>
                </a:cxn>
                <a:cxn ang="0">
                  <a:pos x="T4" y="T5"/>
                </a:cxn>
                <a:cxn ang="0">
                  <a:pos x="T6" y="T7"/>
                </a:cxn>
                <a:cxn ang="0">
                  <a:pos x="T8" y="T9"/>
                </a:cxn>
              </a:cxnLst>
              <a:rect l="0" t="0" r="r" b="b"/>
              <a:pathLst>
                <a:path w="534" h="1992">
                  <a:moveTo>
                    <a:pt x="533" y="0"/>
                  </a:moveTo>
                  <a:lnTo>
                    <a:pt x="0" y="0"/>
                  </a:lnTo>
                  <a:lnTo>
                    <a:pt x="0" y="1991"/>
                  </a:lnTo>
                  <a:lnTo>
                    <a:pt x="533" y="1991"/>
                  </a:lnTo>
                  <a:lnTo>
                    <a:pt x="533"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7" name="Freeform 75">
              <a:extLst>
                <a:ext uri="{FF2B5EF4-FFF2-40B4-BE49-F238E27FC236}">
                  <a16:creationId xmlns:a16="http://schemas.microsoft.com/office/drawing/2014/main" id="{E1B010A3-A065-4F58-AFBE-0C468840A1EF}"/>
                </a:ext>
              </a:extLst>
            </p:cNvPr>
            <p:cNvSpPr>
              <a:spLocks noChangeArrowheads="1"/>
            </p:cNvSpPr>
            <p:nvPr/>
          </p:nvSpPr>
          <p:spPr bwMode="black">
            <a:xfrm>
              <a:off x="8214586" y="865591"/>
              <a:ext cx="459504" cy="601579"/>
            </a:xfrm>
            <a:custGeom>
              <a:avLst/>
              <a:gdLst>
                <a:gd name="T0" fmla="*/ 0 w 1581"/>
                <a:gd name="T1" fmla="*/ 1806 h 2074"/>
                <a:gd name="T2" fmla="*/ 0 w 1581"/>
                <a:gd name="T3" fmla="*/ 1806 h 2074"/>
                <a:gd name="T4" fmla="*/ 800 w 1581"/>
                <a:gd name="T5" fmla="*/ 2073 h 2074"/>
                <a:gd name="T6" fmla="*/ 1580 w 1581"/>
                <a:gd name="T7" fmla="*/ 1458 h 2074"/>
                <a:gd name="T8" fmla="*/ 615 w 1581"/>
                <a:gd name="T9" fmla="*/ 595 h 2074"/>
                <a:gd name="T10" fmla="*/ 903 w 1581"/>
                <a:gd name="T11" fmla="*/ 451 h 2074"/>
                <a:gd name="T12" fmla="*/ 1272 w 1581"/>
                <a:gd name="T13" fmla="*/ 575 h 2074"/>
                <a:gd name="T14" fmla="*/ 1519 w 1581"/>
                <a:gd name="T15" fmla="*/ 185 h 2074"/>
                <a:gd name="T16" fmla="*/ 862 w 1581"/>
                <a:gd name="T17" fmla="*/ 0 h 2074"/>
                <a:gd name="T18" fmla="*/ 82 w 1581"/>
                <a:gd name="T19" fmla="*/ 615 h 2074"/>
                <a:gd name="T20" fmla="*/ 1046 w 1581"/>
                <a:gd name="T21" fmla="*/ 1437 h 2074"/>
                <a:gd name="T22" fmla="*/ 800 w 1581"/>
                <a:gd name="T23" fmla="*/ 1622 h 2074"/>
                <a:gd name="T24" fmla="*/ 246 w 1581"/>
                <a:gd name="T25" fmla="*/ 1416 h 2074"/>
                <a:gd name="T26" fmla="*/ 0 w 1581"/>
                <a:gd name="T27" fmla="*/ 1806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81" h="2074">
                  <a:moveTo>
                    <a:pt x="0" y="1806"/>
                  </a:moveTo>
                  <a:lnTo>
                    <a:pt x="0" y="1806"/>
                  </a:lnTo>
                  <a:cubicBezTo>
                    <a:pt x="225" y="1971"/>
                    <a:pt x="513" y="2073"/>
                    <a:pt x="800" y="2073"/>
                  </a:cubicBezTo>
                  <a:cubicBezTo>
                    <a:pt x="1211" y="2073"/>
                    <a:pt x="1580" y="1827"/>
                    <a:pt x="1580" y="1458"/>
                  </a:cubicBezTo>
                  <a:cubicBezTo>
                    <a:pt x="1580" y="759"/>
                    <a:pt x="615" y="862"/>
                    <a:pt x="615" y="595"/>
                  </a:cubicBezTo>
                  <a:cubicBezTo>
                    <a:pt x="615" y="493"/>
                    <a:pt x="739" y="451"/>
                    <a:pt x="903" y="451"/>
                  </a:cubicBezTo>
                  <a:cubicBezTo>
                    <a:pt x="1046" y="451"/>
                    <a:pt x="1170" y="513"/>
                    <a:pt x="1272" y="575"/>
                  </a:cubicBezTo>
                  <a:cubicBezTo>
                    <a:pt x="1519" y="185"/>
                    <a:pt x="1519" y="185"/>
                    <a:pt x="1519" y="185"/>
                  </a:cubicBezTo>
                  <a:cubicBezTo>
                    <a:pt x="1396" y="82"/>
                    <a:pt x="1108" y="0"/>
                    <a:pt x="862" y="0"/>
                  </a:cubicBezTo>
                  <a:cubicBezTo>
                    <a:pt x="451" y="0"/>
                    <a:pt x="82" y="226"/>
                    <a:pt x="82" y="615"/>
                  </a:cubicBezTo>
                  <a:cubicBezTo>
                    <a:pt x="82" y="1252"/>
                    <a:pt x="1046" y="1149"/>
                    <a:pt x="1046" y="1437"/>
                  </a:cubicBezTo>
                  <a:cubicBezTo>
                    <a:pt x="1046" y="1540"/>
                    <a:pt x="944" y="1622"/>
                    <a:pt x="800" y="1622"/>
                  </a:cubicBezTo>
                  <a:cubicBezTo>
                    <a:pt x="595" y="1622"/>
                    <a:pt x="389" y="1540"/>
                    <a:pt x="246" y="1416"/>
                  </a:cubicBezTo>
                  <a:lnTo>
                    <a:pt x="0" y="180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8" name="Oval 3">
              <a:extLst>
                <a:ext uri="{FF2B5EF4-FFF2-40B4-BE49-F238E27FC236}">
                  <a16:creationId xmlns:a16="http://schemas.microsoft.com/office/drawing/2014/main" id="{F6CAC1D2-A6F3-13D1-F143-C005A84B263D}"/>
                </a:ext>
              </a:extLst>
            </p:cNvPr>
            <p:cNvSpPr/>
            <p:nvPr/>
          </p:nvSpPr>
          <p:spPr bwMode="black">
            <a:xfrm>
              <a:off x="1827606" y="865591"/>
              <a:ext cx="612648" cy="603504"/>
            </a:xfrm>
            <a:custGeom>
              <a:avLst/>
              <a:gdLst/>
              <a:ahLst/>
              <a:cxnLst/>
              <a:rect l="l" t="t" r="r" b="b"/>
              <a:pathLst>
                <a:path w="612648" h="603504">
                  <a:moveTo>
                    <a:pt x="306324" y="141732"/>
                  </a:moveTo>
                  <a:cubicBezTo>
                    <a:pt x="222997" y="141732"/>
                    <a:pt x="155448" y="213375"/>
                    <a:pt x="155448" y="301752"/>
                  </a:cubicBezTo>
                  <a:cubicBezTo>
                    <a:pt x="155448" y="390129"/>
                    <a:pt x="222997" y="461772"/>
                    <a:pt x="306324" y="461772"/>
                  </a:cubicBezTo>
                  <a:cubicBezTo>
                    <a:pt x="389651" y="461772"/>
                    <a:pt x="457200" y="390129"/>
                    <a:pt x="457200" y="301752"/>
                  </a:cubicBezTo>
                  <a:cubicBezTo>
                    <a:pt x="457200" y="213375"/>
                    <a:pt x="389651" y="141732"/>
                    <a:pt x="306324" y="141732"/>
                  </a:cubicBezTo>
                  <a:close/>
                  <a:moveTo>
                    <a:pt x="306324" y="0"/>
                  </a:moveTo>
                  <a:cubicBezTo>
                    <a:pt x="475502" y="0"/>
                    <a:pt x="612648" y="135099"/>
                    <a:pt x="612648" y="301752"/>
                  </a:cubicBezTo>
                  <a:cubicBezTo>
                    <a:pt x="612648" y="468405"/>
                    <a:pt x="475502" y="603504"/>
                    <a:pt x="306324" y="603504"/>
                  </a:cubicBezTo>
                  <a:cubicBezTo>
                    <a:pt x="137146" y="603504"/>
                    <a:pt x="0" y="468405"/>
                    <a:pt x="0" y="301752"/>
                  </a:cubicBezTo>
                  <a:cubicBezTo>
                    <a:pt x="0" y="135099"/>
                    <a:pt x="137146" y="0"/>
                    <a:pt x="306324" y="0"/>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002987216"/>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guide id="2" pos="2856">
          <p15:clr>
            <a:srgbClr val="FBAE40"/>
          </p15:clr>
        </p15:guide>
        <p15:guide id="3" pos="216">
          <p15:clr>
            <a:srgbClr val="FBAE40"/>
          </p15:clr>
        </p15:guide>
        <p15:guide id="4" orient="horz" pos="1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2 Photos">
    <p:spTree>
      <p:nvGrpSpPr>
        <p:cNvPr id="1" name=""/>
        <p:cNvGrpSpPr/>
        <p:nvPr/>
      </p:nvGrpSpPr>
      <p:grpSpPr>
        <a:xfrm>
          <a:off x="0" y="0"/>
          <a:ext cx="0" cy="0"/>
          <a:chOff x="0" y="0"/>
          <a:chExt cx="0" cy="0"/>
        </a:xfrm>
      </p:grpSpPr>
      <p:sp>
        <p:nvSpPr>
          <p:cNvPr id="2" name="Title 1"/>
          <p:cNvSpPr>
            <a:spLocks noGrp="1"/>
          </p:cNvSpPr>
          <p:nvPr>
            <p:ph type="title"/>
          </p:nvPr>
        </p:nvSpPr>
        <p:spPr>
          <a:xfrm>
            <a:off x="487680" y="332541"/>
            <a:ext cx="11211137" cy="1005840"/>
          </a:xfrm>
        </p:spPr>
        <p:txBody>
          <a:bodyPr anchor="ctr"/>
          <a:lstStyle/>
          <a:p>
            <a:r>
              <a:rPr lang="en-US"/>
              <a:t>Click to edit Master title style</a:t>
            </a:r>
            <a:endParaRPr lang="en-US" dirty="0"/>
          </a:p>
        </p:txBody>
      </p:sp>
      <p:sp>
        <p:nvSpPr>
          <p:cNvPr id="3" name="Content Placeholder 2"/>
          <p:cNvSpPr>
            <a:spLocks noGrp="1"/>
          </p:cNvSpPr>
          <p:nvPr>
            <p:ph idx="1" hasCustomPrompt="1"/>
          </p:nvPr>
        </p:nvSpPr>
        <p:spPr>
          <a:xfrm>
            <a:off x="482601" y="5019040"/>
            <a:ext cx="11216217" cy="927736"/>
          </a:xfrm>
        </p:spPr>
        <p:txBody>
          <a:bodyPr>
            <a:noAutofit/>
          </a:bodyPr>
          <a:lstStyle>
            <a:lvl1pPr marL="0" indent="0">
              <a:buNone/>
              <a:defRPr sz="1600" baseline="0"/>
            </a:lvl1pPr>
            <a:lvl2pPr marL="306908" indent="0">
              <a:buNone/>
              <a:defRPr sz="1600"/>
            </a:lvl2pPr>
            <a:lvl3pPr marL="613818" indent="0">
              <a:buNone/>
              <a:defRPr sz="1600"/>
            </a:lvl3pPr>
            <a:lvl4pPr marL="910144" indent="0">
              <a:buNone/>
              <a:defRPr sz="1600"/>
            </a:lvl4pPr>
            <a:lvl5pPr marL="1214936" indent="0">
              <a:buNone/>
              <a:defRPr sz="1600"/>
            </a:lvl5pPr>
          </a:lstStyle>
          <a:p>
            <a:pPr lvl="0"/>
            <a:r>
              <a:rPr lang="en-US" dirty="0"/>
              <a:t>Add text here to provide added context for the images in on this slide. </a:t>
            </a:r>
          </a:p>
        </p:txBody>
      </p:sp>
      <p:sp>
        <p:nvSpPr>
          <p:cNvPr id="4" name="Date Placeholder 3"/>
          <p:cNvSpPr>
            <a:spLocks noGrp="1"/>
          </p:cNvSpPr>
          <p:nvPr>
            <p:ph type="dt" sz="half" idx="10"/>
          </p:nvPr>
        </p:nvSpPr>
        <p:spPr/>
        <p:txBody>
          <a:bodyPr/>
          <a:lstStyle/>
          <a:p>
            <a:r>
              <a:rPr lang="en-US" dirty="0"/>
              <a:t>Month 00, 0000 (if needed)</a:t>
            </a:r>
          </a:p>
        </p:txBody>
      </p:sp>
      <p:sp>
        <p:nvSpPr>
          <p:cNvPr id="6" name="Slide Number Placeholder 5"/>
          <p:cNvSpPr>
            <a:spLocks noGrp="1"/>
          </p:cNvSpPr>
          <p:nvPr>
            <p:ph type="sldNum" sz="quarter" idx="12"/>
          </p:nvPr>
        </p:nvSpPr>
        <p:spPr>
          <a:xfrm>
            <a:off x="11502886" y="6309360"/>
            <a:ext cx="388732" cy="365760"/>
          </a:xfrm>
        </p:spPr>
        <p:txBody>
          <a:bodyPr/>
          <a:lstStyle/>
          <a:p>
            <a:pPr>
              <a:defRPr/>
            </a:pPr>
            <a:fld id="{1CD582F8-09C7-4834-9CB0-B472C8B98292}" type="slidenum">
              <a:rPr lang="en-US" smtClean="0"/>
              <a:pPr>
                <a:defRPr/>
              </a:pPr>
              <a:t>‹#›</a:t>
            </a:fld>
            <a:endParaRPr lang="en-US" dirty="0"/>
          </a:p>
        </p:txBody>
      </p:sp>
      <p:sp>
        <p:nvSpPr>
          <p:cNvPr id="7" name="Footer Placeholder 3"/>
          <p:cNvSpPr>
            <a:spLocks noGrp="1"/>
          </p:cNvSpPr>
          <p:nvPr>
            <p:ph type="ftr" sz="quarter" idx="3"/>
          </p:nvPr>
        </p:nvSpPr>
        <p:spPr>
          <a:xfrm>
            <a:off x="4055521" y="6339840"/>
            <a:ext cx="2133600" cy="243840"/>
          </a:xfrm>
          <a:prstGeom prst="rect">
            <a:avLst/>
          </a:prstGeom>
        </p:spPr>
        <p:txBody>
          <a:bodyPr lIns="0" tIns="0" rIns="0" bIns="0" anchor="b"/>
          <a:lstStyle>
            <a:lvl1pPr algn="l" rtl="0" fontAlgn="base">
              <a:spcBef>
                <a:spcPct val="0"/>
              </a:spcBef>
              <a:spcAft>
                <a:spcPct val="0"/>
              </a:spcAft>
              <a:defRPr lang="en-US" sz="1067" kern="1200" smtClean="0">
                <a:solidFill>
                  <a:schemeClr val="tx1"/>
                </a:solidFill>
                <a:latin typeface="Arial" charset="0"/>
                <a:ea typeface="+mn-ea"/>
                <a:cs typeface="Arial" charset="0"/>
              </a:defRPr>
            </a:lvl1pPr>
          </a:lstStyle>
          <a:p>
            <a:r>
              <a:rPr lang="en-US" dirty="0"/>
              <a:t>Footer (if needed)</a:t>
            </a:r>
          </a:p>
        </p:txBody>
      </p:sp>
      <p:sp>
        <p:nvSpPr>
          <p:cNvPr id="8" name="Picture Placeholder 2"/>
          <p:cNvSpPr>
            <a:spLocks noGrp="1"/>
          </p:cNvSpPr>
          <p:nvPr>
            <p:ph type="pic" sz="quarter" idx="13"/>
          </p:nvPr>
        </p:nvSpPr>
        <p:spPr>
          <a:xfrm>
            <a:off x="482600" y="1483360"/>
            <a:ext cx="5486400" cy="3261360"/>
          </a:xfrm>
          <a:prstGeom prst="rect">
            <a:avLst/>
          </a:prstGeom>
          <a:solidFill>
            <a:schemeClr val="tx1">
              <a:lumMod val="10000"/>
              <a:lumOff val="90000"/>
            </a:schemeClr>
          </a:solidFill>
        </p:spPr>
        <p:txBody>
          <a:bodyPr tIns="1548000" anchor="ctr"/>
          <a:lstStyle>
            <a:lvl1pPr marL="0" indent="0" algn="ctr">
              <a:buNone/>
              <a:defRPr sz="2000">
                <a:solidFill>
                  <a:schemeClr val="tx1">
                    <a:lumMod val="75000"/>
                    <a:lumOff val="25000"/>
                  </a:schemeClr>
                </a:solidFill>
              </a:defRPr>
            </a:lvl1pPr>
          </a:lstStyle>
          <a:p>
            <a:r>
              <a:rPr lang="en-US" dirty="0"/>
              <a:t>Click icon to add picture</a:t>
            </a:r>
          </a:p>
        </p:txBody>
      </p:sp>
      <p:sp>
        <p:nvSpPr>
          <p:cNvPr id="9" name="Picture Placeholder 2"/>
          <p:cNvSpPr>
            <a:spLocks noGrp="1"/>
          </p:cNvSpPr>
          <p:nvPr>
            <p:ph type="pic" sz="quarter" idx="14"/>
          </p:nvPr>
        </p:nvSpPr>
        <p:spPr>
          <a:xfrm>
            <a:off x="6210851" y="1483360"/>
            <a:ext cx="5486400" cy="3261360"/>
          </a:xfrm>
          <a:prstGeom prst="rect">
            <a:avLst/>
          </a:prstGeom>
          <a:solidFill>
            <a:schemeClr val="tx1">
              <a:lumMod val="10000"/>
              <a:lumOff val="90000"/>
            </a:schemeClr>
          </a:solidFill>
        </p:spPr>
        <p:txBody>
          <a:bodyPr tIns="1548000" anchor="ctr"/>
          <a:lstStyle>
            <a:lvl1pPr marL="0" indent="0" algn="ctr">
              <a:buNone/>
              <a:defRPr sz="2000">
                <a:solidFill>
                  <a:schemeClr val="tx1">
                    <a:lumMod val="75000"/>
                    <a:lumOff val="25000"/>
                  </a:schemeClr>
                </a:solidFill>
              </a:defRPr>
            </a:lvl1pPr>
          </a:lstStyle>
          <a:p>
            <a:r>
              <a:rPr lang="en-US" dirty="0"/>
              <a:t>Click icon to add picture</a:t>
            </a:r>
          </a:p>
        </p:txBody>
      </p:sp>
    </p:spTree>
    <p:extLst>
      <p:ext uri="{BB962C8B-B14F-4D97-AF65-F5344CB8AC3E}">
        <p14:creationId xmlns:p14="http://schemas.microsoft.com/office/powerpoint/2010/main" val="309714745"/>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Cover - Brid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81E6EA-020A-5420-2B7B-68A742480A3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 y="0"/>
            <a:ext cx="12193053" cy="6860624"/>
          </a:xfrm>
          <a:prstGeom prst="rect">
            <a:avLst/>
          </a:prstGeom>
        </p:spPr>
      </p:pic>
      <p:sp>
        <p:nvSpPr>
          <p:cNvPr id="3" name="Subtitle 2"/>
          <p:cNvSpPr>
            <a:spLocks noGrp="1"/>
          </p:cNvSpPr>
          <p:nvPr>
            <p:ph type="subTitle" idx="1"/>
          </p:nvPr>
        </p:nvSpPr>
        <p:spPr>
          <a:xfrm>
            <a:off x="482599" y="3686947"/>
            <a:ext cx="8417560" cy="1219772"/>
          </a:xfrm>
        </p:spPr>
        <p:txBody>
          <a:bodyPr>
            <a:normAutofit/>
          </a:bodyPr>
          <a:lstStyle>
            <a:lvl1pPr marL="0" indent="0" algn="l">
              <a:spcBef>
                <a:spcPts val="267"/>
              </a:spcBef>
              <a:spcAft>
                <a:spcPts val="0"/>
              </a:spcAft>
              <a:buNone/>
              <a:defRPr sz="2133">
                <a:solidFill>
                  <a:schemeClr val="bg1"/>
                </a:solidFill>
                <a:effectLs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
        <p:nvSpPr>
          <p:cNvPr id="23" name="TextBox 22"/>
          <p:cNvSpPr txBox="1"/>
          <p:nvPr/>
        </p:nvSpPr>
        <p:spPr>
          <a:xfrm>
            <a:off x="482599" y="6337300"/>
            <a:ext cx="2438400" cy="228600"/>
          </a:xfrm>
          <a:prstGeom prst="rect">
            <a:avLst/>
          </a:prstGeom>
          <a:noFill/>
        </p:spPr>
        <p:txBody>
          <a:bodyPr wrap="square" lIns="0" tIns="0" rIns="0" bIns="0" rtlCol="0" anchor="b" anchorCtr="0">
            <a:normAutofit/>
          </a:bodyPr>
          <a:lstStyle/>
          <a:p>
            <a:pPr algn="l"/>
            <a:r>
              <a:rPr lang="en-US" sz="1067" dirty="0">
                <a:solidFill>
                  <a:schemeClr val="bg1"/>
                </a:solidFill>
                <a:latin typeface="+mn-lt"/>
              </a:rPr>
              <a:t>© 2025 Morgan, Lewis &amp; Bockius LLP</a:t>
            </a:r>
          </a:p>
        </p:txBody>
      </p:sp>
      <p:grpSp>
        <p:nvGrpSpPr>
          <p:cNvPr id="2" name="Group 1">
            <a:extLst>
              <a:ext uri="{FF2B5EF4-FFF2-40B4-BE49-F238E27FC236}">
                <a16:creationId xmlns:a16="http://schemas.microsoft.com/office/drawing/2014/main" id="{A1A681B7-538C-F3F8-29B8-11E08F7E62D7}"/>
              </a:ext>
            </a:extLst>
          </p:cNvPr>
          <p:cNvGrpSpPr>
            <a:grpSpLocks noChangeAspect="1"/>
          </p:cNvGrpSpPr>
          <p:nvPr userDrawn="1"/>
        </p:nvGrpSpPr>
        <p:grpSpPr bwMode="black">
          <a:xfrm>
            <a:off x="487679" y="379572"/>
            <a:ext cx="2682240" cy="392945"/>
            <a:chOff x="838200" y="609600"/>
            <a:chExt cx="7835890" cy="1143000"/>
          </a:xfrm>
          <a:solidFill>
            <a:srgbClr val="FFFFFF"/>
          </a:solidFill>
          <a:effectLst>
            <a:outerShdw blurRad="76200" algn="ctr" rotWithShape="0">
              <a:srgbClr val="183B36">
                <a:alpha val="40000"/>
              </a:srgbClr>
            </a:outerShdw>
          </a:effectLst>
        </p:grpSpPr>
        <p:sp>
          <p:nvSpPr>
            <p:cNvPr id="6" name="Freeform 62">
              <a:extLst>
                <a:ext uri="{FF2B5EF4-FFF2-40B4-BE49-F238E27FC236}">
                  <a16:creationId xmlns:a16="http://schemas.microsoft.com/office/drawing/2014/main" id="{453058E1-A3F4-8053-B000-B32AC0D3B812}"/>
                </a:ext>
              </a:extLst>
            </p:cNvPr>
            <p:cNvSpPr>
              <a:spLocks noChangeArrowheads="1"/>
            </p:cNvSpPr>
            <p:nvPr/>
          </p:nvSpPr>
          <p:spPr bwMode="black">
            <a:xfrm>
              <a:off x="4597431" y="865591"/>
              <a:ext cx="572140" cy="583660"/>
            </a:xfrm>
            <a:custGeom>
              <a:avLst/>
              <a:gdLst>
                <a:gd name="T0" fmla="*/ 512 w 1970"/>
                <a:gd name="T1" fmla="*/ 41 h 2012"/>
                <a:gd name="T2" fmla="*/ 512 w 1970"/>
                <a:gd name="T3" fmla="*/ 41 h 2012"/>
                <a:gd name="T4" fmla="*/ 0 w 1970"/>
                <a:gd name="T5" fmla="*/ 41 h 2012"/>
                <a:gd name="T6" fmla="*/ 0 w 1970"/>
                <a:gd name="T7" fmla="*/ 2011 h 2012"/>
                <a:gd name="T8" fmla="*/ 532 w 1970"/>
                <a:gd name="T9" fmla="*/ 2011 h 2012"/>
                <a:gd name="T10" fmla="*/ 532 w 1970"/>
                <a:gd name="T11" fmla="*/ 739 h 2012"/>
                <a:gd name="T12" fmla="*/ 1004 w 1970"/>
                <a:gd name="T13" fmla="*/ 493 h 2012"/>
                <a:gd name="T14" fmla="*/ 1312 w 1970"/>
                <a:gd name="T15" fmla="*/ 595 h 2012"/>
                <a:gd name="T16" fmla="*/ 1435 w 1970"/>
                <a:gd name="T17" fmla="*/ 965 h 2012"/>
                <a:gd name="T18" fmla="*/ 1435 w 1970"/>
                <a:gd name="T19" fmla="*/ 2011 h 2012"/>
                <a:gd name="T20" fmla="*/ 1969 w 1970"/>
                <a:gd name="T21" fmla="*/ 2011 h 2012"/>
                <a:gd name="T22" fmla="*/ 1969 w 1970"/>
                <a:gd name="T23" fmla="*/ 1006 h 2012"/>
                <a:gd name="T24" fmla="*/ 1764 w 1970"/>
                <a:gd name="T25" fmla="*/ 308 h 2012"/>
                <a:gd name="T26" fmla="*/ 1066 w 1970"/>
                <a:gd name="T27" fmla="*/ 0 h 2012"/>
                <a:gd name="T28" fmla="*/ 512 w 1970"/>
                <a:gd name="T29" fmla="*/ 349 h 2012"/>
                <a:gd name="T30" fmla="*/ 512 w 1970"/>
                <a:gd name="T31" fmla="*/ 41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0" h="2012">
                  <a:moveTo>
                    <a:pt x="512" y="41"/>
                  </a:moveTo>
                  <a:lnTo>
                    <a:pt x="512" y="41"/>
                  </a:lnTo>
                  <a:cubicBezTo>
                    <a:pt x="0" y="41"/>
                    <a:pt x="0" y="41"/>
                    <a:pt x="0" y="41"/>
                  </a:cubicBezTo>
                  <a:cubicBezTo>
                    <a:pt x="0" y="2011"/>
                    <a:pt x="0" y="2011"/>
                    <a:pt x="0" y="2011"/>
                  </a:cubicBezTo>
                  <a:cubicBezTo>
                    <a:pt x="532" y="2011"/>
                    <a:pt x="532" y="2011"/>
                    <a:pt x="532" y="2011"/>
                  </a:cubicBezTo>
                  <a:cubicBezTo>
                    <a:pt x="532" y="739"/>
                    <a:pt x="532" y="739"/>
                    <a:pt x="532" y="739"/>
                  </a:cubicBezTo>
                  <a:cubicBezTo>
                    <a:pt x="594" y="636"/>
                    <a:pt x="778" y="493"/>
                    <a:pt x="1004" y="493"/>
                  </a:cubicBezTo>
                  <a:cubicBezTo>
                    <a:pt x="1128" y="493"/>
                    <a:pt x="1230" y="533"/>
                    <a:pt x="1312" y="595"/>
                  </a:cubicBezTo>
                  <a:cubicBezTo>
                    <a:pt x="1374" y="677"/>
                    <a:pt x="1435" y="780"/>
                    <a:pt x="1435" y="965"/>
                  </a:cubicBezTo>
                  <a:cubicBezTo>
                    <a:pt x="1435" y="2011"/>
                    <a:pt x="1435" y="2011"/>
                    <a:pt x="1435" y="2011"/>
                  </a:cubicBezTo>
                  <a:cubicBezTo>
                    <a:pt x="1969" y="2011"/>
                    <a:pt x="1969" y="2011"/>
                    <a:pt x="1969" y="2011"/>
                  </a:cubicBezTo>
                  <a:cubicBezTo>
                    <a:pt x="1969" y="1006"/>
                    <a:pt x="1969" y="1006"/>
                    <a:pt x="1969" y="1006"/>
                  </a:cubicBezTo>
                  <a:cubicBezTo>
                    <a:pt x="1969" y="677"/>
                    <a:pt x="1887" y="472"/>
                    <a:pt x="1764" y="308"/>
                  </a:cubicBezTo>
                  <a:cubicBezTo>
                    <a:pt x="1599" y="123"/>
                    <a:pt x="1333" y="0"/>
                    <a:pt x="1066" y="0"/>
                  </a:cubicBezTo>
                  <a:cubicBezTo>
                    <a:pt x="717" y="0"/>
                    <a:pt x="512" y="185"/>
                    <a:pt x="512" y="349"/>
                  </a:cubicBezTo>
                  <a:lnTo>
                    <a:pt x="512" y="4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7" name="Freeform 63">
              <a:extLst>
                <a:ext uri="{FF2B5EF4-FFF2-40B4-BE49-F238E27FC236}">
                  <a16:creationId xmlns:a16="http://schemas.microsoft.com/office/drawing/2014/main" id="{C2E2913C-C99C-4B13-45A4-49361E6D6F6E}"/>
                </a:ext>
              </a:extLst>
            </p:cNvPr>
            <p:cNvSpPr>
              <a:spLocks noChangeArrowheads="1"/>
            </p:cNvSpPr>
            <p:nvPr/>
          </p:nvSpPr>
          <p:spPr bwMode="black">
            <a:xfrm>
              <a:off x="838200" y="697917"/>
              <a:ext cx="852451" cy="756454"/>
            </a:xfrm>
            <a:custGeom>
              <a:avLst/>
              <a:gdLst>
                <a:gd name="T0" fmla="*/ 2525 w 2936"/>
                <a:gd name="T1" fmla="*/ 0 h 2608"/>
                <a:gd name="T2" fmla="*/ 1457 w 2936"/>
                <a:gd name="T3" fmla="*/ 1355 h 2608"/>
                <a:gd name="T4" fmla="*/ 390 w 2936"/>
                <a:gd name="T5" fmla="*/ 0 h 2608"/>
                <a:gd name="T6" fmla="*/ 0 w 2936"/>
                <a:gd name="T7" fmla="*/ 0 h 2608"/>
                <a:gd name="T8" fmla="*/ 0 w 2936"/>
                <a:gd name="T9" fmla="*/ 2607 h 2608"/>
                <a:gd name="T10" fmla="*/ 534 w 2936"/>
                <a:gd name="T11" fmla="*/ 2607 h 2608"/>
                <a:gd name="T12" fmla="*/ 534 w 2936"/>
                <a:gd name="T13" fmla="*/ 944 h 2608"/>
                <a:gd name="T14" fmla="*/ 1273 w 2936"/>
                <a:gd name="T15" fmla="*/ 1909 h 2608"/>
                <a:gd name="T16" fmla="*/ 1662 w 2936"/>
                <a:gd name="T17" fmla="*/ 1909 h 2608"/>
                <a:gd name="T18" fmla="*/ 2401 w 2936"/>
                <a:gd name="T19" fmla="*/ 965 h 2608"/>
                <a:gd name="T20" fmla="*/ 2401 w 2936"/>
                <a:gd name="T21" fmla="*/ 2607 h 2608"/>
                <a:gd name="T22" fmla="*/ 2935 w 2936"/>
                <a:gd name="T23" fmla="*/ 2607 h 2608"/>
                <a:gd name="T24" fmla="*/ 2935 w 2936"/>
                <a:gd name="T25" fmla="*/ 0 h 2608"/>
                <a:gd name="T26" fmla="*/ 2525 w 2936"/>
                <a:gd name="T27" fmla="*/ 0 h 2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36" h="2608">
                  <a:moveTo>
                    <a:pt x="2525" y="0"/>
                  </a:moveTo>
                  <a:lnTo>
                    <a:pt x="1457" y="1355"/>
                  </a:lnTo>
                  <a:lnTo>
                    <a:pt x="390" y="0"/>
                  </a:lnTo>
                  <a:lnTo>
                    <a:pt x="0" y="0"/>
                  </a:lnTo>
                  <a:lnTo>
                    <a:pt x="0" y="2607"/>
                  </a:lnTo>
                  <a:lnTo>
                    <a:pt x="534" y="2607"/>
                  </a:lnTo>
                  <a:lnTo>
                    <a:pt x="534" y="944"/>
                  </a:lnTo>
                  <a:lnTo>
                    <a:pt x="1273" y="1909"/>
                  </a:lnTo>
                  <a:lnTo>
                    <a:pt x="1662" y="1909"/>
                  </a:lnTo>
                  <a:lnTo>
                    <a:pt x="2401" y="965"/>
                  </a:lnTo>
                  <a:lnTo>
                    <a:pt x="2401" y="2607"/>
                  </a:lnTo>
                  <a:lnTo>
                    <a:pt x="2935" y="2607"/>
                  </a:lnTo>
                  <a:lnTo>
                    <a:pt x="2935" y="0"/>
                  </a:lnTo>
                  <a:lnTo>
                    <a:pt x="2525"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8" name="Freeform 66">
              <a:extLst>
                <a:ext uri="{FF2B5EF4-FFF2-40B4-BE49-F238E27FC236}">
                  <a16:creationId xmlns:a16="http://schemas.microsoft.com/office/drawing/2014/main" id="{D6FDF210-B7BA-15E7-AD3A-A360AD5D8617}"/>
                </a:ext>
              </a:extLst>
            </p:cNvPr>
            <p:cNvSpPr>
              <a:spLocks noChangeArrowheads="1"/>
            </p:cNvSpPr>
            <p:nvPr/>
          </p:nvSpPr>
          <p:spPr bwMode="black">
            <a:xfrm>
              <a:off x="3829457" y="865591"/>
              <a:ext cx="590059" cy="601579"/>
            </a:xfrm>
            <a:custGeom>
              <a:avLst/>
              <a:gdLst>
                <a:gd name="T0" fmla="*/ 1539 w 2032"/>
                <a:gd name="T1" fmla="*/ 20 h 2074"/>
                <a:gd name="T2" fmla="*/ 1539 w 2032"/>
                <a:gd name="T3" fmla="*/ 20 h 2074"/>
                <a:gd name="T4" fmla="*/ 1539 w 2032"/>
                <a:gd name="T5" fmla="*/ 328 h 2074"/>
                <a:gd name="T6" fmla="*/ 964 w 2032"/>
                <a:gd name="T7" fmla="*/ 0 h 2074"/>
                <a:gd name="T8" fmla="*/ 0 w 2032"/>
                <a:gd name="T9" fmla="*/ 1026 h 2074"/>
                <a:gd name="T10" fmla="*/ 246 w 2032"/>
                <a:gd name="T11" fmla="*/ 1724 h 2074"/>
                <a:gd name="T12" fmla="*/ 985 w 2032"/>
                <a:gd name="T13" fmla="*/ 2073 h 2074"/>
                <a:gd name="T14" fmla="*/ 1539 w 2032"/>
                <a:gd name="T15" fmla="*/ 1724 h 2074"/>
                <a:gd name="T16" fmla="*/ 1539 w 2032"/>
                <a:gd name="T17" fmla="*/ 2032 h 2074"/>
                <a:gd name="T18" fmla="*/ 2031 w 2032"/>
                <a:gd name="T19" fmla="*/ 2032 h 2074"/>
                <a:gd name="T20" fmla="*/ 2031 w 2032"/>
                <a:gd name="T21" fmla="*/ 20 h 2074"/>
                <a:gd name="T22" fmla="*/ 1539 w 2032"/>
                <a:gd name="T23" fmla="*/ 20 h 2074"/>
                <a:gd name="T24" fmla="*/ 1005 w 2032"/>
                <a:gd name="T25" fmla="*/ 1540 h 2074"/>
                <a:gd name="T26" fmla="*/ 1005 w 2032"/>
                <a:gd name="T27" fmla="*/ 1540 h 2074"/>
                <a:gd name="T28" fmla="*/ 513 w 2032"/>
                <a:gd name="T29" fmla="*/ 1026 h 2074"/>
                <a:gd name="T30" fmla="*/ 1005 w 2032"/>
                <a:gd name="T31" fmla="*/ 513 h 2074"/>
                <a:gd name="T32" fmla="*/ 1518 w 2032"/>
                <a:gd name="T33" fmla="*/ 1026 h 2074"/>
                <a:gd name="T34" fmla="*/ 1005 w 2032"/>
                <a:gd name="T35" fmla="*/ 1540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2" h="2074">
                  <a:moveTo>
                    <a:pt x="1539" y="20"/>
                  </a:moveTo>
                  <a:lnTo>
                    <a:pt x="1539" y="20"/>
                  </a:lnTo>
                  <a:cubicBezTo>
                    <a:pt x="1539" y="328"/>
                    <a:pt x="1539" y="328"/>
                    <a:pt x="1539" y="328"/>
                  </a:cubicBezTo>
                  <a:cubicBezTo>
                    <a:pt x="1518" y="185"/>
                    <a:pt x="1334" y="0"/>
                    <a:pt x="964" y="0"/>
                  </a:cubicBezTo>
                  <a:cubicBezTo>
                    <a:pt x="431" y="0"/>
                    <a:pt x="0" y="451"/>
                    <a:pt x="0" y="1026"/>
                  </a:cubicBezTo>
                  <a:cubicBezTo>
                    <a:pt x="0" y="1293"/>
                    <a:pt x="82" y="1540"/>
                    <a:pt x="246" y="1724"/>
                  </a:cubicBezTo>
                  <a:cubicBezTo>
                    <a:pt x="410" y="1929"/>
                    <a:pt x="697" y="2073"/>
                    <a:pt x="985" y="2073"/>
                  </a:cubicBezTo>
                  <a:cubicBezTo>
                    <a:pt x="1334" y="2073"/>
                    <a:pt x="1539" y="1868"/>
                    <a:pt x="1539" y="1724"/>
                  </a:cubicBezTo>
                  <a:cubicBezTo>
                    <a:pt x="1539" y="2032"/>
                    <a:pt x="1539" y="2032"/>
                    <a:pt x="1539" y="2032"/>
                  </a:cubicBezTo>
                  <a:cubicBezTo>
                    <a:pt x="2031" y="2032"/>
                    <a:pt x="2031" y="2032"/>
                    <a:pt x="2031" y="2032"/>
                  </a:cubicBezTo>
                  <a:cubicBezTo>
                    <a:pt x="2031" y="20"/>
                    <a:pt x="2031" y="20"/>
                    <a:pt x="2031" y="20"/>
                  </a:cubicBezTo>
                  <a:lnTo>
                    <a:pt x="1539" y="20"/>
                  </a:lnTo>
                  <a:close/>
                  <a:moveTo>
                    <a:pt x="1005" y="1540"/>
                  </a:moveTo>
                  <a:lnTo>
                    <a:pt x="1005" y="1540"/>
                  </a:lnTo>
                  <a:cubicBezTo>
                    <a:pt x="718" y="1540"/>
                    <a:pt x="513" y="1314"/>
                    <a:pt x="513" y="1026"/>
                  </a:cubicBezTo>
                  <a:cubicBezTo>
                    <a:pt x="513" y="739"/>
                    <a:pt x="718" y="513"/>
                    <a:pt x="1005" y="513"/>
                  </a:cubicBezTo>
                  <a:cubicBezTo>
                    <a:pt x="1314" y="513"/>
                    <a:pt x="1518" y="739"/>
                    <a:pt x="1518" y="1026"/>
                  </a:cubicBezTo>
                  <a:cubicBezTo>
                    <a:pt x="1518" y="1314"/>
                    <a:pt x="1314" y="1540"/>
                    <a:pt x="1005" y="154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9" name="Freeform 67">
              <a:extLst>
                <a:ext uri="{FF2B5EF4-FFF2-40B4-BE49-F238E27FC236}">
                  <a16:creationId xmlns:a16="http://schemas.microsoft.com/office/drawing/2014/main" id="{D15A3691-1DA7-8542-3E7B-6839D0B1F441}"/>
                </a:ext>
              </a:extLst>
            </p:cNvPr>
            <p:cNvSpPr>
              <a:spLocks noChangeArrowheads="1"/>
            </p:cNvSpPr>
            <p:nvPr/>
          </p:nvSpPr>
          <p:spPr bwMode="black">
            <a:xfrm>
              <a:off x="3096042" y="859191"/>
              <a:ext cx="596459" cy="893409"/>
            </a:xfrm>
            <a:custGeom>
              <a:avLst/>
              <a:gdLst>
                <a:gd name="T0" fmla="*/ 1539 w 2053"/>
                <a:gd name="T1" fmla="*/ 40 h 3079"/>
                <a:gd name="T2" fmla="*/ 1539 w 2053"/>
                <a:gd name="T3" fmla="*/ 40 h 3079"/>
                <a:gd name="T4" fmla="*/ 1539 w 2053"/>
                <a:gd name="T5" fmla="*/ 348 h 3079"/>
                <a:gd name="T6" fmla="*/ 965 w 2053"/>
                <a:gd name="T7" fmla="*/ 0 h 3079"/>
                <a:gd name="T8" fmla="*/ 0 w 2053"/>
                <a:gd name="T9" fmla="*/ 1046 h 3079"/>
                <a:gd name="T10" fmla="*/ 246 w 2053"/>
                <a:gd name="T11" fmla="*/ 1744 h 3079"/>
                <a:gd name="T12" fmla="*/ 985 w 2053"/>
                <a:gd name="T13" fmla="*/ 2093 h 3079"/>
                <a:gd name="T14" fmla="*/ 1518 w 2053"/>
                <a:gd name="T15" fmla="*/ 1744 h 3079"/>
                <a:gd name="T16" fmla="*/ 1518 w 2053"/>
                <a:gd name="T17" fmla="*/ 1970 h 3079"/>
                <a:gd name="T18" fmla="*/ 1396 w 2053"/>
                <a:gd name="T19" fmla="*/ 2442 h 3079"/>
                <a:gd name="T20" fmla="*/ 985 w 2053"/>
                <a:gd name="T21" fmla="*/ 2606 h 3079"/>
                <a:gd name="T22" fmla="*/ 390 w 2053"/>
                <a:gd name="T23" fmla="*/ 2319 h 3079"/>
                <a:gd name="T24" fmla="*/ 61 w 2053"/>
                <a:gd name="T25" fmla="*/ 2668 h 3079"/>
                <a:gd name="T26" fmla="*/ 985 w 2053"/>
                <a:gd name="T27" fmla="*/ 3078 h 3079"/>
                <a:gd name="T28" fmla="*/ 1868 w 2053"/>
                <a:gd name="T29" fmla="*/ 2668 h 3079"/>
                <a:gd name="T30" fmla="*/ 2052 w 2053"/>
                <a:gd name="T31" fmla="*/ 1929 h 3079"/>
                <a:gd name="T32" fmla="*/ 2052 w 2053"/>
                <a:gd name="T33" fmla="*/ 40 h 3079"/>
                <a:gd name="T34" fmla="*/ 1539 w 2053"/>
                <a:gd name="T35" fmla="*/ 40 h 3079"/>
                <a:gd name="T36" fmla="*/ 1026 w 2053"/>
                <a:gd name="T37" fmla="*/ 1560 h 3079"/>
                <a:gd name="T38" fmla="*/ 1026 w 2053"/>
                <a:gd name="T39" fmla="*/ 1560 h 3079"/>
                <a:gd name="T40" fmla="*/ 533 w 2053"/>
                <a:gd name="T41" fmla="*/ 1046 h 3079"/>
                <a:gd name="T42" fmla="*/ 1026 w 2053"/>
                <a:gd name="T43" fmla="*/ 513 h 3079"/>
                <a:gd name="T44" fmla="*/ 1518 w 2053"/>
                <a:gd name="T45" fmla="*/ 1046 h 3079"/>
                <a:gd name="T46" fmla="*/ 1026 w 2053"/>
                <a:gd name="T47" fmla="*/ 1560 h 3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53" h="3079">
                  <a:moveTo>
                    <a:pt x="1539" y="40"/>
                  </a:moveTo>
                  <a:lnTo>
                    <a:pt x="1539" y="40"/>
                  </a:lnTo>
                  <a:cubicBezTo>
                    <a:pt x="1539" y="348"/>
                    <a:pt x="1539" y="348"/>
                    <a:pt x="1539" y="348"/>
                  </a:cubicBezTo>
                  <a:cubicBezTo>
                    <a:pt x="1539" y="205"/>
                    <a:pt x="1334" y="0"/>
                    <a:pt x="965" y="0"/>
                  </a:cubicBezTo>
                  <a:cubicBezTo>
                    <a:pt x="431" y="0"/>
                    <a:pt x="0" y="451"/>
                    <a:pt x="0" y="1046"/>
                  </a:cubicBezTo>
                  <a:cubicBezTo>
                    <a:pt x="0" y="1313"/>
                    <a:pt x="102" y="1560"/>
                    <a:pt x="246" y="1744"/>
                  </a:cubicBezTo>
                  <a:cubicBezTo>
                    <a:pt x="431" y="1949"/>
                    <a:pt x="697" y="2093"/>
                    <a:pt x="985" y="2093"/>
                  </a:cubicBezTo>
                  <a:cubicBezTo>
                    <a:pt x="1334" y="2093"/>
                    <a:pt x="1498" y="1888"/>
                    <a:pt x="1518" y="1744"/>
                  </a:cubicBezTo>
                  <a:cubicBezTo>
                    <a:pt x="1518" y="1970"/>
                    <a:pt x="1518" y="1970"/>
                    <a:pt x="1518" y="1970"/>
                  </a:cubicBezTo>
                  <a:cubicBezTo>
                    <a:pt x="1518" y="2217"/>
                    <a:pt x="1478" y="2339"/>
                    <a:pt x="1396" y="2442"/>
                  </a:cubicBezTo>
                  <a:cubicBezTo>
                    <a:pt x="1313" y="2545"/>
                    <a:pt x="1170" y="2606"/>
                    <a:pt x="985" y="2606"/>
                  </a:cubicBezTo>
                  <a:cubicBezTo>
                    <a:pt x="677" y="2606"/>
                    <a:pt x="492" y="2421"/>
                    <a:pt x="390" y="2319"/>
                  </a:cubicBezTo>
                  <a:cubicBezTo>
                    <a:pt x="61" y="2668"/>
                    <a:pt x="61" y="2668"/>
                    <a:pt x="61" y="2668"/>
                  </a:cubicBezTo>
                  <a:cubicBezTo>
                    <a:pt x="246" y="2894"/>
                    <a:pt x="615" y="3078"/>
                    <a:pt x="985" y="3078"/>
                  </a:cubicBezTo>
                  <a:cubicBezTo>
                    <a:pt x="1375" y="3078"/>
                    <a:pt x="1683" y="2914"/>
                    <a:pt x="1868" y="2668"/>
                  </a:cubicBezTo>
                  <a:cubicBezTo>
                    <a:pt x="1991" y="2504"/>
                    <a:pt x="2052" y="2299"/>
                    <a:pt x="2052" y="1929"/>
                  </a:cubicBezTo>
                  <a:cubicBezTo>
                    <a:pt x="2052" y="40"/>
                    <a:pt x="2052" y="40"/>
                    <a:pt x="2052" y="40"/>
                  </a:cubicBezTo>
                  <a:lnTo>
                    <a:pt x="1539" y="40"/>
                  </a:lnTo>
                  <a:close/>
                  <a:moveTo>
                    <a:pt x="1026" y="1560"/>
                  </a:moveTo>
                  <a:lnTo>
                    <a:pt x="1026" y="1560"/>
                  </a:lnTo>
                  <a:cubicBezTo>
                    <a:pt x="718" y="1560"/>
                    <a:pt x="533" y="1334"/>
                    <a:pt x="533" y="1046"/>
                  </a:cubicBezTo>
                  <a:cubicBezTo>
                    <a:pt x="533" y="759"/>
                    <a:pt x="718" y="513"/>
                    <a:pt x="1026" y="513"/>
                  </a:cubicBezTo>
                  <a:cubicBezTo>
                    <a:pt x="1313" y="513"/>
                    <a:pt x="1518" y="759"/>
                    <a:pt x="1518" y="1046"/>
                  </a:cubicBezTo>
                  <a:cubicBezTo>
                    <a:pt x="1518" y="1334"/>
                    <a:pt x="1313" y="1560"/>
                    <a:pt x="1026" y="156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0" name="Freeform 68">
              <a:extLst>
                <a:ext uri="{FF2B5EF4-FFF2-40B4-BE49-F238E27FC236}">
                  <a16:creationId xmlns:a16="http://schemas.microsoft.com/office/drawing/2014/main" id="{6C3836E7-8F67-930E-548C-B837D73E612C}"/>
                </a:ext>
              </a:extLst>
            </p:cNvPr>
            <p:cNvSpPr>
              <a:spLocks noChangeArrowheads="1"/>
            </p:cNvSpPr>
            <p:nvPr/>
          </p:nvSpPr>
          <p:spPr bwMode="black">
            <a:xfrm>
              <a:off x="2810612" y="852792"/>
              <a:ext cx="232952" cy="232952"/>
            </a:xfrm>
            <a:custGeom>
              <a:avLst/>
              <a:gdLst>
                <a:gd name="T0" fmla="*/ 801 w 802"/>
                <a:gd name="T1" fmla="*/ 410 h 801"/>
                <a:gd name="T2" fmla="*/ 801 w 802"/>
                <a:gd name="T3" fmla="*/ 410 h 801"/>
                <a:gd name="T4" fmla="*/ 391 w 802"/>
                <a:gd name="T5" fmla="*/ 0 h 801"/>
                <a:gd name="T6" fmla="*/ 0 w 802"/>
                <a:gd name="T7" fmla="*/ 410 h 801"/>
                <a:gd name="T8" fmla="*/ 391 w 802"/>
                <a:gd name="T9" fmla="*/ 800 h 801"/>
                <a:gd name="T10" fmla="*/ 801 w 802"/>
                <a:gd name="T11" fmla="*/ 410 h 801"/>
              </a:gdLst>
              <a:ahLst/>
              <a:cxnLst>
                <a:cxn ang="0">
                  <a:pos x="T0" y="T1"/>
                </a:cxn>
                <a:cxn ang="0">
                  <a:pos x="T2" y="T3"/>
                </a:cxn>
                <a:cxn ang="0">
                  <a:pos x="T4" y="T5"/>
                </a:cxn>
                <a:cxn ang="0">
                  <a:pos x="T6" y="T7"/>
                </a:cxn>
                <a:cxn ang="0">
                  <a:pos x="T8" y="T9"/>
                </a:cxn>
                <a:cxn ang="0">
                  <a:pos x="T10" y="T11"/>
                </a:cxn>
              </a:cxnLst>
              <a:rect l="0" t="0" r="r" b="b"/>
              <a:pathLst>
                <a:path w="802" h="801">
                  <a:moveTo>
                    <a:pt x="801" y="410"/>
                  </a:moveTo>
                  <a:lnTo>
                    <a:pt x="801" y="410"/>
                  </a:lnTo>
                  <a:cubicBezTo>
                    <a:pt x="801" y="185"/>
                    <a:pt x="616" y="0"/>
                    <a:pt x="391" y="0"/>
                  </a:cubicBezTo>
                  <a:cubicBezTo>
                    <a:pt x="185" y="0"/>
                    <a:pt x="0" y="185"/>
                    <a:pt x="0" y="410"/>
                  </a:cubicBezTo>
                  <a:cubicBezTo>
                    <a:pt x="0" y="616"/>
                    <a:pt x="185" y="800"/>
                    <a:pt x="391" y="800"/>
                  </a:cubicBezTo>
                  <a:cubicBezTo>
                    <a:pt x="616" y="800"/>
                    <a:pt x="801" y="616"/>
                    <a:pt x="801" y="41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1" name="Freeform 69">
              <a:extLst>
                <a:ext uri="{FF2B5EF4-FFF2-40B4-BE49-F238E27FC236}">
                  <a16:creationId xmlns:a16="http://schemas.microsoft.com/office/drawing/2014/main" id="{381EF6DD-012D-43C6-8FC5-697A9880F113}"/>
                </a:ext>
              </a:extLst>
            </p:cNvPr>
            <p:cNvSpPr>
              <a:spLocks noChangeArrowheads="1"/>
            </p:cNvSpPr>
            <p:nvPr/>
          </p:nvSpPr>
          <p:spPr bwMode="black">
            <a:xfrm>
              <a:off x="2584060" y="877110"/>
              <a:ext cx="154875" cy="578540"/>
            </a:xfrm>
            <a:custGeom>
              <a:avLst/>
              <a:gdLst>
                <a:gd name="T0" fmla="*/ 534 w 535"/>
                <a:gd name="T1" fmla="*/ 0 h 1992"/>
                <a:gd name="T2" fmla="*/ 0 w 535"/>
                <a:gd name="T3" fmla="*/ 0 h 1992"/>
                <a:gd name="T4" fmla="*/ 0 w 535"/>
                <a:gd name="T5" fmla="*/ 1991 h 1992"/>
                <a:gd name="T6" fmla="*/ 534 w 535"/>
                <a:gd name="T7" fmla="*/ 1991 h 1992"/>
                <a:gd name="T8" fmla="*/ 534 w 535"/>
                <a:gd name="T9" fmla="*/ 0 h 1992"/>
              </a:gdLst>
              <a:ahLst/>
              <a:cxnLst>
                <a:cxn ang="0">
                  <a:pos x="T0" y="T1"/>
                </a:cxn>
                <a:cxn ang="0">
                  <a:pos x="T2" y="T3"/>
                </a:cxn>
                <a:cxn ang="0">
                  <a:pos x="T4" y="T5"/>
                </a:cxn>
                <a:cxn ang="0">
                  <a:pos x="T6" y="T7"/>
                </a:cxn>
                <a:cxn ang="0">
                  <a:pos x="T8" y="T9"/>
                </a:cxn>
              </a:cxnLst>
              <a:rect l="0" t="0" r="r" b="b"/>
              <a:pathLst>
                <a:path w="535" h="1992">
                  <a:moveTo>
                    <a:pt x="534" y="0"/>
                  </a:moveTo>
                  <a:lnTo>
                    <a:pt x="0" y="0"/>
                  </a:lnTo>
                  <a:lnTo>
                    <a:pt x="0" y="1991"/>
                  </a:lnTo>
                  <a:lnTo>
                    <a:pt x="534" y="1991"/>
                  </a:lnTo>
                  <a:lnTo>
                    <a:pt x="534"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2" name="Freeform 70">
              <a:extLst>
                <a:ext uri="{FF2B5EF4-FFF2-40B4-BE49-F238E27FC236}">
                  <a16:creationId xmlns:a16="http://schemas.microsoft.com/office/drawing/2014/main" id="{C4902079-FB7F-293F-B6FB-07E26D366DC1}"/>
                </a:ext>
              </a:extLst>
            </p:cNvPr>
            <p:cNvSpPr>
              <a:spLocks noChangeArrowheads="1"/>
            </p:cNvSpPr>
            <p:nvPr/>
          </p:nvSpPr>
          <p:spPr bwMode="black">
            <a:xfrm>
              <a:off x="5586836" y="697917"/>
              <a:ext cx="524782" cy="751334"/>
            </a:xfrm>
            <a:custGeom>
              <a:avLst/>
              <a:gdLst>
                <a:gd name="T0" fmla="*/ 554 w 1807"/>
                <a:gd name="T1" fmla="*/ 1847 h 2587"/>
                <a:gd name="T2" fmla="*/ 554 w 1807"/>
                <a:gd name="T3" fmla="*/ 0 h 2587"/>
                <a:gd name="T4" fmla="*/ 0 w 1807"/>
                <a:gd name="T5" fmla="*/ 0 h 2587"/>
                <a:gd name="T6" fmla="*/ 0 w 1807"/>
                <a:gd name="T7" fmla="*/ 2217 h 2587"/>
                <a:gd name="T8" fmla="*/ 0 w 1807"/>
                <a:gd name="T9" fmla="*/ 2381 h 2587"/>
                <a:gd name="T10" fmla="*/ 0 w 1807"/>
                <a:gd name="T11" fmla="*/ 2586 h 2587"/>
                <a:gd name="T12" fmla="*/ 1806 w 1807"/>
                <a:gd name="T13" fmla="*/ 2586 h 2587"/>
                <a:gd name="T14" fmla="*/ 1806 w 1807"/>
                <a:gd name="T15" fmla="*/ 2094 h 2587"/>
                <a:gd name="T16" fmla="*/ 554 w 1807"/>
                <a:gd name="T17" fmla="*/ 2094 h 2587"/>
                <a:gd name="T18" fmla="*/ 554 w 1807"/>
                <a:gd name="T19" fmla="*/ 1847 h 2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7" h="2587">
                  <a:moveTo>
                    <a:pt x="554" y="1847"/>
                  </a:moveTo>
                  <a:lnTo>
                    <a:pt x="554" y="0"/>
                  </a:lnTo>
                  <a:lnTo>
                    <a:pt x="0" y="0"/>
                  </a:lnTo>
                  <a:lnTo>
                    <a:pt x="0" y="2217"/>
                  </a:lnTo>
                  <a:lnTo>
                    <a:pt x="0" y="2381"/>
                  </a:lnTo>
                  <a:lnTo>
                    <a:pt x="0" y="2586"/>
                  </a:lnTo>
                  <a:lnTo>
                    <a:pt x="1806" y="2586"/>
                  </a:lnTo>
                  <a:lnTo>
                    <a:pt x="1806" y="2094"/>
                  </a:lnTo>
                  <a:lnTo>
                    <a:pt x="554" y="2094"/>
                  </a:lnTo>
                  <a:lnTo>
                    <a:pt x="554" y="184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3" name="Freeform 71">
              <a:extLst>
                <a:ext uri="{FF2B5EF4-FFF2-40B4-BE49-F238E27FC236}">
                  <a16:creationId xmlns:a16="http://schemas.microsoft.com/office/drawing/2014/main" id="{3DDD0731-E1BC-D044-24AF-1204BA7BE271}"/>
                </a:ext>
              </a:extLst>
            </p:cNvPr>
            <p:cNvSpPr>
              <a:spLocks noChangeArrowheads="1"/>
            </p:cNvSpPr>
            <p:nvPr/>
          </p:nvSpPr>
          <p:spPr bwMode="black">
            <a:xfrm>
              <a:off x="6188416" y="865591"/>
              <a:ext cx="554221" cy="601579"/>
            </a:xfrm>
            <a:custGeom>
              <a:avLst/>
              <a:gdLst>
                <a:gd name="T0" fmla="*/ 1867 w 1909"/>
                <a:gd name="T1" fmla="*/ 1704 h 2074"/>
                <a:gd name="T2" fmla="*/ 1867 w 1909"/>
                <a:gd name="T3" fmla="*/ 1704 h 2074"/>
                <a:gd name="T4" fmla="*/ 1046 w 1909"/>
                <a:gd name="T5" fmla="*/ 2073 h 2074"/>
                <a:gd name="T6" fmla="*/ 0 w 1909"/>
                <a:gd name="T7" fmla="*/ 1026 h 2074"/>
                <a:gd name="T8" fmla="*/ 985 w 1909"/>
                <a:gd name="T9" fmla="*/ 0 h 2074"/>
                <a:gd name="T10" fmla="*/ 1908 w 1909"/>
                <a:gd name="T11" fmla="*/ 1006 h 2074"/>
                <a:gd name="T12" fmla="*/ 1908 w 1909"/>
                <a:gd name="T13" fmla="*/ 1170 h 2074"/>
                <a:gd name="T14" fmla="*/ 533 w 1909"/>
                <a:gd name="T15" fmla="*/ 1170 h 2074"/>
                <a:gd name="T16" fmla="*/ 1067 w 1909"/>
                <a:gd name="T17" fmla="*/ 1642 h 2074"/>
                <a:gd name="T18" fmla="*/ 1560 w 1909"/>
                <a:gd name="T19" fmla="*/ 1396 h 2074"/>
                <a:gd name="T20" fmla="*/ 1867 w 1909"/>
                <a:gd name="T21" fmla="*/ 1704 h 2074"/>
                <a:gd name="T22" fmla="*/ 1374 w 1909"/>
                <a:gd name="T23" fmla="*/ 780 h 2074"/>
                <a:gd name="T24" fmla="*/ 1374 w 1909"/>
                <a:gd name="T25" fmla="*/ 780 h 2074"/>
                <a:gd name="T26" fmla="*/ 985 w 1909"/>
                <a:gd name="T27" fmla="*/ 431 h 2074"/>
                <a:gd name="T28" fmla="*/ 553 w 1909"/>
                <a:gd name="T29" fmla="*/ 780 h 2074"/>
                <a:gd name="T30" fmla="*/ 1374 w 1909"/>
                <a:gd name="T31" fmla="*/ 780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09" h="2074">
                  <a:moveTo>
                    <a:pt x="1867" y="1704"/>
                  </a:moveTo>
                  <a:lnTo>
                    <a:pt x="1867" y="1704"/>
                  </a:lnTo>
                  <a:cubicBezTo>
                    <a:pt x="1662" y="1929"/>
                    <a:pt x="1354" y="2073"/>
                    <a:pt x="1046" y="2073"/>
                  </a:cubicBezTo>
                  <a:cubicBezTo>
                    <a:pt x="451" y="2073"/>
                    <a:pt x="0" y="1663"/>
                    <a:pt x="0" y="1026"/>
                  </a:cubicBezTo>
                  <a:cubicBezTo>
                    <a:pt x="0" y="472"/>
                    <a:pt x="389" y="0"/>
                    <a:pt x="985" y="0"/>
                  </a:cubicBezTo>
                  <a:cubicBezTo>
                    <a:pt x="1518" y="0"/>
                    <a:pt x="1908" y="451"/>
                    <a:pt x="1908" y="1006"/>
                  </a:cubicBezTo>
                  <a:cubicBezTo>
                    <a:pt x="1908" y="1067"/>
                    <a:pt x="1908" y="1108"/>
                    <a:pt x="1908" y="1170"/>
                  </a:cubicBezTo>
                  <a:cubicBezTo>
                    <a:pt x="533" y="1170"/>
                    <a:pt x="533" y="1170"/>
                    <a:pt x="533" y="1170"/>
                  </a:cubicBezTo>
                  <a:cubicBezTo>
                    <a:pt x="553" y="1437"/>
                    <a:pt x="779" y="1642"/>
                    <a:pt x="1067" y="1642"/>
                  </a:cubicBezTo>
                  <a:cubicBezTo>
                    <a:pt x="1292" y="1642"/>
                    <a:pt x="1457" y="1498"/>
                    <a:pt x="1560" y="1396"/>
                  </a:cubicBezTo>
                  <a:lnTo>
                    <a:pt x="1867" y="1704"/>
                  </a:lnTo>
                  <a:close/>
                  <a:moveTo>
                    <a:pt x="1374" y="780"/>
                  </a:moveTo>
                  <a:lnTo>
                    <a:pt x="1374" y="780"/>
                  </a:lnTo>
                  <a:cubicBezTo>
                    <a:pt x="1354" y="595"/>
                    <a:pt x="1190" y="431"/>
                    <a:pt x="985" y="431"/>
                  </a:cubicBezTo>
                  <a:cubicBezTo>
                    <a:pt x="759" y="431"/>
                    <a:pt x="574" y="595"/>
                    <a:pt x="553" y="780"/>
                  </a:cubicBezTo>
                  <a:lnTo>
                    <a:pt x="1374" y="78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4" name="Freeform 72">
              <a:extLst>
                <a:ext uri="{FF2B5EF4-FFF2-40B4-BE49-F238E27FC236}">
                  <a16:creationId xmlns:a16="http://schemas.microsoft.com/office/drawing/2014/main" id="{D17BEC9A-C0E0-994C-D787-2C6C030884F5}"/>
                </a:ext>
              </a:extLst>
            </p:cNvPr>
            <p:cNvSpPr>
              <a:spLocks noChangeArrowheads="1"/>
            </p:cNvSpPr>
            <p:nvPr/>
          </p:nvSpPr>
          <p:spPr bwMode="black">
            <a:xfrm>
              <a:off x="6796395" y="877110"/>
              <a:ext cx="995806" cy="578540"/>
            </a:xfrm>
            <a:custGeom>
              <a:avLst/>
              <a:gdLst>
                <a:gd name="T0" fmla="*/ 1704 w 3429"/>
                <a:gd name="T1" fmla="*/ 821 h 1992"/>
                <a:gd name="T2" fmla="*/ 2217 w 3429"/>
                <a:gd name="T3" fmla="*/ 1991 h 1992"/>
                <a:gd name="T4" fmla="*/ 2587 w 3429"/>
                <a:gd name="T5" fmla="*/ 1991 h 1992"/>
                <a:gd name="T6" fmla="*/ 3428 w 3429"/>
                <a:gd name="T7" fmla="*/ 0 h 1992"/>
                <a:gd name="T8" fmla="*/ 2874 w 3429"/>
                <a:gd name="T9" fmla="*/ 0 h 1992"/>
                <a:gd name="T10" fmla="*/ 2402 w 3429"/>
                <a:gd name="T11" fmla="*/ 1149 h 1992"/>
                <a:gd name="T12" fmla="*/ 1889 w 3429"/>
                <a:gd name="T13" fmla="*/ 0 h 1992"/>
                <a:gd name="T14" fmla="*/ 1519 w 3429"/>
                <a:gd name="T15" fmla="*/ 0 h 1992"/>
                <a:gd name="T16" fmla="*/ 1027 w 3429"/>
                <a:gd name="T17" fmla="*/ 1149 h 1992"/>
                <a:gd name="T18" fmla="*/ 534 w 3429"/>
                <a:gd name="T19" fmla="*/ 0 h 1992"/>
                <a:gd name="T20" fmla="*/ 0 w 3429"/>
                <a:gd name="T21" fmla="*/ 0 h 1992"/>
                <a:gd name="T22" fmla="*/ 842 w 3429"/>
                <a:gd name="T23" fmla="*/ 1991 h 1992"/>
                <a:gd name="T24" fmla="*/ 1211 w 3429"/>
                <a:gd name="T25" fmla="*/ 1991 h 1992"/>
                <a:gd name="T26" fmla="*/ 1704 w 3429"/>
                <a:gd name="T27" fmla="*/ 821 h 1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29" h="1992">
                  <a:moveTo>
                    <a:pt x="1704" y="821"/>
                  </a:moveTo>
                  <a:lnTo>
                    <a:pt x="2217" y="1991"/>
                  </a:lnTo>
                  <a:lnTo>
                    <a:pt x="2587" y="1991"/>
                  </a:lnTo>
                  <a:lnTo>
                    <a:pt x="3428" y="0"/>
                  </a:lnTo>
                  <a:lnTo>
                    <a:pt x="2874" y="0"/>
                  </a:lnTo>
                  <a:lnTo>
                    <a:pt x="2402" y="1149"/>
                  </a:lnTo>
                  <a:lnTo>
                    <a:pt x="1889" y="0"/>
                  </a:lnTo>
                  <a:lnTo>
                    <a:pt x="1519" y="0"/>
                  </a:lnTo>
                  <a:lnTo>
                    <a:pt x="1027" y="1149"/>
                  </a:lnTo>
                  <a:lnTo>
                    <a:pt x="534" y="0"/>
                  </a:lnTo>
                  <a:lnTo>
                    <a:pt x="0" y="0"/>
                  </a:lnTo>
                  <a:lnTo>
                    <a:pt x="842" y="1991"/>
                  </a:lnTo>
                  <a:lnTo>
                    <a:pt x="1211" y="1991"/>
                  </a:lnTo>
                  <a:lnTo>
                    <a:pt x="1704" y="82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5" name="Freeform 73">
              <a:extLst>
                <a:ext uri="{FF2B5EF4-FFF2-40B4-BE49-F238E27FC236}">
                  <a16:creationId xmlns:a16="http://schemas.microsoft.com/office/drawing/2014/main" id="{54635A83-B25D-B06E-217B-80F0C7993ADE}"/>
                </a:ext>
              </a:extLst>
            </p:cNvPr>
            <p:cNvSpPr>
              <a:spLocks noChangeArrowheads="1"/>
            </p:cNvSpPr>
            <p:nvPr/>
          </p:nvSpPr>
          <p:spPr bwMode="black">
            <a:xfrm>
              <a:off x="7886918" y="609600"/>
              <a:ext cx="208632" cy="197113"/>
            </a:xfrm>
            <a:custGeom>
              <a:avLst/>
              <a:gdLst>
                <a:gd name="T0" fmla="*/ 349 w 719"/>
                <a:gd name="T1" fmla="*/ 0 h 678"/>
                <a:gd name="T2" fmla="*/ 349 w 719"/>
                <a:gd name="T3" fmla="*/ 0 h 678"/>
                <a:gd name="T4" fmla="*/ 0 w 719"/>
                <a:gd name="T5" fmla="*/ 329 h 678"/>
                <a:gd name="T6" fmla="*/ 349 w 719"/>
                <a:gd name="T7" fmla="*/ 677 h 678"/>
                <a:gd name="T8" fmla="*/ 718 w 719"/>
                <a:gd name="T9" fmla="*/ 329 h 678"/>
                <a:gd name="T10" fmla="*/ 349 w 719"/>
                <a:gd name="T11" fmla="*/ 0 h 678"/>
              </a:gdLst>
              <a:ahLst/>
              <a:cxnLst>
                <a:cxn ang="0">
                  <a:pos x="T0" y="T1"/>
                </a:cxn>
                <a:cxn ang="0">
                  <a:pos x="T2" y="T3"/>
                </a:cxn>
                <a:cxn ang="0">
                  <a:pos x="T4" y="T5"/>
                </a:cxn>
                <a:cxn ang="0">
                  <a:pos x="T6" y="T7"/>
                </a:cxn>
                <a:cxn ang="0">
                  <a:pos x="T8" y="T9"/>
                </a:cxn>
                <a:cxn ang="0">
                  <a:pos x="T10" y="T11"/>
                </a:cxn>
              </a:cxnLst>
              <a:rect l="0" t="0" r="r" b="b"/>
              <a:pathLst>
                <a:path w="719" h="678">
                  <a:moveTo>
                    <a:pt x="349" y="0"/>
                  </a:moveTo>
                  <a:lnTo>
                    <a:pt x="349" y="0"/>
                  </a:lnTo>
                  <a:cubicBezTo>
                    <a:pt x="164" y="0"/>
                    <a:pt x="0" y="144"/>
                    <a:pt x="0" y="329"/>
                  </a:cubicBezTo>
                  <a:cubicBezTo>
                    <a:pt x="0" y="534"/>
                    <a:pt x="164" y="677"/>
                    <a:pt x="349" y="677"/>
                  </a:cubicBezTo>
                  <a:cubicBezTo>
                    <a:pt x="554" y="677"/>
                    <a:pt x="718" y="534"/>
                    <a:pt x="718" y="329"/>
                  </a:cubicBezTo>
                  <a:cubicBezTo>
                    <a:pt x="718" y="144"/>
                    <a:pt x="554" y="0"/>
                    <a:pt x="34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6" name="Freeform 74">
              <a:extLst>
                <a:ext uri="{FF2B5EF4-FFF2-40B4-BE49-F238E27FC236}">
                  <a16:creationId xmlns:a16="http://schemas.microsoft.com/office/drawing/2014/main" id="{96838336-07F4-355B-D00D-5F3D18F71901}"/>
                </a:ext>
              </a:extLst>
            </p:cNvPr>
            <p:cNvSpPr>
              <a:spLocks noChangeArrowheads="1"/>
            </p:cNvSpPr>
            <p:nvPr/>
          </p:nvSpPr>
          <p:spPr bwMode="black">
            <a:xfrm>
              <a:off x="7909957" y="877110"/>
              <a:ext cx="154874" cy="578540"/>
            </a:xfrm>
            <a:custGeom>
              <a:avLst/>
              <a:gdLst>
                <a:gd name="T0" fmla="*/ 533 w 534"/>
                <a:gd name="T1" fmla="*/ 0 h 1992"/>
                <a:gd name="T2" fmla="*/ 0 w 534"/>
                <a:gd name="T3" fmla="*/ 0 h 1992"/>
                <a:gd name="T4" fmla="*/ 0 w 534"/>
                <a:gd name="T5" fmla="*/ 1991 h 1992"/>
                <a:gd name="T6" fmla="*/ 533 w 534"/>
                <a:gd name="T7" fmla="*/ 1991 h 1992"/>
                <a:gd name="T8" fmla="*/ 533 w 534"/>
                <a:gd name="T9" fmla="*/ 0 h 1992"/>
              </a:gdLst>
              <a:ahLst/>
              <a:cxnLst>
                <a:cxn ang="0">
                  <a:pos x="T0" y="T1"/>
                </a:cxn>
                <a:cxn ang="0">
                  <a:pos x="T2" y="T3"/>
                </a:cxn>
                <a:cxn ang="0">
                  <a:pos x="T4" y="T5"/>
                </a:cxn>
                <a:cxn ang="0">
                  <a:pos x="T6" y="T7"/>
                </a:cxn>
                <a:cxn ang="0">
                  <a:pos x="T8" y="T9"/>
                </a:cxn>
              </a:cxnLst>
              <a:rect l="0" t="0" r="r" b="b"/>
              <a:pathLst>
                <a:path w="534" h="1992">
                  <a:moveTo>
                    <a:pt x="533" y="0"/>
                  </a:moveTo>
                  <a:lnTo>
                    <a:pt x="0" y="0"/>
                  </a:lnTo>
                  <a:lnTo>
                    <a:pt x="0" y="1991"/>
                  </a:lnTo>
                  <a:lnTo>
                    <a:pt x="533" y="1991"/>
                  </a:lnTo>
                  <a:lnTo>
                    <a:pt x="533"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7" name="Freeform 75">
              <a:extLst>
                <a:ext uri="{FF2B5EF4-FFF2-40B4-BE49-F238E27FC236}">
                  <a16:creationId xmlns:a16="http://schemas.microsoft.com/office/drawing/2014/main" id="{E1B010A3-A065-4F58-AFBE-0C468840A1EF}"/>
                </a:ext>
              </a:extLst>
            </p:cNvPr>
            <p:cNvSpPr>
              <a:spLocks noChangeArrowheads="1"/>
            </p:cNvSpPr>
            <p:nvPr/>
          </p:nvSpPr>
          <p:spPr bwMode="black">
            <a:xfrm>
              <a:off x="8214586" y="865591"/>
              <a:ext cx="459504" cy="601579"/>
            </a:xfrm>
            <a:custGeom>
              <a:avLst/>
              <a:gdLst>
                <a:gd name="T0" fmla="*/ 0 w 1581"/>
                <a:gd name="T1" fmla="*/ 1806 h 2074"/>
                <a:gd name="T2" fmla="*/ 0 w 1581"/>
                <a:gd name="T3" fmla="*/ 1806 h 2074"/>
                <a:gd name="T4" fmla="*/ 800 w 1581"/>
                <a:gd name="T5" fmla="*/ 2073 h 2074"/>
                <a:gd name="T6" fmla="*/ 1580 w 1581"/>
                <a:gd name="T7" fmla="*/ 1458 h 2074"/>
                <a:gd name="T8" fmla="*/ 615 w 1581"/>
                <a:gd name="T9" fmla="*/ 595 h 2074"/>
                <a:gd name="T10" fmla="*/ 903 w 1581"/>
                <a:gd name="T11" fmla="*/ 451 h 2074"/>
                <a:gd name="T12" fmla="*/ 1272 w 1581"/>
                <a:gd name="T13" fmla="*/ 575 h 2074"/>
                <a:gd name="T14" fmla="*/ 1519 w 1581"/>
                <a:gd name="T15" fmla="*/ 185 h 2074"/>
                <a:gd name="T16" fmla="*/ 862 w 1581"/>
                <a:gd name="T17" fmla="*/ 0 h 2074"/>
                <a:gd name="T18" fmla="*/ 82 w 1581"/>
                <a:gd name="T19" fmla="*/ 615 h 2074"/>
                <a:gd name="T20" fmla="*/ 1046 w 1581"/>
                <a:gd name="T21" fmla="*/ 1437 h 2074"/>
                <a:gd name="T22" fmla="*/ 800 w 1581"/>
                <a:gd name="T23" fmla="*/ 1622 h 2074"/>
                <a:gd name="T24" fmla="*/ 246 w 1581"/>
                <a:gd name="T25" fmla="*/ 1416 h 2074"/>
                <a:gd name="T26" fmla="*/ 0 w 1581"/>
                <a:gd name="T27" fmla="*/ 1806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81" h="2074">
                  <a:moveTo>
                    <a:pt x="0" y="1806"/>
                  </a:moveTo>
                  <a:lnTo>
                    <a:pt x="0" y="1806"/>
                  </a:lnTo>
                  <a:cubicBezTo>
                    <a:pt x="225" y="1971"/>
                    <a:pt x="513" y="2073"/>
                    <a:pt x="800" y="2073"/>
                  </a:cubicBezTo>
                  <a:cubicBezTo>
                    <a:pt x="1211" y="2073"/>
                    <a:pt x="1580" y="1827"/>
                    <a:pt x="1580" y="1458"/>
                  </a:cubicBezTo>
                  <a:cubicBezTo>
                    <a:pt x="1580" y="759"/>
                    <a:pt x="615" y="862"/>
                    <a:pt x="615" y="595"/>
                  </a:cubicBezTo>
                  <a:cubicBezTo>
                    <a:pt x="615" y="493"/>
                    <a:pt x="739" y="451"/>
                    <a:pt x="903" y="451"/>
                  </a:cubicBezTo>
                  <a:cubicBezTo>
                    <a:pt x="1046" y="451"/>
                    <a:pt x="1170" y="513"/>
                    <a:pt x="1272" y="575"/>
                  </a:cubicBezTo>
                  <a:cubicBezTo>
                    <a:pt x="1519" y="185"/>
                    <a:pt x="1519" y="185"/>
                    <a:pt x="1519" y="185"/>
                  </a:cubicBezTo>
                  <a:cubicBezTo>
                    <a:pt x="1396" y="82"/>
                    <a:pt x="1108" y="0"/>
                    <a:pt x="862" y="0"/>
                  </a:cubicBezTo>
                  <a:cubicBezTo>
                    <a:pt x="451" y="0"/>
                    <a:pt x="82" y="226"/>
                    <a:pt x="82" y="615"/>
                  </a:cubicBezTo>
                  <a:cubicBezTo>
                    <a:pt x="82" y="1252"/>
                    <a:pt x="1046" y="1149"/>
                    <a:pt x="1046" y="1437"/>
                  </a:cubicBezTo>
                  <a:cubicBezTo>
                    <a:pt x="1046" y="1540"/>
                    <a:pt x="944" y="1622"/>
                    <a:pt x="800" y="1622"/>
                  </a:cubicBezTo>
                  <a:cubicBezTo>
                    <a:pt x="595" y="1622"/>
                    <a:pt x="389" y="1540"/>
                    <a:pt x="246" y="1416"/>
                  </a:cubicBezTo>
                  <a:lnTo>
                    <a:pt x="0" y="180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8" name="Oval 3">
              <a:extLst>
                <a:ext uri="{FF2B5EF4-FFF2-40B4-BE49-F238E27FC236}">
                  <a16:creationId xmlns:a16="http://schemas.microsoft.com/office/drawing/2014/main" id="{F6CAC1D2-A6F3-13D1-F143-C005A84B263D}"/>
                </a:ext>
              </a:extLst>
            </p:cNvPr>
            <p:cNvSpPr/>
            <p:nvPr/>
          </p:nvSpPr>
          <p:spPr bwMode="black">
            <a:xfrm>
              <a:off x="1827606" y="865591"/>
              <a:ext cx="612648" cy="603504"/>
            </a:xfrm>
            <a:custGeom>
              <a:avLst/>
              <a:gdLst/>
              <a:ahLst/>
              <a:cxnLst/>
              <a:rect l="l" t="t" r="r" b="b"/>
              <a:pathLst>
                <a:path w="612648" h="603504">
                  <a:moveTo>
                    <a:pt x="306324" y="141732"/>
                  </a:moveTo>
                  <a:cubicBezTo>
                    <a:pt x="222997" y="141732"/>
                    <a:pt x="155448" y="213375"/>
                    <a:pt x="155448" y="301752"/>
                  </a:cubicBezTo>
                  <a:cubicBezTo>
                    <a:pt x="155448" y="390129"/>
                    <a:pt x="222997" y="461772"/>
                    <a:pt x="306324" y="461772"/>
                  </a:cubicBezTo>
                  <a:cubicBezTo>
                    <a:pt x="389651" y="461772"/>
                    <a:pt x="457200" y="390129"/>
                    <a:pt x="457200" y="301752"/>
                  </a:cubicBezTo>
                  <a:cubicBezTo>
                    <a:pt x="457200" y="213375"/>
                    <a:pt x="389651" y="141732"/>
                    <a:pt x="306324" y="141732"/>
                  </a:cubicBezTo>
                  <a:close/>
                  <a:moveTo>
                    <a:pt x="306324" y="0"/>
                  </a:moveTo>
                  <a:cubicBezTo>
                    <a:pt x="475502" y="0"/>
                    <a:pt x="612648" y="135099"/>
                    <a:pt x="612648" y="301752"/>
                  </a:cubicBezTo>
                  <a:cubicBezTo>
                    <a:pt x="612648" y="468405"/>
                    <a:pt x="475502" y="603504"/>
                    <a:pt x="306324" y="603504"/>
                  </a:cubicBezTo>
                  <a:cubicBezTo>
                    <a:pt x="137146" y="603504"/>
                    <a:pt x="0" y="468405"/>
                    <a:pt x="0" y="301752"/>
                  </a:cubicBezTo>
                  <a:cubicBezTo>
                    <a:pt x="0" y="135099"/>
                    <a:pt x="137146" y="0"/>
                    <a:pt x="306324" y="0"/>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grpSp>
      <p:pic>
        <p:nvPicPr>
          <p:cNvPr id="19" name="Picture 18">
            <a:extLst>
              <a:ext uri="{FF2B5EF4-FFF2-40B4-BE49-F238E27FC236}">
                <a16:creationId xmlns:a16="http://schemas.microsoft.com/office/drawing/2014/main" id="{BECF3B79-C65A-9439-1427-7FC746D76E7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85342" y="1036490"/>
            <a:ext cx="7802879" cy="2753957"/>
          </a:xfrm>
          <a:prstGeom prst="rect">
            <a:avLst/>
          </a:prstGeom>
        </p:spPr>
      </p:pic>
    </p:spTree>
    <p:extLst>
      <p:ext uri="{BB962C8B-B14F-4D97-AF65-F5344CB8AC3E}">
        <p14:creationId xmlns:p14="http://schemas.microsoft.com/office/powerpoint/2010/main" val="2302117569"/>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guide id="2" pos="2856">
          <p15:clr>
            <a:srgbClr val="FBAE40"/>
          </p15:clr>
        </p15:guide>
        <p15:guide id="3" pos="216">
          <p15:clr>
            <a:srgbClr val="FBAE40"/>
          </p15:clr>
        </p15:guide>
        <p15:guide id="4" orient="horz" pos="18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reserve="1">
  <p:cSld name="Title Slide with Color Background">
    <p:spTree>
      <p:nvGrpSpPr>
        <p:cNvPr id="1" name=""/>
        <p:cNvGrpSpPr/>
        <p:nvPr/>
      </p:nvGrpSpPr>
      <p:grpSpPr>
        <a:xfrm>
          <a:off x="0" y="0"/>
          <a:ext cx="0" cy="0"/>
          <a:chOff x="0" y="0"/>
          <a:chExt cx="0" cy="0"/>
        </a:xfrm>
      </p:grpSpPr>
      <p:sp>
        <p:nvSpPr>
          <p:cNvPr id="5" name="Rectangle 4"/>
          <p:cNvSpPr/>
          <p:nvPr/>
        </p:nvSpPr>
        <p:spPr bwMode="hidden">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 name="Title 1"/>
          <p:cNvSpPr>
            <a:spLocks noGrp="1"/>
          </p:cNvSpPr>
          <p:nvPr>
            <p:ph type="ctrTitle"/>
          </p:nvPr>
        </p:nvSpPr>
        <p:spPr>
          <a:xfrm>
            <a:off x="482599" y="1691575"/>
            <a:ext cx="8079392" cy="2072640"/>
          </a:xfrm>
        </p:spPr>
        <p:txBody>
          <a:bodyPr anchor="b" anchorCtr="0">
            <a:normAutofit/>
          </a:bodyPr>
          <a:lstStyle>
            <a:lvl1pPr>
              <a:lnSpc>
                <a:spcPct val="80000"/>
              </a:lnSpc>
              <a:defRPr sz="5867" b="0" i="0" cap="all">
                <a:solidFill>
                  <a:schemeClr val="bg1"/>
                </a:solidFill>
                <a:latin typeface="Impact" panose="020B0806030902050204" pitchFamily="34" charset="0"/>
              </a:defRPr>
            </a:lvl1pPr>
          </a:lstStyle>
          <a:p>
            <a:r>
              <a:rPr lang="en-US" dirty="0"/>
              <a:t>Click to edit Master title style</a:t>
            </a:r>
          </a:p>
        </p:txBody>
      </p:sp>
      <p:sp>
        <p:nvSpPr>
          <p:cNvPr id="3" name="Subtitle 2"/>
          <p:cNvSpPr>
            <a:spLocks noGrp="1"/>
          </p:cNvSpPr>
          <p:nvPr>
            <p:ph type="subTitle" idx="1"/>
          </p:nvPr>
        </p:nvSpPr>
        <p:spPr>
          <a:xfrm>
            <a:off x="482599" y="3915488"/>
            <a:ext cx="8412480" cy="1779352"/>
          </a:xfrm>
          <a:noFill/>
        </p:spPr>
        <p:txBody>
          <a:bodyPr>
            <a:normAutofit/>
          </a:bodyPr>
          <a:lstStyle>
            <a:lvl1pPr marL="0" indent="0" algn="l">
              <a:spcBef>
                <a:spcPts val="267"/>
              </a:spcBef>
              <a:spcAft>
                <a:spcPts val="0"/>
              </a:spcAft>
              <a:buNone/>
              <a:defRPr sz="2667">
                <a:solidFill>
                  <a:srgbClr val="FFFFFF"/>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
        <p:nvSpPr>
          <p:cNvPr id="23" name="TextBox 22"/>
          <p:cNvSpPr txBox="1"/>
          <p:nvPr userDrawn="1"/>
        </p:nvSpPr>
        <p:spPr>
          <a:xfrm>
            <a:off x="482599" y="6337300"/>
            <a:ext cx="2438400" cy="228600"/>
          </a:xfrm>
          <a:prstGeom prst="rect">
            <a:avLst/>
          </a:prstGeom>
          <a:noFill/>
        </p:spPr>
        <p:txBody>
          <a:bodyPr wrap="square" lIns="0" tIns="0" rIns="0" bIns="0" rtlCol="0" anchor="b" anchorCtr="0">
            <a:normAutofit/>
          </a:bodyPr>
          <a:lstStyle/>
          <a:p>
            <a:pPr algn="l"/>
            <a:r>
              <a:rPr lang="en-US" sz="1067" dirty="0">
                <a:solidFill>
                  <a:srgbClr val="FFFFFF"/>
                </a:solidFill>
                <a:latin typeface="+mn-lt"/>
              </a:rPr>
              <a:t>© 2025 Morgan, Lewis &amp; Bockius LLP</a:t>
            </a:r>
          </a:p>
        </p:txBody>
      </p:sp>
      <p:grpSp>
        <p:nvGrpSpPr>
          <p:cNvPr id="6" name="Group 5">
            <a:extLst>
              <a:ext uri="{FF2B5EF4-FFF2-40B4-BE49-F238E27FC236}">
                <a16:creationId xmlns:a16="http://schemas.microsoft.com/office/drawing/2014/main" id="{3E59D227-231D-0904-8EA4-AA69F7C4AF84}"/>
              </a:ext>
            </a:extLst>
          </p:cNvPr>
          <p:cNvGrpSpPr>
            <a:grpSpLocks noChangeAspect="1"/>
          </p:cNvGrpSpPr>
          <p:nvPr userDrawn="1"/>
        </p:nvGrpSpPr>
        <p:grpSpPr bwMode="black">
          <a:xfrm>
            <a:off x="487679" y="379572"/>
            <a:ext cx="2682240" cy="392945"/>
            <a:chOff x="838200" y="609600"/>
            <a:chExt cx="7835890" cy="1143000"/>
          </a:xfrm>
          <a:solidFill>
            <a:srgbClr val="FFFFFF"/>
          </a:solidFill>
        </p:grpSpPr>
        <p:sp>
          <p:nvSpPr>
            <p:cNvPr id="7" name="Freeform 62">
              <a:extLst>
                <a:ext uri="{FF2B5EF4-FFF2-40B4-BE49-F238E27FC236}">
                  <a16:creationId xmlns:a16="http://schemas.microsoft.com/office/drawing/2014/main" id="{9DE3DAF4-6AAC-533E-DF11-25F200118FD0}"/>
                </a:ext>
              </a:extLst>
            </p:cNvPr>
            <p:cNvSpPr>
              <a:spLocks noChangeArrowheads="1"/>
            </p:cNvSpPr>
            <p:nvPr/>
          </p:nvSpPr>
          <p:spPr bwMode="black">
            <a:xfrm>
              <a:off x="4597431" y="865591"/>
              <a:ext cx="572140" cy="583660"/>
            </a:xfrm>
            <a:custGeom>
              <a:avLst/>
              <a:gdLst>
                <a:gd name="T0" fmla="*/ 512 w 1970"/>
                <a:gd name="T1" fmla="*/ 41 h 2012"/>
                <a:gd name="T2" fmla="*/ 512 w 1970"/>
                <a:gd name="T3" fmla="*/ 41 h 2012"/>
                <a:gd name="T4" fmla="*/ 0 w 1970"/>
                <a:gd name="T5" fmla="*/ 41 h 2012"/>
                <a:gd name="T6" fmla="*/ 0 w 1970"/>
                <a:gd name="T7" fmla="*/ 2011 h 2012"/>
                <a:gd name="T8" fmla="*/ 532 w 1970"/>
                <a:gd name="T9" fmla="*/ 2011 h 2012"/>
                <a:gd name="T10" fmla="*/ 532 w 1970"/>
                <a:gd name="T11" fmla="*/ 739 h 2012"/>
                <a:gd name="T12" fmla="*/ 1004 w 1970"/>
                <a:gd name="T13" fmla="*/ 493 h 2012"/>
                <a:gd name="T14" fmla="*/ 1312 w 1970"/>
                <a:gd name="T15" fmla="*/ 595 h 2012"/>
                <a:gd name="T16" fmla="*/ 1435 w 1970"/>
                <a:gd name="T17" fmla="*/ 965 h 2012"/>
                <a:gd name="T18" fmla="*/ 1435 w 1970"/>
                <a:gd name="T19" fmla="*/ 2011 h 2012"/>
                <a:gd name="T20" fmla="*/ 1969 w 1970"/>
                <a:gd name="T21" fmla="*/ 2011 h 2012"/>
                <a:gd name="T22" fmla="*/ 1969 w 1970"/>
                <a:gd name="T23" fmla="*/ 1006 h 2012"/>
                <a:gd name="T24" fmla="*/ 1764 w 1970"/>
                <a:gd name="T25" fmla="*/ 308 h 2012"/>
                <a:gd name="T26" fmla="*/ 1066 w 1970"/>
                <a:gd name="T27" fmla="*/ 0 h 2012"/>
                <a:gd name="T28" fmla="*/ 512 w 1970"/>
                <a:gd name="T29" fmla="*/ 349 h 2012"/>
                <a:gd name="T30" fmla="*/ 512 w 1970"/>
                <a:gd name="T31" fmla="*/ 41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0" h="2012">
                  <a:moveTo>
                    <a:pt x="512" y="41"/>
                  </a:moveTo>
                  <a:lnTo>
                    <a:pt x="512" y="41"/>
                  </a:lnTo>
                  <a:cubicBezTo>
                    <a:pt x="0" y="41"/>
                    <a:pt x="0" y="41"/>
                    <a:pt x="0" y="41"/>
                  </a:cubicBezTo>
                  <a:cubicBezTo>
                    <a:pt x="0" y="2011"/>
                    <a:pt x="0" y="2011"/>
                    <a:pt x="0" y="2011"/>
                  </a:cubicBezTo>
                  <a:cubicBezTo>
                    <a:pt x="532" y="2011"/>
                    <a:pt x="532" y="2011"/>
                    <a:pt x="532" y="2011"/>
                  </a:cubicBezTo>
                  <a:cubicBezTo>
                    <a:pt x="532" y="739"/>
                    <a:pt x="532" y="739"/>
                    <a:pt x="532" y="739"/>
                  </a:cubicBezTo>
                  <a:cubicBezTo>
                    <a:pt x="594" y="636"/>
                    <a:pt x="778" y="493"/>
                    <a:pt x="1004" y="493"/>
                  </a:cubicBezTo>
                  <a:cubicBezTo>
                    <a:pt x="1128" y="493"/>
                    <a:pt x="1230" y="533"/>
                    <a:pt x="1312" y="595"/>
                  </a:cubicBezTo>
                  <a:cubicBezTo>
                    <a:pt x="1374" y="677"/>
                    <a:pt x="1435" y="780"/>
                    <a:pt x="1435" y="965"/>
                  </a:cubicBezTo>
                  <a:cubicBezTo>
                    <a:pt x="1435" y="2011"/>
                    <a:pt x="1435" y="2011"/>
                    <a:pt x="1435" y="2011"/>
                  </a:cubicBezTo>
                  <a:cubicBezTo>
                    <a:pt x="1969" y="2011"/>
                    <a:pt x="1969" y="2011"/>
                    <a:pt x="1969" y="2011"/>
                  </a:cubicBezTo>
                  <a:cubicBezTo>
                    <a:pt x="1969" y="1006"/>
                    <a:pt x="1969" y="1006"/>
                    <a:pt x="1969" y="1006"/>
                  </a:cubicBezTo>
                  <a:cubicBezTo>
                    <a:pt x="1969" y="677"/>
                    <a:pt x="1887" y="472"/>
                    <a:pt x="1764" y="308"/>
                  </a:cubicBezTo>
                  <a:cubicBezTo>
                    <a:pt x="1599" y="123"/>
                    <a:pt x="1333" y="0"/>
                    <a:pt x="1066" y="0"/>
                  </a:cubicBezTo>
                  <a:cubicBezTo>
                    <a:pt x="717" y="0"/>
                    <a:pt x="512" y="185"/>
                    <a:pt x="512" y="349"/>
                  </a:cubicBezTo>
                  <a:lnTo>
                    <a:pt x="512" y="4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8" name="Freeform 63">
              <a:extLst>
                <a:ext uri="{FF2B5EF4-FFF2-40B4-BE49-F238E27FC236}">
                  <a16:creationId xmlns:a16="http://schemas.microsoft.com/office/drawing/2014/main" id="{B058626E-7B36-47B0-1830-F82E1B24E5EF}"/>
                </a:ext>
              </a:extLst>
            </p:cNvPr>
            <p:cNvSpPr>
              <a:spLocks noChangeArrowheads="1"/>
            </p:cNvSpPr>
            <p:nvPr/>
          </p:nvSpPr>
          <p:spPr bwMode="black">
            <a:xfrm>
              <a:off x="838200" y="697917"/>
              <a:ext cx="852451" cy="756454"/>
            </a:xfrm>
            <a:custGeom>
              <a:avLst/>
              <a:gdLst>
                <a:gd name="T0" fmla="*/ 2525 w 2936"/>
                <a:gd name="T1" fmla="*/ 0 h 2608"/>
                <a:gd name="T2" fmla="*/ 1457 w 2936"/>
                <a:gd name="T3" fmla="*/ 1355 h 2608"/>
                <a:gd name="T4" fmla="*/ 390 w 2936"/>
                <a:gd name="T5" fmla="*/ 0 h 2608"/>
                <a:gd name="T6" fmla="*/ 0 w 2936"/>
                <a:gd name="T7" fmla="*/ 0 h 2608"/>
                <a:gd name="T8" fmla="*/ 0 w 2936"/>
                <a:gd name="T9" fmla="*/ 2607 h 2608"/>
                <a:gd name="T10" fmla="*/ 534 w 2936"/>
                <a:gd name="T11" fmla="*/ 2607 h 2608"/>
                <a:gd name="T12" fmla="*/ 534 w 2936"/>
                <a:gd name="T13" fmla="*/ 944 h 2608"/>
                <a:gd name="T14" fmla="*/ 1273 w 2936"/>
                <a:gd name="T15" fmla="*/ 1909 h 2608"/>
                <a:gd name="T16" fmla="*/ 1662 w 2936"/>
                <a:gd name="T17" fmla="*/ 1909 h 2608"/>
                <a:gd name="T18" fmla="*/ 2401 w 2936"/>
                <a:gd name="T19" fmla="*/ 965 h 2608"/>
                <a:gd name="T20" fmla="*/ 2401 w 2936"/>
                <a:gd name="T21" fmla="*/ 2607 h 2608"/>
                <a:gd name="T22" fmla="*/ 2935 w 2936"/>
                <a:gd name="T23" fmla="*/ 2607 h 2608"/>
                <a:gd name="T24" fmla="*/ 2935 w 2936"/>
                <a:gd name="T25" fmla="*/ 0 h 2608"/>
                <a:gd name="T26" fmla="*/ 2525 w 2936"/>
                <a:gd name="T27" fmla="*/ 0 h 2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36" h="2608">
                  <a:moveTo>
                    <a:pt x="2525" y="0"/>
                  </a:moveTo>
                  <a:lnTo>
                    <a:pt x="1457" y="1355"/>
                  </a:lnTo>
                  <a:lnTo>
                    <a:pt x="390" y="0"/>
                  </a:lnTo>
                  <a:lnTo>
                    <a:pt x="0" y="0"/>
                  </a:lnTo>
                  <a:lnTo>
                    <a:pt x="0" y="2607"/>
                  </a:lnTo>
                  <a:lnTo>
                    <a:pt x="534" y="2607"/>
                  </a:lnTo>
                  <a:lnTo>
                    <a:pt x="534" y="944"/>
                  </a:lnTo>
                  <a:lnTo>
                    <a:pt x="1273" y="1909"/>
                  </a:lnTo>
                  <a:lnTo>
                    <a:pt x="1662" y="1909"/>
                  </a:lnTo>
                  <a:lnTo>
                    <a:pt x="2401" y="965"/>
                  </a:lnTo>
                  <a:lnTo>
                    <a:pt x="2401" y="2607"/>
                  </a:lnTo>
                  <a:lnTo>
                    <a:pt x="2935" y="2607"/>
                  </a:lnTo>
                  <a:lnTo>
                    <a:pt x="2935" y="0"/>
                  </a:lnTo>
                  <a:lnTo>
                    <a:pt x="2525"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9" name="Freeform 66">
              <a:extLst>
                <a:ext uri="{FF2B5EF4-FFF2-40B4-BE49-F238E27FC236}">
                  <a16:creationId xmlns:a16="http://schemas.microsoft.com/office/drawing/2014/main" id="{B9BB32EC-08B4-DA93-9CD4-2C86D39E4D05}"/>
                </a:ext>
              </a:extLst>
            </p:cNvPr>
            <p:cNvSpPr>
              <a:spLocks noChangeArrowheads="1"/>
            </p:cNvSpPr>
            <p:nvPr/>
          </p:nvSpPr>
          <p:spPr bwMode="black">
            <a:xfrm>
              <a:off x="3829457" y="865591"/>
              <a:ext cx="590059" cy="601579"/>
            </a:xfrm>
            <a:custGeom>
              <a:avLst/>
              <a:gdLst>
                <a:gd name="T0" fmla="*/ 1539 w 2032"/>
                <a:gd name="T1" fmla="*/ 20 h 2074"/>
                <a:gd name="T2" fmla="*/ 1539 w 2032"/>
                <a:gd name="T3" fmla="*/ 20 h 2074"/>
                <a:gd name="T4" fmla="*/ 1539 w 2032"/>
                <a:gd name="T5" fmla="*/ 328 h 2074"/>
                <a:gd name="T6" fmla="*/ 964 w 2032"/>
                <a:gd name="T7" fmla="*/ 0 h 2074"/>
                <a:gd name="T8" fmla="*/ 0 w 2032"/>
                <a:gd name="T9" fmla="*/ 1026 h 2074"/>
                <a:gd name="T10" fmla="*/ 246 w 2032"/>
                <a:gd name="T11" fmla="*/ 1724 h 2074"/>
                <a:gd name="T12" fmla="*/ 985 w 2032"/>
                <a:gd name="T13" fmla="*/ 2073 h 2074"/>
                <a:gd name="T14" fmla="*/ 1539 w 2032"/>
                <a:gd name="T15" fmla="*/ 1724 h 2074"/>
                <a:gd name="T16" fmla="*/ 1539 w 2032"/>
                <a:gd name="T17" fmla="*/ 2032 h 2074"/>
                <a:gd name="T18" fmla="*/ 2031 w 2032"/>
                <a:gd name="T19" fmla="*/ 2032 h 2074"/>
                <a:gd name="T20" fmla="*/ 2031 w 2032"/>
                <a:gd name="T21" fmla="*/ 20 h 2074"/>
                <a:gd name="T22" fmla="*/ 1539 w 2032"/>
                <a:gd name="T23" fmla="*/ 20 h 2074"/>
                <a:gd name="T24" fmla="*/ 1005 w 2032"/>
                <a:gd name="T25" fmla="*/ 1540 h 2074"/>
                <a:gd name="T26" fmla="*/ 1005 w 2032"/>
                <a:gd name="T27" fmla="*/ 1540 h 2074"/>
                <a:gd name="T28" fmla="*/ 513 w 2032"/>
                <a:gd name="T29" fmla="*/ 1026 h 2074"/>
                <a:gd name="T30" fmla="*/ 1005 w 2032"/>
                <a:gd name="T31" fmla="*/ 513 h 2074"/>
                <a:gd name="T32" fmla="*/ 1518 w 2032"/>
                <a:gd name="T33" fmla="*/ 1026 h 2074"/>
                <a:gd name="T34" fmla="*/ 1005 w 2032"/>
                <a:gd name="T35" fmla="*/ 1540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2" h="2074">
                  <a:moveTo>
                    <a:pt x="1539" y="20"/>
                  </a:moveTo>
                  <a:lnTo>
                    <a:pt x="1539" y="20"/>
                  </a:lnTo>
                  <a:cubicBezTo>
                    <a:pt x="1539" y="328"/>
                    <a:pt x="1539" y="328"/>
                    <a:pt x="1539" y="328"/>
                  </a:cubicBezTo>
                  <a:cubicBezTo>
                    <a:pt x="1518" y="185"/>
                    <a:pt x="1334" y="0"/>
                    <a:pt x="964" y="0"/>
                  </a:cubicBezTo>
                  <a:cubicBezTo>
                    <a:pt x="431" y="0"/>
                    <a:pt x="0" y="451"/>
                    <a:pt x="0" y="1026"/>
                  </a:cubicBezTo>
                  <a:cubicBezTo>
                    <a:pt x="0" y="1293"/>
                    <a:pt x="82" y="1540"/>
                    <a:pt x="246" y="1724"/>
                  </a:cubicBezTo>
                  <a:cubicBezTo>
                    <a:pt x="410" y="1929"/>
                    <a:pt x="697" y="2073"/>
                    <a:pt x="985" y="2073"/>
                  </a:cubicBezTo>
                  <a:cubicBezTo>
                    <a:pt x="1334" y="2073"/>
                    <a:pt x="1539" y="1868"/>
                    <a:pt x="1539" y="1724"/>
                  </a:cubicBezTo>
                  <a:cubicBezTo>
                    <a:pt x="1539" y="2032"/>
                    <a:pt x="1539" y="2032"/>
                    <a:pt x="1539" y="2032"/>
                  </a:cubicBezTo>
                  <a:cubicBezTo>
                    <a:pt x="2031" y="2032"/>
                    <a:pt x="2031" y="2032"/>
                    <a:pt x="2031" y="2032"/>
                  </a:cubicBezTo>
                  <a:cubicBezTo>
                    <a:pt x="2031" y="20"/>
                    <a:pt x="2031" y="20"/>
                    <a:pt x="2031" y="20"/>
                  </a:cubicBezTo>
                  <a:lnTo>
                    <a:pt x="1539" y="20"/>
                  </a:lnTo>
                  <a:close/>
                  <a:moveTo>
                    <a:pt x="1005" y="1540"/>
                  </a:moveTo>
                  <a:lnTo>
                    <a:pt x="1005" y="1540"/>
                  </a:lnTo>
                  <a:cubicBezTo>
                    <a:pt x="718" y="1540"/>
                    <a:pt x="513" y="1314"/>
                    <a:pt x="513" y="1026"/>
                  </a:cubicBezTo>
                  <a:cubicBezTo>
                    <a:pt x="513" y="739"/>
                    <a:pt x="718" y="513"/>
                    <a:pt x="1005" y="513"/>
                  </a:cubicBezTo>
                  <a:cubicBezTo>
                    <a:pt x="1314" y="513"/>
                    <a:pt x="1518" y="739"/>
                    <a:pt x="1518" y="1026"/>
                  </a:cubicBezTo>
                  <a:cubicBezTo>
                    <a:pt x="1518" y="1314"/>
                    <a:pt x="1314" y="1540"/>
                    <a:pt x="1005" y="154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0" name="Freeform 67">
              <a:extLst>
                <a:ext uri="{FF2B5EF4-FFF2-40B4-BE49-F238E27FC236}">
                  <a16:creationId xmlns:a16="http://schemas.microsoft.com/office/drawing/2014/main" id="{7A847FCA-A84D-5E66-210A-05C9D4D79F80}"/>
                </a:ext>
              </a:extLst>
            </p:cNvPr>
            <p:cNvSpPr>
              <a:spLocks noChangeArrowheads="1"/>
            </p:cNvSpPr>
            <p:nvPr/>
          </p:nvSpPr>
          <p:spPr bwMode="black">
            <a:xfrm>
              <a:off x="3096042" y="859191"/>
              <a:ext cx="596459" cy="893409"/>
            </a:xfrm>
            <a:custGeom>
              <a:avLst/>
              <a:gdLst>
                <a:gd name="T0" fmla="*/ 1539 w 2053"/>
                <a:gd name="T1" fmla="*/ 40 h 3079"/>
                <a:gd name="T2" fmla="*/ 1539 w 2053"/>
                <a:gd name="T3" fmla="*/ 40 h 3079"/>
                <a:gd name="T4" fmla="*/ 1539 w 2053"/>
                <a:gd name="T5" fmla="*/ 348 h 3079"/>
                <a:gd name="T6" fmla="*/ 965 w 2053"/>
                <a:gd name="T7" fmla="*/ 0 h 3079"/>
                <a:gd name="T8" fmla="*/ 0 w 2053"/>
                <a:gd name="T9" fmla="*/ 1046 h 3079"/>
                <a:gd name="T10" fmla="*/ 246 w 2053"/>
                <a:gd name="T11" fmla="*/ 1744 h 3079"/>
                <a:gd name="T12" fmla="*/ 985 w 2053"/>
                <a:gd name="T13" fmla="*/ 2093 h 3079"/>
                <a:gd name="T14" fmla="*/ 1518 w 2053"/>
                <a:gd name="T15" fmla="*/ 1744 h 3079"/>
                <a:gd name="T16" fmla="*/ 1518 w 2053"/>
                <a:gd name="T17" fmla="*/ 1970 h 3079"/>
                <a:gd name="T18" fmla="*/ 1396 w 2053"/>
                <a:gd name="T19" fmla="*/ 2442 h 3079"/>
                <a:gd name="T20" fmla="*/ 985 w 2053"/>
                <a:gd name="T21" fmla="*/ 2606 h 3079"/>
                <a:gd name="T22" fmla="*/ 390 w 2053"/>
                <a:gd name="T23" fmla="*/ 2319 h 3079"/>
                <a:gd name="T24" fmla="*/ 61 w 2053"/>
                <a:gd name="T25" fmla="*/ 2668 h 3079"/>
                <a:gd name="T26" fmla="*/ 985 w 2053"/>
                <a:gd name="T27" fmla="*/ 3078 h 3079"/>
                <a:gd name="T28" fmla="*/ 1868 w 2053"/>
                <a:gd name="T29" fmla="*/ 2668 h 3079"/>
                <a:gd name="T30" fmla="*/ 2052 w 2053"/>
                <a:gd name="T31" fmla="*/ 1929 h 3079"/>
                <a:gd name="T32" fmla="*/ 2052 w 2053"/>
                <a:gd name="T33" fmla="*/ 40 h 3079"/>
                <a:gd name="T34" fmla="*/ 1539 w 2053"/>
                <a:gd name="T35" fmla="*/ 40 h 3079"/>
                <a:gd name="T36" fmla="*/ 1026 w 2053"/>
                <a:gd name="T37" fmla="*/ 1560 h 3079"/>
                <a:gd name="T38" fmla="*/ 1026 w 2053"/>
                <a:gd name="T39" fmla="*/ 1560 h 3079"/>
                <a:gd name="T40" fmla="*/ 533 w 2053"/>
                <a:gd name="T41" fmla="*/ 1046 h 3079"/>
                <a:gd name="T42" fmla="*/ 1026 w 2053"/>
                <a:gd name="T43" fmla="*/ 513 h 3079"/>
                <a:gd name="T44" fmla="*/ 1518 w 2053"/>
                <a:gd name="T45" fmla="*/ 1046 h 3079"/>
                <a:gd name="T46" fmla="*/ 1026 w 2053"/>
                <a:gd name="T47" fmla="*/ 1560 h 3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53" h="3079">
                  <a:moveTo>
                    <a:pt x="1539" y="40"/>
                  </a:moveTo>
                  <a:lnTo>
                    <a:pt x="1539" y="40"/>
                  </a:lnTo>
                  <a:cubicBezTo>
                    <a:pt x="1539" y="348"/>
                    <a:pt x="1539" y="348"/>
                    <a:pt x="1539" y="348"/>
                  </a:cubicBezTo>
                  <a:cubicBezTo>
                    <a:pt x="1539" y="205"/>
                    <a:pt x="1334" y="0"/>
                    <a:pt x="965" y="0"/>
                  </a:cubicBezTo>
                  <a:cubicBezTo>
                    <a:pt x="431" y="0"/>
                    <a:pt x="0" y="451"/>
                    <a:pt x="0" y="1046"/>
                  </a:cubicBezTo>
                  <a:cubicBezTo>
                    <a:pt x="0" y="1313"/>
                    <a:pt x="102" y="1560"/>
                    <a:pt x="246" y="1744"/>
                  </a:cubicBezTo>
                  <a:cubicBezTo>
                    <a:pt x="431" y="1949"/>
                    <a:pt x="697" y="2093"/>
                    <a:pt x="985" y="2093"/>
                  </a:cubicBezTo>
                  <a:cubicBezTo>
                    <a:pt x="1334" y="2093"/>
                    <a:pt x="1498" y="1888"/>
                    <a:pt x="1518" y="1744"/>
                  </a:cubicBezTo>
                  <a:cubicBezTo>
                    <a:pt x="1518" y="1970"/>
                    <a:pt x="1518" y="1970"/>
                    <a:pt x="1518" y="1970"/>
                  </a:cubicBezTo>
                  <a:cubicBezTo>
                    <a:pt x="1518" y="2217"/>
                    <a:pt x="1478" y="2339"/>
                    <a:pt x="1396" y="2442"/>
                  </a:cubicBezTo>
                  <a:cubicBezTo>
                    <a:pt x="1313" y="2545"/>
                    <a:pt x="1170" y="2606"/>
                    <a:pt x="985" y="2606"/>
                  </a:cubicBezTo>
                  <a:cubicBezTo>
                    <a:pt x="677" y="2606"/>
                    <a:pt x="492" y="2421"/>
                    <a:pt x="390" y="2319"/>
                  </a:cubicBezTo>
                  <a:cubicBezTo>
                    <a:pt x="61" y="2668"/>
                    <a:pt x="61" y="2668"/>
                    <a:pt x="61" y="2668"/>
                  </a:cubicBezTo>
                  <a:cubicBezTo>
                    <a:pt x="246" y="2894"/>
                    <a:pt x="615" y="3078"/>
                    <a:pt x="985" y="3078"/>
                  </a:cubicBezTo>
                  <a:cubicBezTo>
                    <a:pt x="1375" y="3078"/>
                    <a:pt x="1683" y="2914"/>
                    <a:pt x="1868" y="2668"/>
                  </a:cubicBezTo>
                  <a:cubicBezTo>
                    <a:pt x="1991" y="2504"/>
                    <a:pt x="2052" y="2299"/>
                    <a:pt x="2052" y="1929"/>
                  </a:cubicBezTo>
                  <a:cubicBezTo>
                    <a:pt x="2052" y="40"/>
                    <a:pt x="2052" y="40"/>
                    <a:pt x="2052" y="40"/>
                  </a:cubicBezTo>
                  <a:lnTo>
                    <a:pt x="1539" y="40"/>
                  </a:lnTo>
                  <a:close/>
                  <a:moveTo>
                    <a:pt x="1026" y="1560"/>
                  </a:moveTo>
                  <a:lnTo>
                    <a:pt x="1026" y="1560"/>
                  </a:lnTo>
                  <a:cubicBezTo>
                    <a:pt x="718" y="1560"/>
                    <a:pt x="533" y="1334"/>
                    <a:pt x="533" y="1046"/>
                  </a:cubicBezTo>
                  <a:cubicBezTo>
                    <a:pt x="533" y="759"/>
                    <a:pt x="718" y="513"/>
                    <a:pt x="1026" y="513"/>
                  </a:cubicBezTo>
                  <a:cubicBezTo>
                    <a:pt x="1313" y="513"/>
                    <a:pt x="1518" y="759"/>
                    <a:pt x="1518" y="1046"/>
                  </a:cubicBezTo>
                  <a:cubicBezTo>
                    <a:pt x="1518" y="1334"/>
                    <a:pt x="1313" y="1560"/>
                    <a:pt x="1026" y="156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1" name="Freeform 68">
              <a:extLst>
                <a:ext uri="{FF2B5EF4-FFF2-40B4-BE49-F238E27FC236}">
                  <a16:creationId xmlns:a16="http://schemas.microsoft.com/office/drawing/2014/main" id="{8BE7EB0D-6288-DD3C-D06A-423690518732}"/>
                </a:ext>
              </a:extLst>
            </p:cNvPr>
            <p:cNvSpPr>
              <a:spLocks noChangeArrowheads="1"/>
            </p:cNvSpPr>
            <p:nvPr/>
          </p:nvSpPr>
          <p:spPr bwMode="black">
            <a:xfrm>
              <a:off x="2810612" y="852792"/>
              <a:ext cx="232952" cy="232952"/>
            </a:xfrm>
            <a:custGeom>
              <a:avLst/>
              <a:gdLst>
                <a:gd name="T0" fmla="*/ 801 w 802"/>
                <a:gd name="T1" fmla="*/ 410 h 801"/>
                <a:gd name="T2" fmla="*/ 801 w 802"/>
                <a:gd name="T3" fmla="*/ 410 h 801"/>
                <a:gd name="T4" fmla="*/ 391 w 802"/>
                <a:gd name="T5" fmla="*/ 0 h 801"/>
                <a:gd name="T6" fmla="*/ 0 w 802"/>
                <a:gd name="T7" fmla="*/ 410 h 801"/>
                <a:gd name="T8" fmla="*/ 391 w 802"/>
                <a:gd name="T9" fmla="*/ 800 h 801"/>
                <a:gd name="T10" fmla="*/ 801 w 802"/>
                <a:gd name="T11" fmla="*/ 410 h 801"/>
              </a:gdLst>
              <a:ahLst/>
              <a:cxnLst>
                <a:cxn ang="0">
                  <a:pos x="T0" y="T1"/>
                </a:cxn>
                <a:cxn ang="0">
                  <a:pos x="T2" y="T3"/>
                </a:cxn>
                <a:cxn ang="0">
                  <a:pos x="T4" y="T5"/>
                </a:cxn>
                <a:cxn ang="0">
                  <a:pos x="T6" y="T7"/>
                </a:cxn>
                <a:cxn ang="0">
                  <a:pos x="T8" y="T9"/>
                </a:cxn>
                <a:cxn ang="0">
                  <a:pos x="T10" y="T11"/>
                </a:cxn>
              </a:cxnLst>
              <a:rect l="0" t="0" r="r" b="b"/>
              <a:pathLst>
                <a:path w="802" h="801">
                  <a:moveTo>
                    <a:pt x="801" y="410"/>
                  </a:moveTo>
                  <a:lnTo>
                    <a:pt x="801" y="410"/>
                  </a:lnTo>
                  <a:cubicBezTo>
                    <a:pt x="801" y="185"/>
                    <a:pt x="616" y="0"/>
                    <a:pt x="391" y="0"/>
                  </a:cubicBezTo>
                  <a:cubicBezTo>
                    <a:pt x="185" y="0"/>
                    <a:pt x="0" y="185"/>
                    <a:pt x="0" y="410"/>
                  </a:cubicBezTo>
                  <a:cubicBezTo>
                    <a:pt x="0" y="616"/>
                    <a:pt x="185" y="800"/>
                    <a:pt x="391" y="800"/>
                  </a:cubicBezTo>
                  <a:cubicBezTo>
                    <a:pt x="616" y="800"/>
                    <a:pt x="801" y="616"/>
                    <a:pt x="801" y="41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2" name="Freeform 69">
              <a:extLst>
                <a:ext uri="{FF2B5EF4-FFF2-40B4-BE49-F238E27FC236}">
                  <a16:creationId xmlns:a16="http://schemas.microsoft.com/office/drawing/2014/main" id="{954EF8C2-657C-A9C5-C6C8-FA5F8CBBA826}"/>
                </a:ext>
              </a:extLst>
            </p:cNvPr>
            <p:cNvSpPr>
              <a:spLocks noChangeArrowheads="1"/>
            </p:cNvSpPr>
            <p:nvPr/>
          </p:nvSpPr>
          <p:spPr bwMode="black">
            <a:xfrm>
              <a:off x="2584060" y="877110"/>
              <a:ext cx="154875" cy="578540"/>
            </a:xfrm>
            <a:custGeom>
              <a:avLst/>
              <a:gdLst>
                <a:gd name="T0" fmla="*/ 534 w 535"/>
                <a:gd name="T1" fmla="*/ 0 h 1992"/>
                <a:gd name="T2" fmla="*/ 0 w 535"/>
                <a:gd name="T3" fmla="*/ 0 h 1992"/>
                <a:gd name="T4" fmla="*/ 0 w 535"/>
                <a:gd name="T5" fmla="*/ 1991 h 1992"/>
                <a:gd name="T6" fmla="*/ 534 w 535"/>
                <a:gd name="T7" fmla="*/ 1991 h 1992"/>
                <a:gd name="T8" fmla="*/ 534 w 535"/>
                <a:gd name="T9" fmla="*/ 0 h 1992"/>
              </a:gdLst>
              <a:ahLst/>
              <a:cxnLst>
                <a:cxn ang="0">
                  <a:pos x="T0" y="T1"/>
                </a:cxn>
                <a:cxn ang="0">
                  <a:pos x="T2" y="T3"/>
                </a:cxn>
                <a:cxn ang="0">
                  <a:pos x="T4" y="T5"/>
                </a:cxn>
                <a:cxn ang="0">
                  <a:pos x="T6" y="T7"/>
                </a:cxn>
                <a:cxn ang="0">
                  <a:pos x="T8" y="T9"/>
                </a:cxn>
              </a:cxnLst>
              <a:rect l="0" t="0" r="r" b="b"/>
              <a:pathLst>
                <a:path w="535" h="1992">
                  <a:moveTo>
                    <a:pt x="534" y="0"/>
                  </a:moveTo>
                  <a:lnTo>
                    <a:pt x="0" y="0"/>
                  </a:lnTo>
                  <a:lnTo>
                    <a:pt x="0" y="1991"/>
                  </a:lnTo>
                  <a:lnTo>
                    <a:pt x="534" y="1991"/>
                  </a:lnTo>
                  <a:lnTo>
                    <a:pt x="534"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3" name="Freeform 70">
              <a:extLst>
                <a:ext uri="{FF2B5EF4-FFF2-40B4-BE49-F238E27FC236}">
                  <a16:creationId xmlns:a16="http://schemas.microsoft.com/office/drawing/2014/main" id="{1C06ADDF-E02D-77F4-188F-F2F89411895D}"/>
                </a:ext>
              </a:extLst>
            </p:cNvPr>
            <p:cNvSpPr>
              <a:spLocks noChangeArrowheads="1"/>
            </p:cNvSpPr>
            <p:nvPr/>
          </p:nvSpPr>
          <p:spPr bwMode="black">
            <a:xfrm>
              <a:off x="5586836" y="697917"/>
              <a:ext cx="524782" cy="751334"/>
            </a:xfrm>
            <a:custGeom>
              <a:avLst/>
              <a:gdLst>
                <a:gd name="T0" fmla="*/ 554 w 1807"/>
                <a:gd name="T1" fmla="*/ 1847 h 2587"/>
                <a:gd name="T2" fmla="*/ 554 w 1807"/>
                <a:gd name="T3" fmla="*/ 0 h 2587"/>
                <a:gd name="T4" fmla="*/ 0 w 1807"/>
                <a:gd name="T5" fmla="*/ 0 h 2587"/>
                <a:gd name="T6" fmla="*/ 0 w 1807"/>
                <a:gd name="T7" fmla="*/ 2217 h 2587"/>
                <a:gd name="T8" fmla="*/ 0 w 1807"/>
                <a:gd name="T9" fmla="*/ 2381 h 2587"/>
                <a:gd name="T10" fmla="*/ 0 w 1807"/>
                <a:gd name="T11" fmla="*/ 2586 h 2587"/>
                <a:gd name="T12" fmla="*/ 1806 w 1807"/>
                <a:gd name="T13" fmla="*/ 2586 h 2587"/>
                <a:gd name="T14" fmla="*/ 1806 w 1807"/>
                <a:gd name="T15" fmla="*/ 2094 h 2587"/>
                <a:gd name="T16" fmla="*/ 554 w 1807"/>
                <a:gd name="T17" fmla="*/ 2094 h 2587"/>
                <a:gd name="T18" fmla="*/ 554 w 1807"/>
                <a:gd name="T19" fmla="*/ 1847 h 2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7" h="2587">
                  <a:moveTo>
                    <a:pt x="554" y="1847"/>
                  </a:moveTo>
                  <a:lnTo>
                    <a:pt x="554" y="0"/>
                  </a:lnTo>
                  <a:lnTo>
                    <a:pt x="0" y="0"/>
                  </a:lnTo>
                  <a:lnTo>
                    <a:pt x="0" y="2217"/>
                  </a:lnTo>
                  <a:lnTo>
                    <a:pt x="0" y="2381"/>
                  </a:lnTo>
                  <a:lnTo>
                    <a:pt x="0" y="2586"/>
                  </a:lnTo>
                  <a:lnTo>
                    <a:pt x="1806" y="2586"/>
                  </a:lnTo>
                  <a:lnTo>
                    <a:pt x="1806" y="2094"/>
                  </a:lnTo>
                  <a:lnTo>
                    <a:pt x="554" y="2094"/>
                  </a:lnTo>
                  <a:lnTo>
                    <a:pt x="554" y="184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4" name="Freeform 71">
              <a:extLst>
                <a:ext uri="{FF2B5EF4-FFF2-40B4-BE49-F238E27FC236}">
                  <a16:creationId xmlns:a16="http://schemas.microsoft.com/office/drawing/2014/main" id="{8C4AEE79-95F5-4263-9D1A-C6A152128DA4}"/>
                </a:ext>
              </a:extLst>
            </p:cNvPr>
            <p:cNvSpPr>
              <a:spLocks noChangeArrowheads="1"/>
            </p:cNvSpPr>
            <p:nvPr/>
          </p:nvSpPr>
          <p:spPr bwMode="black">
            <a:xfrm>
              <a:off x="6188416" y="865591"/>
              <a:ext cx="554221" cy="601579"/>
            </a:xfrm>
            <a:custGeom>
              <a:avLst/>
              <a:gdLst>
                <a:gd name="T0" fmla="*/ 1867 w 1909"/>
                <a:gd name="T1" fmla="*/ 1704 h 2074"/>
                <a:gd name="T2" fmla="*/ 1867 w 1909"/>
                <a:gd name="T3" fmla="*/ 1704 h 2074"/>
                <a:gd name="T4" fmla="*/ 1046 w 1909"/>
                <a:gd name="T5" fmla="*/ 2073 h 2074"/>
                <a:gd name="T6" fmla="*/ 0 w 1909"/>
                <a:gd name="T7" fmla="*/ 1026 h 2074"/>
                <a:gd name="T8" fmla="*/ 985 w 1909"/>
                <a:gd name="T9" fmla="*/ 0 h 2074"/>
                <a:gd name="T10" fmla="*/ 1908 w 1909"/>
                <a:gd name="T11" fmla="*/ 1006 h 2074"/>
                <a:gd name="T12" fmla="*/ 1908 w 1909"/>
                <a:gd name="T13" fmla="*/ 1170 h 2074"/>
                <a:gd name="T14" fmla="*/ 533 w 1909"/>
                <a:gd name="T15" fmla="*/ 1170 h 2074"/>
                <a:gd name="T16" fmla="*/ 1067 w 1909"/>
                <a:gd name="T17" fmla="*/ 1642 h 2074"/>
                <a:gd name="T18" fmla="*/ 1560 w 1909"/>
                <a:gd name="T19" fmla="*/ 1396 h 2074"/>
                <a:gd name="T20" fmla="*/ 1867 w 1909"/>
                <a:gd name="T21" fmla="*/ 1704 h 2074"/>
                <a:gd name="T22" fmla="*/ 1374 w 1909"/>
                <a:gd name="T23" fmla="*/ 780 h 2074"/>
                <a:gd name="T24" fmla="*/ 1374 w 1909"/>
                <a:gd name="T25" fmla="*/ 780 h 2074"/>
                <a:gd name="T26" fmla="*/ 985 w 1909"/>
                <a:gd name="T27" fmla="*/ 431 h 2074"/>
                <a:gd name="T28" fmla="*/ 553 w 1909"/>
                <a:gd name="T29" fmla="*/ 780 h 2074"/>
                <a:gd name="T30" fmla="*/ 1374 w 1909"/>
                <a:gd name="T31" fmla="*/ 780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09" h="2074">
                  <a:moveTo>
                    <a:pt x="1867" y="1704"/>
                  </a:moveTo>
                  <a:lnTo>
                    <a:pt x="1867" y="1704"/>
                  </a:lnTo>
                  <a:cubicBezTo>
                    <a:pt x="1662" y="1929"/>
                    <a:pt x="1354" y="2073"/>
                    <a:pt x="1046" y="2073"/>
                  </a:cubicBezTo>
                  <a:cubicBezTo>
                    <a:pt x="451" y="2073"/>
                    <a:pt x="0" y="1663"/>
                    <a:pt x="0" y="1026"/>
                  </a:cubicBezTo>
                  <a:cubicBezTo>
                    <a:pt x="0" y="472"/>
                    <a:pt x="389" y="0"/>
                    <a:pt x="985" y="0"/>
                  </a:cubicBezTo>
                  <a:cubicBezTo>
                    <a:pt x="1518" y="0"/>
                    <a:pt x="1908" y="451"/>
                    <a:pt x="1908" y="1006"/>
                  </a:cubicBezTo>
                  <a:cubicBezTo>
                    <a:pt x="1908" y="1067"/>
                    <a:pt x="1908" y="1108"/>
                    <a:pt x="1908" y="1170"/>
                  </a:cubicBezTo>
                  <a:cubicBezTo>
                    <a:pt x="533" y="1170"/>
                    <a:pt x="533" y="1170"/>
                    <a:pt x="533" y="1170"/>
                  </a:cubicBezTo>
                  <a:cubicBezTo>
                    <a:pt x="553" y="1437"/>
                    <a:pt x="779" y="1642"/>
                    <a:pt x="1067" y="1642"/>
                  </a:cubicBezTo>
                  <a:cubicBezTo>
                    <a:pt x="1292" y="1642"/>
                    <a:pt x="1457" y="1498"/>
                    <a:pt x="1560" y="1396"/>
                  </a:cubicBezTo>
                  <a:lnTo>
                    <a:pt x="1867" y="1704"/>
                  </a:lnTo>
                  <a:close/>
                  <a:moveTo>
                    <a:pt x="1374" y="780"/>
                  </a:moveTo>
                  <a:lnTo>
                    <a:pt x="1374" y="780"/>
                  </a:lnTo>
                  <a:cubicBezTo>
                    <a:pt x="1354" y="595"/>
                    <a:pt x="1190" y="431"/>
                    <a:pt x="985" y="431"/>
                  </a:cubicBezTo>
                  <a:cubicBezTo>
                    <a:pt x="759" y="431"/>
                    <a:pt x="574" y="595"/>
                    <a:pt x="553" y="780"/>
                  </a:cubicBezTo>
                  <a:lnTo>
                    <a:pt x="1374" y="78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5" name="Freeform 72">
              <a:extLst>
                <a:ext uri="{FF2B5EF4-FFF2-40B4-BE49-F238E27FC236}">
                  <a16:creationId xmlns:a16="http://schemas.microsoft.com/office/drawing/2014/main" id="{62F5508A-8D54-1E94-E8FC-E9758FC32CF1}"/>
                </a:ext>
              </a:extLst>
            </p:cNvPr>
            <p:cNvSpPr>
              <a:spLocks noChangeArrowheads="1"/>
            </p:cNvSpPr>
            <p:nvPr/>
          </p:nvSpPr>
          <p:spPr bwMode="black">
            <a:xfrm>
              <a:off x="6796395" y="877110"/>
              <a:ext cx="995806" cy="578540"/>
            </a:xfrm>
            <a:custGeom>
              <a:avLst/>
              <a:gdLst>
                <a:gd name="T0" fmla="*/ 1704 w 3429"/>
                <a:gd name="T1" fmla="*/ 821 h 1992"/>
                <a:gd name="T2" fmla="*/ 2217 w 3429"/>
                <a:gd name="T3" fmla="*/ 1991 h 1992"/>
                <a:gd name="T4" fmla="*/ 2587 w 3429"/>
                <a:gd name="T5" fmla="*/ 1991 h 1992"/>
                <a:gd name="T6" fmla="*/ 3428 w 3429"/>
                <a:gd name="T7" fmla="*/ 0 h 1992"/>
                <a:gd name="T8" fmla="*/ 2874 w 3429"/>
                <a:gd name="T9" fmla="*/ 0 h 1992"/>
                <a:gd name="T10" fmla="*/ 2402 w 3429"/>
                <a:gd name="T11" fmla="*/ 1149 h 1992"/>
                <a:gd name="T12" fmla="*/ 1889 w 3429"/>
                <a:gd name="T13" fmla="*/ 0 h 1992"/>
                <a:gd name="T14" fmla="*/ 1519 w 3429"/>
                <a:gd name="T15" fmla="*/ 0 h 1992"/>
                <a:gd name="T16" fmla="*/ 1027 w 3429"/>
                <a:gd name="T17" fmla="*/ 1149 h 1992"/>
                <a:gd name="T18" fmla="*/ 534 w 3429"/>
                <a:gd name="T19" fmla="*/ 0 h 1992"/>
                <a:gd name="T20" fmla="*/ 0 w 3429"/>
                <a:gd name="T21" fmla="*/ 0 h 1992"/>
                <a:gd name="T22" fmla="*/ 842 w 3429"/>
                <a:gd name="T23" fmla="*/ 1991 h 1992"/>
                <a:gd name="T24" fmla="*/ 1211 w 3429"/>
                <a:gd name="T25" fmla="*/ 1991 h 1992"/>
                <a:gd name="T26" fmla="*/ 1704 w 3429"/>
                <a:gd name="T27" fmla="*/ 821 h 1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29" h="1992">
                  <a:moveTo>
                    <a:pt x="1704" y="821"/>
                  </a:moveTo>
                  <a:lnTo>
                    <a:pt x="2217" y="1991"/>
                  </a:lnTo>
                  <a:lnTo>
                    <a:pt x="2587" y="1991"/>
                  </a:lnTo>
                  <a:lnTo>
                    <a:pt x="3428" y="0"/>
                  </a:lnTo>
                  <a:lnTo>
                    <a:pt x="2874" y="0"/>
                  </a:lnTo>
                  <a:lnTo>
                    <a:pt x="2402" y="1149"/>
                  </a:lnTo>
                  <a:lnTo>
                    <a:pt x="1889" y="0"/>
                  </a:lnTo>
                  <a:lnTo>
                    <a:pt x="1519" y="0"/>
                  </a:lnTo>
                  <a:lnTo>
                    <a:pt x="1027" y="1149"/>
                  </a:lnTo>
                  <a:lnTo>
                    <a:pt x="534" y="0"/>
                  </a:lnTo>
                  <a:lnTo>
                    <a:pt x="0" y="0"/>
                  </a:lnTo>
                  <a:lnTo>
                    <a:pt x="842" y="1991"/>
                  </a:lnTo>
                  <a:lnTo>
                    <a:pt x="1211" y="1991"/>
                  </a:lnTo>
                  <a:lnTo>
                    <a:pt x="1704" y="82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6" name="Freeform 73">
              <a:extLst>
                <a:ext uri="{FF2B5EF4-FFF2-40B4-BE49-F238E27FC236}">
                  <a16:creationId xmlns:a16="http://schemas.microsoft.com/office/drawing/2014/main" id="{0EB09EC6-379C-BDFD-1EAC-96C53244C94F}"/>
                </a:ext>
              </a:extLst>
            </p:cNvPr>
            <p:cNvSpPr>
              <a:spLocks noChangeArrowheads="1"/>
            </p:cNvSpPr>
            <p:nvPr/>
          </p:nvSpPr>
          <p:spPr bwMode="black">
            <a:xfrm>
              <a:off x="7886918" y="609600"/>
              <a:ext cx="208632" cy="197113"/>
            </a:xfrm>
            <a:custGeom>
              <a:avLst/>
              <a:gdLst>
                <a:gd name="T0" fmla="*/ 349 w 719"/>
                <a:gd name="T1" fmla="*/ 0 h 678"/>
                <a:gd name="T2" fmla="*/ 349 w 719"/>
                <a:gd name="T3" fmla="*/ 0 h 678"/>
                <a:gd name="T4" fmla="*/ 0 w 719"/>
                <a:gd name="T5" fmla="*/ 329 h 678"/>
                <a:gd name="T6" fmla="*/ 349 w 719"/>
                <a:gd name="T7" fmla="*/ 677 h 678"/>
                <a:gd name="T8" fmla="*/ 718 w 719"/>
                <a:gd name="T9" fmla="*/ 329 h 678"/>
                <a:gd name="T10" fmla="*/ 349 w 719"/>
                <a:gd name="T11" fmla="*/ 0 h 678"/>
              </a:gdLst>
              <a:ahLst/>
              <a:cxnLst>
                <a:cxn ang="0">
                  <a:pos x="T0" y="T1"/>
                </a:cxn>
                <a:cxn ang="0">
                  <a:pos x="T2" y="T3"/>
                </a:cxn>
                <a:cxn ang="0">
                  <a:pos x="T4" y="T5"/>
                </a:cxn>
                <a:cxn ang="0">
                  <a:pos x="T6" y="T7"/>
                </a:cxn>
                <a:cxn ang="0">
                  <a:pos x="T8" y="T9"/>
                </a:cxn>
                <a:cxn ang="0">
                  <a:pos x="T10" y="T11"/>
                </a:cxn>
              </a:cxnLst>
              <a:rect l="0" t="0" r="r" b="b"/>
              <a:pathLst>
                <a:path w="719" h="678">
                  <a:moveTo>
                    <a:pt x="349" y="0"/>
                  </a:moveTo>
                  <a:lnTo>
                    <a:pt x="349" y="0"/>
                  </a:lnTo>
                  <a:cubicBezTo>
                    <a:pt x="164" y="0"/>
                    <a:pt x="0" y="144"/>
                    <a:pt x="0" y="329"/>
                  </a:cubicBezTo>
                  <a:cubicBezTo>
                    <a:pt x="0" y="534"/>
                    <a:pt x="164" y="677"/>
                    <a:pt x="349" y="677"/>
                  </a:cubicBezTo>
                  <a:cubicBezTo>
                    <a:pt x="554" y="677"/>
                    <a:pt x="718" y="534"/>
                    <a:pt x="718" y="329"/>
                  </a:cubicBezTo>
                  <a:cubicBezTo>
                    <a:pt x="718" y="144"/>
                    <a:pt x="554" y="0"/>
                    <a:pt x="34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7" name="Freeform 74">
              <a:extLst>
                <a:ext uri="{FF2B5EF4-FFF2-40B4-BE49-F238E27FC236}">
                  <a16:creationId xmlns:a16="http://schemas.microsoft.com/office/drawing/2014/main" id="{B5A214BC-8E3F-C55C-8C08-25B6854D418D}"/>
                </a:ext>
              </a:extLst>
            </p:cNvPr>
            <p:cNvSpPr>
              <a:spLocks noChangeArrowheads="1"/>
            </p:cNvSpPr>
            <p:nvPr/>
          </p:nvSpPr>
          <p:spPr bwMode="black">
            <a:xfrm>
              <a:off x="7909957" y="877110"/>
              <a:ext cx="154874" cy="578540"/>
            </a:xfrm>
            <a:custGeom>
              <a:avLst/>
              <a:gdLst>
                <a:gd name="T0" fmla="*/ 533 w 534"/>
                <a:gd name="T1" fmla="*/ 0 h 1992"/>
                <a:gd name="T2" fmla="*/ 0 w 534"/>
                <a:gd name="T3" fmla="*/ 0 h 1992"/>
                <a:gd name="T4" fmla="*/ 0 w 534"/>
                <a:gd name="T5" fmla="*/ 1991 h 1992"/>
                <a:gd name="T6" fmla="*/ 533 w 534"/>
                <a:gd name="T7" fmla="*/ 1991 h 1992"/>
                <a:gd name="T8" fmla="*/ 533 w 534"/>
                <a:gd name="T9" fmla="*/ 0 h 1992"/>
              </a:gdLst>
              <a:ahLst/>
              <a:cxnLst>
                <a:cxn ang="0">
                  <a:pos x="T0" y="T1"/>
                </a:cxn>
                <a:cxn ang="0">
                  <a:pos x="T2" y="T3"/>
                </a:cxn>
                <a:cxn ang="0">
                  <a:pos x="T4" y="T5"/>
                </a:cxn>
                <a:cxn ang="0">
                  <a:pos x="T6" y="T7"/>
                </a:cxn>
                <a:cxn ang="0">
                  <a:pos x="T8" y="T9"/>
                </a:cxn>
              </a:cxnLst>
              <a:rect l="0" t="0" r="r" b="b"/>
              <a:pathLst>
                <a:path w="534" h="1992">
                  <a:moveTo>
                    <a:pt x="533" y="0"/>
                  </a:moveTo>
                  <a:lnTo>
                    <a:pt x="0" y="0"/>
                  </a:lnTo>
                  <a:lnTo>
                    <a:pt x="0" y="1991"/>
                  </a:lnTo>
                  <a:lnTo>
                    <a:pt x="533" y="1991"/>
                  </a:lnTo>
                  <a:lnTo>
                    <a:pt x="533"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8" name="Freeform 75">
              <a:extLst>
                <a:ext uri="{FF2B5EF4-FFF2-40B4-BE49-F238E27FC236}">
                  <a16:creationId xmlns:a16="http://schemas.microsoft.com/office/drawing/2014/main" id="{3F5CC0AE-0168-5783-2E70-3AAD2458ACA9}"/>
                </a:ext>
              </a:extLst>
            </p:cNvPr>
            <p:cNvSpPr>
              <a:spLocks noChangeArrowheads="1"/>
            </p:cNvSpPr>
            <p:nvPr/>
          </p:nvSpPr>
          <p:spPr bwMode="black">
            <a:xfrm>
              <a:off x="8214586" y="865591"/>
              <a:ext cx="459504" cy="601579"/>
            </a:xfrm>
            <a:custGeom>
              <a:avLst/>
              <a:gdLst>
                <a:gd name="T0" fmla="*/ 0 w 1581"/>
                <a:gd name="T1" fmla="*/ 1806 h 2074"/>
                <a:gd name="T2" fmla="*/ 0 w 1581"/>
                <a:gd name="T3" fmla="*/ 1806 h 2074"/>
                <a:gd name="T4" fmla="*/ 800 w 1581"/>
                <a:gd name="T5" fmla="*/ 2073 h 2074"/>
                <a:gd name="T6" fmla="*/ 1580 w 1581"/>
                <a:gd name="T7" fmla="*/ 1458 h 2074"/>
                <a:gd name="T8" fmla="*/ 615 w 1581"/>
                <a:gd name="T9" fmla="*/ 595 h 2074"/>
                <a:gd name="T10" fmla="*/ 903 w 1581"/>
                <a:gd name="T11" fmla="*/ 451 h 2074"/>
                <a:gd name="T12" fmla="*/ 1272 w 1581"/>
                <a:gd name="T13" fmla="*/ 575 h 2074"/>
                <a:gd name="T14" fmla="*/ 1519 w 1581"/>
                <a:gd name="T15" fmla="*/ 185 h 2074"/>
                <a:gd name="T16" fmla="*/ 862 w 1581"/>
                <a:gd name="T17" fmla="*/ 0 h 2074"/>
                <a:gd name="T18" fmla="*/ 82 w 1581"/>
                <a:gd name="T19" fmla="*/ 615 h 2074"/>
                <a:gd name="T20" fmla="*/ 1046 w 1581"/>
                <a:gd name="T21" fmla="*/ 1437 h 2074"/>
                <a:gd name="T22" fmla="*/ 800 w 1581"/>
                <a:gd name="T23" fmla="*/ 1622 h 2074"/>
                <a:gd name="T24" fmla="*/ 246 w 1581"/>
                <a:gd name="T25" fmla="*/ 1416 h 2074"/>
                <a:gd name="T26" fmla="*/ 0 w 1581"/>
                <a:gd name="T27" fmla="*/ 1806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81" h="2074">
                  <a:moveTo>
                    <a:pt x="0" y="1806"/>
                  </a:moveTo>
                  <a:lnTo>
                    <a:pt x="0" y="1806"/>
                  </a:lnTo>
                  <a:cubicBezTo>
                    <a:pt x="225" y="1971"/>
                    <a:pt x="513" y="2073"/>
                    <a:pt x="800" y="2073"/>
                  </a:cubicBezTo>
                  <a:cubicBezTo>
                    <a:pt x="1211" y="2073"/>
                    <a:pt x="1580" y="1827"/>
                    <a:pt x="1580" y="1458"/>
                  </a:cubicBezTo>
                  <a:cubicBezTo>
                    <a:pt x="1580" y="759"/>
                    <a:pt x="615" y="862"/>
                    <a:pt x="615" y="595"/>
                  </a:cubicBezTo>
                  <a:cubicBezTo>
                    <a:pt x="615" y="493"/>
                    <a:pt x="739" y="451"/>
                    <a:pt x="903" y="451"/>
                  </a:cubicBezTo>
                  <a:cubicBezTo>
                    <a:pt x="1046" y="451"/>
                    <a:pt x="1170" y="513"/>
                    <a:pt x="1272" y="575"/>
                  </a:cubicBezTo>
                  <a:cubicBezTo>
                    <a:pt x="1519" y="185"/>
                    <a:pt x="1519" y="185"/>
                    <a:pt x="1519" y="185"/>
                  </a:cubicBezTo>
                  <a:cubicBezTo>
                    <a:pt x="1396" y="82"/>
                    <a:pt x="1108" y="0"/>
                    <a:pt x="862" y="0"/>
                  </a:cubicBezTo>
                  <a:cubicBezTo>
                    <a:pt x="451" y="0"/>
                    <a:pt x="82" y="226"/>
                    <a:pt x="82" y="615"/>
                  </a:cubicBezTo>
                  <a:cubicBezTo>
                    <a:pt x="82" y="1252"/>
                    <a:pt x="1046" y="1149"/>
                    <a:pt x="1046" y="1437"/>
                  </a:cubicBezTo>
                  <a:cubicBezTo>
                    <a:pt x="1046" y="1540"/>
                    <a:pt x="944" y="1622"/>
                    <a:pt x="800" y="1622"/>
                  </a:cubicBezTo>
                  <a:cubicBezTo>
                    <a:pt x="595" y="1622"/>
                    <a:pt x="389" y="1540"/>
                    <a:pt x="246" y="1416"/>
                  </a:cubicBezTo>
                  <a:lnTo>
                    <a:pt x="0" y="180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9" name="Oval 3">
              <a:extLst>
                <a:ext uri="{FF2B5EF4-FFF2-40B4-BE49-F238E27FC236}">
                  <a16:creationId xmlns:a16="http://schemas.microsoft.com/office/drawing/2014/main" id="{26E86630-FA48-28C6-E867-2BBEF8D2C2B9}"/>
                </a:ext>
              </a:extLst>
            </p:cNvPr>
            <p:cNvSpPr/>
            <p:nvPr/>
          </p:nvSpPr>
          <p:spPr bwMode="black">
            <a:xfrm>
              <a:off x="1827606" y="865591"/>
              <a:ext cx="612648" cy="603504"/>
            </a:xfrm>
            <a:custGeom>
              <a:avLst/>
              <a:gdLst/>
              <a:ahLst/>
              <a:cxnLst/>
              <a:rect l="l" t="t" r="r" b="b"/>
              <a:pathLst>
                <a:path w="612648" h="603504">
                  <a:moveTo>
                    <a:pt x="306324" y="141732"/>
                  </a:moveTo>
                  <a:cubicBezTo>
                    <a:pt x="222997" y="141732"/>
                    <a:pt x="155448" y="213375"/>
                    <a:pt x="155448" y="301752"/>
                  </a:cubicBezTo>
                  <a:cubicBezTo>
                    <a:pt x="155448" y="390129"/>
                    <a:pt x="222997" y="461772"/>
                    <a:pt x="306324" y="461772"/>
                  </a:cubicBezTo>
                  <a:cubicBezTo>
                    <a:pt x="389651" y="461772"/>
                    <a:pt x="457200" y="390129"/>
                    <a:pt x="457200" y="301752"/>
                  </a:cubicBezTo>
                  <a:cubicBezTo>
                    <a:pt x="457200" y="213375"/>
                    <a:pt x="389651" y="141732"/>
                    <a:pt x="306324" y="141732"/>
                  </a:cubicBezTo>
                  <a:close/>
                  <a:moveTo>
                    <a:pt x="306324" y="0"/>
                  </a:moveTo>
                  <a:cubicBezTo>
                    <a:pt x="475502" y="0"/>
                    <a:pt x="612648" y="135099"/>
                    <a:pt x="612648" y="301752"/>
                  </a:cubicBezTo>
                  <a:cubicBezTo>
                    <a:pt x="612648" y="468405"/>
                    <a:pt x="475502" y="603504"/>
                    <a:pt x="306324" y="603504"/>
                  </a:cubicBezTo>
                  <a:cubicBezTo>
                    <a:pt x="137146" y="603504"/>
                    <a:pt x="0" y="468405"/>
                    <a:pt x="0" y="301752"/>
                  </a:cubicBezTo>
                  <a:cubicBezTo>
                    <a:pt x="0" y="135099"/>
                    <a:pt x="137146" y="0"/>
                    <a:pt x="306324" y="0"/>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30107961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7680" y="332541"/>
            <a:ext cx="11211137" cy="1005840"/>
          </a:xfrm>
        </p:spPr>
        <p:txBody>
          <a:bodyPr anchor="ct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Month 00, 0000 (if needed)</a:t>
            </a:r>
          </a:p>
        </p:txBody>
      </p:sp>
      <p:sp>
        <p:nvSpPr>
          <p:cNvPr id="6" name="Slide Number Placeholder 5"/>
          <p:cNvSpPr>
            <a:spLocks noGrp="1"/>
          </p:cNvSpPr>
          <p:nvPr>
            <p:ph type="sldNum" sz="quarter" idx="12"/>
          </p:nvPr>
        </p:nvSpPr>
        <p:spPr>
          <a:xfrm>
            <a:off x="11502886" y="6309360"/>
            <a:ext cx="388732" cy="365760"/>
          </a:xfrm>
        </p:spPr>
        <p:txBody>
          <a:bodyPr/>
          <a:lstStyle/>
          <a:p>
            <a:pPr>
              <a:defRPr/>
            </a:pPr>
            <a:fld id="{1CD582F8-09C7-4834-9CB0-B472C8B98292}" type="slidenum">
              <a:rPr lang="en-US" smtClean="0"/>
              <a:pPr>
                <a:defRPr/>
              </a:pPr>
              <a:t>‹#›</a:t>
            </a:fld>
            <a:endParaRPr lang="en-US" dirty="0"/>
          </a:p>
        </p:txBody>
      </p:sp>
      <p:sp>
        <p:nvSpPr>
          <p:cNvPr id="7" name="Footer Placeholder 3"/>
          <p:cNvSpPr>
            <a:spLocks noGrp="1"/>
          </p:cNvSpPr>
          <p:nvPr>
            <p:ph type="ftr" sz="quarter" idx="3"/>
          </p:nvPr>
        </p:nvSpPr>
        <p:spPr>
          <a:xfrm>
            <a:off x="4055521" y="6339840"/>
            <a:ext cx="2133600" cy="243840"/>
          </a:xfrm>
          <a:prstGeom prst="rect">
            <a:avLst/>
          </a:prstGeom>
        </p:spPr>
        <p:txBody>
          <a:bodyPr lIns="0" tIns="0" rIns="0" bIns="0" anchor="b"/>
          <a:lstStyle>
            <a:lvl1pPr algn="l" rtl="0" fontAlgn="base">
              <a:spcBef>
                <a:spcPct val="0"/>
              </a:spcBef>
              <a:spcAft>
                <a:spcPct val="0"/>
              </a:spcAft>
              <a:defRPr lang="en-US" sz="1067" kern="1200" smtClean="0">
                <a:solidFill>
                  <a:schemeClr val="tx1"/>
                </a:solidFill>
                <a:latin typeface="Arial" charset="0"/>
                <a:ea typeface="+mn-ea"/>
                <a:cs typeface="Arial" charset="0"/>
              </a:defRPr>
            </a:lvl1pPr>
          </a:lstStyle>
          <a:p>
            <a:r>
              <a:rPr lang="en-US" dirty="0"/>
              <a:t>Footer (if needed)</a:t>
            </a:r>
          </a:p>
        </p:txBody>
      </p:sp>
    </p:spTree>
    <p:extLst>
      <p:ext uri="{BB962C8B-B14F-4D97-AF65-F5344CB8AC3E}">
        <p14:creationId xmlns:p14="http://schemas.microsoft.com/office/powerpoint/2010/main" val="895706280"/>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Content, 1 Photo">
    <p:spTree>
      <p:nvGrpSpPr>
        <p:cNvPr id="1" name=""/>
        <p:cNvGrpSpPr/>
        <p:nvPr/>
      </p:nvGrpSpPr>
      <p:grpSpPr>
        <a:xfrm>
          <a:off x="0" y="0"/>
          <a:ext cx="0" cy="0"/>
          <a:chOff x="0" y="0"/>
          <a:chExt cx="0" cy="0"/>
        </a:xfrm>
      </p:grpSpPr>
      <p:sp>
        <p:nvSpPr>
          <p:cNvPr id="2" name="Title 1"/>
          <p:cNvSpPr>
            <a:spLocks noGrp="1"/>
          </p:cNvSpPr>
          <p:nvPr>
            <p:ph type="title"/>
          </p:nvPr>
        </p:nvSpPr>
        <p:spPr>
          <a:xfrm>
            <a:off x="487680" y="332541"/>
            <a:ext cx="11211137" cy="1005840"/>
          </a:xfrm>
        </p:spPr>
        <p:txBody>
          <a:bodyPr anchor="ctr"/>
          <a:lstStyle/>
          <a:p>
            <a:r>
              <a:rPr lang="en-US"/>
              <a:t>Click to edit Master title style</a:t>
            </a:r>
            <a:endParaRPr lang="en-US" dirty="0"/>
          </a:p>
        </p:txBody>
      </p:sp>
      <p:sp>
        <p:nvSpPr>
          <p:cNvPr id="3" name="Content Placeholder 2"/>
          <p:cNvSpPr>
            <a:spLocks noGrp="1"/>
          </p:cNvSpPr>
          <p:nvPr>
            <p:ph idx="1" hasCustomPrompt="1"/>
          </p:nvPr>
        </p:nvSpPr>
        <p:spPr>
          <a:xfrm>
            <a:off x="482601" y="5019040"/>
            <a:ext cx="11216217" cy="927736"/>
          </a:xfrm>
        </p:spPr>
        <p:txBody>
          <a:bodyPr>
            <a:noAutofit/>
          </a:bodyPr>
          <a:lstStyle>
            <a:lvl1pPr marL="0" indent="0">
              <a:buNone/>
              <a:defRPr sz="1600" baseline="0"/>
            </a:lvl1pPr>
            <a:lvl2pPr marL="306908" indent="0">
              <a:buNone/>
              <a:defRPr sz="1600"/>
            </a:lvl2pPr>
            <a:lvl3pPr marL="613818" indent="0">
              <a:buNone/>
              <a:defRPr sz="1600"/>
            </a:lvl3pPr>
            <a:lvl4pPr marL="910144" indent="0">
              <a:buNone/>
              <a:defRPr sz="1600"/>
            </a:lvl4pPr>
            <a:lvl5pPr marL="1214936" indent="0">
              <a:buNone/>
              <a:defRPr sz="1600"/>
            </a:lvl5pPr>
          </a:lstStyle>
          <a:p>
            <a:pPr lvl="0"/>
            <a:r>
              <a:rPr lang="en-US" dirty="0"/>
              <a:t>Add text here to provide added context for the images in on this slide. </a:t>
            </a:r>
          </a:p>
        </p:txBody>
      </p:sp>
      <p:sp>
        <p:nvSpPr>
          <p:cNvPr id="4" name="Date Placeholder 3"/>
          <p:cNvSpPr>
            <a:spLocks noGrp="1"/>
          </p:cNvSpPr>
          <p:nvPr>
            <p:ph type="dt" sz="half" idx="10"/>
          </p:nvPr>
        </p:nvSpPr>
        <p:spPr/>
        <p:txBody>
          <a:bodyPr/>
          <a:lstStyle/>
          <a:p>
            <a:r>
              <a:rPr lang="en-US" dirty="0"/>
              <a:t>Month 00, 0000 (if needed)</a:t>
            </a:r>
          </a:p>
        </p:txBody>
      </p:sp>
      <p:sp>
        <p:nvSpPr>
          <p:cNvPr id="6" name="Slide Number Placeholder 5"/>
          <p:cNvSpPr>
            <a:spLocks noGrp="1"/>
          </p:cNvSpPr>
          <p:nvPr>
            <p:ph type="sldNum" sz="quarter" idx="12"/>
          </p:nvPr>
        </p:nvSpPr>
        <p:spPr>
          <a:xfrm>
            <a:off x="11502886" y="6309360"/>
            <a:ext cx="388732" cy="365760"/>
          </a:xfrm>
        </p:spPr>
        <p:txBody>
          <a:bodyPr/>
          <a:lstStyle/>
          <a:p>
            <a:pPr>
              <a:defRPr/>
            </a:pPr>
            <a:fld id="{1CD582F8-09C7-4834-9CB0-B472C8B98292}" type="slidenum">
              <a:rPr lang="en-US" smtClean="0"/>
              <a:pPr>
                <a:defRPr/>
              </a:pPr>
              <a:t>‹#›</a:t>
            </a:fld>
            <a:endParaRPr lang="en-US" dirty="0"/>
          </a:p>
        </p:txBody>
      </p:sp>
      <p:sp>
        <p:nvSpPr>
          <p:cNvPr id="7" name="Footer Placeholder 3"/>
          <p:cNvSpPr>
            <a:spLocks noGrp="1"/>
          </p:cNvSpPr>
          <p:nvPr>
            <p:ph type="ftr" sz="quarter" idx="3"/>
          </p:nvPr>
        </p:nvSpPr>
        <p:spPr>
          <a:xfrm>
            <a:off x="4055521" y="6339840"/>
            <a:ext cx="2133600" cy="243840"/>
          </a:xfrm>
          <a:prstGeom prst="rect">
            <a:avLst/>
          </a:prstGeom>
        </p:spPr>
        <p:txBody>
          <a:bodyPr lIns="0" tIns="0" rIns="0" bIns="0" anchor="b"/>
          <a:lstStyle>
            <a:lvl1pPr algn="l" rtl="0" fontAlgn="base">
              <a:spcBef>
                <a:spcPct val="0"/>
              </a:spcBef>
              <a:spcAft>
                <a:spcPct val="0"/>
              </a:spcAft>
              <a:defRPr lang="en-US" sz="1067" kern="1200" smtClean="0">
                <a:solidFill>
                  <a:schemeClr val="tx1"/>
                </a:solidFill>
                <a:latin typeface="Arial" charset="0"/>
                <a:ea typeface="+mn-ea"/>
                <a:cs typeface="Arial" charset="0"/>
              </a:defRPr>
            </a:lvl1pPr>
          </a:lstStyle>
          <a:p>
            <a:r>
              <a:rPr lang="en-US" dirty="0"/>
              <a:t>Footer (if needed)</a:t>
            </a:r>
          </a:p>
        </p:txBody>
      </p:sp>
      <p:sp>
        <p:nvSpPr>
          <p:cNvPr id="8" name="Picture Placeholder 2"/>
          <p:cNvSpPr>
            <a:spLocks noGrp="1"/>
          </p:cNvSpPr>
          <p:nvPr>
            <p:ph type="pic" sz="quarter" idx="13"/>
          </p:nvPr>
        </p:nvSpPr>
        <p:spPr>
          <a:xfrm>
            <a:off x="482600" y="1483360"/>
            <a:ext cx="11216216" cy="3261360"/>
          </a:xfrm>
          <a:prstGeom prst="rect">
            <a:avLst/>
          </a:prstGeom>
          <a:solidFill>
            <a:schemeClr val="tx1">
              <a:lumMod val="10000"/>
              <a:lumOff val="90000"/>
            </a:schemeClr>
          </a:solidFill>
        </p:spPr>
        <p:txBody>
          <a:bodyPr tIns="1548000" anchor="ctr"/>
          <a:lstStyle>
            <a:lvl1pPr marL="0" indent="0" algn="ctr">
              <a:buNone/>
              <a:defRPr sz="2000">
                <a:solidFill>
                  <a:schemeClr val="tx1">
                    <a:lumMod val="75000"/>
                    <a:lumOff val="25000"/>
                  </a:schemeClr>
                </a:solidFill>
              </a:defRPr>
            </a:lvl1pPr>
          </a:lstStyle>
          <a:p>
            <a:r>
              <a:rPr lang="en-US" dirty="0"/>
              <a:t>Click icon to add picture</a:t>
            </a:r>
          </a:p>
        </p:txBody>
      </p:sp>
    </p:spTree>
    <p:extLst>
      <p:ext uri="{BB962C8B-B14F-4D97-AF65-F5344CB8AC3E}">
        <p14:creationId xmlns:p14="http://schemas.microsoft.com/office/powerpoint/2010/main" val="1443300774"/>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Content, 2 Photos">
    <p:spTree>
      <p:nvGrpSpPr>
        <p:cNvPr id="1" name=""/>
        <p:cNvGrpSpPr/>
        <p:nvPr/>
      </p:nvGrpSpPr>
      <p:grpSpPr>
        <a:xfrm>
          <a:off x="0" y="0"/>
          <a:ext cx="0" cy="0"/>
          <a:chOff x="0" y="0"/>
          <a:chExt cx="0" cy="0"/>
        </a:xfrm>
      </p:grpSpPr>
      <p:sp>
        <p:nvSpPr>
          <p:cNvPr id="2" name="Title 1"/>
          <p:cNvSpPr>
            <a:spLocks noGrp="1"/>
          </p:cNvSpPr>
          <p:nvPr>
            <p:ph type="title"/>
          </p:nvPr>
        </p:nvSpPr>
        <p:spPr>
          <a:xfrm>
            <a:off x="487680" y="332541"/>
            <a:ext cx="11211137" cy="1005840"/>
          </a:xfrm>
        </p:spPr>
        <p:txBody>
          <a:bodyPr anchor="ctr"/>
          <a:lstStyle/>
          <a:p>
            <a:r>
              <a:rPr lang="en-US"/>
              <a:t>Click to edit Master title style</a:t>
            </a:r>
            <a:endParaRPr lang="en-US" dirty="0"/>
          </a:p>
        </p:txBody>
      </p:sp>
      <p:sp>
        <p:nvSpPr>
          <p:cNvPr id="3" name="Content Placeholder 2"/>
          <p:cNvSpPr>
            <a:spLocks noGrp="1"/>
          </p:cNvSpPr>
          <p:nvPr>
            <p:ph idx="1" hasCustomPrompt="1"/>
          </p:nvPr>
        </p:nvSpPr>
        <p:spPr>
          <a:xfrm>
            <a:off x="482601" y="5019040"/>
            <a:ext cx="11216217" cy="927736"/>
          </a:xfrm>
        </p:spPr>
        <p:txBody>
          <a:bodyPr>
            <a:noAutofit/>
          </a:bodyPr>
          <a:lstStyle>
            <a:lvl1pPr marL="0" indent="0">
              <a:buNone/>
              <a:defRPr sz="1600" baseline="0"/>
            </a:lvl1pPr>
            <a:lvl2pPr marL="306908" indent="0">
              <a:buNone/>
              <a:defRPr sz="1600"/>
            </a:lvl2pPr>
            <a:lvl3pPr marL="613818" indent="0">
              <a:buNone/>
              <a:defRPr sz="1600"/>
            </a:lvl3pPr>
            <a:lvl4pPr marL="910144" indent="0">
              <a:buNone/>
              <a:defRPr sz="1600"/>
            </a:lvl4pPr>
            <a:lvl5pPr marL="1214936" indent="0">
              <a:buNone/>
              <a:defRPr sz="1600"/>
            </a:lvl5pPr>
          </a:lstStyle>
          <a:p>
            <a:pPr lvl="0"/>
            <a:r>
              <a:rPr lang="en-US" dirty="0"/>
              <a:t>Add text here to provide added context for the images in on this slide. </a:t>
            </a:r>
          </a:p>
        </p:txBody>
      </p:sp>
      <p:sp>
        <p:nvSpPr>
          <p:cNvPr id="4" name="Date Placeholder 3"/>
          <p:cNvSpPr>
            <a:spLocks noGrp="1"/>
          </p:cNvSpPr>
          <p:nvPr>
            <p:ph type="dt" sz="half" idx="10"/>
          </p:nvPr>
        </p:nvSpPr>
        <p:spPr/>
        <p:txBody>
          <a:bodyPr/>
          <a:lstStyle/>
          <a:p>
            <a:r>
              <a:rPr lang="en-US" dirty="0"/>
              <a:t>Month 00, 0000 (if needed)</a:t>
            </a:r>
          </a:p>
        </p:txBody>
      </p:sp>
      <p:sp>
        <p:nvSpPr>
          <p:cNvPr id="6" name="Slide Number Placeholder 5"/>
          <p:cNvSpPr>
            <a:spLocks noGrp="1"/>
          </p:cNvSpPr>
          <p:nvPr>
            <p:ph type="sldNum" sz="quarter" idx="12"/>
          </p:nvPr>
        </p:nvSpPr>
        <p:spPr>
          <a:xfrm>
            <a:off x="11502886" y="6309360"/>
            <a:ext cx="388732" cy="365760"/>
          </a:xfrm>
        </p:spPr>
        <p:txBody>
          <a:bodyPr/>
          <a:lstStyle/>
          <a:p>
            <a:pPr>
              <a:defRPr/>
            </a:pPr>
            <a:fld id="{1CD582F8-09C7-4834-9CB0-B472C8B98292}" type="slidenum">
              <a:rPr lang="en-US" smtClean="0"/>
              <a:pPr>
                <a:defRPr/>
              </a:pPr>
              <a:t>‹#›</a:t>
            </a:fld>
            <a:endParaRPr lang="en-US" dirty="0"/>
          </a:p>
        </p:txBody>
      </p:sp>
      <p:sp>
        <p:nvSpPr>
          <p:cNvPr id="7" name="Footer Placeholder 3"/>
          <p:cNvSpPr>
            <a:spLocks noGrp="1"/>
          </p:cNvSpPr>
          <p:nvPr>
            <p:ph type="ftr" sz="quarter" idx="3"/>
          </p:nvPr>
        </p:nvSpPr>
        <p:spPr>
          <a:xfrm>
            <a:off x="4055521" y="6339840"/>
            <a:ext cx="2133600" cy="243840"/>
          </a:xfrm>
          <a:prstGeom prst="rect">
            <a:avLst/>
          </a:prstGeom>
        </p:spPr>
        <p:txBody>
          <a:bodyPr lIns="0" tIns="0" rIns="0" bIns="0" anchor="b"/>
          <a:lstStyle>
            <a:lvl1pPr algn="l" rtl="0" fontAlgn="base">
              <a:spcBef>
                <a:spcPct val="0"/>
              </a:spcBef>
              <a:spcAft>
                <a:spcPct val="0"/>
              </a:spcAft>
              <a:defRPr lang="en-US" sz="1067" kern="1200" smtClean="0">
                <a:solidFill>
                  <a:schemeClr val="tx1"/>
                </a:solidFill>
                <a:latin typeface="Arial" charset="0"/>
                <a:ea typeface="+mn-ea"/>
                <a:cs typeface="Arial" charset="0"/>
              </a:defRPr>
            </a:lvl1pPr>
          </a:lstStyle>
          <a:p>
            <a:r>
              <a:rPr lang="en-US" dirty="0"/>
              <a:t>Footer (if needed)</a:t>
            </a:r>
          </a:p>
        </p:txBody>
      </p:sp>
      <p:sp>
        <p:nvSpPr>
          <p:cNvPr id="8" name="Picture Placeholder 2"/>
          <p:cNvSpPr>
            <a:spLocks noGrp="1"/>
          </p:cNvSpPr>
          <p:nvPr>
            <p:ph type="pic" sz="quarter" idx="13"/>
          </p:nvPr>
        </p:nvSpPr>
        <p:spPr>
          <a:xfrm>
            <a:off x="482600" y="1483360"/>
            <a:ext cx="5486400" cy="3261360"/>
          </a:xfrm>
          <a:prstGeom prst="rect">
            <a:avLst/>
          </a:prstGeom>
          <a:solidFill>
            <a:schemeClr val="tx1">
              <a:lumMod val="10000"/>
              <a:lumOff val="90000"/>
            </a:schemeClr>
          </a:solidFill>
        </p:spPr>
        <p:txBody>
          <a:bodyPr tIns="1548000" anchor="ctr"/>
          <a:lstStyle>
            <a:lvl1pPr marL="0" indent="0" algn="ctr">
              <a:buNone/>
              <a:defRPr sz="2000">
                <a:solidFill>
                  <a:schemeClr val="tx1">
                    <a:lumMod val="75000"/>
                    <a:lumOff val="25000"/>
                  </a:schemeClr>
                </a:solidFill>
              </a:defRPr>
            </a:lvl1pPr>
          </a:lstStyle>
          <a:p>
            <a:r>
              <a:rPr lang="en-US" dirty="0"/>
              <a:t>Click icon to add picture</a:t>
            </a:r>
          </a:p>
        </p:txBody>
      </p:sp>
      <p:sp>
        <p:nvSpPr>
          <p:cNvPr id="9" name="Picture Placeholder 2"/>
          <p:cNvSpPr>
            <a:spLocks noGrp="1"/>
          </p:cNvSpPr>
          <p:nvPr>
            <p:ph type="pic" sz="quarter" idx="14"/>
          </p:nvPr>
        </p:nvSpPr>
        <p:spPr>
          <a:xfrm>
            <a:off x="6210851" y="1483360"/>
            <a:ext cx="5486400" cy="3261360"/>
          </a:xfrm>
          <a:prstGeom prst="rect">
            <a:avLst/>
          </a:prstGeom>
          <a:solidFill>
            <a:schemeClr val="tx1">
              <a:lumMod val="10000"/>
              <a:lumOff val="90000"/>
            </a:schemeClr>
          </a:solidFill>
        </p:spPr>
        <p:txBody>
          <a:bodyPr tIns="1548000" anchor="ctr"/>
          <a:lstStyle>
            <a:lvl1pPr marL="0" indent="0" algn="ctr">
              <a:buNone/>
              <a:defRPr sz="2000">
                <a:solidFill>
                  <a:schemeClr val="tx1">
                    <a:lumMod val="75000"/>
                    <a:lumOff val="25000"/>
                  </a:schemeClr>
                </a:solidFill>
              </a:defRPr>
            </a:lvl1pPr>
          </a:lstStyle>
          <a:p>
            <a:r>
              <a:rPr lang="en-US" dirty="0"/>
              <a:t>Click icon to add picture</a:t>
            </a:r>
          </a:p>
        </p:txBody>
      </p:sp>
    </p:spTree>
    <p:extLst>
      <p:ext uri="{BB962C8B-B14F-4D97-AF65-F5344CB8AC3E}">
        <p14:creationId xmlns:p14="http://schemas.microsoft.com/office/powerpoint/2010/main" val="431357593"/>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Content, 3 Photos">
    <p:spTree>
      <p:nvGrpSpPr>
        <p:cNvPr id="1" name=""/>
        <p:cNvGrpSpPr/>
        <p:nvPr/>
      </p:nvGrpSpPr>
      <p:grpSpPr>
        <a:xfrm>
          <a:off x="0" y="0"/>
          <a:ext cx="0" cy="0"/>
          <a:chOff x="0" y="0"/>
          <a:chExt cx="0" cy="0"/>
        </a:xfrm>
      </p:grpSpPr>
      <p:sp>
        <p:nvSpPr>
          <p:cNvPr id="2" name="Title 1"/>
          <p:cNvSpPr>
            <a:spLocks noGrp="1"/>
          </p:cNvSpPr>
          <p:nvPr>
            <p:ph type="title"/>
          </p:nvPr>
        </p:nvSpPr>
        <p:spPr>
          <a:xfrm>
            <a:off x="487680" y="332541"/>
            <a:ext cx="11211137" cy="1005840"/>
          </a:xfrm>
        </p:spPr>
        <p:txBody>
          <a:bodyPr anchor="ctr"/>
          <a:lstStyle/>
          <a:p>
            <a:r>
              <a:rPr lang="en-US"/>
              <a:t>Click to edit Master title style</a:t>
            </a:r>
            <a:endParaRPr lang="en-US" dirty="0"/>
          </a:p>
        </p:txBody>
      </p:sp>
      <p:sp>
        <p:nvSpPr>
          <p:cNvPr id="3" name="Content Placeholder 2"/>
          <p:cNvSpPr>
            <a:spLocks noGrp="1"/>
          </p:cNvSpPr>
          <p:nvPr>
            <p:ph idx="1" hasCustomPrompt="1"/>
          </p:nvPr>
        </p:nvSpPr>
        <p:spPr>
          <a:xfrm>
            <a:off x="482601" y="5019040"/>
            <a:ext cx="11216217" cy="927736"/>
          </a:xfrm>
        </p:spPr>
        <p:txBody>
          <a:bodyPr>
            <a:noAutofit/>
          </a:bodyPr>
          <a:lstStyle>
            <a:lvl1pPr marL="0" indent="0">
              <a:buNone/>
              <a:defRPr sz="1600" baseline="0"/>
            </a:lvl1pPr>
            <a:lvl2pPr marL="306908" indent="0">
              <a:buNone/>
              <a:defRPr sz="1600"/>
            </a:lvl2pPr>
            <a:lvl3pPr marL="613818" indent="0">
              <a:buNone/>
              <a:defRPr sz="1600"/>
            </a:lvl3pPr>
            <a:lvl4pPr marL="910144" indent="0">
              <a:buNone/>
              <a:defRPr sz="1600"/>
            </a:lvl4pPr>
            <a:lvl5pPr marL="1214936" indent="0">
              <a:buNone/>
              <a:defRPr sz="1600"/>
            </a:lvl5pPr>
          </a:lstStyle>
          <a:p>
            <a:pPr lvl="0"/>
            <a:r>
              <a:rPr lang="en-US" dirty="0"/>
              <a:t>Add text here to provide added context for the images in on this slide. </a:t>
            </a:r>
          </a:p>
        </p:txBody>
      </p:sp>
      <p:sp>
        <p:nvSpPr>
          <p:cNvPr id="4" name="Date Placeholder 3"/>
          <p:cNvSpPr>
            <a:spLocks noGrp="1"/>
          </p:cNvSpPr>
          <p:nvPr>
            <p:ph type="dt" sz="half" idx="10"/>
          </p:nvPr>
        </p:nvSpPr>
        <p:spPr/>
        <p:txBody>
          <a:bodyPr/>
          <a:lstStyle/>
          <a:p>
            <a:r>
              <a:rPr lang="en-US" dirty="0"/>
              <a:t>Month 00, 0000 (if needed)</a:t>
            </a:r>
          </a:p>
        </p:txBody>
      </p:sp>
      <p:sp>
        <p:nvSpPr>
          <p:cNvPr id="6" name="Slide Number Placeholder 5"/>
          <p:cNvSpPr>
            <a:spLocks noGrp="1"/>
          </p:cNvSpPr>
          <p:nvPr>
            <p:ph type="sldNum" sz="quarter" idx="12"/>
          </p:nvPr>
        </p:nvSpPr>
        <p:spPr>
          <a:xfrm>
            <a:off x="11502886" y="6309360"/>
            <a:ext cx="388732" cy="365760"/>
          </a:xfrm>
        </p:spPr>
        <p:txBody>
          <a:bodyPr/>
          <a:lstStyle/>
          <a:p>
            <a:pPr>
              <a:defRPr/>
            </a:pPr>
            <a:fld id="{1CD582F8-09C7-4834-9CB0-B472C8B98292}" type="slidenum">
              <a:rPr lang="en-US" smtClean="0"/>
              <a:pPr>
                <a:defRPr/>
              </a:pPr>
              <a:t>‹#›</a:t>
            </a:fld>
            <a:endParaRPr lang="en-US" dirty="0"/>
          </a:p>
        </p:txBody>
      </p:sp>
      <p:sp>
        <p:nvSpPr>
          <p:cNvPr id="7" name="Footer Placeholder 3"/>
          <p:cNvSpPr>
            <a:spLocks noGrp="1"/>
          </p:cNvSpPr>
          <p:nvPr>
            <p:ph type="ftr" sz="quarter" idx="3"/>
          </p:nvPr>
        </p:nvSpPr>
        <p:spPr>
          <a:xfrm>
            <a:off x="4055521" y="6339840"/>
            <a:ext cx="2133600" cy="243840"/>
          </a:xfrm>
          <a:prstGeom prst="rect">
            <a:avLst/>
          </a:prstGeom>
        </p:spPr>
        <p:txBody>
          <a:bodyPr lIns="0" tIns="0" rIns="0" bIns="0" anchor="b"/>
          <a:lstStyle>
            <a:lvl1pPr algn="l" rtl="0" fontAlgn="base">
              <a:spcBef>
                <a:spcPct val="0"/>
              </a:spcBef>
              <a:spcAft>
                <a:spcPct val="0"/>
              </a:spcAft>
              <a:defRPr lang="en-US" sz="1067" kern="1200" smtClean="0">
                <a:solidFill>
                  <a:schemeClr val="tx1"/>
                </a:solidFill>
                <a:latin typeface="Arial" charset="0"/>
                <a:ea typeface="+mn-ea"/>
                <a:cs typeface="Arial" charset="0"/>
              </a:defRPr>
            </a:lvl1pPr>
          </a:lstStyle>
          <a:p>
            <a:r>
              <a:rPr lang="en-US" dirty="0"/>
              <a:t>Footer (if needed)</a:t>
            </a:r>
          </a:p>
        </p:txBody>
      </p:sp>
      <p:sp>
        <p:nvSpPr>
          <p:cNvPr id="8" name="Picture Placeholder 2"/>
          <p:cNvSpPr>
            <a:spLocks noGrp="1"/>
          </p:cNvSpPr>
          <p:nvPr>
            <p:ph type="pic" sz="quarter" idx="13"/>
          </p:nvPr>
        </p:nvSpPr>
        <p:spPr>
          <a:xfrm>
            <a:off x="482601" y="1483360"/>
            <a:ext cx="3567764" cy="3261360"/>
          </a:xfrm>
          <a:prstGeom prst="rect">
            <a:avLst/>
          </a:prstGeom>
          <a:solidFill>
            <a:schemeClr val="tx1">
              <a:lumMod val="10000"/>
              <a:lumOff val="90000"/>
            </a:schemeClr>
          </a:solidFill>
        </p:spPr>
        <p:txBody>
          <a:bodyPr tIns="1548000" anchor="ctr"/>
          <a:lstStyle>
            <a:lvl1pPr marL="0" indent="0" algn="ctr">
              <a:buNone/>
              <a:defRPr sz="2000">
                <a:solidFill>
                  <a:schemeClr val="tx1">
                    <a:lumMod val="75000"/>
                    <a:lumOff val="25000"/>
                  </a:schemeClr>
                </a:solidFill>
              </a:defRPr>
            </a:lvl1pPr>
          </a:lstStyle>
          <a:p>
            <a:r>
              <a:rPr lang="en-US" dirty="0"/>
              <a:t>Click icon to add picture</a:t>
            </a:r>
          </a:p>
        </p:txBody>
      </p:sp>
      <p:sp>
        <p:nvSpPr>
          <p:cNvPr id="9" name="Picture Placeholder 2"/>
          <p:cNvSpPr>
            <a:spLocks noGrp="1"/>
          </p:cNvSpPr>
          <p:nvPr>
            <p:ph type="pic" sz="quarter" idx="14"/>
          </p:nvPr>
        </p:nvSpPr>
        <p:spPr>
          <a:xfrm>
            <a:off x="4306826" y="1483360"/>
            <a:ext cx="3567764" cy="3261360"/>
          </a:xfrm>
          <a:prstGeom prst="rect">
            <a:avLst/>
          </a:prstGeom>
          <a:solidFill>
            <a:schemeClr val="tx1">
              <a:lumMod val="10000"/>
              <a:lumOff val="90000"/>
            </a:schemeClr>
          </a:solidFill>
        </p:spPr>
        <p:txBody>
          <a:bodyPr tIns="1548000" anchor="ctr"/>
          <a:lstStyle>
            <a:lvl1pPr marL="0" indent="0" algn="ctr">
              <a:buNone/>
              <a:defRPr sz="2000">
                <a:solidFill>
                  <a:schemeClr val="tx1">
                    <a:lumMod val="75000"/>
                    <a:lumOff val="25000"/>
                  </a:schemeClr>
                </a:solidFill>
              </a:defRPr>
            </a:lvl1pPr>
          </a:lstStyle>
          <a:p>
            <a:r>
              <a:rPr lang="en-US" dirty="0"/>
              <a:t>Click icon to add picture</a:t>
            </a:r>
          </a:p>
        </p:txBody>
      </p:sp>
      <p:sp>
        <p:nvSpPr>
          <p:cNvPr id="10" name="Picture Placeholder 2"/>
          <p:cNvSpPr>
            <a:spLocks noGrp="1"/>
          </p:cNvSpPr>
          <p:nvPr>
            <p:ph type="pic" sz="quarter" idx="15"/>
          </p:nvPr>
        </p:nvSpPr>
        <p:spPr>
          <a:xfrm>
            <a:off x="8131051" y="1483360"/>
            <a:ext cx="3567764" cy="3261360"/>
          </a:xfrm>
          <a:prstGeom prst="rect">
            <a:avLst/>
          </a:prstGeom>
          <a:solidFill>
            <a:schemeClr val="tx1">
              <a:lumMod val="10000"/>
              <a:lumOff val="90000"/>
            </a:schemeClr>
          </a:solidFill>
        </p:spPr>
        <p:txBody>
          <a:bodyPr tIns="1548000" anchor="ctr"/>
          <a:lstStyle>
            <a:lvl1pPr marL="0" indent="0" algn="ctr">
              <a:buNone/>
              <a:defRPr sz="2000">
                <a:solidFill>
                  <a:schemeClr val="tx1">
                    <a:lumMod val="75000"/>
                    <a:lumOff val="25000"/>
                  </a:schemeClr>
                </a:solidFill>
              </a:defRPr>
            </a:lvl1pPr>
          </a:lstStyle>
          <a:p>
            <a:r>
              <a:rPr lang="en-US" dirty="0"/>
              <a:t>Click icon to add picture</a:t>
            </a:r>
          </a:p>
        </p:txBody>
      </p:sp>
    </p:spTree>
    <p:extLst>
      <p:ext uri="{BB962C8B-B14F-4D97-AF65-F5344CB8AC3E}">
        <p14:creationId xmlns:p14="http://schemas.microsoft.com/office/powerpoint/2010/main" val="3104180930"/>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Subtitle and Infographic">
    <p:spTree>
      <p:nvGrpSpPr>
        <p:cNvPr id="1" name=""/>
        <p:cNvGrpSpPr/>
        <p:nvPr/>
      </p:nvGrpSpPr>
      <p:grpSpPr>
        <a:xfrm>
          <a:off x="0" y="0"/>
          <a:ext cx="0" cy="0"/>
          <a:chOff x="0" y="0"/>
          <a:chExt cx="0" cy="0"/>
        </a:xfrm>
      </p:grpSpPr>
      <p:sp>
        <p:nvSpPr>
          <p:cNvPr id="2" name="Title 1"/>
          <p:cNvSpPr>
            <a:spLocks noGrp="1"/>
          </p:cNvSpPr>
          <p:nvPr>
            <p:ph type="title"/>
          </p:nvPr>
        </p:nvSpPr>
        <p:spPr>
          <a:xfrm>
            <a:off x="487680" y="332541"/>
            <a:ext cx="11211137" cy="775123"/>
          </a:xfrm>
        </p:spPr>
        <p:txBody>
          <a:bodyPr anchor="ctr"/>
          <a:lstStyle/>
          <a:p>
            <a:r>
              <a:rPr lang="en-US"/>
              <a:t>Click to edit Master title style</a:t>
            </a:r>
            <a:endParaRPr lang="en-US" dirty="0"/>
          </a:p>
        </p:txBody>
      </p:sp>
      <p:sp>
        <p:nvSpPr>
          <p:cNvPr id="4" name="Date Placeholder 3"/>
          <p:cNvSpPr>
            <a:spLocks noGrp="1"/>
          </p:cNvSpPr>
          <p:nvPr>
            <p:ph type="dt" sz="half" idx="10"/>
          </p:nvPr>
        </p:nvSpPr>
        <p:spPr/>
        <p:txBody>
          <a:bodyPr/>
          <a:lstStyle/>
          <a:p>
            <a:r>
              <a:rPr lang="en-US" dirty="0"/>
              <a:t>Month 00, 0000 (if needed)</a:t>
            </a:r>
          </a:p>
        </p:txBody>
      </p:sp>
      <p:sp>
        <p:nvSpPr>
          <p:cNvPr id="6" name="Slide Number Placeholder 5"/>
          <p:cNvSpPr>
            <a:spLocks noGrp="1"/>
          </p:cNvSpPr>
          <p:nvPr>
            <p:ph type="sldNum" sz="quarter" idx="12"/>
          </p:nvPr>
        </p:nvSpPr>
        <p:spPr>
          <a:xfrm>
            <a:off x="11502886" y="6309360"/>
            <a:ext cx="388732" cy="365760"/>
          </a:xfrm>
        </p:spPr>
        <p:txBody>
          <a:bodyPr/>
          <a:lstStyle/>
          <a:p>
            <a:pPr>
              <a:defRPr/>
            </a:pPr>
            <a:fld id="{1CD582F8-09C7-4834-9CB0-B472C8B98292}" type="slidenum">
              <a:rPr lang="en-US" smtClean="0"/>
              <a:pPr>
                <a:defRPr/>
              </a:pPr>
              <a:t>‹#›</a:t>
            </a:fld>
            <a:endParaRPr lang="en-US" dirty="0"/>
          </a:p>
        </p:txBody>
      </p:sp>
      <p:sp>
        <p:nvSpPr>
          <p:cNvPr id="7" name="Footer Placeholder 3"/>
          <p:cNvSpPr>
            <a:spLocks noGrp="1"/>
          </p:cNvSpPr>
          <p:nvPr>
            <p:ph type="ftr" sz="quarter" idx="3"/>
          </p:nvPr>
        </p:nvSpPr>
        <p:spPr>
          <a:xfrm>
            <a:off x="4055521" y="6339840"/>
            <a:ext cx="2133600" cy="243840"/>
          </a:xfrm>
          <a:prstGeom prst="rect">
            <a:avLst/>
          </a:prstGeom>
        </p:spPr>
        <p:txBody>
          <a:bodyPr lIns="0" tIns="0" rIns="0" bIns="0" anchor="b"/>
          <a:lstStyle>
            <a:lvl1pPr algn="l" rtl="0" fontAlgn="base">
              <a:spcBef>
                <a:spcPct val="0"/>
              </a:spcBef>
              <a:spcAft>
                <a:spcPct val="0"/>
              </a:spcAft>
              <a:defRPr lang="en-US" sz="1067" kern="1200" smtClean="0">
                <a:solidFill>
                  <a:schemeClr val="tx1"/>
                </a:solidFill>
                <a:latin typeface="Arial" charset="0"/>
                <a:ea typeface="+mn-ea"/>
                <a:cs typeface="Arial" charset="0"/>
              </a:defRPr>
            </a:lvl1pPr>
          </a:lstStyle>
          <a:p>
            <a:r>
              <a:rPr lang="en-US" dirty="0"/>
              <a:t>Footer (if needed)</a:t>
            </a:r>
          </a:p>
        </p:txBody>
      </p:sp>
      <p:sp>
        <p:nvSpPr>
          <p:cNvPr id="8" name="Text Placeholder 7"/>
          <p:cNvSpPr>
            <a:spLocks noGrp="1"/>
          </p:cNvSpPr>
          <p:nvPr>
            <p:ph type="body" sz="quarter" idx="13" hasCustomPrompt="1"/>
          </p:nvPr>
        </p:nvSpPr>
        <p:spPr>
          <a:xfrm>
            <a:off x="482600" y="1107665"/>
            <a:ext cx="11216640" cy="461433"/>
          </a:xfrm>
        </p:spPr>
        <p:txBody>
          <a:bodyPr>
            <a:normAutofit/>
          </a:bodyPr>
          <a:lstStyle>
            <a:lvl1pPr marL="0" indent="0">
              <a:buNone/>
              <a:defRPr sz="1867">
                <a:solidFill>
                  <a:schemeClr val="tx1"/>
                </a:solidFill>
              </a:defRPr>
            </a:lvl1pPr>
            <a:lvl2pPr marL="306908" indent="0">
              <a:buNone/>
              <a:defRPr/>
            </a:lvl2pPr>
            <a:lvl3pPr marL="613818" indent="0">
              <a:buNone/>
              <a:defRPr/>
            </a:lvl3pPr>
            <a:lvl4pPr marL="910144" indent="0">
              <a:buNone/>
              <a:defRPr/>
            </a:lvl4pPr>
            <a:lvl5pPr marL="1214936" indent="0">
              <a:buNone/>
              <a:defRPr/>
            </a:lvl5pPr>
          </a:lstStyle>
          <a:p>
            <a:pPr lvl="0"/>
            <a:r>
              <a:rPr lang="en-US" dirty="0"/>
              <a:t>Insert subtitle or description</a:t>
            </a:r>
          </a:p>
        </p:txBody>
      </p:sp>
    </p:spTree>
    <p:extLst>
      <p:ext uri="{BB962C8B-B14F-4D97-AF65-F5344CB8AC3E}">
        <p14:creationId xmlns:p14="http://schemas.microsoft.com/office/powerpoint/2010/main" val="2305229420"/>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One Quote">
    <p:spTree>
      <p:nvGrpSpPr>
        <p:cNvPr id="1" name=""/>
        <p:cNvGrpSpPr/>
        <p:nvPr/>
      </p:nvGrpSpPr>
      <p:grpSpPr>
        <a:xfrm>
          <a:off x="0" y="0"/>
          <a:ext cx="0" cy="0"/>
          <a:chOff x="0" y="0"/>
          <a:chExt cx="0" cy="0"/>
        </a:xfrm>
      </p:grpSpPr>
      <p:sp>
        <p:nvSpPr>
          <p:cNvPr id="2" name="Title 1"/>
          <p:cNvSpPr>
            <a:spLocks noGrp="1"/>
          </p:cNvSpPr>
          <p:nvPr>
            <p:ph type="title"/>
          </p:nvPr>
        </p:nvSpPr>
        <p:spPr>
          <a:xfrm>
            <a:off x="487680" y="332541"/>
            <a:ext cx="11211137" cy="775123"/>
          </a:xfrm>
        </p:spPr>
        <p:txBody>
          <a:bodyPr anchor="ctr"/>
          <a:lstStyle/>
          <a:p>
            <a:r>
              <a:rPr lang="en-US"/>
              <a:t>Click to edit Master title style</a:t>
            </a:r>
            <a:endParaRPr lang="en-US" dirty="0"/>
          </a:p>
        </p:txBody>
      </p:sp>
      <p:sp>
        <p:nvSpPr>
          <p:cNvPr id="4" name="Date Placeholder 3"/>
          <p:cNvSpPr>
            <a:spLocks noGrp="1"/>
          </p:cNvSpPr>
          <p:nvPr>
            <p:ph type="dt" sz="half" idx="10"/>
          </p:nvPr>
        </p:nvSpPr>
        <p:spPr/>
        <p:txBody>
          <a:bodyPr/>
          <a:lstStyle/>
          <a:p>
            <a:r>
              <a:rPr lang="en-US" dirty="0"/>
              <a:t>Month 00, 0000 (if needed)</a:t>
            </a:r>
          </a:p>
        </p:txBody>
      </p:sp>
      <p:sp>
        <p:nvSpPr>
          <p:cNvPr id="6" name="Slide Number Placeholder 5"/>
          <p:cNvSpPr>
            <a:spLocks noGrp="1"/>
          </p:cNvSpPr>
          <p:nvPr>
            <p:ph type="sldNum" sz="quarter" idx="12"/>
          </p:nvPr>
        </p:nvSpPr>
        <p:spPr>
          <a:xfrm>
            <a:off x="11502886" y="6309360"/>
            <a:ext cx="388732" cy="365760"/>
          </a:xfrm>
        </p:spPr>
        <p:txBody>
          <a:bodyPr/>
          <a:lstStyle/>
          <a:p>
            <a:pPr>
              <a:defRPr/>
            </a:pPr>
            <a:fld id="{1CD582F8-09C7-4834-9CB0-B472C8B98292}" type="slidenum">
              <a:rPr lang="en-US" smtClean="0"/>
              <a:pPr>
                <a:defRPr/>
              </a:pPr>
              <a:t>‹#›</a:t>
            </a:fld>
            <a:endParaRPr lang="en-US" dirty="0"/>
          </a:p>
        </p:txBody>
      </p:sp>
      <p:sp>
        <p:nvSpPr>
          <p:cNvPr id="7" name="Footer Placeholder 3"/>
          <p:cNvSpPr>
            <a:spLocks noGrp="1"/>
          </p:cNvSpPr>
          <p:nvPr>
            <p:ph type="ftr" sz="quarter" idx="3"/>
          </p:nvPr>
        </p:nvSpPr>
        <p:spPr>
          <a:xfrm>
            <a:off x="4055521" y="6339840"/>
            <a:ext cx="2133600" cy="243840"/>
          </a:xfrm>
          <a:prstGeom prst="rect">
            <a:avLst/>
          </a:prstGeom>
        </p:spPr>
        <p:txBody>
          <a:bodyPr lIns="0" tIns="0" rIns="0" bIns="0" anchor="b"/>
          <a:lstStyle>
            <a:lvl1pPr algn="l" rtl="0" fontAlgn="base">
              <a:spcBef>
                <a:spcPct val="0"/>
              </a:spcBef>
              <a:spcAft>
                <a:spcPct val="0"/>
              </a:spcAft>
              <a:defRPr lang="en-US" sz="1067" kern="1200" smtClean="0">
                <a:solidFill>
                  <a:schemeClr val="tx1"/>
                </a:solidFill>
                <a:latin typeface="Arial" charset="0"/>
                <a:ea typeface="+mn-ea"/>
                <a:cs typeface="Arial" charset="0"/>
              </a:defRPr>
            </a:lvl1pPr>
          </a:lstStyle>
          <a:p>
            <a:r>
              <a:rPr lang="en-US" dirty="0"/>
              <a:t>Footer (if needed)</a:t>
            </a:r>
          </a:p>
        </p:txBody>
      </p:sp>
      <p:sp>
        <p:nvSpPr>
          <p:cNvPr id="8" name="Text Placeholder 7"/>
          <p:cNvSpPr>
            <a:spLocks noGrp="1"/>
          </p:cNvSpPr>
          <p:nvPr>
            <p:ph type="body" sz="quarter" idx="13" hasCustomPrompt="1"/>
          </p:nvPr>
        </p:nvSpPr>
        <p:spPr>
          <a:xfrm>
            <a:off x="482600" y="1107665"/>
            <a:ext cx="11216640" cy="461433"/>
          </a:xfrm>
        </p:spPr>
        <p:txBody>
          <a:bodyPr>
            <a:normAutofit/>
          </a:bodyPr>
          <a:lstStyle>
            <a:lvl1pPr marL="0" indent="0">
              <a:buNone/>
              <a:defRPr sz="1867">
                <a:solidFill>
                  <a:schemeClr val="tx1"/>
                </a:solidFill>
              </a:defRPr>
            </a:lvl1pPr>
            <a:lvl2pPr marL="306908" indent="0">
              <a:buNone/>
              <a:defRPr/>
            </a:lvl2pPr>
            <a:lvl3pPr marL="613818" indent="0">
              <a:buNone/>
              <a:defRPr/>
            </a:lvl3pPr>
            <a:lvl4pPr marL="910144" indent="0">
              <a:buNone/>
              <a:defRPr/>
            </a:lvl4pPr>
            <a:lvl5pPr marL="1214936" indent="0">
              <a:buNone/>
              <a:defRPr/>
            </a:lvl5pPr>
          </a:lstStyle>
          <a:p>
            <a:pPr lvl="0"/>
            <a:r>
              <a:rPr lang="en-US" dirty="0"/>
              <a:t>Insert subtitle or description</a:t>
            </a:r>
          </a:p>
        </p:txBody>
      </p:sp>
      <p:sp>
        <p:nvSpPr>
          <p:cNvPr id="10" name="Picture Placeholder 14"/>
          <p:cNvSpPr>
            <a:spLocks noGrp="1"/>
          </p:cNvSpPr>
          <p:nvPr>
            <p:ph type="pic" sz="quarter" idx="30" hasCustomPrompt="1"/>
          </p:nvPr>
        </p:nvSpPr>
        <p:spPr>
          <a:xfrm>
            <a:off x="9235440" y="1449614"/>
            <a:ext cx="2267445" cy="2263821"/>
          </a:xfrm>
          <a:custGeom>
            <a:avLst/>
            <a:gdLst>
              <a:gd name="connsiteX0" fmla="*/ 508988 w 1017976"/>
              <a:gd name="connsiteY0" fmla="*/ 0 h 1016348"/>
              <a:gd name="connsiteX1" fmla="*/ 1017976 w 1017976"/>
              <a:gd name="connsiteY1" fmla="*/ 508174 h 1016348"/>
              <a:gd name="connsiteX2" fmla="*/ 508988 w 1017976"/>
              <a:gd name="connsiteY2" fmla="*/ 1016348 h 1016348"/>
              <a:gd name="connsiteX3" fmla="*/ 0 w 1017976"/>
              <a:gd name="connsiteY3" fmla="*/ 508174 h 1016348"/>
              <a:gd name="connsiteX4" fmla="*/ 508988 w 1017976"/>
              <a:gd name="connsiteY4" fmla="*/ 0 h 1016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7976" h="1016348">
                <a:moveTo>
                  <a:pt x="508988" y="0"/>
                </a:moveTo>
                <a:cubicBezTo>
                  <a:pt x="790094" y="0"/>
                  <a:pt x="1017976" y="227517"/>
                  <a:pt x="1017976" y="508174"/>
                </a:cubicBezTo>
                <a:cubicBezTo>
                  <a:pt x="1017976" y="788831"/>
                  <a:pt x="790094" y="1016348"/>
                  <a:pt x="508988" y="1016348"/>
                </a:cubicBezTo>
                <a:cubicBezTo>
                  <a:pt x="227882" y="1016348"/>
                  <a:pt x="0" y="788831"/>
                  <a:pt x="0" y="508174"/>
                </a:cubicBezTo>
                <a:cubicBezTo>
                  <a:pt x="0" y="227517"/>
                  <a:pt x="227882" y="0"/>
                  <a:pt x="508988" y="0"/>
                </a:cubicBezTo>
                <a:close/>
              </a:path>
            </a:pathLst>
          </a:custGeom>
          <a:solidFill>
            <a:schemeClr val="bg1">
              <a:lumMod val="85000"/>
            </a:schemeClr>
          </a:solidFill>
          <a:ln w="19050">
            <a:solidFill>
              <a:schemeClr val="bg1">
                <a:lumMod val="95000"/>
              </a:schemeClr>
            </a:solidFill>
          </a:ln>
          <a:effectLst/>
        </p:spPr>
        <p:txBody>
          <a:bodyPr wrap="square" tIns="0" bIns="182880" anchor="b">
            <a:noAutofit/>
          </a:bodyPr>
          <a:lstStyle>
            <a:lvl1pPr algn="ctr">
              <a:buNone/>
              <a:defRPr sz="800" baseline="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19576871"/>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wo Quotes">
    <p:spTree>
      <p:nvGrpSpPr>
        <p:cNvPr id="1" name=""/>
        <p:cNvGrpSpPr/>
        <p:nvPr/>
      </p:nvGrpSpPr>
      <p:grpSpPr>
        <a:xfrm>
          <a:off x="0" y="0"/>
          <a:ext cx="0" cy="0"/>
          <a:chOff x="0" y="0"/>
          <a:chExt cx="0" cy="0"/>
        </a:xfrm>
      </p:grpSpPr>
      <p:sp>
        <p:nvSpPr>
          <p:cNvPr id="2" name="Title 1"/>
          <p:cNvSpPr>
            <a:spLocks noGrp="1"/>
          </p:cNvSpPr>
          <p:nvPr>
            <p:ph type="title"/>
          </p:nvPr>
        </p:nvSpPr>
        <p:spPr>
          <a:xfrm>
            <a:off x="487680" y="332541"/>
            <a:ext cx="11211137" cy="775123"/>
          </a:xfrm>
        </p:spPr>
        <p:txBody>
          <a:bodyPr anchor="ctr"/>
          <a:lstStyle/>
          <a:p>
            <a:r>
              <a:rPr lang="en-US"/>
              <a:t>Click to edit Master title style</a:t>
            </a:r>
            <a:endParaRPr lang="en-US" dirty="0"/>
          </a:p>
        </p:txBody>
      </p:sp>
      <p:sp>
        <p:nvSpPr>
          <p:cNvPr id="4" name="Date Placeholder 3"/>
          <p:cNvSpPr>
            <a:spLocks noGrp="1"/>
          </p:cNvSpPr>
          <p:nvPr>
            <p:ph type="dt" sz="half" idx="10"/>
          </p:nvPr>
        </p:nvSpPr>
        <p:spPr/>
        <p:txBody>
          <a:bodyPr/>
          <a:lstStyle/>
          <a:p>
            <a:r>
              <a:rPr lang="en-US" dirty="0"/>
              <a:t>Month 00, 0000 (if needed)</a:t>
            </a:r>
          </a:p>
        </p:txBody>
      </p:sp>
      <p:sp>
        <p:nvSpPr>
          <p:cNvPr id="6" name="Slide Number Placeholder 5"/>
          <p:cNvSpPr>
            <a:spLocks noGrp="1"/>
          </p:cNvSpPr>
          <p:nvPr>
            <p:ph type="sldNum" sz="quarter" idx="12"/>
          </p:nvPr>
        </p:nvSpPr>
        <p:spPr>
          <a:xfrm>
            <a:off x="11502886" y="6309360"/>
            <a:ext cx="388732" cy="365760"/>
          </a:xfrm>
        </p:spPr>
        <p:txBody>
          <a:bodyPr/>
          <a:lstStyle/>
          <a:p>
            <a:pPr>
              <a:defRPr/>
            </a:pPr>
            <a:fld id="{1CD582F8-09C7-4834-9CB0-B472C8B98292}" type="slidenum">
              <a:rPr lang="en-US" smtClean="0"/>
              <a:pPr>
                <a:defRPr/>
              </a:pPr>
              <a:t>‹#›</a:t>
            </a:fld>
            <a:endParaRPr lang="en-US" dirty="0"/>
          </a:p>
        </p:txBody>
      </p:sp>
      <p:sp>
        <p:nvSpPr>
          <p:cNvPr id="7" name="Footer Placeholder 3"/>
          <p:cNvSpPr>
            <a:spLocks noGrp="1"/>
          </p:cNvSpPr>
          <p:nvPr>
            <p:ph type="ftr" sz="quarter" idx="3"/>
          </p:nvPr>
        </p:nvSpPr>
        <p:spPr>
          <a:xfrm>
            <a:off x="4055521" y="6339840"/>
            <a:ext cx="2133600" cy="243840"/>
          </a:xfrm>
          <a:prstGeom prst="rect">
            <a:avLst/>
          </a:prstGeom>
        </p:spPr>
        <p:txBody>
          <a:bodyPr lIns="0" tIns="0" rIns="0" bIns="0" anchor="b"/>
          <a:lstStyle>
            <a:lvl1pPr algn="l" rtl="0" fontAlgn="base">
              <a:spcBef>
                <a:spcPct val="0"/>
              </a:spcBef>
              <a:spcAft>
                <a:spcPct val="0"/>
              </a:spcAft>
              <a:defRPr lang="en-US" sz="1067" kern="1200" smtClean="0">
                <a:solidFill>
                  <a:schemeClr val="tx1"/>
                </a:solidFill>
                <a:latin typeface="Arial" charset="0"/>
                <a:ea typeface="+mn-ea"/>
                <a:cs typeface="Arial" charset="0"/>
              </a:defRPr>
            </a:lvl1pPr>
          </a:lstStyle>
          <a:p>
            <a:r>
              <a:rPr lang="en-US" dirty="0"/>
              <a:t>Footer (if needed)</a:t>
            </a:r>
          </a:p>
        </p:txBody>
      </p:sp>
      <p:sp>
        <p:nvSpPr>
          <p:cNvPr id="8" name="Text Placeholder 7"/>
          <p:cNvSpPr>
            <a:spLocks noGrp="1"/>
          </p:cNvSpPr>
          <p:nvPr>
            <p:ph type="body" sz="quarter" idx="13" hasCustomPrompt="1"/>
          </p:nvPr>
        </p:nvSpPr>
        <p:spPr>
          <a:xfrm>
            <a:off x="482600" y="1107665"/>
            <a:ext cx="11216640" cy="461433"/>
          </a:xfrm>
        </p:spPr>
        <p:txBody>
          <a:bodyPr>
            <a:normAutofit/>
          </a:bodyPr>
          <a:lstStyle>
            <a:lvl1pPr marL="0" indent="0">
              <a:buNone/>
              <a:defRPr sz="1867">
                <a:solidFill>
                  <a:schemeClr val="tx1"/>
                </a:solidFill>
              </a:defRPr>
            </a:lvl1pPr>
            <a:lvl2pPr marL="306908" indent="0">
              <a:buNone/>
              <a:defRPr/>
            </a:lvl2pPr>
            <a:lvl3pPr marL="613818" indent="0">
              <a:buNone/>
              <a:defRPr/>
            </a:lvl3pPr>
            <a:lvl4pPr marL="910144" indent="0">
              <a:buNone/>
              <a:defRPr/>
            </a:lvl4pPr>
            <a:lvl5pPr marL="1214936" indent="0">
              <a:buNone/>
              <a:defRPr/>
            </a:lvl5pPr>
          </a:lstStyle>
          <a:p>
            <a:pPr lvl="0"/>
            <a:r>
              <a:rPr lang="en-US" dirty="0"/>
              <a:t>Insert subtitle or description</a:t>
            </a:r>
          </a:p>
        </p:txBody>
      </p:sp>
      <p:sp>
        <p:nvSpPr>
          <p:cNvPr id="9" name="Picture Placeholder 13"/>
          <p:cNvSpPr>
            <a:spLocks noGrp="1"/>
          </p:cNvSpPr>
          <p:nvPr>
            <p:ph type="pic" sz="quarter" idx="29" hasCustomPrompt="1"/>
          </p:nvPr>
        </p:nvSpPr>
        <p:spPr>
          <a:xfrm>
            <a:off x="8106643" y="1449613"/>
            <a:ext cx="1641475" cy="1638851"/>
          </a:xfrm>
          <a:custGeom>
            <a:avLst/>
            <a:gdLst>
              <a:gd name="connsiteX0" fmla="*/ 508988 w 1017976"/>
              <a:gd name="connsiteY0" fmla="*/ 0 h 1016348"/>
              <a:gd name="connsiteX1" fmla="*/ 1017976 w 1017976"/>
              <a:gd name="connsiteY1" fmla="*/ 508174 h 1016348"/>
              <a:gd name="connsiteX2" fmla="*/ 508988 w 1017976"/>
              <a:gd name="connsiteY2" fmla="*/ 1016348 h 1016348"/>
              <a:gd name="connsiteX3" fmla="*/ 0 w 1017976"/>
              <a:gd name="connsiteY3" fmla="*/ 508174 h 1016348"/>
              <a:gd name="connsiteX4" fmla="*/ 508988 w 1017976"/>
              <a:gd name="connsiteY4" fmla="*/ 0 h 1016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7976" h="1016348">
                <a:moveTo>
                  <a:pt x="508988" y="0"/>
                </a:moveTo>
                <a:cubicBezTo>
                  <a:pt x="790094" y="0"/>
                  <a:pt x="1017976" y="227517"/>
                  <a:pt x="1017976" y="508174"/>
                </a:cubicBezTo>
                <a:cubicBezTo>
                  <a:pt x="1017976" y="788831"/>
                  <a:pt x="790094" y="1016348"/>
                  <a:pt x="508988" y="1016348"/>
                </a:cubicBezTo>
                <a:cubicBezTo>
                  <a:pt x="227882" y="1016348"/>
                  <a:pt x="0" y="788831"/>
                  <a:pt x="0" y="508174"/>
                </a:cubicBezTo>
                <a:cubicBezTo>
                  <a:pt x="0" y="227517"/>
                  <a:pt x="227882" y="0"/>
                  <a:pt x="508988" y="0"/>
                </a:cubicBezTo>
                <a:close/>
              </a:path>
            </a:pathLst>
          </a:custGeom>
          <a:solidFill>
            <a:schemeClr val="bg1">
              <a:lumMod val="85000"/>
            </a:schemeClr>
          </a:solidFill>
          <a:ln w="19050">
            <a:solidFill>
              <a:schemeClr val="bg1">
                <a:lumMod val="95000"/>
              </a:schemeClr>
            </a:solidFill>
          </a:ln>
          <a:effectLst/>
        </p:spPr>
        <p:txBody>
          <a:bodyPr wrap="square" tIns="0" bIns="182880" anchor="b">
            <a:noAutofit/>
          </a:bodyPr>
          <a:lstStyle>
            <a:lvl1pPr algn="ctr">
              <a:buNone/>
              <a:defRPr sz="800" baseline="0">
                <a:solidFill>
                  <a:schemeClr val="tx1">
                    <a:lumMod val="50000"/>
                    <a:lumOff val="50000"/>
                  </a:schemeClr>
                </a:solidFill>
              </a:defRPr>
            </a:lvl1pPr>
          </a:lstStyle>
          <a:p>
            <a:r>
              <a:rPr lang="en-US" dirty="0"/>
              <a:t>Image Holder</a:t>
            </a:r>
          </a:p>
        </p:txBody>
      </p:sp>
      <p:sp>
        <p:nvSpPr>
          <p:cNvPr id="10" name="Picture Placeholder 14"/>
          <p:cNvSpPr>
            <a:spLocks noGrp="1"/>
          </p:cNvSpPr>
          <p:nvPr>
            <p:ph type="pic" sz="quarter" idx="30" hasCustomPrompt="1"/>
          </p:nvPr>
        </p:nvSpPr>
        <p:spPr>
          <a:xfrm>
            <a:off x="2435225" y="1449613"/>
            <a:ext cx="1641475" cy="1638851"/>
          </a:xfrm>
          <a:custGeom>
            <a:avLst/>
            <a:gdLst>
              <a:gd name="connsiteX0" fmla="*/ 508988 w 1017976"/>
              <a:gd name="connsiteY0" fmla="*/ 0 h 1016348"/>
              <a:gd name="connsiteX1" fmla="*/ 1017976 w 1017976"/>
              <a:gd name="connsiteY1" fmla="*/ 508174 h 1016348"/>
              <a:gd name="connsiteX2" fmla="*/ 508988 w 1017976"/>
              <a:gd name="connsiteY2" fmla="*/ 1016348 h 1016348"/>
              <a:gd name="connsiteX3" fmla="*/ 0 w 1017976"/>
              <a:gd name="connsiteY3" fmla="*/ 508174 h 1016348"/>
              <a:gd name="connsiteX4" fmla="*/ 508988 w 1017976"/>
              <a:gd name="connsiteY4" fmla="*/ 0 h 1016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7976" h="1016348">
                <a:moveTo>
                  <a:pt x="508988" y="0"/>
                </a:moveTo>
                <a:cubicBezTo>
                  <a:pt x="790094" y="0"/>
                  <a:pt x="1017976" y="227517"/>
                  <a:pt x="1017976" y="508174"/>
                </a:cubicBezTo>
                <a:cubicBezTo>
                  <a:pt x="1017976" y="788831"/>
                  <a:pt x="790094" y="1016348"/>
                  <a:pt x="508988" y="1016348"/>
                </a:cubicBezTo>
                <a:cubicBezTo>
                  <a:pt x="227882" y="1016348"/>
                  <a:pt x="0" y="788831"/>
                  <a:pt x="0" y="508174"/>
                </a:cubicBezTo>
                <a:cubicBezTo>
                  <a:pt x="0" y="227517"/>
                  <a:pt x="227882" y="0"/>
                  <a:pt x="508988" y="0"/>
                </a:cubicBezTo>
                <a:close/>
              </a:path>
            </a:pathLst>
          </a:custGeom>
          <a:solidFill>
            <a:schemeClr val="bg1">
              <a:lumMod val="85000"/>
            </a:schemeClr>
          </a:solidFill>
          <a:ln w="19050">
            <a:solidFill>
              <a:schemeClr val="bg1">
                <a:lumMod val="95000"/>
              </a:schemeClr>
            </a:solidFill>
          </a:ln>
          <a:effectLst/>
        </p:spPr>
        <p:txBody>
          <a:bodyPr wrap="square" tIns="0" bIns="182880" anchor="b">
            <a:noAutofit/>
          </a:bodyPr>
          <a:lstStyle>
            <a:lvl1pPr algn="ctr">
              <a:buNone/>
              <a:defRPr sz="800" baseline="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058909133"/>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hree Quotes">
    <p:spTree>
      <p:nvGrpSpPr>
        <p:cNvPr id="1" name=""/>
        <p:cNvGrpSpPr/>
        <p:nvPr/>
      </p:nvGrpSpPr>
      <p:grpSpPr>
        <a:xfrm>
          <a:off x="0" y="0"/>
          <a:ext cx="0" cy="0"/>
          <a:chOff x="0" y="0"/>
          <a:chExt cx="0" cy="0"/>
        </a:xfrm>
      </p:grpSpPr>
      <p:sp>
        <p:nvSpPr>
          <p:cNvPr id="2" name="Title 1"/>
          <p:cNvSpPr>
            <a:spLocks noGrp="1"/>
          </p:cNvSpPr>
          <p:nvPr>
            <p:ph type="title"/>
          </p:nvPr>
        </p:nvSpPr>
        <p:spPr>
          <a:xfrm>
            <a:off x="487680" y="332541"/>
            <a:ext cx="11211137" cy="775123"/>
          </a:xfrm>
        </p:spPr>
        <p:txBody>
          <a:bodyPr anchor="ctr"/>
          <a:lstStyle/>
          <a:p>
            <a:r>
              <a:rPr lang="en-US"/>
              <a:t>Click to edit Master title style</a:t>
            </a:r>
            <a:endParaRPr lang="en-US" dirty="0"/>
          </a:p>
        </p:txBody>
      </p:sp>
      <p:sp>
        <p:nvSpPr>
          <p:cNvPr id="4" name="Date Placeholder 3"/>
          <p:cNvSpPr>
            <a:spLocks noGrp="1"/>
          </p:cNvSpPr>
          <p:nvPr>
            <p:ph type="dt" sz="half" idx="10"/>
          </p:nvPr>
        </p:nvSpPr>
        <p:spPr/>
        <p:txBody>
          <a:bodyPr/>
          <a:lstStyle/>
          <a:p>
            <a:r>
              <a:rPr lang="en-US" dirty="0"/>
              <a:t>Month 00, 0000 (if needed)</a:t>
            </a:r>
          </a:p>
        </p:txBody>
      </p:sp>
      <p:sp>
        <p:nvSpPr>
          <p:cNvPr id="6" name="Slide Number Placeholder 5"/>
          <p:cNvSpPr>
            <a:spLocks noGrp="1"/>
          </p:cNvSpPr>
          <p:nvPr>
            <p:ph type="sldNum" sz="quarter" idx="12"/>
          </p:nvPr>
        </p:nvSpPr>
        <p:spPr>
          <a:xfrm>
            <a:off x="11502886" y="6309360"/>
            <a:ext cx="388732" cy="365760"/>
          </a:xfrm>
        </p:spPr>
        <p:txBody>
          <a:bodyPr/>
          <a:lstStyle/>
          <a:p>
            <a:pPr>
              <a:defRPr/>
            </a:pPr>
            <a:fld id="{1CD582F8-09C7-4834-9CB0-B472C8B98292}" type="slidenum">
              <a:rPr lang="en-US" smtClean="0"/>
              <a:pPr>
                <a:defRPr/>
              </a:pPr>
              <a:t>‹#›</a:t>
            </a:fld>
            <a:endParaRPr lang="en-US" dirty="0"/>
          </a:p>
        </p:txBody>
      </p:sp>
      <p:sp>
        <p:nvSpPr>
          <p:cNvPr id="7" name="Footer Placeholder 3"/>
          <p:cNvSpPr>
            <a:spLocks noGrp="1"/>
          </p:cNvSpPr>
          <p:nvPr>
            <p:ph type="ftr" sz="quarter" idx="3"/>
          </p:nvPr>
        </p:nvSpPr>
        <p:spPr>
          <a:xfrm>
            <a:off x="4055521" y="6339840"/>
            <a:ext cx="2133600" cy="243840"/>
          </a:xfrm>
          <a:prstGeom prst="rect">
            <a:avLst/>
          </a:prstGeom>
        </p:spPr>
        <p:txBody>
          <a:bodyPr lIns="0" tIns="0" rIns="0" bIns="0" anchor="b"/>
          <a:lstStyle>
            <a:lvl1pPr algn="l" rtl="0" fontAlgn="base">
              <a:spcBef>
                <a:spcPct val="0"/>
              </a:spcBef>
              <a:spcAft>
                <a:spcPct val="0"/>
              </a:spcAft>
              <a:defRPr lang="en-US" sz="1067" kern="1200" smtClean="0">
                <a:solidFill>
                  <a:schemeClr val="tx1"/>
                </a:solidFill>
                <a:latin typeface="Arial" charset="0"/>
                <a:ea typeface="+mn-ea"/>
                <a:cs typeface="Arial" charset="0"/>
              </a:defRPr>
            </a:lvl1pPr>
          </a:lstStyle>
          <a:p>
            <a:r>
              <a:rPr lang="en-US" dirty="0"/>
              <a:t>Footer (if needed)</a:t>
            </a:r>
          </a:p>
        </p:txBody>
      </p:sp>
      <p:sp>
        <p:nvSpPr>
          <p:cNvPr id="8" name="Text Placeholder 7"/>
          <p:cNvSpPr>
            <a:spLocks noGrp="1"/>
          </p:cNvSpPr>
          <p:nvPr>
            <p:ph type="body" sz="quarter" idx="13" hasCustomPrompt="1"/>
          </p:nvPr>
        </p:nvSpPr>
        <p:spPr>
          <a:xfrm>
            <a:off x="482600" y="1107665"/>
            <a:ext cx="11216640" cy="461433"/>
          </a:xfrm>
        </p:spPr>
        <p:txBody>
          <a:bodyPr>
            <a:normAutofit/>
          </a:bodyPr>
          <a:lstStyle>
            <a:lvl1pPr marL="0" indent="0">
              <a:buNone/>
              <a:defRPr sz="1867">
                <a:solidFill>
                  <a:schemeClr val="tx1"/>
                </a:solidFill>
              </a:defRPr>
            </a:lvl1pPr>
            <a:lvl2pPr marL="306908" indent="0">
              <a:buNone/>
              <a:defRPr/>
            </a:lvl2pPr>
            <a:lvl3pPr marL="613818" indent="0">
              <a:buNone/>
              <a:defRPr/>
            </a:lvl3pPr>
            <a:lvl4pPr marL="910144" indent="0">
              <a:buNone/>
              <a:defRPr/>
            </a:lvl4pPr>
            <a:lvl5pPr marL="1214936" indent="0">
              <a:buNone/>
              <a:defRPr/>
            </a:lvl5pPr>
          </a:lstStyle>
          <a:p>
            <a:pPr lvl="0"/>
            <a:r>
              <a:rPr lang="en-US" dirty="0"/>
              <a:t>Insert subtitle or description</a:t>
            </a:r>
          </a:p>
        </p:txBody>
      </p:sp>
      <p:sp>
        <p:nvSpPr>
          <p:cNvPr id="9" name="Picture Placeholder 13"/>
          <p:cNvSpPr>
            <a:spLocks noGrp="1"/>
          </p:cNvSpPr>
          <p:nvPr>
            <p:ph type="pic" sz="quarter" idx="29" hasCustomPrompt="1"/>
          </p:nvPr>
        </p:nvSpPr>
        <p:spPr>
          <a:xfrm>
            <a:off x="9356321" y="2386103"/>
            <a:ext cx="1641475" cy="1638851"/>
          </a:xfrm>
          <a:custGeom>
            <a:avLst/>
            <a:gdLst>
              <a:gd name="connsiteX0" fmla="*/ 508988 w 1017976"/>
              <a:gd name="connsiteY0" fmla="*/ 0 h 1016348"/>
              <a:gd name="connsiteX1" fmla="*/ 1017976 w 1017976"/>
              <a:gd name="connsiteY1" fmla="*/ 508174 h 1016348"/>
              <a:gd name="connsiteX2" fmla="*/ 508988 w 1017976"/>
              <a:gd name="connsiteY2" fmla="*/ 1016348 h 1016348"/>
              <a:gd name="connsiteX3" fmla="*/ 0 w 1017976"/>
              <a:gd name="connsiteY3" fmla="*/ 508174 h 1016348"/>
              <a:gd name="connsiteX4" fmla="*/ 508988 w 1017976"/>
              <a:gd name="connsiteY4" fmla="*/ 0 h 1016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7976" h="1016348">
                <a:moveTo>
                  <a:pt x="508988" y="0"/>
                </a:moveTo>
                <a:cubicBezTo>
                  <a:pt x="790094" y="0"/>
                  <a:pt x="1017976" y="227517"/>
                  <a:pt x="1017976" y="508174"/>
                </a:cubicBezTo>
                <a:cubicBezTo>
                  <a:pt x="1017976" y="788831"/>
                  <a:pt x="790094" y="1016348"/>
                  <a:pt x="508988" y="1016348"/>
                </a:cubicBezTo>
                <a:cubicBezTo>
                  <a:pt x="227882" y="1016348"/>
                  <a:pt x="0" y="788831"/>
                  <a:pt x="0" y="508174"/>
                </a:cubicBezTo>
                <a:cubicBezTo>
                  <a:pt x="0" y="227517"/>
                  <a:pt x="227882" y="0"/>
                  <a:pt x="508988" y="0"/>
                </a:cubicBezTo>
                <a:close/>
              </a:path>
            </a:pathLst>
          </a:custGeom>
          <a:solidFill>
            <a:schemeClr val="bg1">
              <a:lumMod val="85000"/>
            </a:schemeClr>
          </a:solidFill>
          <a:ln w="19050">
            <a:solidFill>
              <a:schemeClr val="bg1">
                <a:lumMod val="95000"/>
              </a:schemeClr>
            </a:solidFill>
          </a:ln>
          <a:effectLst/>
        </p:spPr>
        <p:txBody>
          <a:bodyPr wrap="square" tIns="0" bIns="182880" anchor="b">
            <a:noAutofit/>
          </a:bodyPr>
          <a:lstStyle>
            <a:lvl1pPr algn="ctr">
              <a:buNone/>
              <a:defRPr sz="800" baseline="0">
                <a:solidFill>
                  <a:schemeClr val="tx1">
                    <a:lumMod val="50000"/>
                    <a:lumOff val="50000"/>
                  </a:schemeClr>
                </a:solidFill>
              </a:defRPr>
            </a:lvl1pPr>
          </a:lstStyle>
          <a:p>
            <a:r>
              <a:rPr lang="en-US" dirty="0"/>
              <a:t>Image Holder</a:t>
            </a:r>
          </a:p>
        </p:txBody>
      </p:sp>
      <p:sp>
        <p:nvSpPr>
          <p:cNvPr id="10" name="Picture Placeholder 14"/>
          <p:cNvSpPr>
            <a:spLocks noGrp="1"/>
          </p:cNvSpPr>
          <p:nvPr>
            <p:ph type="pic" sz="quarter" idx="30" hasCustomPrompt="1"/>
          </p:nvPr>
        </p:nvSpPr>
        <p:spPr>
          <a:xfrm>
            <a:off x="1185545" y="2386103"/>
            <a:ext cx="1641475" cy="1638851"/>
          </a:xfrm>
          <a:custGeom>
            <a:avLst/>
            <a:gdLst>
              <a:gd name="connsiteX0" fmla="*/ 508988 w 1017976"/>
              <a:gd name="connsiteY0" fmla="*/ 0 h 1016348"/>
              <a:gd name="connsiteX1" fmla="*/ 1017976 w 1017976"/>
              <a:gd name="connsiteY1" fmla="*/ 508174 h 1016348"/>
              <a:gd name="connsiteX2" fmla="*/ 508988 w 1017976"/>
              <a:gd name="connsiteY2" fmla="*/ 1016348 h 1016348"/>
              <a:gd name="connsiteX3" fmla="*/ 0 w 1017976"/>
              <a:gd name="connsiteY3" fmla="*/ 508174 h 1016348"/>
              <a:gd name="connsiteX4" fmla="*/ 508988 w 1017976"/>
              <a:gd name="connsiteY4" fmla="*/ 0 h 1016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7976" h="1016348">
                <a:moveTo>
                  <a:pt x="508988" y="0"/>
                </a:moveTo>
                <a:cubicBezTo>
                  <a:pt x="790094" y="0"/>
                  <a:pt x="1017976" y="227517"/>
                  <a:pt x="1017976" y="508174"/>
                </a:cubicBezTo>
                <a:cubicBezTo>
                  <a:pt x="1017976" y="788831"/>
                  <a:pt x="790094" y="1016348"/>
                  <a:pt x="508988" y="1016348"/>
                </a:cubicBezTo>
                <a:cubicBezTo>
                  <a:pt x="227882" y="1016348"/>
                  <a:pt x="0" y="788831"/>
                  <a:pt x="0" y="508174"/>
                </a:cubicBezTo>
                <a:cubicBezTo>
                  <a:pt x="0" y="227517"/>
                  <a:pt x="227882" y="0"/>
                  <a:pt x="508988" y="0"/>
                </a:cubicBezTo>
                <a:close/>
              </a:path>
            </a:pathLst>
          </a:custGeom>
          <a:solidFill>
            <a:schemeClr val="bg1">
              <a:lumMod val="85000"/>
            </a:schemeClr>
          </a:solidFill>
          <a:ln w="19050">
            <a:solidFill>
              <a:schemeClr val="bg1">
                <a:lumMod val="95000"/>
              </a:schemeClr>
            </a:solidFill>
          </a:ln>
          <a:effectLst/>
        </p:spPr>
        <p:txBody>
          <a:bodyPr wrap="square" tIns="0" bIns="182880" anchor="b">
            <a:noAutofit/>
          </a:bodyPr>
          <a:lstStyle>
            <a:lvl1pPr algn="ctr">
              <a:buNone/>
              <a:defRPr sz="800" baseline="0">
                <a:solidFill>
                  <a:schemeClr val="tx1">
                    <a:lumMod val="50000"/>
                    <a:lumOff val="50000"/>
                  </a:schemeClr>
                </a:solidFill>
              </a:defRPr>
            </a:lvl1pPr>
          </a:lstStyle>
          <a:p>
            <a:r>
              <a:rPr lang="en-US" dirty="0"/>
              <a:t>Image Holder</a:t>
            </a:r>
          </a:p>
        </p:txBody>
      </p:sp>
      <p:sp>
        <p:nvSpPr>
          <p:cNvPr id="11" name="Picture Placeholder 13"/>
          <p:cNvSpPr>
            <a:spLocks noGrp="1"/>
          </p:cNvSpPr>
          <p:nvPr>
            <p:ph type="pic" sz="quarter" idx="31" hasCustomPrompt="1"/>
          </p:nvPr>
        </p:nvSpPr>
        <p:spPr>
          <a:xfrm>
            <a:off x="5270933" y="1710067"/>
            <a:ext cx="1641475" cy="1638851"/>
          </a:xfrm>
          <a:custGeom>
            <a:avLst/>
            <a:gdLst>
              <a:gd name="connsiteX0" fmla="*/ 508988 w 1017976"/>
              <a:gd name="connsiteY0" fmla="*/ 0 h 1016348"/>
              <a:gd name="connsiteX1" fmla="*/ 1017976 w 1017976"/>
              <a:gd name="connsiteY1" fmla="*/ 508174 h 1016348"/>
              <a:gd name="connsiteX2" fmla="*/ 508988 w 1017976"/>
              <a:gd name="connsiteY2" fmla="*/ 1016348 h 1016348"/>
              <a:gd name="connsiteX3" fmla="*/ 0 w 1017976"/>
              <a:gd name="connsiteY3" fmla="*/ 508174 h 1016348"/>
              <a:gd name="connsiteX4" fmla="*/ 508988 w 1017976"/>
              <a:gd name="connsiteY4" fmla="*/ 0 h 1016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7976" h="1016348">
                <a:moveTo>
                  <a:pt x="508988" y="0"/>
                </a:moveTo>
                <a:cubicBezTo>
                  <a:pt x="790094" y="0"/>
                  <a:pt x="1017976" y="227517"/>
                  <a:pt x="1017976" y="508174"/>
                </a:cubicBezTo>
                <a:cubicBezTo>
                  <a:pt x="1017976" y="788831"/>
                  <a:pt x="790094" y="1016348"/>
                  <a:pt x="508988" y="1016348"/>
                </a:cubicBezTo>
                <a:cubicBezTo>
                  <a:pt x="227882" y="1016348"/>
                  <a:pt x="0" y="788831"/>
                  <a:pt x="0" y="508174"/>
                </a:cubicBezTo>
                <a:cubicBezTo>
                  <a:pt x="0" y="227517"/>
                  <a:pt x="227882" y="0"/>
                  <a:pt x="508988" y="0"/>
                </a:cubicBezTo>
                <a:close/>
              </a:path>
            </a:pathLst>
          </a:custGeom>
          <a:solidFill>
            <a:schemeClr val="bg1">
              <a:lumMod val="85000"/>
            </a:schemeClr>
          </a:solidFill>
          <a:ln w="19050">
            <a:solidFill>
              <a:schemeClr val="bg1">
                <a:lumMod val="95000"/>
              </a:schemeClr>
            </a:solidFill>
          </a:ln>
          <a:effectLst/>
        </p:spPr>
        <p:txBody>
          <a:bodyPr wrap="square" tIns="0" bIns="182880" anchor="b">
            <a:noAutofit/>
          </a:bodyPr>
          <a:lstStyle>
            <a:lvl1pPr algn="ctr">
              <a:buNone/>
              <a:defRPr sz="800" baseline="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64599989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Content, 3 Photos">
    <p:spTree>
      <p:nvGrpSpPr>
        <p:cNvPr id="1" name=""/>
        <p:cNvGrpSpPr/>
        <p:nvPr/>
      </p:nvGrpSpPr>
      <p:grpSpPr>
        <a:xfrm>
          <a:off x="0" y="0"/>
          <a:ext cx="0" cy="0"/>
          <a:chOff x="0" y="0"/>
          <a:chExt cx="0" cy="0"/>
        </a:xfrm>
      </p:grpSpPr>
      <p:sp>
        <p:nvSpPr>
          <p:cNvPr id="2" name="Title 1"/>
          <p:cNvSpPr>
            <a:spLocks noGrp="1"/>
          </p:cNvSpPr>
          <p:nvPr>
            <p:ph type="title"/>
          </p:nvPr>
        </p:nvSpPr>
        <p:spPr>
          <a:xfrm>
            <a:off x="487680" y="332541"/>
            <a:ext cx="11211137" cy="1005840"/>
          </a:xfrm>
        </p:spPr>
        <p:txBody>
          <a:bodyPr anchor="ctr"/>
          <a:lstStyle/>
          <a:p>
            <a:r>
              <a:rPr lang="en-US"/>
              <a:t>Click to edit Master title style</a:t>
            </a:r>
            <a:endParaRPr lang="en-US" dirty="0"/>
          </a:p>
        </p:txBody>
      </p:sp>
      <p:sp>
        <p:nvSpPr>
          <p:cNvPr id="3" name="Content Placeholder 2"/>
          <p:cNvSpPr>
            <a:spLocks noGrp="1"/>
          </p:cNvSpPr>
          <p:nvPr>
            <p:ph idx="1" hasCustomPrompt="1"/>
          </p:nvPr>
        </p:nvSpPr>
        <p:spPr>
          <a:xfrm>
            <a:off x="482601" y="5019040"/>
            <a:ext cx="11216217" cy="927736"/>
          </a:xfrm>
        </p:spPr>
        <p:txBody>
          <a:bodyPr>
            <a:noAutofit/>
          </a:bodyPr>
          <a:lstStyle>
            <a:lvl1pPr marL="0" indent="0">
              <a:buNone/>
              <a:defRPr sz="1600" baseline="0"/>
            </a:lvl1pPr>
            <a:lvl2pPr marL="306908" indent="0">
              <a:buNone/>
              <a:defRPr sz="1600"/>
            </a:lvl2pPr>
            <a:lvl3pPr marL="613818" indent="0">
              <a:buNone/>
              <a:defRPr sz="1600"/>
            </a:lvl3pPr>
            <a:lvl4pPr marL="910144" indent="0">
              <a:buNone/>
              <a:defRPr sz="1600"/>
            </a:lvl4pPr>
            <a:lvl5pPr marL="1214936" indent="0">
              <a:buNone/>
              <a:defRPr sz="1600"/>
            </a:lvl5pPr>
          </a:lstStyle>
          <a:p>
            <a:pPr lvl="0"/>
            <a:r>
              <a:rPr lang="en-US" dirty="0"/>
              <a:t>Add text here to provide added context for the images in on this slide. </a:t>
            </a:r>
          </a:p>
        </p:txBody>
      </p:sp>
      <p:sp>
        <p:nvSpPr>
          <p:cNvPr id="4" name="Date Placeholder 3"/>
          <p:cNvSpPr>
            <a:spLocks noGrp="1"/>
          </p:cNvSpPr>
          <p:nvPr>
            <p:ph type="dt" sz="half" idx="10"/>
          </p:nvPr>
        </p:nvSpPr>
        <p:spPr/>
        <p:txBody>
          <a:bodyPr/>
          <a:lstStyle/>
          <a:p>
            <a:r>
              <a:rPr lang="en-US" dirty="0"/>
              <a:t>Month 00, 0000 (if needed)</a:t>
            </a:r>
          </a:p>
        </p:txBody>
      </p:sp>
      <p:sp>
        <p:nvSpPr>
          <p:cNvPr id="6" name="Slide Number Placeholder 5"/>
          <p:cNvSpPr>
            <a:spLocks noGrp="1"/>
          </p:cNvSpPr>
          <p:nvPr>
            <p:ph type="sldNum" sz="quarter" idx="12"/>
          </p:nvPr>
        </p:nvSpPr>
        <p:spPr>
          <a:xfrm>
            <a:off x="11502886" y="6309360"/>
            <a:ext cx="388732" cy="365760"/>
          </a:xfrm>
        </p:spPr>
        <p:txBody>
          <a:bodyPr/>
          <a:lstStyle/>
          <a:p>
            <a:pPr>
              <a:defRPr/>
            </a:pPr>
            <a:fld id="{1CD582F8-09C7-4834-9CB0-B472C8B98292}" type="slidenum">
              <a:rPr lang="en-US" smtClean="0"/>
              <a:pPr>
                <a:defRPr/>
              </a:pPr>
              <a:t>‹#›</a:t>
            </a:fld>
            <a:endParaRPr lang="en-US" dirty="0"/>
          </a:p>
        </p:txBody>
      </p:sp>
      <p:sp>
        <p:nvSpPr>
          <p:cNvPr id="7" name="Footer Placeholder 3"/>
          <p:cNvSpPr>
            <a:spLocks noGrp="1"/>
          </p:cNvSpPr>
          <p:nvPr>
            <p:ph type="ftr" sz="quarter" idx="3"/>
          </p:nvPr>
        </p:nvSpPr>
        <p:spPr>
          <a:xfrm>
            <a:off x="4055521" y="6339840"/>
            <a:ext cx="2133600" cy="243840"/>
          </a:xfrm>
          <a:prstGeom prst="rect">
            <a:avLst/>
          </a:prstGeom>
        </p:spPr>
        <p:txBody>
          <a:bodyPr lIns="0" tIns="0" rIns="0" bIns="0" anchor="b"/>
          <a:lstStyle>
            <a:lvl1pPr algn="l" rtl="0" fontAlgn="base">
              <a:spcBef>
                <a:spcPct val="0"/>
              </a:spcBef>
              <a:spcAft>
                <a:spcPct val="0"/>
              </a:spcAft>
              <a:defRPr lang="en-US" sz="1067" kern="1200" smtClean="0">
                <a:solidFill>
                  <a:schemeClr val="tx1"/>
                </a:solidFill>
                <a:latin typeface="Arial" charset="0"/>
                <a:ea typeface="+mn-ea"/>
                <a:cs typeface="Arial" charset="0"/>
              </a:defRPr>
            </a:lvl1pPr>
          </a:lstStyle>
          <a:p>
            <a:r>
              <a:rPr lang="en-US" dirty="0"/>
              <a:t>Footer (if needed)</a:t>
            </a:r>
          </a:p>
        </p:txBody>
      </p:sp>
      <p:sp>
        <p:nvSpPr>
          <p:cNvPr id="8" name="Picture Placeholder 2"/>
          <p:cNvSpPr>
            <a:spLocks noGrp="1"/>
          </p:cNvSpPr>
          <p:nvPr>
            <p:ph type="pic" sz="quarter" idx="13"/>
          </p:nvPr>
        </p:nvSpPr>
        <p:spPr>
          <a:xfrm>
            <a:off x="482601" y="1483360"/>
            <a:ext cx="3567764" cy="3261360"/>
          </a:xfrm>
          <a:prstGeom prst="rect">
            <a:avLst/>
          </a:prstGeom>
          <a:solidFill>
            <a:schemeClr val="tx1">
              <a:lumMod val="10000"/>
              <a:lumOff val="90000"/>
            </a:schemeClr>
          </a:solidFill>
        </p:spPr>
        <p:txBody>
          <a:bodyPr tIns="1548000" anchor="ctr"/>
          <a:lstStyle>
            <a:lvl1pPr marL="0" indent="0" algn="ctr">
              <a:buNone/>
              <a:defRPr sz="2000">
                <a:solidFill>
                  <a:schemeClr val="tx1">
                    <a:lumMod val="75000"/>
                    <a:lumOff val="25000"/>
                  </a:schemeClr>
                </a:solidFill>
              </a:defRPr>
            </a:lvl1pPr>
          </a:lstStyle>
          <a:p>
            <a:r>
              <a:rPr lang="en-US" dirty="0"/>
              <a:t>Click icon to add picture</a:t>
            </a:r>
          </a:p>
        </p:txBody>
      </p:sp>
      <p:sp>
        <p:nvSpPr>
          <p:cNvPr id="9" name="Picture Placeholder 2"/>
          <p:cNvSpPr>
            <a:spLocks noGrp="1"/>
          </p:cNvSpPr>
          <p:nvPr>
            <p:ph type="pic" sz="quarter" idx="14"/>
          </p:nvPr>
        </p:nvSpPr>
        <p:spPr>
          <a:xfrm>
            <a:off x="4306826" y="1483360"/>
            <a:ext cx="3567764" cy="3261360"/>
          </a:xfrm>
          <a:prstGeom prst="rect">
            <a:avLst/>
          </a:prstGeom>
          <a:solidFill>
            <a:schemeClr val="tx1">
              <a:lumMod val="10000"/>
              <a:lumOff val="90000"/>
            </a:schemeClr>
          </a:solidFill>
        </p:spPr>
        <p:txBody>
          <a:bodyPr tIns="1548000" anchor="ctr"/>
          <a:lstStyle>
            <a:lvl1pPr marL="0" indent="0" algn="ctr">
              <a:buNone/>
              <a:defRPr sz="2000">
                <a:solidFill>
                  <a:schemeClr val="tx1">
                    <a:lumMod val="75000"/>
                    <a:lumOff val="25000"/>
                  </a:schemeClr>
                </a:solidFill>
              </a:defRPr>
            </a:lvl1pPr>
          </a:lstStyle>
          <a:p>
            <a:r>
              <a:rPr lang="en-US" dirty="0"/>
              <a:t>Click icon to add picture</a:t>
            </a:r>
          </a:p>
        </p:txBody>
      </p:sp>
      <p:sp>
        <p:nvSpPr>
          <p:cNvPr id="10" name="Picture Placeholder 2"/>
          <p:cNvSpPr>
            <a:spLocks noGrp="1"/>
          </p:cNvSpPr>
          <p:nvPr>
            <p:ph type="pic" sz="quarter" idx="15"/>
          </p:nvPr>
        </p:nvSpPr>
        <p:spPr>
          <a:xfrm>
            <a:off x="8131051" y="1483360"/>
            <a:ext cx="3567764" cy="3261360"/>
          </a:xfrm>
          <a:prstGeom prst="rect">
            <a:avLst/>
          </a:prstGeom>
          <a:solidFill>
            <a:schemeClr val="tx1">
              <a:lumMod val="10000"/>
              <a:lumOff val="90000"/>
            </a:schemeClr>
          </a:solidFill>
        </p:spPr>
        <p:txBody>
          <a:bodyPr tIns="1548000" anchor="ctr"/>
          <a:lstStyle>
            <a:lvl1pPr marL="0" indent="0" algn="ctr">
              <a:buNone/>
              <a:defRPr sz="2000">
                <a:solidFill>
                  <a:schemeClr val="tx1">
                    <a:lumMod val="75000"/>
                    <a:lumOff val="25000"/>
                  </a:schemeClr>
                </a:solidFill>
              </a:defRPr>
            </a:lvl1pPr>
          </a:lstStyle>
          <a:p>
            <a:r>
              <a:rPr lang="en-US" dirty="0"/>
              <a:t>Click icon to add picture</a:t>
            </a:r>
          </a:p>
        </p:txBody>
      </p:sp>
    </p:spTree>
    <p:extLst>
      <p:ext uri="{BB962C8B-B14F-4D97-AF65-F5344CB8AC3E}">
        <p14:creationId xmlns:p14="http://schemas.microsoft.com/office/powerpoint/2010/main" val="2796160281"/>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ent, Callout and Image Right">
    <p:spTree>
      <p:nvGrpSpPr>
        <p:cNvPr id="1" name=""/>
        <p:cNvGrpSpPr/>
        <p:nvPr/>
      </p:nvGrpSpPr>
      <p:grpSpPr>
        <a:xfrm>
          <a:off x="0" y="0"/>
          <a:ext cx="0" cy="0"/>
          <a:chOff x="0" y="0"/>
          <a:chExt cx="0" cy="0"/>
        </a:xfrm>
      </p:grpSpPr>
      <p:sp>
        <p:nvSpPr>
          <p:cNvPr id="2" name="Title 1"/>
          <p:cNvSpPr>
            <a:spLocks noGrp="1"/>
          </p:cNvSpPr>
          <p:nvPr>
            <p:ph type="title"/>
          </p:nvPr>
        </p:nvSpPr>
        <p:spPr>
          <a:xfrm>
            <a:off x="487680" y="1815356"/>
            <a:ext cx="3962401" cy="1005840"/>
          </a:xfrm>
        </p:spPr>
        <p:txBody>
          <a:bodyPr anchor="t"/>
          <a:lstStyle/>
          <a:p>
            <a:r>
              <a:rPr lang="en-US"/>
              <a:t>Click to edit Master title style</a:t>
            </a:r>
            <a:endParaRPr lang="en-US" dirty="0"/>
          </a:p>
        </p:txBody>
      </p:sp>
      <p:sp>
        <p:nvSpPr>
          <p:cNvPr id="4" name="Date Placeholder 3"/>
          <p:cNvSpPr>
            <a:spLocks noGrp="1"/>
          </p:cNvSpPr>
          <p:nvPr>
            <p:ph type="dt" sz="half" idx="10"/>
          </p:nvPr>
        </p:nvSpPr>
        <p:spPr/>
        <p:txBody>
          <a:bodyPr/>
          <a:lstStyle/>
          <a:p>
            <a:r>
              <a:rPr lang="en-US" dirty="0"/>
              <a:t>Month 00, 0000 (if needed)</a:t>
            </a:r>
          </a:p>
        </p:txBody>
      </p:sp>
      <p:sp>
        <p:nvSpPr>
          <p:cNvPr id="6" name="Slide Number Placeholder 5"/>
          <p:cNvSpPr>
            <a:spLocks noGrp="1"/>
          </p:cNvSpPr>
          <p:nvPr>
            <p:ph type="sldNum" sz="quarter" idx="12"/>
          </p:nvPr>
        </p:nvSpPr>
        <p:spPr>
          <a:xfrm>
            <a:off x="11502886" y="6309360"/>
            <a:ext cx="388732" cy="365760"/>
          </a:xfrm>
        </p:spPr>
        <p:txBody>
          <a:bodyPr/>
          <a:lstStyle/>
          <a:p>
            <a:pPr>
              <a:defRPr/>
            </a:pPr>
            <a:fld id="{1CD582F8-09C7-4834-9CB0-B472C8B98292}" type="slidenum">
              <a:rPr lang="en-US" smtClean="0"/>
              <a:pPr>
                <a:defRPr/>
              </a:pPr>
              <a:t>‹#›</a:t>
            </a:fld>
            <a:endParaRPr lang="en-US" dirty="0"/>
          </a:p>
        </p:txBody>
      </p:sp>
      <p:sp>
        <p:nvSpPr>
          <p:cNvPr id="9" name="Rectangle 8"/>
          <p:cNvSpPr/>
          <p:nvPr userDrawn="1"/>
        </p:nvSpPr>
        <p:spPr>
          <a:xfrm>
            <a:off x="5043641" y="0"/>
            <a:ext cx="358059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8" name="Content Placeholder 2"/>
          <p:cNvSpPr>
            <a:spLocks noGrp="1"/>
          </p:cNvSpPr>
          <p:nvPr>
            <p:ph idx="1"/>
          </p:nvPr>
        </p:nvSpPr>
        <p:spPr>
          <a:xfrm>
            <a:off x="482601" y="3035691"/>
            <a:ext cx="3967480" cy="2911085"/>
          </a:xfrm>
        </p:spPr>
        <p:txBody>
          <a:bodyPr>
            <a:normAutofit/>
          </a:bodyPr>
          <a:lstStyle>
            <a:lvl1pPr marL="0" indent="0">
              <a:buNone/>
              <a:defRPr sz="1333"/>
            </a:lvl1pPr>
            <a:lvl2pPr marL="306908" indent="0">
              <a:buNone/>
              <a:defRPr sz="1333"/>
            </a:lvl2pPr>
            <a:lvl3pPr marL="613818" indent="0">
              <a:buNone/>
              <a:defRPr sz="1333"/>
            </a:lvl3pPr>
            <a:lvl4pPr marL="910144" indent="0">
              <a:buNone/>
              <a:defRPr sz="1333"/>
            </a:lvl4pPr>
            <a:lvl5pPr marL="1214936" indent="0">
              <a:buNone/>
              <a:defRPr sz="13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Picture Placeholder 2"/>
          <p:cNvSpPr>
            <a:spLocks noGrp="1"/>
          </p:cNvSpPr>
          <p:nvPr>
            <p:ph type="pic" sz="quarter" idx="13"/>
          </p:nvPr>
        </p:nvSpPr>
        <p:spPr>
          <a:xfrm>
            <a:off x="8624237" y="0"/>
            <a:ext cx="3567764" cy="6858000"/>
          </a:xfrm>
          <a:prstGeom prst="rect">
            <a:avLst/>
          </a:prstGeom>
          <a:solidFill>
            <a:schemeClr val="tx1">
              <a:lumMod val="10000"/>
              <a:lumOff val="90000"/>
            </a:schemeClr>
          </a:solidFill>
        </p:spPr>
        <p:txBody>
          <a:bodyPr tIns="1548000" anchor="ctr"/>
          <a:lstStyle>
            <a:lvl1pPr marL="0" indent="0" algn="ctr">
              <a:buNone/>
              <a:defRPr sz="2000">
                <a:solidFill>
                  <a:schemeClr val="tx1">
                    <a:lumMod val="75000"/>
                    <a:lumOff val="25000"/>
                  </a:schemeClr>
                </a:solidFill>
              </a:defRPr>
            </a:lvl1pPr>
          </a:lstStyle>
          <a:p>
            <a:r>
              <a:rPr lang="en-US" dirty="0"/>
              <a:t>Click icon to add picture</a:t>
            </a:r>
          </a:p>
        </p:txBody>
      </p:sp>
    </p:spTree>
    <p:extLst>
      <p:ext uri="{BB962C8B-B14F-4D97-AF65-F5344CB8AC3E}">
        <p14:creationId xmlns:p14="http://schemas.microsoft.com/office/powerpoint/2010/main" val="2686259116"/>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 Color">
    <p:spTree>
      <p:nvGrpSpPr>
        <p:cNvPr id="1" name=""/>
        <p:cNvGrpSpPr/>
        <p:nvPr/>
      </p:nvGrpSpPr>
      <p:grpSpPr>
        <a:xfrm>
          <a:off x="0" y="0"/>
          <a:ext cx="0" cy="0"/>
          <a:chOff x="0" y="0"/>
          <a:chExt cx="0" cy="0"/>
        </a:xfrm>
      </p:grpSpPr>
      <p:sp>
        <p:nvSpPr>
          <p:cNvPr id="7" name="Rectangle 6"/>
          <p:cNvSpPr/>
          <p:nvPr userDrawn="1"/>
        </p:nvSpPr>
        <p:spPr>
          <a:xfrm flipV="1">
            <a:off x="0" y="-3"/>
            <a:ext cx="12192000" cy="118872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 name="Title 1"/>
          <p:cNvSpPr>
            <a:spLocks noGrp="1"/>
          </p:cNvSpPr>
          <p:nvPr>
            <p:ph type="title"/>
          </p:nvPr>
        </p:nvSpPr>
        <p:spPr>
          <a:xfrm>
            <a:off x="487680" y="91437"/>
            <a:ext cx="11211137" cy="1005840"/>
          </a:xfrm>
        </p:spPr>
        <p:txBody>
          <a:bodyPr anchor="ct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Month 00, 0000 (if needed)</a:t>
            </a:r>
          </a:p>
        </p:txBody>
      </p:sp>
      <p:sp>
        <p:nvSpPr>
          <p:cNvPr id="10" name="Slide Number Placeholder 5"/>
          <p:cNvSpPr>
            <a:spLocks noGrp="1"/>
          </p:cNvSpPr>
          <p:nvPr>
            <p:ph type="sldNum" sz="quarter" idx="12"/>
          </p:nvPr>
        </p:nvSpPr>
        <p:spPr>
          <a:xfrm>
            <a:off x="11502886" y="6309360"/>
            <a:ext cx="388732" cy="365760"/>
          </a:xfrm>
        </p:spPr>
        <p:txBody>
          <a:bodyPr/>
          <a:lstStyle/>
          <a:p>
            <a:pPr>
              <a:defRPr/>
            </a:pPr>
            <a:fld id="{1CD582F8-09C7-4834-9CB0-B472C8B98292}" type="slidenum">
              <a:rPr lang="en-US" smtClean="0"/>
              <a:pPr>
                <a:defRPr/>
              </a:pPr>
              <a:t>‹#›</a:t>
            </a:fld>
            <a:endParaRPr lang="en-US" dirty="0"/>
          </a:p>
        </p:txBody>
      </p:sp>
      <p:sp>
        <p:nvSpPr>
          <p:cNvPr id="8" name="Footer Placeholder 3"/>
          <p:cNvSpPr>
            <a:spLocks noGrp="1"/>
          </p:cNvSpPr>
          <p:nvPr>
            <p:ph type="ftr" sz="quarter" idx="3"/>
          </p:nvPr>
        </p:nvSpPr>
        <p:spPr>
          <a:xfrm>
            <a:off x="4055521" y="6339840"/>
            <a:ext cx="2133600" cy="243840"/>
          </a:xfrm>
          <a:prstGeom prst="rect">
            <a:avLst/>
          </a:prstGeom>
        </p:spPr>
        <p:txBody>
          <a:bodyPr lIns="0" tIns="0" rIns="0" bIns="0" anchor="b"/>
          <a:lstStyle>
            <a:lvl1pPr algn="l" rtl="0" fontAlgn="base">
              <a:spcBef>
                <a:spcPct val="0"/>
              </a:spcBef>
              <a:spcAft>
                <a:spcPct val="0"/>
              </a:spcAft>
              <a:defRPr lang="en-US" sz="1067" kern="1200" smtClean="0">
                <a:solidFill>
                  <a:schemeClr val="tx1"/>
                </a:solidFill>
                <a:latin typeface="Arial" charset="0"/>
                <a:ea typeface="+mn-ea"/>
                <a:cs typeface="Arial" charset="0"/>
              </a:defRPr>
            </a:lvl1pPr>
          </a:lstStyle>
          <a:p>
            <a:r>
              <a:rPr lang="en-US" dirty="0"/>
              <a:t>Footer (if needed)</a:t>
            </a:r>
          </a:p>
        </p:txBody>
      </p:sp>
    </p:spTree>
    <p:extLst>
      <p:ext uri="{BB962C8B-B14F-4D97-AF65-F5344CB8AC3E}">
        <p14:creationId xmlns:p14="http://schemas.microsoft.com/office/powerpoint/2010/main" val="2798872904"/>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Section Divider - Color">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 name="Title 1"/>
          <p:cNvSpPr>
            <a:spLocks noGrp="1"/>
          </p:cNvSpPr>
          <p:nvPr>
            <p:ph type="title" hasCustomPrompt="1"/>
          </p:nvPr>
        </p:nvSpPr>
        <p:spPr bwMode="gray">
          <a:xfrm>
            <a:off x="487679" y="1386541"/>
            <a:ext cx="7315183" cy="2180775"/>
          </a:xfrm>
        </p:spPr>
        <p:txBody>
          <a:bodyPr tIns="45720" anchor="t">
            <a:noAutofit/>
          </a:bodyPr>
          <a:lstStyle>
            <a:lvl1pPr algn="l">
              <a:lnSpc>
                <a:spcPct val="80000"/>
              </a:lnSpc>
              <a:defRPr sz="5333" b="1" cap="none" baseline="0">
                <a:solidFill>
                  <a:schemeClr val="bg1"/>
                </a:solidFill>
                <a:latin typeface="+mn-lt"/>
              </a:defRPr>
            </a:lvl1pPr>
          </a:lstStyle>
          <a:p>
            <a:r>
              <a:rPr lang="en-US" dirty="0"/>
              <a:t>Section header or divider slide option 1</a:t>
            </a:r>
          </a:p>
        </p:txBody>
      </p:sp>
      <p:grpSp>
        <p:nvGrpSpPr>
          <p:cNvPr id="5" name="Group 4">
            <a:extLst>
              <a:ext uri="{FF2B5EF4-FFF2-40B4-BE49-F238E27FC236}">
                <a16:creationId xmlns:a16="http://schemas.microsoft.com/office/drawing/2014/main" id="{916AEA9B-90A8-B3C4-17B1-E38A0C48DB94}"/>
              </a:ext>
            </a:extLst>
          </p:cNvPr>
          <p:cNvGrpSpPr>
            <a:grpSpLocks noChangeAspect="1"/>
          </p:cNvGrpSpPr>
          <p:nvPr userDrawn="1"/>
        </p:nvGrpSpPr>
        <p:grpSpPr bwMode="black">
          <a:xfrm>
            <a:off x="550437" y="6213987"/>
            <a:ext cx="2165884" cy="317300"/>
            <a:chOff x="838200" y="609600"/>
            <a:chExt cx="7835890" cy="1143000"/>
          </a:xfrm>
          <a:solidFill>
            <a:srgbClr val="FFFFFF"/>
          </a:solidFill>
        </p:grpSpPr>
        <p:sp>
          <p:nvSpPr>
            <p:cNvPr id="6" name="Freeform 62">
              <a:extLst>
                <a:ext uri="{FF2B5EF4-FFF2-40B4-BE49-F238E27FC236}">
                  <a16:creationId xmlns:a16="http://schemas.microsoft.com/office/drawing/2014/main" id="{C71A4776-F25A-2E3C-608B-BFFB502A95FB}"/>
                </a:ext>
              </a:extLst>
            </p:cNvPr>
            <p:cNvSpPr>
              <a:spLocks noChangeArrowheads="1"/>
            </p:cNvSpPr>
            <p:nvPr/>
          </p:nvSpPr>
          <p:spPr bwMode="black">
            <a:xfrm>
              <a:off x="4597431" y="865591"/>
              <a:ext cx="572140" cy="583660"/>
            </a:xfrm>
            <a:custGeom>
              <a:avLst/>
              <a:gdLst>
                <a:gd name="T0" fmla="*/ 512 w 1970"/>
                <a:gd name="T1" fmla="*/ 41 h 2012"/>
                <a:gd name="T2" fmla="*/ 512 w 1970"/>
                <a:gd name="T3" fmla="*/ 41 h 2012"/>
                <a:gd name="T4" fmla="*/ 0 w 1970"/>
                <a:gd name="T5" fmla="*/ 41 h 2012"/>
                <a:gd name="T6" fmla="*/ 0 w 1970"/>
                <a:gd name="T7" fmla="*/ 2011 h 2012"/>
                <a:gd name="T8" fmla="*/ 532 w 1970"/>
                <a:gd name="T9" fmla="*/ 2011 h 2012"/>
                <a:gd name="T10" fmla="*/ 532 w 1970"/>
                <a:gd name="T11" fmla="*/ 739 h 2012"/>
                <a:gd name="T12" fmla="*/ 1004 w 1970"/>
                <a:gd name="T13" fmla="*/ 493 h 2012"/>
                <a:gd name="T14" fmla="*/ 1312 w 1970"/>
                <a:gd name="T15" fmla="*/ 595 h 2012"/>
                <a:gd name="T16" fmla="*/ 1435 w 1970"/>
                <a:gd name="T17" fmla="*/ 965 h 2012"/>
                <a:gd name="T18" fmla="*/ 1435 w 1970"/>
                <a:gd name="T19" fmla="*/ 2011 h 2012"/>
                <a:gd name="T20" fmla="*/ 1969 w 1970"/>
                <a:gd name="T21" fmla="*/ 2011 h 2012"/>
                <a:gd name="T22" fmla="*/ 1969 w 1970"/>
                <a:gd name="T23" fmla="*/ 1006 h 2012"/>
                <a:gd name="T24" fmla="*/ 1764 w 1970"/>
                <a:gd name="T25" fmla="*/ 308 h 2012"/>
                <a:gd name="T26" fmla="*/ 1066 w 1970"/>
                <a:gd name="T27" fmla="*/ 0 h 2012"/>
                <a:gd name="T28" fmla="*/ 512 w 1970"/>
                <a:gd name="T29" fmla="*/ 349 h 2012"/>
                <a:gd name="T30" fmla="*/ 512 w 1970"/>
                <a:gd name="T31" fmla="*/ 41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0" h="2012">
                  <a:moveTo>
                    <a:pt x="512" y="41"/>
                  </a:moveTo>
                  <a:lnTo>
                    <a:pt x="512" y="41"/>
                  </a:lnTo>
                  <a:cubicBezTo>
                    <a:pt x="0" y="41"/>
                    <a:pt x="0" y="41"/>
                    <a:pt x="0" y="41"/>
                  </a:cubicBezTo>
                  <a:cubicBezTo>
                    <a:pt x="0" y="2011"/>
                    <a:pt x="0" y="2011"/>
                    <a:pt x="0" y="2011"/>
                  </a:cubicBezTo>
                  <a:cubicBezTo>
                    <a:pt x="532" y="2011"/>
                    <a:pt x="532" y="2011"/>
                    <a:pt x="532" y="2011"/>
                  </a:cubicBezTo>
                  <a:cubicBezTo>
                    <a:pt x="532" y="739"/>
                    <a:pt x="532" y="739"/>
                    <a:pt x="532" y="739"/>
                  </a:cubicBezTo>
                  <a:cubicBezTo>
                    <a:pt x="594" y="636"/>
                    <a:pt x="778" y="493"/>
                    <a:pt x="1004" y="493"/>
                  </a:cubicBezTo>
                  <a:cubicBezTo>
                    <a:pt x="1128" y="493"/>
                    <a:pt x="1230" y="533"/>
                    <a:pt x="1312" y="595"/>
                  </a:cubicBezTo>
                  <a:cubicBezTo>
                    <a:pt x="1374" y="677"/>
                    <a:pt x="1435" y="780"/>
                    <a:pt x="1435" y="965"/>
                  </a:cubicBezTo>
                  <a:cubicBezTo>
                    <a:pt x="1435" y="2011"/>
                    <a:pt x="1435" y="2011"/>
                    <a:pt x="1435" y="2011"/>
                  </a:cubicBezTo>
                  <a:cubicBezTo>
                    <a:pt x="1969" y="2011"/>
                    <a:pt x="1969" y="2011"/>
                    <a:pt x="1969" y="2011"/>
                  </a:cubicBezTo>
                  <a:cubicBezTo>
                    <a:pt x="1969" y="1006"/>
                    <a:pt x="1969" y="1006"/>
                    <a:pt x="1969" y="1006"/>
                  </a:cubicBezTo>
                  <a:cubicBezTo>
                    <a:pt x="1969" y="677"/>
                    <a:pt x="1887" y="472"/>
                    <a:pt x="1764" y="308"/>
                  </a:cubicBezTo>
                  <a:cubicBezTo>
                    <a:pt x="1599" y="123"/>
                    <a:pt x="1333" y="0"/>
                    <a:pt x="1066" y="0"/>
                  </a:cubicBezTo>
                  <a:cubicBezTo>
                    <a:pt x="717" y="0"/>
                    <a:pt x="512" y="185"/>
                    <a:pt x="512" y="349"/>
                  </a:cubicBezTo>
                  <a:lnTo>
                    <a:pt x="512" y="4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7" name="Freeform 63">
              <a:extLst>
                <a:ext uri="{FF2B5EF4-FFF2-40B4-BE49-F238E27FC236}">
                  <a16:creationId xmlns:a16="http://schemas.microsoft.com/office/drawing/2014/main" id="{2E875C29-FF31-71ED-728D-2489D2B09F6B}"/>
                </a:ext>
              </a:extLst>
            </p:cNvPr>
            <p:cNvSpPr>
              <a:spLocks noChangeArrowheads="1"/>
            </p:cNvSpPr>
            <p:nvPr/>
          </p:nvSpPr>
          <p:spPr bwMode="black">
            <a:xfrm>
              <a:off x="838200" y="697917"/>
              <a:ext cx="852451" cy="756454"/>
            </a:xfrm>
            <a:custGeom>
              <a:avLst/>
              <a:gdLst>
                <a:gd name="T0" fmla="*/ 2525 w 2936"/>
                <a:gd name="T1" fmla="*/ 0 h 2608"/>
                <a:gd name="T2" fmla="*/ 1457 w 2936"/>
                <a:gd name="T3" fmla="*/ 1355 h 2608"/>
                <a:gd name="T4" fmla="*/ 390 w 2936"/>
                <a:gd name="T5" fmla="*/ 0 h 2608"/>
                <a:gd name="T6" fmla="*/ 0 w 2936"/>
                <a:gd name="T7" fmla="*/ 0 h 2608"/>
                <a:gd name="T8" fmla="*/ 0 w 2936"/>
                <a:gd name="T9" fmla="*/ 2607 h 2608"/>
                <a:gd name="T10" fmla="*/ 534 w 2936"/>
                <a:gd name="T11" fmla="*/ 2607 h 2608"/>
                <a:gd name="T12" fmla="*/ 534 w 2936"/>
                <a:gd name="T13" fmla="*/ 944 h 2608"/>
                <a:gd name="T14" fmla="*/ 1273 w 2936"/>
                <a:gd name="T15" fmla="*/ 1909 h 2608"/>
                <a:gd name="T16" fmla="*/ 1662 w 2936"/>
                <a:gd name="T17" fmla="*/ 1909 h 2608"/>
                <a:gd name="T18" fmla="*/ 2401 w 2936"/>
                <a:gd name="T19" fmla="*/ 965 h 2608"/>
                <a:gd name="T20" fmla="*/ 2401 w 2936"/>
                <a:gd name="T21" fmla="*/ 2607 h 2608"/>
                <a:gd name="T22" fmla="*/ 2935 w 2936"/>
                <a:gd name="T23" fmla="*/ 2607 h 2608"/>
                <a:gd name="T24" fmla="*/ 2935 w 2936"/>
                <a:gd name="T25" fmla="*/ 0 h 2608"/>
                <a:gd name="T26" fmla="*/ 2525 w 2936"/>
                <a:gd name="T27" fmla="*/ 0 h 2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36" h="2608">
                  <a:moveTo>
                    <a:pt x="2525" y="0"/>
                  </a:moveTo>
                  <a:lnTo>
                    <a:pt x="1457" y="1355"/>
                  </a:lnTo>
                  <a:lnTo>
                    <a:pt x="390" y="0"/>
                  </a:lnTo>
                  <a:lnTo>
                    <a:pt x="0" y="0"/>
                  </a:lnTo>
                  <a:lnTo>
                    <a:pt x="0" y="2607"/>
                  </a:lnTo>
                  <a:lnTo>
                    <a:pt x="534" y="2607"/>
                  </a:lnTo>
                  <a:lnTo>
                    <a:pt x="534" y="944"/>
                  </a:lnTo>
                  <a:lnTo>
                    <a:pt x="1273" y="1909"/>
                  </a:lnTo>
                  <a:lnTo>
                    <a:pt x="1662" y="1909"/>
                  </a:lnTo>
                  <a:lnTo>
                    <a:pt x="2401" y="965"/>
                  </a:lnTo>
                  <a:lnTo>
                    <a:pt x="2401" y="2607"/>
                  </a:lnTo>
                  <a:lnTo>
                    <a:pt x="2935" y="2607"/>
                  </a:lnTo>
                  <a:lnTo>
                    <a:pt x="2935" y="0"/>
                  </a:lnTo>
                  <a:lnTo>
                    <a:pt x="2525"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8" name="Freeform 66">
              <a:extLst>
                <a:ext uri="{FF2B5EF4-FFF2-40B4-BE49-F238E27FC236}">
                  <a16:creationId xmlns:a16="http://schemas.microsoft.com/office/drawing/2014/main" id="{2E5A6265-B3CF-634C-DCC9-1C1C289AE605}"/>
                </a:ext>
              </a:extLst>
            </p:cNvPr>
            <p:cNvSpPr>
              <a:spLocks noChangeArrowheads="1"/>
            </p:cNvSpPr>
            <p:nvPr/>
          </p:nvSpPr>
          <p:spPr bwMode="black">
            <a:xfrm>
              <a:off x="3829457" y="865591"/>
              <a:ext cx="590059" cy="601579"/>
            </a:xfrm>
            <a:custGeom>
              <a:avLst/>
              <a:gdLst>
                <a:gd name="T0" fmla="*/ 1539 w 2032"/>
                <a:gd name="T1" fmla="*/ 20 h 2074"/>
                <a:gd name="T2" fmla="*/ 1539 w 2032"/>
                <a:gd name="T3" fmla="*/ 20 h 2074"/>
                <a:gd name="T4" fmla="*/ 1539 w 2032"/>
                <a:gd name="T5" fmla="*/ 328 h 2074"/>
                <a:gd name="T6" fmla="*/ 964 w 2032"/>
                <a:gd name="T7" fmla="*/ 0 h 2074"/>
                <a:gd name="T8" fmla="*/ 0 w 2032"/>
                <a:gd name="T9" fmla="*/ 1026 h 2074"/>
                <a:gd name="T10" fmla="*/ 246 w 2032"/>
                <a:gd name="T11" fmla="*/ 1724 h 2074"/>
                <a:gd name="T12" fmla="*/ 985 w 2032"/>
                <a:gd name="T13" fmla="*/ 2073 h 2074"/>
                <a:gd name="T14" fmla="*/ 1539 w 2032"/>
                <a:gd name="T15" fmla="*/ 1724 h 2074"/>
                <a:gd name="T16" fmla="*/ 1539 w 2032"/>
                <a:gd name="T17" fmla="*/ 2032 h 2074"/>
                <a:gd name="T18" fmla="*/ 2031 w 2032"/>
                <a:gd name="T19" fmla="*/ 2032 h 2074"/>
                <a:gd name="T20" fmla="*/ 2031 w 2032"/>
                <a:gd name="T21" fmla="*/ 20 h 2074"/>
                <a:gd name="T22" fmla="*/ 1539 w 2032"/>
                <a:gd name="T23" fmla="*/ 20 h 2074"/>
                <a:gd name="T24" fmla="*/ 1005 w 2032"/>
                <a:gd name="T25" fmla="*/ 1540 h 2074"/>
                <a:gd name="T26" fmla="*/ 1005 w 2032"/>
                <a:gd name="T27" fmla="*/ 1540 h 2074"/>
                <a:gd name="T28" fmla="*/ 513 w 2032"/>
                <a:gd name="T29" fmla="*/ 1026 h 2074"/>
                <a:gd name="T30" fmla="*/ 1005 w 2032"/>
                <a:gd name="T31" fmla="*/ 513 h 2074"/>
                <a:gd name="T32" fmla="*/ 1518 w 2032"/>
                <a:gd name="T33" fmla="*/ 1026 h 2074"/>
                <a:gd name="T34" fmla="*/ 1005 w 2032"/>
                <a:gd name="T35" fmla="*/ 1540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2" h="2074">
                  <a:moveTo>
                    <a:pt x="1539" y="20"/>
                  </a:moveTo>
                  <a:lnTo>
                    <a:pt x="1539" y="20"/>
                  </a:lnTo>
                  <a:cubicBezTo>
                    <a:pt x="1539" y="328"/>
                    <a:pt x="1539" y="328"/>
                    <a:pt x="1539" y="328"/>
                  </a:cubicBezTo>
                  <a:cubicBezTo>
                    <a:pt x="1518" y="185"/>
                    <a:pt x="1334" y="0"/>
                    <a:pt x="964" y="0"/>
                  </a:cubicBezTo>
                  <a:cubicBezTo>
                    <a:pt x="431" y="0"/>
                    <a:pt x="0" y="451"/>
                    <a:pt x="0" y="1026"/>
                  </a:cubicBezTo>
                  <a:cubicBezTo>
                    <a:pt x="0" y="1293"/>
                    <a:pt x="82" y="1540"/>
                    <a:pt x="246" y="1724"/>
                  </a:cubicBezTo>
                  <a:cubicBezTo>
                    <a:pt x="410" y="1929"/>
                    <a:pt x="697" y="2073"/>
                    <a:pt x="985" y="2073"/>
                  </a:cubicBezTo>
                  <a:cubicBezTo>
                    <a:pt x="1334" y="2073"/>
                    <a:pt x="1539" y="1868"/>
                    <a:pt x="1539" y="1724"/>
                  </a:cubicBezTo>
                  <a:cubicBezTo>
                    <a:pt x="1539" y="2032"/>
                    <a:pt x="1539" y="2032"/>
                    <a:pt x="1539" y="2032"/>
                  </a:cubicBezTo>
                  <a:cubicBezTo>
                    <a:pt x="2031" y="2032"/>
                    <a:pt x="2031" y="2032"/>
                    <a:pt x="2031" y="2032"/>
                  </a:cubicBezTo>
                  <a:cubicBezTo>
                    <a:pt x="2031" y="20"/>
                    <a:pt x="2031" y="20"/>
                    <a:pt x="2031" y="20"/>
                  </a:cubicBezTo>
                  <a:lnTo>
                    <a:pt x="1539" y="20"/>
                  </a:lnTo>
                  <a:close/>
                  <a:moveTo>
                    <a:pt x="1005" y="1540"/>
                  </a:moveTo>
                  <a:lnTo>
                    <a:pt x="1005" y="1540"/>
                  </a:lnTo>
                  <a:cubicBezTo>
                    <a:pt x="718" y="1540"/>
                    <a:pt x="513" y="1314"/>
                    <a:pt x="513" y="1026"/>
                  </a:cubicBezTo>
                  <a:cubicBezTo>
                    <a:pt x="513" y="739"/>
                    <a:pt x="718" y="513"/>
                    <a:pt x="1005" y="513"/>
                  </a:cubicBezTo>
                  <a:cubicBezTo>
                    <a:pt x="1314" y="513"/>
                    <a:pt x="1518" y="739"/>
                    <a:pt x="1518" y="1026"/>
                  </a:cubicBezTo>
                  <a:cubicBezTo>
                    <a:pt x="1518" y="1314"/>
                    <a:pt x="1314" y="1540"/>
                    <a:pt x="1005" y="154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9" name="Freeform 67">
              <a:extLst>
                <a:ext uri="{FF2B5EF4-FFF2-40B4-BE49-F238E27FC236}">
                  <a16:creationId xmlns:a16="http://schemas.microsoft.com/office/drawing/2014/main" id="{977D33DE-A85F-91B2-C020-BF8E32A12C40}"/>
                </a:ext>
              </a:extLst>
            </p:cNvPr>
            <p:cNvSpPr>
              <a:spLocks noChangeArrowheads="1"/>
            </p:cNvSpPr>
            <p:nvPr/>
          </p:nvSpPr>
          <p:spPr bwMode="black">
            <a:xfrm>
              <a:off x="3096042" y="859191"/>
              <a:ext cx="596459" cy="893409"/>
            </a:xfrm>
            <a:custGeom>
              <a:avLst/>
              <a:gdLst>
                <a:gd name="T0" fmla="*/ 1539 w 2053"/>
                <a:gd name="T1" fmla="*/ 40 h 3079"/>
                <a:gd name="T2" fmla="*/ 1539 w 2053"/>
                <a:gd name="T3" fmla="*/ 40 h 3079"/>
                <a:gd name="T4" fmla="*/ 1539 w 2053"/>
                <a:gd name="T5" fmla="*/ 348 h 3079"/>
                <a:gd name="T6" fmla="*/ 965 w 2053"/>
                <a:gd name="T7" fmla="*/ 0 h 3079"/>
                <a:gd name="T8" fmla="*/ 0 w 2053"/>
                <a:gd name="T9" fmla="*/ 1046 h 3079"/>
                <a:gd name="T10" fmla="*/ 246 w 2053"/>
                <a:gd name="T11" fmla="*/ 1744 h 3079"/>
                <a:gd name="T12" fmla="*/ 985 w 2053"/>
                <a:gd name="T13" fmla="*/ 2093 h 3079"/>
                <a:gd name="T14" fmla="*/ 1518 w 2053"/>
                <a:gd name="T15" fmla="*/ 1744 h 3079"/>
                <a:gd name="T16" fmla="*/ 1518 w 2053"/>
                <a:gd name="T17" fmla="*/ 1970 h 3079"/>
                <a:gd name="T18" fmla="*/ 1396 w 2053"/>
                <a:gd name="T19" fmla="*/ 2442 h 3079"/>
                <a:gd name="T20" fmla="*/ 985 w 2053"/>
                <a:gd name="T21" fmla="*/ 2606 h 3079"/>
                <a:gd name="T22" fmla="*/ 390 w 2053"/>
                <a:gd name="T23" fmla="*/ 2319 h 3079"/>
                <a:gd name="T24" fmla="*/ 61 w 2053"/>
                <a:gd name="T25" fmla="*/ 2668 h 3079"/>
                <a:gd name="T26" fmla="*/ 985 w 2053"/>
                <a:gd name="T27" fmla="*/ 3078 h 3079"/>
                <a:gd name="T28" fmla="*/ 1868 w 2053"/>
                <a:gd name="T29" fmla="*/ 2668 h 3079"/>
                <a:gd name="T30" fmla="*/ 2052 w 2053"/>
                <a:gd name="T31" fmla="*/ 1929 h 3079"/>
                <a:gd name="T32" fmla="*/ 2052 w 2053"/>
                <a:gd name="T33" fmla="*/ 40 h 3079"/>
                <a:gd name="T34" fmla="*/ 1539 w 2053"/>
                <a:gd name="T35" fmla="*/ 40 h 3079"/>
                <a:gd name="T36" fmla="*/ 1026 w 2053"/>
                <a:gd name="T37" fmla="*/ 1560 h 3079"/>
                <a:gd name="T38" fmla="*/ 1026 w 2053"/>
                <a:gd name="T39" fmla="*/ 1560 h 3079"/>
                <a:gd name="T40" fmla="*/ 533 w 2053"/>
                <a:gd name="T41" fmla="*/ 1046 h 3079"/>
                <a:gd name="T42" fmla="*/ 1026 w 2053"/>
                <a:gd name="T43" fmla="*/ 513 h 3079"/>
                <a:gd name="T44" fmla="*/ 1518 w 2053"/>
                <a:gd name="T45" fmla="*/ 1046 h 3079"/>
                <a:gd name="T46" fmla="*/ 1026 w 2053"/>
                <a:gd name="T47" fmla="*/ 1560 h 3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53" h="3079">
                  <a:moveTo>
                    <a:pt x="1539" y="40"/>
                  </a:moveTo>
                  <a:lnTo>
                    <a:pt x="1539" y="40"/>
                  </a:lnTo>
                  <a:cubicBezTo>
                    <a:pt x="1539" y="348"/>
                    <a:pt x="1539" y="348"/>
                    <a:pt x="1539" y="348"/>
                  </a:cubicBezTo>
                  <a:cubicBezTo>
                    <a:pt x="1539" y="205"/>
                    <a:pt x="1334" y="0"/>
                    <a:pt x="965" y="0"/>
                  </a:cubicBezTo>
                  <a:cubicBezTo>
                    <a:pt x="431" y="0"/>
                    <a:pt x="0" y="451"/>
                    <a:pt x="0" y="1046"/>
                  </a:cubicBezTo>
                  <a:cubicBezTo>
                    <a:pt x="0" y="1313"/>
                    <a:pt x="102" y="1560"/>
                    <a:pt x="246" y="1744"/>
                  </a:cubicBezTo>
                  <a:cubicBezTo>
                    <a:pt x="431" y="1949"/>
                    <a:pt x="697" y="2093"/>
                    <a:pt x="985" y="2093"/>
                  </a:cubicBezTo>
                  <a:cubicBezTo>
                    <a:pt x="1334" y="2093"/>
                    <a:pt x="1498" y="1888"/>
                    <a:pt x="1518" y="1744"/>
                  </a:cubicBezTo>
                  <a:cubicBezTo>
                    <a:pt x="1518" y="1970"/>
                    <a:pt x="1518" y="1970"/>
                    <a:pt x="1518" y="1970"/>
                  </a:cubicBezTo>
                  <a:cubicBezTo>
                    <a:pt x="1518" y="2217"/>
                    <a:pt x="1478" y="2339"/>
                    <a:pt x="1396" y="2442"/>
                  </a:cubicBezTo>
                  <a:cubicBezTo>
                    <a:pt x="1313" y="2545"/>
                    <a:pt x="1170" y="2606"/>
                    <a:pt x="985" y="2606"/>
                  </a:cubicBezTo>
                  <a:cubicBezTo>
                    <a:pt x="677" y="2606"/>
                    <a:pt x="492" y="2421"/>
                    <a:pt x="390" y="2319"/>
                  </a:cubicBezTo>
                  <a:cubicBezTo>
                    <a:pt x="61" y="2668"/>
                    <a:pt x="61" y="2668"/>
                    <a:pt x="61" y="2668"/>
                  </a:cubicBezTo>
                  <a:cubicBezTo>
                    <a:pt x="246" y="2894"/>
                    <a:pt x="615" y="3078"/>
                    <a:pt x="985" y="3078"/>
                  </a:cubicBezTo>
                  <a:cubicBezTo>
                    <a:pt x="1375" y="3078"/>
                    <a:pt x="1683" y="2914"/>
                    <a:pt x="1868" y="2668"/>
                  </a:cubicBezTo>
                  <a:cubicBezTo>
                    <a:pt x="1991" y="2504"/>
                    <a:pt x="2052" y="2299"/>
                    <a:pt x="2052" y="1929"/>
                  </a:cubicBezTo>
                  <a:cubicBezTo>
                    <a:pt x="2052" y="40"/>
                    <a:pt x="2052" y="40"/>
                    <a:pt x="2052" y="40"/>
                  </a:cubicBezTo>
                  <a:lnTo>
                    <a:pt x="1539" y="40"/>
                  </a:lnTo>
                  <a:close/>
                  <a:moveTo>
                    <a:pt x="1026" y="1560"/>
                  </a:moveTo>
                  <a:lnTo>
                    <a:pt x="1026" y="1560"/>
                  </a:lnTo>
                  <a:cubicBezTo>
                    <a:pt x="718" y="1560"/>
                    <a:pt x="533" y="1334"/>
                    <a:pt x="533" y="1046"/>
                  </a:cubicBezTo>
                  <a:cubicBezTo>
                    <a:pt x="533" y="759"/>
                    <a:pt x="718" y="513"/>
                    <a:pt x="1026" y="513"/>
                  </a:cubicBezTo>
                  <a:cubicBezTo>
                    <a:pt x="1313" y="513"/>
                    <a:pt x="1518" y="759"/>
                    <a:pt x="1518" y="1046"/>
                  </a:cubicBezTo>
                  <a:cubicBezTo>
                    <a:pt x="1518" y="1334"/>
                    <a:pt x="1313" y="1560"/>
                    <a:pt x="1026" y="156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0" name="Freeform 68">
              <a:extLst>
                <a:ext uri="{FF2B5EF4-FFF2-40B4-BE49-F238E27FC236}">
                  <a16:creationId xmlns:a16="http://schemas.microsoft.com/office/drawing/2014/main" id="{7F70E24F-A608-CA73-12D7-747E0A9BC4C3}"/>
                </a:ext>
              </a:extLst>
            </p:cNvPr>
            <p:cNvSpPr>
              <a:spLocks noChangeArrowheads="1"/>
            </p:cNvSpPr>
            <p:nvPr/>
          </p:nvSpPr>
          <p:spPr bwMode="black">
            <a:xfrm>
              <a:off x="2810612" y="852792"/>
              <a:ext cx="232952" cy="232952"/>
            </a:xfrm>
            <a:custGeom>
              <a:avLst/>
              <a:gdLst>
                <a:gd name="T0" fmla="*/ 801 w 802"/>
                <a:gd name="T1" fmla="*/ 410 h 801"/>
                <a:gd name="T2" fmla="*/ 801 w 802"/>
                <a:gd name="T3" fmla="*/ 410 h 801"/>
                <a:gd name="T4" fmla="*/ 391 w 802"/>
                <a:gd name="T5" fmla="*/ 0 h 801"/>
                <a:gd name="T6" fmla="*/ 0 w 802"/>
                <a:gd name="T7" fmla="*/ 410 h 801"/>
                <a:gd name="T8" fmla="*/ 391 w 802"/>
                <a:gd name="T9" fmla="*/ 800 h 801"/>
                <a:gd name="T10" fmla="*/ 801 w 802"/>
                <a:gd name="T11" fmla="*/ 410 h 801"/>
              </a:gdLst>
              <a:ahLst/>
              <a:cxnLst>
                <a:cxn ang="0">
                  <a:pos x="T0" y="T1"/>
                </a:cxn>
                <a:cxn ang="0">
                  <a:pos x="T2" y="T3"/>
                </a:cxn>
                <a:cxn ang="0">
                  <a:pos x="T4" y="T5"/>
                </a:cxn>
                <a:cxn ang="0">
                  <a:pos x="T6" y="T7"/>
                </a:cxn>
                <a:cxn ang="0">
                  <a:pos x="T8" y="T9"/>
                </a:cxn>
                <a:cxn ang="0">
                  <a:pos x="T10" y="T11"/>
                </a:cxn>
              </a:cxnLst>
              <a:rect l="0" t="0" r="r" b="b"/>
              <a:pathLst>
                <a:path w="802" h="801">
                  <a:moveTo>
                    <a:pt x="801" y="410"/>
                  </a:moveTo>
                  <a:lnTo>
                    <a:pt x="801" y="410"/>
                  </a:lnTo>
                  <a:cubicBezTo>
                    <a:pt x="801" y="185"/>
                    <a:pt x="616" y="0"/>
                    <a:pt x="391" y="0"/>
                  </a:cubicBezTo>
                  <a:cubicBezTo>
                    <a:pt x="185" y="0"/>
                    <a:pt x="0" y="185"/>
                    <a:pt x="0" y="410"/>
                  </a:cubicBezTo>
                  <a:cubicBezTo>
                    <a:pt x="0" y="616"/>
                    <a:pt x="185" y="800"/>
                    <a:pt x="391" y="800"/>
                  </a:cubicBezTo>
                  <a:cubicBezTo>
                    <a:pt x="616" y="800"/>
                    <a:pt x="801" y="616"/>
                    <a:pt x="801" y="41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1" name="Freeform 69">
              <a:extLst>
                <a:ext uri="{FF2B5EF4-FFF2-40B4-BE49-F238E27FC236}">
                  <a16:creationId xmlns:a16="http://schemas.microsoft.com/office/drawing/2014/main" id="{7B513518-2BDC-CDCD-FD3F-43BDBB9470AC}"/>
                </a:ext>
              </a:extLst>
            </p:cNvPr>
            <p:cNvSpPr>
              <a:spLocks noChangeArrowheads="1"/>
            </p:cNvSpPr>
            <p:nvPr/>
          </p:nvSpPr>
          <p:spPr bwMode="black">
            <a:xfrm>
              <a:off x="2584060" y="877110"/>
              <a:ext cx="154875" cy="578540"/>
            </a:xfrm>
            <a:custGeom>
              <a:avLst/>
              <a:gdLst>
                <a:gd name="T0" fmla="*/ 534 w 535"/>
                <a:gd name="T1" fmla="*/ 0 h 1992"/>
                <a:gd name="T2" fmla="*/ 0 w 535"/>
                <a:gd name="T3" fmla="*/ 0 h 1992"/>
                <a:gd name="T4" fmla="*/ 0 w 535"/>
                <a:gd name="T5" fmla="*/ 1991 h 1992"/>
                <a:gd name="T6" fmla="*/ 534 w 535"/>
                <a:gd name="T7" fmla="*/ 1991 h 1992"/>
                <a:gd name="T8" fmla="*/ 534 w 535"/>
                <a:gd name="T9" fmla="*/ 0 h 1992"/>
              </a:gdLst>
              <a:ahLst/>
              <a:cxnLst>
                <a:cxn ang="0">
                  <a:pos x="T0" y="T1"/>
                </a:cxn>
                <a:cxn ang="0">
                  <a:pos x="T2" y="T3"/>
                </a:cxn>
                <a:cxn ang="0">
                  <a:pos x="T4" y="T5"/>
                </a:cxn>
                <a:cxn ang="0">
                  <a:pos x="T6" y="T7"/>
                </a:cxn>
                <a:cxn ang="0">
                  <a:pos x="T8" y="T9"/>
                </a:cxn>
              </a:cxnLst>
              <a:rect l="0" t="0" r="r" b="b"/>
              <a:pathLst>
                <a:path w="535" h="1992">
                  <a:moveTo>
                    <a:pt x="534" y="0"/>
                  </a:moveTo>
                  <a:lnTo>
                    <a:pt x="0" y="0"/>
                  </a:lnTo>
                  <a:lnTo>
                    <a:pt x="0" y="1991"/>
                  </a:lnTo>
                  <a:lnTo>
                    <a:pt x="534" y="1991"/>
                  </a:lnTo>
                  <a:lnTo>
                    <a:pt x="534"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2" name="Freeform 70">
              <a:extLst>
                <a:ext uri="{FF2B5EF4-FFF2-40B4-BE49-F238E27FC236}">
                  <a16:creationId xmlns:a16="http://schemas.microsoft.com/office/drawing/2014/main" id="{6EB17EEF-04C3-1F31-574B-93F45755DF66}"/>
                </a:ext>
              </a:extLst>
            </p:cNvPr>
            <p:cNvSpPr>
              <a:spLocks noChangeArrowheads="1"/>
            </p:cNvSpPr>
            <p:nvPr/>
          </p:nvSpPr>
          <p:spPr bwMode="black">
            <a:xfrm>
              <a:off x="5586836" y="697917"/>
              <a:ext cx="524782" cy="751334"/>
            </a:xfrm>
            <a:custGeom>
              <a:avLst/>
              <a:gdLst>
                <a:gd name="T0" fmla="*/ 554 w 1807"/>
                <a:gd name="T1" fmla="*/ 1847 h 2587"/>
                <a:gd name="T2" fmla="*/ 554 w 1807"/>
                <a:gd name="T3" fmla="*/ 0 h 2587"/>
                <a:gd name="T4" fmla="*/ 0 w 1807"/>
                <a:gd name="T5" fmla="*/ 0 h 2587"/>
                <a:gd name="T6" fmla="*/ 0 w 1807"/>
                <a:gd name="T7" fmla="*/ 2217 h 2587"/>
                <a:gd name="T8" fmla="*/ 0 w 1807"/>
                <a:gd name="T9" fmla="*/ 2381 h 2587"/>
                <a:gd name="T10" fmla="*/ 0 w 1807"/>
                <a:gd name="T11" fmla="*/ 2586 h 2587"/>
                <a:gd name="T12" fmla="*/ 1806 w 1807"/>
                <a:gd name="T13" fmla="*/ 2586 h 2587"/>
                <a:gd name="T14" fmla="*/ 1806 w 1807"/>
                <a:gd name="T15" fmla="*/ 2094 h 2587"/>
                <a:gd name="T16" fmla="*/ 554 w 1807"/>
                <a:gd name="T17" fmla="*/ 2094 h 2587"/>
                <a:gd name="T18" fmla="*/ 554 w 1807"/>
                <a:gd name="T19" fmla="*/ 1847 h 2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7" h="2587">
                  <a:moveTo>
                    <a:pt x="554" y="1847"/>
                  </a:moveTo>
                  <a:lnTo>
                    <a:pt x="554" y="0"/>
                  </a:lnTo>
                  <a:lnTo>
                    <a:pt x="0" y="0"/>
                  </a:lnTo>
                  <a:lnTo>
                    <a:pt x="0" y="2217"/>
                  </a:lnTo>
                  <a:lnTo>
                    <a:pt x="0" y="2381"/>
                  </a:lnTo>
                  <a:lnTo>
                    <a:pt x="0" y="2586"/>
                  </a:lnTo>
                  <a:lnTo>
                    <a:pt x="1806" y="2586"/>
                  </a:lnTo>
                  <a:lnTo>
                    <a:pt x="1806" y="2094"/>
                  </a:lnTo>
                  <a:lnTo>
                    <a:pt x="554" y="2094"/>
                  </a:lnTo>
                  <a:lnTo>
                    <a:pt x="554" y="184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3" name="Freeform 71">
              <a:extLst>
                <a:ext uri="{FF2B5EF4-FFF2-40B4-BE49-F238E27FC236}">
                  <a16:creationId xmlns:a16="http://schemas.microsoft.com/office/drawing/2014/main" id="{0419E7BC-8ECB-8723-48F8-70EE3776C1E7}"/>
                </a:ext>
              </a:extLst>
            </p:cNvPr>
            <p:cNvSpPr>
              <a:spLocks noChangeArrowheads="1"/>
            </p:cNvSpPr>
            <p:nvPr/>
          </p:nvSpPr>
          <p:spPr bwMode="black">
            <a:xfrm>
              <a:off x="6188416" y="865591"/>
              <a:ext cx="554221" cy="601579"/>
            </a:xfrm>
            <a:custGeom>
              <a:avLst/>
              <a:gdLst>
                <a:gd name="T0" fmla="*/ 1867 w 1909"/>
                <a:gd name="T1" fmla="*/ 1704 h 2074"/>
                <a:gd name="T2" fmla="*/ 1867 w 1909"/>
                <a:gd name="T3" fmla="*/ 1704 h 2074"/>
                <a:gd name="T4" fmla="*/ 1046 w 1909"/>
                <a:gd name="T5" fmla="*/ 2073 h 2074"/>
                <a:gd name="T6" fmla="*/ 0 w 1909"/>
                <a:gd name="T7" fmla="*/ 1026 h 2074"/>
                <a:gd name="T8" fmla="*/ 985 w 1909"/>
                <a:gd name="T9" fmla="*/ 0 h 2074"/>
                <a:gd name="T10" fmla="*/ 1908 w 1909"/>
                <a:gd name="T11" fmla="*/ 1006 h 2074"/>
                <a:gd name="T12" fmla="*/ 1908 w 1909"/>
                <a:gd name="T13" fmla="*/ 1170 h 2074"/>
                <a:gd name="T14" fmla="*/ 533 w 1909"/>
                <a:gd name="T15" fmla="*/ 1170 h 2074"/>
                <a:gd name="T16" fmla="*/ 1067 w 1909"/>
                <a:gd name="T17" fmla="*/ 1642 h 2074"/>
                <a:gd name="T18" fmla="*/ 1560 w 1909"/>
                <a:gd name="T19" fmla="*/ 1396 h 2074"/>
                <a:gd name="T20" fmla="*/ 1867 w 1909"/>
                <a:gd name="T21" fmla="*/ 1704 h 2074"/>
                <a:gd name="T22" fmla="*/ 1374 w 1909"/>
                <a:gd name="T23" fmla="*/ 780 h 2074"/>
                <a:gd name="T24" fmla="*/ 1374 w 1909"/>
                <a:gd name="T25" fmla="*/ 780 h 2074"/>
                <a:gd name="T26" fmla="*/ 985 w 1909"/>
                <a:gd name="T27" fmla="*/ 431 h 2074"/>
                <a:gd name="T28" fmla="*/ 553 w 1909"/>
                <a:gd name="T29" fmla="*/ 780 h 2074"/>
                <a:gd name="T30" fmla="*/ 1374 w 1909"/>
                <a:gd name="T31" fmla="*/ 780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09" h="2074">
                  <a:moveTo>
                    <a:pt x="1867" y="1704"/>
                  </a:moveTo>
                  <a:lnTo>
                    <a:pt x="1867" y="1704"/>
                  </a:lnTo>
                  <a:cubicBezTo>
                    <a:pt x="1662" y="1929"/>
                    <a:pt x="1354" y="2073"/>
                    <a:pt x="1046" y="2073"/>
                  </a:cubicBezTo>
                  <a:cubicBezTo>
                    <a:pt x="451" y="2073"/>
                    <a:pt x="0" y="1663"/>
                    <a:pt x="0" y="1026"/>
                  </a:cubicBezTo>
                  <a:cubicBezTo>
                    <a:pt x="0" y="472"/>
                    <a:pt x="389" y="0"/>
                    <a:pt x="985" y="0"/>
                  </a:cubicBezTo>
                  <a:cubicBezTo>
                    <a:pt x="1518" y="0"/>
                    <a:pt x="1908" y="451"/>
                    <a:pt x="1908" y="1006"/>
                  </a:cubicBezTo>
                  <a:cubicBezTo>
                    <a:pt x="1908" y="1067"/>
                    <a:pt x="1908" y="1108"/>
                    <a:pt x="1908" y="1170"/>
                  </a:cubicBezTo>
                  <a:cubicBezTo>
                    <a:pt x="533" y="1170"/>
                    <a:pt x="533" y="1170"/>
                    <a:pt x="533" y="1170"/>
                  </a:cubicBezTo>
                  <a:cubicBezTo>
                    <a:pt x="553" y="1437"/>
                    <a:pt x="779" y="1642"/>
                    <a:pt x="1067" y="1642"/>
                  </a:cubicBezTo>
                  <a:cubicBezTo>
                    <a:pt x="1292" y="1642"/>
                    <a:pt x="1457" y="1498"/>
                    <a:pt x="1560" y="1396"/>
                  </a:cubicBezTo>
                  <a:lnTo>
                    <a:pt x="1867" y="1704"/>
                  </a:lnTo>
                  <a:close/>
                  <a:moveTo>
                    <a:pt x="1374" y="780"/>
                  </a:moveTo>
                  <a:lnTo>
                    <a:pt x="1374" y="780"/>
                  </a:lnTo>
                  <a:cubicBezTo>
                    <a:pt x="1354" y="595"/>
                    <a:pt x="1190" y="431"/>
                    <a:pt x="985" y="431"/>
                  </a:cubicBezTo>
                  <a:cubicBezTo>
                    <a:pt x="759" y="431"/>
                    <a:pt x="574" y="595"/>
                    <a:pt x="553" y="780"/>
                  </a:cubicBezTo>
                  <a:lnTo>
                    <a:pt x="1374" y="78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4" name="Freeform 72">
              <a:extLst>
                <a:ext uri="{FF2B5EF4-FFF2-40B4-BE49-F238E27FC236}">
                  <a16:creationId xmlns:a16="http://schemas.microsoft.com/office/drawing/2014/main" id="{AB7B5657-9654-F8E5-6955-0AEE5D3DB4C7}"/>
                </a:ext>
              </a:extLst>
            </p:cNvPr>
            <p:cNvSpPr>
              <a:spLocks noChangeArrowheads="1"/>
            </p:cNvSpPr>
            <p:nvPr/>
          </p:nvSpPr>
          <p:spPr bwMode="black">
            <a:xfrm>
              <a:off x="6796395" y="877110"/>
              <a:ext cx="995806" cy="578540"/>
            </a:xfrm>
            <a:custGeom>
              <a:avLst/>
              <a:gdLst>
                <a:gd name="T0" fmla="*/ 1704 w 3429"/>
                <a:gd name="T1" fmla="*/ 821 h 1992"/>
                <a:gd name="T2" fmla="*/ 2217 w 3429"/>
                <a:gd name="T3" fmla="*/ 1991 h 1992"/>
                <a:gd name="T4" fmla="*/ 2587 w 3429"/>
                <a:gd name="T5" fmla="*/ 1991 h 1992"/>
                <a:gd name="T6" fmla="*/ 3428 w 3429"/>
                <a:gd name="T7" fmla="*/ 0 h 1992"/>
                <a:gd name="T8" fmla="*/ 2874 w 3429"/>
                <a:gd name="T9" fmla="*/ 0 h 1992"/>
                <a:gd name="T10" fmla="*/ 2402 w 3429"/>
                <a:gd name="T11" fmla="*/ 1149 h 1992"/>
                <a:gd name="T12" fmla="*/ 1889 w 3429"/>
                <a:gd name="T13" fmla="*/ 0 h 1992"/>
                <a:gd name="T14" fmla="*/ 1519 w 3429"/>
                <a:gd name="T15" fmla="*/ 0 h 1992"/>
                <a:gd name="T16" fmla="*/ 1027 w 3429"/>
                <a:gd name="T17" fmla="*/ 1149 h 1992"/>
                <a:gd name="T18" fmla="*/ 534 w 3429"/>
                <a:gd name="T19" fmla="*/ 0 h 1992"/>
                <a:gd name="T20" fmla="*/ 0 w 3429"/>
                <a:gd name="T21" fmla="*/ 0 h 1992"/>
                <a:gd name="T22" fmla="*/ 842 w 3429"/>
                <a:gd name="T23" fmla="*/ 1991 h 1992"/>
                <a:gd name="T24" fmla="*/ 1211 w 3429"/>
                <a:gd name="T25" fmla="*/ 1991 h 1992"/>
                <a:gd name="T26" fmla="*/ 1704 w 3429"/>
                <a:gd name="T27" fmla="*/ 821 h 1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29" h="1992">
                  <a:moveTo>
                    <a:pt x="1704" y="821"/>
                  </a:moveTo>
                  <a:lnTo>
                    <a:pt x="2217" y="1991"/>
                  </a:lnTo>
                  <a:lnTo>
                    <a:pt x="2587" y="1991"/>
                  </a:lnTo>
                  <a:lnTo>
                    <a:pt x="3428" y="0"/>
                  </a:lnTo>
                  <a:lnTo>
                    <a:pt x="2874" y="0"/>
                  </a:lnTo>
                  <a:lnTo>
                    <a:pt x="2402" y="1149"/>
                  </a:lnTo>
                  <a:lnTo>
                    <a:pt x="1889" y="0"/>
                  </a:lnTo>
                  <a:lnTo>
                    <a:pt x="1519" y="0"/>
                  </a:lnTo>
                  <a:lnTo>
                    <a:pt x="1027" y="1149"/>
                  </a:lnTo>
                  <a:lnTo>
                    <a:pt x="534" y="0"/>
                  </a:lnTo>
                  <a:lnTo>
                    <a:pt x="0" y="0"/>
                  </a:lnTo>
                  <a:lnTo>
                    <a:pt x="842" y="1991"/>
                  </a:lnTo>
                  <a:lnTo>
                    <a:pt x="1211" y="1991"/>
                  </a:lnTo>
                  <a:lnTo>
                    <a:pt x="1704" y="82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5" name="Freeform 73">
              <a:extLst>
                <a:ext uri="{FF2B5EF4-FFF2-40B4-BE49-F238E27FC236}">
                  <a16:creationId xmlns:a16="http://schemas.microsoft.com/office/drawing/2014/main" id="{1528BF8C-EF56-513E-91AB-C0E95E79591D}"/>
                </a:ext>
              </a:extLst>
            </p:cNvPr>
            <p:cNvSpPr>
              <a:spLocks noChangeArrowheads="1"/>
            </p:cNvSpPr>
            <p:nvPr/>
          </p:nvSpPr>
          <p:spPr bwMode="black">
            <a:xfrm>
              <a:off x="7886918" y="609600"/>
              <a:ext cx="208632" cy="197113"/>
            </a:xfrm>
            <a:custGeom>
              <a:avLst/>
              <a:gdLst>
                <a:gd name="T0" fmla="*/ 349 w 719"/>
                <a:gd name="T1" fmla="*/ 0 h 678"/>
                <a:gd name="T2" fmla="*/ 349 w 719"/>
                <a:gd name="T3" fmla="*/ 0 h 678"/>
                <a:gd name="T4" fmla="*/ 0 w 719"/>
                <a:gd name="T5" fmla="*/ 329 h 678"/>
                <a:gd name="T6" fmla="*/ 349 w 719"/>
                <a:gd name="T7" fmla="*/ 677 h 678"/>
                <a:gd name="T8" fmla="*/ 718 w 719"/>
                <a:gd name="T9" fmla="*/ 329 h 678"/>
                <a:gd name="T10" fmla="*/ 349 w 719"/>
                <a:gd name="T11" fmla="*/ 0 h 678"/>
              </a:gdLst>
              <a:ahLst/>
              <a:cxnLst>
                <a:cxn ang="0">
                  <a:pos x="T0" y="T1"/>
                </a:cxn>
                <a:cxn ang="0">
                  <a:pos x="T2" y="T3"/>
                </a:cxn>
                <a:cxn ang="0">
                  <a:pos x="T4" y="T5"/>
                </a:cxn>
                <a:cxn ang="0">
                  <a:pos x="T6" y="T7"/>
                </a:cxn>
                <a:cxn ang="0">
                  <a:pos x="T8" y="T9"/>
                </a:cxn>
                <a:cxn ang="0">
                  <a:pos x="T10" y="T11"/>
                </a:cxn>
              </a:cxnLst>
              <a:rect l="0" t="0" r="r" b="b"/>
              <a:pathLst>
                <a:path w="719" h="678">
                  <a:moveTo>
                    <a:pt x="349" y="0"/>
                  </a:moveTo>
                  <a:lnTo>
                    <a:pt x="349" y="0"/>
                  </a:lnTo>
                  <a:cubicBezTo>
                    <a:pt x="164" y="0"/>
                    <a:pt x="0" y="144"/>
                    <a:pt x="0" y="329"/>
                  </a:cubicBezTo>
                  <a:cubicBezTo>
                    <a:pt x="0" y="534"/>
                    <a:pt x="164" y="677"/>
                    <a:pt x="349" y="677"/>
                  </a:cubicBezTo>
                  <a:cubicBezTo>
                    <a:pt x="554" y="677"/>
                    <a:pt x="718" y="534"/>
                    <a:pt x="718" y="329"/>
                  </a:cubicBezTo>
                  <a:cubicBezTo>
                    <a:pt x="718" y="144"/>
                    <a:pt x="554" y="0"/>
                    <a:pt x="34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6" name="Freeform 74">
              <a:extLst>
                <a:ext uri="{FF2B5EF4-FFF2-40B4-BE49-F238E27FC236}">
                  <a16:creationId xmlns:a16="http://schemas.microsoft.com/office/drawing/2014/main" id="{E32A83C5-C9D1-7E71-4E57-A06442512B7F}"/>
                </a:ext>
              </a:extLst>
            </p:cNvPr>
            <p:cNvSpPr>
              <a:spLocks noChangeArrowheads="1"/>
            </p:cNvSpPr>
            <p:nvPr/>
          </p:nvSpPr>
          <p:spPr bwMode="black">
            <a:xfrm>
              <a:off x="7909957" y="877110"/>
              <a:ext cx="154874" cy="578540"/>
            </a:xfrm>
            <a:custGeom>
              <a:avLst/>
              <a:gdLst>
                <a:gd name="T0" fmla="*/ 533 w 534"/>
                <a:gd name="T1" fmla="*/ 0 h 1992"/>
                <a:gd name="T2" fmla="*/ 0 w 534"/>
                <a:gd name="T3" fmla="*/ 0 h 1992"/>
                <a:gd name="T4" fmla="*/ 0 w 534"/>
                <a:gd name="T5" fmla="*/ 1991 h 1992"/>
                <a:gd name="T6" fmla="*/ 533 w 534"/>
                <a:gd name="T7" fmla="*/ 1991 h 1992"/>
                <a:gd name="T8" fmla="*/ 533 w 534"/>
                <a:gd name="T9" fmla="*/ 0 h 1992"/>
              </a:gdLst>
              <a:ahLst/>
              <a:cxnLst>
                <a:cxn ang="0">
                  <a:pos x="T0" y="T1"/>
                </a:cxn>
                <a:cxn ang="0">
                  <a:pos x="T2" y="T3"/>
                </a:cxn>
                <a:cxn ang="0">
                  <a:pos x="T4" y="T5"/>
                </a:cxn>
                <a:cxn ang="0">
                  <a:pos x="T6" y="T7"/>
                </a:cxn>
                <a:cxn ang="0">
                  <a:pos x="T8" y="T9"/>
                </a:cxn>
              </a:cxnLst>
              <a:rect l="0" t="0" r="r" b="b"/>
              <a:pathLst>
                <a:path w="534" h="1992">
                  <a:moveTo>
                    <a:pt x="533" y="0"/>
                  </a:moveTo>
                  <a:lnTo>
                    <a:pt x="0" y="0"/>
                  </a:lnTo>
                  <a:lnTo>
                    <a:pt x="0" y="1991"/>
                  </a:lnTo>
                  <a:lnTo>
                    <a:pt x="533" y="1991"/>
                  </a:lnTo>
                  <a:lnTo>
                    <a:pt x="533"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7" name="Freeform 75">
              <a:extLst>
                <a:ext uri="{FF2B5EF4-FFF2-40B4-BE49-F238E27FC236}">
                  <a16:creationId xmlns:a16="http://schemas.microsoft.com/office/drawing/2014/main" id="{EAE23C15-C3F9-1F60-CFED-ABABCDF14358}"/>
                </a:ext>
              </a:extLst>
            </p:cNvPr>
            <p:cNvSpPr>
              <a:spLocks noChangeArrowheads="1"/>
            </p:cNvSpPr>
            <p:nvPr/>
          </p:nvSpPr>
          <p:spPr bwMode="black">
            <a:xfrm>
              <a:off x="8214586" y="865591"/>
              <a:ext cx="459504" cy="601579"/>
            </a:xfrm>
            <a:custGeom>
              <a:avLst/>
              <a:gdLst>
                <a:gd name="T0" fmla="*/ 0 w 1581"/>
                <a:gd name="T1" fmla="*/ 1806 h 2074"/>
                <a:gd name="T2" fmla="*/ 0 w 1581"/>
                <a:gd name="T3" fmla="*/ 1806 h 2074"/>
                <a:gd name="T4" fmla="*/ 800 w 1581"/>
                <a:gd name="T5" fmla="*/ 2073 h 2074"/>
                <a:gd name="T6" fmla="*/ 1580 w 1581"/>
                <a:gd name="T7" fmla="*/ 1458 h 2074"/>
                <a:gd name="T8" fmla="*/ 615 w 1581"/>
                <a:gd name="T9" fmla="*/ 595 h 2074"/>
                <a:gd name="T10" fmla="*/ 903 w 1581"/>
                <a:gd name="T11" fmla="*/ 451 h 2074"/>
                <a:gd name="T12" fmla="*/ 1272 w 1581"/>
                <a:gd name="T13" fmla="*/ 575 h 2074"/>
                <a:gd name="T14" fmla="*/ 1519 w 1581"/>
                <a:gd name="T15" fmla="*/ 185 h 2074"/>
                <a:gd name="T16" fmla="*/ 862 w 1581"/>
                <a:gd name="T17" fmla="*/ 0 h 2074"/>
                <a:gd name="T18" fmla="*/ 82 w 1581"/>
                <a:gd name="T19" fmla="*/ 615 h 2074"/>
                <a:gd name="T20" fmla="*/ 1046 w 1581"/>
                <a:gd name="T21" fmla="*/ 1437 h 2074"/>
                <a:gd name="T22" fmla="*/ 800 w 1581"/>
                <a:gd name="T23" fmla="*/ 1622 h 2074"/>
                <a:gd name="T24" fmla="*/ 246 w 1581"/>
                <a:gd name="T25" fmla="*/ 1416 h 2074"/>
                <a:gd name="T26" fmla="*/ 0 w 1581"/>
                <a:gd name="T27" fmla="*/ 1806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81" h="2074">
                  <a:moveTo>
                    <a:pt x="0" y="1806"/>
                  </a:moveTo>
                  <a:lnTo>
                    <a:pt x="0" y="1806"/>
                  </a:lnTo>
                  <a:cubicBezTo>
                    <a:pt x="225" y="1971"/>
                    <a:pt x="513" y="2073"/>
                    <a:pt x="800" y="2073"/>
                  </a:cubicBezTo>
                  <a:cubicBezTo>
                    <a:pt x="1211" y="2073"/>
                    <a:pt x="1580" y="1827"/>
                    <a:pt x="1580" y="1458"/>
                  </a:cubicBezTo>
                  <a:cubicBezTo>
                    <a:pt x="1580" y="759"/>
                    <a:pt x="615" y="862"/>
                    <a:pt x="615" y="595"/>
                  </a:cubicBezTo>
                  <a:cubicBezTo>
                    <a:pt x="615" y="493"/>
                    <a:pt x="739" y="451"/>
                    <a:pt x="903" y="451"/>
                  </a:cubicBezTo>
                  <a:cubicBezTo>
                    <a:pt x="1046" y="451"/>
                    <a:pt x="1170" y="513"/>
                    <a:pt x="1272" y="575"/>
                  </a:cubicBezTo>
                  <a:cubicBezTo>
                    <a:pt x="1519" y="185"/>
                    <a:pt x="1519" y="185"/>
                    <a:pt x="1519" y="185"/>
                  </a:cubicBezTo>
                  <a:cubicBezTo>
                    <a:pt x="1396" y="82"/>
                    <a:pt x="1108" y="0"/>
                    <a:pt x="862" y="0"/>
                  </a:cubicBezTo>
                  <a:cubicBezTo>
                    <a:pt x="451" y="0"/>
                    <a:pt x="82" y="226"/>
                    <a:pt x="82" y="615"/>
                  </a:cubicBezTo>
                  <a:cubicBezTo>
                    <a:pt x="82" y="1252"/>
                    <a:pt x="1046" y="1149"/>
                    <a:pt x="1046" y="1437"/>
                  </a:cubicBezTo>
                  <a:cubicBezTo>
                    <a:pt x="1046" y="1540"/>
                    <a:pt x="944" y="1622"/>
                    <a:pt x="800" y="1622"/>
                  </a:cubicBezTo>
                  <a:cubicBezTo>
                    <a:pt x="595" y="1622"/>
                    <a:pt x="389" y="1540"/>
                    <a:pt x="246" y="1416"/>
                  </a:cubicBezTo>
                  <a:lnTo>
                    <a:pt x="0" y="180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8" name="Oval 3">
              <a:extLst>
                <a:ext uri="{FF2B5EF4-FFF2-40B4-BE49-F238E27FC236}">
                  <a16:creationId xmlns:a16="http://schemas.microsoft.com/office/drawing/2014/main" id="{C68AFA3E-D81C-2975-BB4C-7FF6EA79D8A1}"/>
                </a:ext>
              </a:extLst>
            </p:cNvPr>
            <p:cNvSpPr/>
            <p:nvPr/>
          </p:nvSpPr>
          <p:spPr bwMode="black">
            <a:xfrm>
              <a:off x="1827606" y="865591"/>
              <a:ext cx="612648" cy="603504"/>
            </a:xfrm>
            <a:custGeom>
              <a:avLst/>
              <a:gdLst/>
              <a:ahLst/>
              <a:cxnLst/>
              <a:rect l="l" t="t" r="r" b="b"/>
              <a:pathLst>
                <a:path w="612648" h="603504">
                  <a:moveTo>
                    <a:pt x="306324" y="141732"/>
                  </a:moveTo>
                  <a:cubicBezTo>
                    <a:pt x="222997" y="141732"/>
                    <a:pt x="155448" y="213375"/>
                    <a:pt x="155448" y="301752"/>
                  </a:cubicBezTo>
                  <a:cubicBezTo>
                    <a:pt x="155448" y="390129"/>
                    <a:pt x="222997" y="461772"/>
                    <a:pt x="306324" y="461772"/>
                  </a:cubicBezTo>
                  <a:cubicBezTo>
                    <a:pt x="389651" y="461772"/>
                    <a:pt x="457200" y="390129"/>
                    <a:pt x="457200" y="301752"/>
                  </a:cubicBezTo>
                  <a:cubicBezTo>
                    <a:pt x="457200" y="213375"/>
                    <a:pt x="389651" y="141732"/>
                    <a:pt x="306324" y="141732"/>
                  </a:cubicBezTo>
                  <a:close/>
                  <a:moveTo>
                    <a:pt x="306324" y="0"/>
                  </a:moveTo>
                  <a:cubicBezTo>
                    <a:pt x="475502" y="0"/>
                    <a:pt x="612648" y="135099"/>
                    <a:pt x="612648" y="301752"/>
                  </a:cubicBezTo>
                  <a:cubicBezTo>
                    <a:pt x="612648" y="468405"/>
                    <a:pt x="475502" y="603504"/>
                    <a:pt x="306324" y="603504"/>
                  </a:cubicBezTo>
                  <a:cubicBezTo>
                    <a:pt x="137146" y="603504"/>
                    <a:pt x="0" y="468405"/>
                    <a:pt x="0" y="301752"/>
                  </a:cubicBezTo>
                  <a:cubicBezTo>
                    <a:pt x="0" y="135099"/>
                    <a:pt x="137146" y="0"/>
                    <a:pt x="306324" y="0"/>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24596796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Section Divider with Ima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4AD078-DB32-92BB-6F5E-E01AF67B73D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1"/>
            <a:ext cx="12193056" cy="6860625"/>
          </a:xfrm>
          <a:prstGeom prst="rect">
            <a:avLst/>
          </a:prstGeom>
        </p:spPr>
      </p:pic>
      <p:sp>
        <p:nvSpPr>
          <p:cNvPr id="2" name="Title 1"/>
          <p:cNvSpPr>
            <a:spLocks noGrp="1"/>
          </p:cNvSpPr>
          <p:nvPr>
            <p:ph type="title" hasCustomPrompt="1"/>
          </p:nvPr>
        </p:nvSpPr>
        <p:spPr bwMode="gray">
          <a:xfrm>
            <a:off x="487679" y="1386541"/>
            <a:ext cx="7315183" cy="2180775"/>
          </a:xfrm>
        </p:spPr>
        <p:txBody>
          <a:bodyPr tIns="45720" anchor="t">
            <a:noAutofit/>
          </a:bodyPr>
          <a:lstStyle>
            <a:lvl1pPr algn="l">
              <a:lnSpc>
                <a:spcPct val="80000"/>
              </a:lnSpc>
              <a:defRPr sz="5333" b="1" cap="none" baseline="0">
                <a:solidFill>
                  <a:schemeClr val="bg1"/>
                </a:solidFill>
                <a:latin typeface="+mn-lt"/>
              </a:defRPr>
            </a:lvl1pPr>
          </a:lstStyle>
          <a:p>
            <a:r>
              <a:rPr lang="en-US" dirty="0"/>
              <a:t>Section header or divider slide option 2</a:t>
            </a:r>
          </a:p>
        </p:txBody>
      </p:sp>
      <p:grpSp>
        <p:nvGrpSpPr>
          <p:cNvPr id="4" name="Group 3">
            <a:extLst>
              <a:ext uri="{FF2B5EF4-FFF2-40B4-BE49-F238E27FC236}">
                <a16:creationId xmlns:a16="http://schemas.microsoft.com/office/drawing/2014/main" id="{D90A6B62-2B64-FEDD-A607-477A477F8032}"/>
              </a:ext>
            </a:extLst>
          </p:cNvPr>
          <p:cNvGrpSpPr>
            <a:grpSpLocks noChangeAspect="1"/>
          </p:cNvGrpSpPr>
          <p:nvPr userDrawn="1"/>
        </p:nvGrpSpPr>
        <p:grpSpPr bwMode="black">
          <a:xfrm>
            <a:off x="550437" y="6213987"/>
            <a:ext cx="2165884" cy="317300"/>
            <a:chOff x="838200" y="609600"/>
            <a:chExt cx="7835890" cy="1143000"/>
          </a:xfrm>
          <a:solidFill>
            <a:srgbClr val="FFFFFF"/>
          </a:solidFill>
        </p:grpSpPr>
        <p:sp>
          <p:nvSpPr>
            <p:cNvPr id="5" name="Freeform 62">
              <a:extLst>
                <a:ext uri="{FF2B5EF4-FFF2-40B4-BE49-F238E27FC236}">
                  <a16:creationId xmlns:a16="http://schemas.microsoft.com/office/drawing/2014/main" id="{462723A1-C3D2-8581-1AB4-0EAA096FD8D2}"/>
                </a:ext>
              </a:extLst>
            </p:cNvPr>
            <p:cNvSpPr>
              <a:spLocks noChangeArrowheads="1"/>
            </p:cNvSpPr>
            <p:nvPr/>
          </p:nvSpPr>
          <p:spPr bwMode="black">
            <a:xfrm>
              <a:off x="4597431" y="865591"/>
              <a:ext cx="572140" cy="583660"/>
            </a:xfrm>
            <a:custGeom>
              <a:avLst/>
              <a:gdLst>
                <a:gd name="T0" fmla="*/ 512 w 1970"/>
                <a:gd name="T1" fmla="*/ 41 h 2012"/>
                <a:gd name="T2" fmla="*/ 512 w 1970"/>
                <a:gd name="T3" fmla="*/ 41 h 2012"/>
                <a:gd name="T4" fmla="*/ 0 w 1970"/>
                <a:gd name="T5" fmla="*/ 41 h 2012"/>
                <a:gd name="T6" fmla="*/ 0 w 1970"/>
                <a:gd name="T7" fmla="*/ 2011 h 2012"/>
                <a:gd name="T8" fmla="*/ 532 w 1970"/>
                <a:gd name="T9" fmla="*/ 2011 h 2012"/>
                <a:gd name="T10" fmla="*/ 532 w 1970"/>
                <a:gd name="T11" fmla="*/ 739 h 2012"/>
                <a:gd name="T12" fmla="*/ 1004 w 1970"/>
                <a:gd name="T13" fmla="*/ 493 h 2012"/>
                <a:gd name="T14" fmla="*/ 1312 w 1970"/>
                <a:gd name="T15" fmla="*/ 595 h 2012"/>
                <a:gd name="T16" fmla="*/ 1435 w 1970"/>
                <a:gd name="T17" fmla="*/ 965 h 2012"/>
                <a:gd name="T18" fmla="*/ 1435 w 1970"/>
                <a:gd name="T19" fmla="*/ 2011 h 2012"/>
                <a:gd name="T20" fmla="*/ 1969 w 1970"/>
                <a:gd name="T21" fmla="*/ 2011 h 2012"/>
                <a:gd name="T22" fmla="*/ 1969 w 1970"/>
                <a:gd name="T23" fmla="*/ 1006 h 2012"/>
                <a:gd name="T24" fmla="*/ 1764 w 1970"/>
                <a:gd name="T25" fmla="*/ 308 h 2012"/>
                <a:gd name="T26" fmla="*/ 1066 w 1970"/>
                <a:gd name="T27" fmla="*/ 0 h 2012"/>
                <a:gd name="T28" fmla="*/ 512 w 1970"/>
                <a:gd name="T29" fmla="*/ 349 h 2012"/>
                <a:gd name="T30" fmla="*/ 512 w 1970"/>
                <a:gd name="T31" fmla="*/ 41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0" h="2012">
                  <a:moveTo>
                    <a:pt x="512" y="41"/>
                  </a:moveTo>
                  <a:lnTo>
                    <a:pt x="512" y="41"/>
                  </a:lnTo>
                  <a:cubicBezTo>
                    <a:pt x="0" y="41"/>
                    <a:pt x="0" y="41"/>
                    <a:pt x="0" y="41"/>
                  </a:cubicBezTo>
                  <a:cubicBezTo>
                    <a:pt x="0" y="2011"/>
                    <a:pt x="0" y="2011"/>
                    <a:pt x="0" y="2011"/>
                  </a:cubicBezTo>
                  <a:cubicBezTo>
                    <a:pt x="532" y="2011"/>
                    <a:pt x="532" y="2011"/>
                    <a:pt x="532" y="2011"/>
                  </a:cubicBezTo>
                  <a:cubicBezTo>
                    <a:pt x="532" y="739"/>
                    <a:pt x="532" y="739"/>
                    <a:pt x="532" y="739"/>
                  </a:cubicBezTo>
                  <a:cubicBezTo>
                    <a:pt x="594" y="636"/>
                    <a:pt x="778" y="493"/>
                    <a:pt x="1004" y="493"/>
                  </a:cubicBezTo>
                  <a:cubicBezTo>
                    <a:pt x="1128" y="493"/>
                    <a:pt x="1230" y="533"/>
                    <a:pt x="1312" y="595"/>
                  </a:cubicBezTo>
                  <a:cubicBezTo>
                    <a:pt x="1374" y="677"/>
                    <a:pt x="1435" y="780"/>
                    <a:pt x="1435" y="965"/>
                  </a:cubicBezTo>
                  <a:cubicBezTo>
                    <a:pt x="1435" y="2011"/>
                    <a:pt x="1435" y="2011"/>
                    <a:pt x="1435" y="2011"/>
                  </a:cubicBezTo>
                  <a:cubicBezTo>
                    <a:pt x="1969" y="2011"/>
                    <a:pt x="1969" y="2011"/>
                    <a:pt x="1969" y="2011"/>
                  </a:cubicBezTo>
                  <a:cubicBezTo>
                    <a:pt x="1969" y="1006"/>
                    <a:pt x="1969" y="1006"/>
                    <a:pt x="1969" y="1006"/>
                  </a:cubicBezTo>
                  <a:cubicBezTo>
                    <a:pt x="1969" y="677"/>
                    <a:pt x="1887" y="472"/>
                    <a:pt x="1764" y="308"/>
                  </a:cubicBezTo>
                  <a:cubicBezTo>
                    <a:pt x="1599" y="123"/>
                    <a:pt x="1333" y="0"/>
                    <a:pt x="1066" y="0"/>
                  </a:cubicBezTo>
                  <a:cubicBezTo>
                    <a:pt x="717" y="0"/>
                    <a:pt x="512" y="185"/>
                    <a:pt x="512" y="349"/>
                  </a:cubicBezTo>
                  <a:lnTo>
                    <a:pt x="512" y="4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6" name="Freeform 63">
              <a:extLst>
                <a:ext uri="{FF2B5EF4-FFF2-40B4-BE49-F238E27FC236}">
                  <a16:creationId xmlns:a16="http://schemas.microsoft.com/office/drawing/2014/main" id="{F618B3AF-E340-5B97-0B31-9FF9AB921766}"/>
                </a:ext>
              </a:extLst>
            </p:cNvPr>
            <p:cNvSpPr>
              <a:spLocks noChangeArrowheads="1"/>
            </p:cNvSpPr>
            <p:nvPr/>
          </p:nvSpPr>
          <p:spPr bwMode="black">
            <a:xfrm>
              <a:off x="838200" y="697917"/>
              <a:ext cx="852451" cy="756454"/>
            </a:xfrm>
            <a:custGeom>
              <a:avLst/>
              <a:gdLst>
                <a:gd name="T0" fmla="*/ 2525 w 2936"/>
                <a:gd name="T1" fmla="*/ 0 h 2608"/>
                <a:gd name="T2" fmla="*/ 1457 w 2936"/>
                <a:gd name="T3" fmla="*/ 1355 h 2608"/>
                <a:gd name="T4" fmla="*/ 390 w 2936"/>
                <a:gd name="T5" fmla="*/ 0 h 2608"/>
                <a:gd name="T6" fmla="*/ 0 w 2936"/>
                <a:gd name="T7" fmla="*/ 0 h 2608"/>
                <a:gd name="T8" fmla="*/ 0 w 2936"/>
                <a:gd name="T9" fmla="*/ 2607 h 2608"/>
                <a:gd name="T10" fmla="*/ 534 w 2936"/>
                <a:gd name="T11" fmla="*/ 2607 h 2608"/>
                <a:gd name="T12" fmla="*/ 534 w 2936"/>
                <a:gd name="T13" fmla="*/ 944 h 2608"/>
                <a:gd name="T14" fmla="*/ 1273 w 2936"/>
                <a:gd name="T15" fmla="*/ 1909 h 2608"/>
                <a:gd name="T16" fmla="*/ 1662 w 2936"/>
                <a:gd name="T17" fmla="*/ 1909 h 2608"/>
                <a:gd name="T18" fmla="*/ 2401 w 2936"/>
                <a:gd name="T19" fmla="*/ 965 h 2608"/>
                <a:gd name="T20" fmla="*/ 2401 w 2936"/>
                <a:gd name="T21" fmla="*/ 2607 h 2608"/>
                <a:gd name="T22" fmla="*/ 2935 w 2936"/>
                <a:gd name="T23" fmla="*/ 2607 h 2608"/>
                <a:gd name="T24" fmla="*/ 2935 w 2936"/>
                <a:gd name="T25" fmla="*/ 0 h 2608"/>
                <a:gd name="T26" fmla="*/ 2525 w 2936"/>
                <a:gd name="T27" fmla="*/ 0 h 2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36" h="2608">
                  <a:moveTo>
                    <a:pt x="2525" y="0"/>
                  </a:moveTo>
                  <a:lnTo>
                    <a:pt x="1457" y="1355"/>
                  </a:lnTo>
                  <a:lnTo>
                    <a:pt x="390" y="0"/>
                  </a:lnTo>
                  <a:lnTo>
                    <a:pt x="0" y="0"/>
                  </a:lnTo>
                  <a:lnTo>
                    <a:pt x="0" y="2607"/>
                  </a:lnTo>
                  <a:lnTo>
                    <a:pt x="534" y="2607"/>
                  </a:lnTo>
                  <a:lnTo>
                    <a:pt x="534" y="944"/>
                  </a:lnTo>
                  <a:lnTo>
                    <a:pt x="1273" y="1909"/>
                  </a:lnTo>
                  <a:lnTo>
                    <a:pt x="1662" y="1909"/>
                  </a:lnTo>
                  <a:lnTo>
                    <a:pt x="2401" y="965"/>
                  </a:lnTo>
                  <a:lnTo>
                    <a:pt x="2401" y="2607"/>
                  </a:lnTo>
                  <a:lnTo>
                    <a:pt x="2935" y="2607"/>
                  </a:lnTo>
                  <a:lnTo>
                    <a:pt x="2935" y="0"/>
                  </a:lnTo>
                  <a:lnTo>
                    <a:pt x="2525"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7" name="Freeform 66">
              <a:extLst>
                <a:ext uri="{FF2B5EF4-FFF2-40B4-BE49-F238E27FC236}">
                  <a16:creationId xmlns:a16="http://schemas.microsoft.com/office/drawing/2014/main" id="{581DE286-30B6-7B3F-EBA6-F8F2C01B7BC9}"/>
                </a:ext>
              </a:extLst>
            </p:cNvPr>
            <p:cNvSpPr>
              <a:spLocks noChangeArrowheads="1"/>
            </p:cNvSpPr>
            <p:nvPr/>
          </p:nvSpPr>
          <p:spPr bwMode="black">
            <a:xfrm>
              <a:off x="3829457" y="865591"/>
              <a:ext cx="590059" cy="601579"/>
            </a:xfrm>
            <a:custGeom>
              <a:avLst/>
              <a:gdLst>
                <a:gd name="T0" fmla="*/ 1539 w 2032"/>
                <a:gd name="T1" fmla="*/ 20 h 2074"/>
                <a:gd name="T2" fmla="*/ 1539 w 2032"/>
                <a:gd name="T3" fmla="*/ 20 h 2074"/>
                <a:gd name="T4" fmla="*/ 1539 w 2032"/>
                <a:gd name="T5" fmla="*/ 328 h 2074"/>
                <a:gd name="T6" fmla="*/ 964 w 2032"/>
                <a:gd name="T7" fmla="*/ 0 h 2074"/>
                <a:gd name="T8" fmla="*/ 0 w 2032"/>
                <a:gd name="T9" fmla="*/ 1026 h 2074"/>
                <a:gd name="T10" fmla="*/ 246 w 2032"/>
                <a:gd name="T11" fmla="*/ 1724 h 2074"/>
                <a:gd name="T12" fmla="*/ 985 w 2032"/>
                <a:gd name="T13" fmla="*/ 2073 h 2074"/>
                <a:gd name="T14" fmla="*/ 1539 w 2032"/>
                <a:gd name="T15" fmla="*/ 1724 h 2074"/>
                <a:gd name="T16" fmla="*/ 1539 w 2032"/>
                <a:gd name="T17" fmla="*/ 2032 h 2074"/>
                <a:gd name="T18" fmla="*/ 2031 w 2032"/>
                <a:gd name="T19" fmla="*/ 2032 h 2074"/>
                <a:gd name="T20" fmla="*/ 2031 w 2032"/>
                <a:gd name="T21" fmla="*/ 20 h 2074"/>
                <a:gd name="T22" fmla="*/ 1539 w 2032"/>
                <a:gd name="T23" fmla="*/ 20 h 2074"/>
                <a:gd name="T24" fmla="*/ 1005 w 2032"/>
                <a:gd name="T25" fmla="*/ 1540 h 2074"/>
                <a:gd name="T26" fmla="*/ 1005 w 2032"/>
                <a:gd name="T27" fmla="*/ 1540 h 2074"/>
                <a:gd name="T28" fmla="*/ 513 w 2032"/>
                <a:gd name="T29" fmla="*/ 1026 h 2074"/>
                <a:gd name="T30" fmla="*/ 1005 w 2032"/>
                <a:gd name="T31" fmla="*/ 513 h 2074"/>
                <a:gd name="T32" fmla="*/ 1518 w 2032"/>
                <a:gd name="T33" fmla="*/ 1026 h 2074"/>
                <a:gd name="T34" fmla="*/ 1005 w 2032"/>
                <a:gd name="T35" fmla="*/ 1540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2" h="2074">
                  <a:moveTo>
                    <a:pt x="1539" y="20"/>
                  </a:moveTo>
                  <a:lnTo>
                    <a:pt x="1539" y="20"/>
                  </a:lnTo>
                  <a:cubicBezTo>
                    <a:pt x="1539" y="328"/>
                    <a:pt x="1539" y="328"/>
                    <a:pt x="1539" y="328"/>
                  </a:cubicBezTo>
                  <a:cubicBezTo>
                    <a:pt x="1518" y="185"/>
                    <a:pt x="1334" y="0"/>
                    <a:pt x="964" y="0"/>
                  </a:cubicBezTo>
                  <a:cubicBezTo>
                    <a:pt x="431" y="0"/>
                    <a:pt x="0" y="451"/>
                    <a:pt x="0" y="1026"/>
                  </a:cubicBezTo>
                  <a:cubicBezTo>
                    <a:pt x="0" y="1293"/>
                    <a:pt x="82" y="1540"/>
                    <a:pt x="246" y="1724"/>
                  </a:cubicBezTo>
                  <a:cubicBezTo>
                    <a:pt x="410" y="1929"/>
                    <a:pt x="697" y="2073"/>
                    <a:pt x="985" y="2073"/>
                  </a:cubicBezTo>
                  <a:cubicBezTo>
                    <a:pt x="1334" y="2073"/>
                    <a:pt x="1539" y="1868"/>
                    <a:pt x="1539" y="1724"/>
                  </a:cubicBezTo>
                  <a:cubicBezTo>
                    <a:pt x="1539" y="2032"/>
                    <a:pt x="1539" y="2032"/>
                    <a:pt x="1539" y="2032"/>
                  </a:cubicBezTo>
                  <a:cubicBezTo>
                    <a:pt x="2031" y="2032"/>
                    <a:pt x="2031" y="2032"/>
                    <a:pt x="2031" y="2032"/>
                  </a:cubicBezTo>
                  <a:cubicBezTo>
                    <a:pt x="2031" y="20"/>
                    <a:pt x="2031" y="20"/>
                    <a:pt x="2031" y="20"/>
                  </a:cubicBezTo>
                  <a:lnTo>
                    <a:pt x="1539" y="20"/>
                  </a:lnTo>
                  <a:close/>
                  <a:moveTo>
                    <a:pt x="1005" y="1540"/>
                  </a:moveTo>
                  <a:lnTo>
                    <a:pt x="1005" y="1540"/>
                  </a:lnTo>
                  <a:cubicBezTo>
                    <a:pt x="718" y="1540"/>
                    <a:pt x="513" y="1314"/>
                    <a:pt x="513" y="1026"/>
                  </a:cubicBezTo>
                  <a:cubicBezTo>
                    <a:pt x="513" y="739"/>
                    <a:pt x="718" y="513"/>
                    <a:pt x="1005" y="513"/>
                  </a:cubicBezTo>
                  <a:cubicBezTo>
                    <a:pt x="1314" y="513"/>
                    <a:pt x="1518" y="739"/>
                    <a:pt x="1518" y="1026"/>
                  </a:cubicBezTo>
                  <a:cubicBezTo>
                    <a:pt x="1518" y="1314"/>
                    <a:pt x="1314" y="1540"/>
                    <a:pt x="1005" y="154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8" name="Freeform 67">
              <a:extLst>
                <a:ext uri="{FF2B5EF4-FFF2-40B4-BE49-F238E27FC236}">
                  <a16:creationId xmlns:a16="http://schemas.microsoft.com/office/drawing/2014/main" id="{7491A62C-7E47-000A-B6C4-15F6B3FD4A51}"/>
                </a:ext>
              </a:extLst>
            </p:cNvPr>
            <p:cNvSpPr>
              <a:spLocks noChangeArrowheads="1"/>
            </p:cNvSpPr>
            <p:nvPr/>
          </p:nvSpPr>
          <p:spPr bwMode="black">
            <a:xfrm>
              <a:off x="3096042" y="859191"/>
              <a:ext cx="596459" cy="893409"/>
            </a:xfrm>
            <a:custGeom>
              <a:avLst/>
              <a:gdLst>
                <a:gd name="T0" fmla="*/ 1539 w 2053"/>
                <a:gd name="T1" fmla="*/ 40 h 3079"/>
                <a:gd name="T2" fmla="*/ 1539 w 2053"/>
                <a:gd name="T3" fmla="*/ 40 h 3079"/>
                <a:gd name="T4" fmla="*/ 1539 w 2053"/>
                <a:gd name="T5" fmla="*/ 348 h 3079"/>
                <a:gd name="T6" fmla="*/ 965 w 2053"/>
                <a:gd name="T7" fmla="*/ 0 h 3079"/>
                <a:gd name="T8" fmla="*/ 0 w 2053"/>
                <a:gd name="T9" fmla="*/ 1046 h 3079"/>
                <a:gd name="T10" fmla="*/ 246 w 2053"/>
                <a:gd name="T11" fmla="*/ 1744 h 3079"/>
                <a:gd name="T12" fmla="*/ 985 w 2053"/>
                <a:gd name="T13" fmla="*/ 2093 h 3079"/>
                <a:gd name="T14" fmla="*/ 1518 w 2053"/>
                <a:gd name="T15" fmla="*/ 1744 h 3079"/>
                <a:gd name="T16" fmla="*/ 1518 w 2053"/>
                <a:gd name="T17" fmla="*/ 1970 h 3079"/>
                <a:gd name="T18" fmla="*/ 1396 w 2053"/>
                <a:gd name="T19" fmla="*/ 2442 h 3079"/>
                <a:gd name="T20" fmla="*/ 985 w 2053"/>
                <a:gd name="T21" fmla="*/ 2606 h 3079"/>
                <a:gd name="T22" fmla="*/ 390 w 2053"/>
                <a:gd name="T23" fmla="*/ 2319 h 3079"/>
                <a:gd name="T24" fmla="*/ 61 w 2053"/>
                <a:gd name="T25" fmla="*/ 2668 h 3079"/>
                <a:gd name="T26" fmla="*/ 985 w 2053"/>
                <a:gd name="T27" fmla="*/ 3078 h 3079"/>
                <a:gd name="T28" fmla="*/ 1868 w 2053"/>
                <a:gd name="T29" fmla="*/ 2668 h 3079"/>
                <a:gd name="T30" fmla="*/ 2052 w 2053"/>
                <a:gd name="T31" fmla="*/ 1929 h 3079"/>
                <a:gd name="T32" fmla="*/ 2052 w 2053"/>
                <a:gd name="T33" fmla="*/ 40 h 3079"/>
                <a:gd name="T34" fmla="*/ 1539 w 2053"/>
                <a:gd name="T35" fmla="*/ 40 h 3079"/>
                <a:gd name="T36" fmla="*/ 1026 w 2053"/>
                <a:gd name="T37" fmla="*/ 1560 h 3079"/>
                <a:gd name="T38" fmla="*/ 1026 w 2053"/>
                <a:gd name="T39" fmla="*/ 1560 h 3079"/>
                <a:gd name="T40" fmla="*/ 533 w 2053"/>
                <a:gd name="T41" fmla="*/ 1046 h 3079"/>
                <a:gd name="T42" fmla="*/ 1026 w 2053"/>
                <a:gd name="T43" fmla="*/ 513 h 3079"/>
                <a:gd name="T44" fmla="*/ 1518 w 2053"/>
                <a:gd name="T45" fmla="*/ 1046 h 3079"/>
                <a:gd name="T46" fmla="*/ 1026 w 2053"/>
                <a:gd name="T47" fmla="*/ 1560 h 3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53" h="3079">
                  <a:moveTo>
                    <a:pt x="1539" y="40"/>
                  </a:moveTo>
                  <a:lnTo>
                    <a:pt x="1539" y="40"/>
                  </a:lnTo>
                  <a:cubicBezTo>
                    <a:pt x="1539" y="348"/>
                    <a:pt x="1539" y="348"/>
                    <a:pt x="1539" y="348"/>
                  </a:cubicBezTo>
                  <a:cubicBezTo>
                    <a:pt x="1539" y="205"/>
                    <a:pt x="1334" y="0"/>
                    <a:pt x="965" y="0"/>
                  </a:cubicBezTo>
                  <a:cubicBezTo>
                    <a:pt x="431" y="0"/>
                    <a:pt x="0" y="451"/>
                    <a:pt x="0" y="1046"/>
                  </a:cubicBezTo>
                  <a:cubicBezTo>
                    <a:pt x="0" y="1313"/>
                    <a:pt x="102" y="1560"/>
                    <a:pt x="246" y="1744"/>
                  </a:cubicBezTo>
                  <a:cubicBezTo>
                    <a:pt x="431" y="1949"/>
                    <a:pt x="697" y="2093"/>
                    <a:pt x="985" y="2093"/>
                  </a:cubicBezTo>
                  <a:cubicBezTo>
                    <a:pt x="1334" y="2093"/>
                    <a:pt x="1498" y="1888"/>
                    <a:pt x="1518" y="1744"/>
                  </a:cubicBezTo>
                  <a:cubicBezTo>
                    <a:pt x="1518" y="1970"/>
                    <a:pt x="1518" y="1970"/>
                    <a:pt x="1518" y="1970"/>
                  </a:cubicBezTo>
                  <a:cubicBezTo>
                    <a:pt x="1518" y="2217"/>
                    <a:pt x="1478" y="2339"/>
                    <a:pt x="1396" y="2442"/>
                  </a:cubicBezTo>
                  <a:cubicBezTo>
                    <a:pt x="1313" y="2545"/>
                    <a:pt x="1170" y="2606"/>
                    <a:pt x="985" y="2606"/>
                  </a:cubicBezTo>
                  <a:cubicBezTo>
                    <a:pt x="677" y="2606"/>
                    <a:pt x="492" y="2421"/>
                    <a:pt x="390" y="2319"/>
                  </a:cubicBezTo>
                  <a:cubicBezTo>
                    <a:pt x="61" y="2668"/>
                    <a:pt x="61" y="2668"/>
                    <a:pt x="61" y="2668"/>
                  </a:cubicBezTo>
                  <a:cubicBezTo>
                    <a:pt x="246" y="2894"/>
                    <a:pt x="615" y="3078"/>
                    <a:pt x="985" y="3078"/>
                  </a:cubicBezTo>
                  <a:cubicBezTo>
                    <a:pt x="1375" y="3078"/>
                    <a:pt x="1683" y="2914"/>
                    <a:pt x="1868" y="2668"/>
                  </a:cubicBezTo>
                  <a:cubicBezTo>
                    <a:pt x="1991" y="2504"/>
                    <a:pt x="2052" y="2299"/>
                    <a:pt x="2052" y="1929"/>
                  </a:cubicBezTo>
                  <a:cubicBezTo>
                    <a:pt x="2052" y="40"/>
                    <a:pt x="2052" y="40"/>
                    <a:pt x="2052" y="40"/>
                  </a:cubicBezTo>
                  <a:lnTo>
                    <a:pt x="1539" y="40"/>
                  </a:lnTo>
                  <a:close/>
                  <a:moveTo>
                    <a:pt x="1026" y="1560"/>
                  </a:moveTo>
                  <a:lnTo>
                    <a:pt x="1026" y="1560"/>
                  </a:lnTo>
                  <a:cubicBezTo>
                    <a:pt x="718" y="1560"/>
                    <a:pt x="533" y="1334"/>
                    <a:pt x="533" y="1046"/>
                  </a:cubicBezTo>
                  <a:cubicBezTo>
                    <a:pt x="533" y="759"/>
                    <a:pt x="718" y="513"/>
                    <a:pt x="1026" y="513"/>
                  </a:cubicBezTo>
                  <a:cubicBezTo>
                    <a:pt x="1313" y="513"/>
                    <a:pt x="1518" y="759"/>
                    <a:pt x="1518" y="1046"/>
                  </a:cubicBezTo>
                  <a:cubicBezTo>
                    <a:pt x="1518" y="1334"/>
                    <a:pt x="1313" y="1560"/>
                    <a:pt x="1026" y="156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9" name="Freeform 68">
              <a:extLst>
                <a:ext uri="{FF2B5EF4-FFF2-40B4-BE49-F238E27FC236}">
                  <a16:creationId xmlns:a16="http://schemas.microsoft.com/office/drawing/2014/main" id="{A07CA613-02F3-1B26-3F65-6113DD9230A1}"/>
                </a:ext>
              </a:extLst>
            </p:cNvPr>
            <p:cNvSpPr>
              <a:spLocks noChangeArrowheads="1"/>
            </p:cNvSpPr>
            <p:nvPr/>
          </p:nvSpPr>
          <p:spPr bwMode="black">
            <a:xfrm>
              <a:off x="2810612" y="852792"/>
              <a:ext cx="232952" cy="232952"/>
            </a:xfrm>
            <a:custGeom>
              <a:avLst/>
              <a:gdLst>
                <a:gd name="T0" fmla="*/ 801 w 802"/>
                <a:gd name="T1" fmla="*/ 410 h 801"/>
                <a:gd name="T2" fmla="*/ 801 w 802"/>
                <a:gd name="T3" fmla="*/ 410 h 801"/>
                <a:gd name="T4" fmla="*/ 391 w 802"/>
                <a:gd name="T5" fmla="*/ 0 h 801"/>
                <a:gd name="T6" fmla="*/ 0 w 802"/>
                <a:gd name="T7" fmla="*/ 410 h 801"/>
                <a:gd name="T8" fmla="*/ 391 w 802"/>
                <a:gd name="T9" fmla="*/ 800 h 801"/>
                <a:gd name="T10" fmla="*/ 801 w 802"/>
                <a:gd name="T11" fmla="*/ 410 h 801"/>
              </a:gdLst>
              <a:ahLst/>
              <a:cxnLst>
                <a:cxn ang="0">
                  <a:pos x="T0" y="T1"/>
                </a:cxn>
                <a:cxn ang="0">
                  <a:pos x="T2" y="T3"/>
                </a:cxn>
                <a:cxn ang="0">
                  <a:pos x="T4" y="T5"/>
                </a:cxn>
                <a:cxn ang="0">
                  <a:pos x="T6" y="T7"/>
                </a:cxn>
                <a:cxn ang="0">
                  <a:pos x="T8" y="T9"/>
                </a:cxn>
                <a:cxn ang="0">
                  <a:pos x="T10" y="T11"/>
                </a:cxn>
              </a:cxnLst>
              <a:rect l="0" t="0" r="r" b="b"/>
              <a:pathLst>
                <a:path w="802" h="801">
                  <a:moveTo>
                    <a:pt x="801" y="410"/>
                  </a:moveTo>
                  <a:lnTo>
                    <a:pt x="801" y="410"/>
                  </a:lnTo>
                  <a:cubicBezTo>
                    <a:pt x="801" y="185"/>
                    <a:pt x="616" y="0"/>
                    <a:pt x="391" y="0"/>
                  </a:cubicBezTo>
                  <a:cubicBezTo>
                    <a:pt x="185" y="0"/>
                    <a:pt x="0" y="185"/>
                    <a:pt x="0" y="410"/>
                  </a:cubicBezTo>
                  <a:cubicBezTo>
                    <a:pt x="0" y="616"/>
                    <a:pt x="185" y="800"/>
                    <a:pt x="391" y="800"/>
                  </a:cubicBezTo>
                  <a:cubicBezTo>
                    <a:pt x="616" y="800"/>
                    <a:pt x="801" y="616"/>
                    <a:pt x="801" y="41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0" name="Freeform 69">
              <a:extLst>
                <a:ext uri="{FF2B5EF4-FFF2-40B4-BE49-F238E27FC236}">
                  <a16:creationId xmlns:a16="http://schemas.microsoft.com/office/drawing/2014/main" id="{F5F426C4-633B-E652-AE16-839EE1BA93B7}"/>
                </a:ext>
              </a:extLst>
            </p:cNvPr>
            <p:cNvSpPr>
              <a:spLocks noChangeArrowheads="1"/>
            </p:cNvSpPr>
            <p:nvPr/>
          </p:nvSpPr>
          <p:spPr bwMode="black">
            <a:xfrm>
              <a:off x="2584060" y="877110"/>
              <a:ext cx="154875" cy="578540"/>
            </a:xfrm>
            <a:custGeom>
              <a:avLst/>
              <a:gdLst>
                <a:gd name="T0" fmla="*/ 534 w 535"/>
                <a:gd name="T1" fmla="*/ 0 h 1992"/>
                <a:gd name="T2" fmla="*/ 0 w 535"/>
                <a:gd name="T3" fmla="*/ 0 h 1992"/>
                <a:gd name="T4" fmla="*/ 0 w 535"/>
                <a:gd name="T5" fmla="*/ 1991 h 1992"/>
                <a:gd name="T6" fmla="*/ 534 w 535"/>
                <a:gd name="T7" fmla="*/ 1991 h 1992"/>
                <a:gd name="T8" fmla="*/ 534 w 535"/>
                <a:gd name="T9" fmla="*/ 0 h 1992"/>
              </a:gdLst>
              <a:ahLst/>
              <a:cxnLst>
                <a:cxn ang="0">
                  <a:pos x="T0" y="T1"/>
                </a:cxn>
                <a:cxn ang="0">
                  <a:pos x="T2" y="T3"/>
                </a:cxn>
                <a:cxn ang="0">
                  <a:pos x="T4" y="T5"/>
                </a:cxn>
                <a:cxn ang="0">
                  <a:pos x="T6" y="T7"/>
                </a:cxn>
                <a:cxn ang="0">
                  <a:pos x="T8" y="T9"/>
                </a:cxn>
              </a:cxnLst>
              <a:rect l="0" t="0" r="r" b="b"/>
              <a:pathLst>
                <a:path w="535" h="1992">
                  <a:moveTo>
                    <a:pt x="534" y="0"/>
                  </a:moveTo>
                  <a:lnTo>
                    <a:pt x="0" y="0"/>
                  </a:lnTo>
                  <a:lnTo>
                    <a:pt x="0" y="1991"/>
                  </a:lnTo>
                  <a:lnTo>
                    <a:pt x="534" y="1991"/>
                  </a:lnTo>
                  <a:lnTo>
                    <a:pt x="534"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1" name="Freeform 70">
              <a:extLst>
                <a:ext uri="{FF2B5EF4-FFF2-40B4-BE49-F238E27FC236}">
                  <a16:creationId xmlns:a16="http://schemas.microsoft.com/office/drawing/2014/main" id="{F559D11F-A270-371E-7B6D-D295C514F482}"/>
                </a:ext>
              </a:extLst>
            </p:cNvPr>
            <p:cNvSpPr>
              <a:spLocks noChangeArrowheads="1"/>
            </p:cNvSpPr>
            <p:nvPr/>
          </p:nvSpPr>
          <p:spPr bwMode="black">
            <a:xfrm>
              <a:off x="5586836" y="697917"/>
              <a:ext cx="524782" cy="751334"/>
            </a:xfrm>
            <a:custGeom>
              <a:avLst/>
              <a:gdLst>
                <a:gd name="T0" fmla="*/ 554 w 1807"/>
                <a:gd name="T1" fmla="*/ 1847 h 2587"/>
                <a:gd name="T2" fmla="*/ 554 w 1807"/>
                <a:gd name="T3" fmla="*/ 0 h 2587"/>
                <a:gd name="T4" fmla="*/ 0 w 1807"/>
                <a:gd name="T5" fmla="*/ 0 h 2587"/>
                <a:gd name="T6" fmla="*/ 0 w 1807"/>
                <a:gd name="T7" fmla="*/ 2217 h 2587"/>
                <a:gd name="T8" fmla="*/ 0 w 1807"/>
                <a:gd name="T9" fmla="*/ 2381 h 2587"/>
                <a:gd name="T10" fmla="*/ 0 w 1807"/>
                <a:gd name="T11" fmla="*/ 2586 h 2587"/>
                <a:gd name="T12" fmla="*/ 1806 w 1807"/>
                <a:gd name="T13" fmla="*/ 2586 h 2587"/>
                <a:gd name="T14" fmla="*/ 1806 w 1807"/>
                <a:gd name="T15" fmla="*/ 2094 h 2587"/>
                <a:gd name="T16" fmla="*/ 554 w 1807"/>
                <a:gd name="T17" fmla="*/ 2094 h 2587"/>
                <a:gd name="T18" fmla="*/ 554 w 1807"/>
                <a:gd name="T19" fmla="*/ 1847 h 2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7" h="2587">
                  <a:moveTo>
                    <a:pt x="554" y="1847"/>
                  </a:moveTo>
                  <a:lnTo>
                    <a:pt x="554" y="0"/>
                  </a:lnTo>
                  <a:lnTo>
                    <a:pt x="0" y="0"/>
                  </a:lnTo>
                  <a:lnTo>
                    <a:pt x="0" y="2217"/>
                  </a:lnTo>
                  <a:lnTo>
                    <a:pt x="0" y="2381"/>
                  </a:lnTo>
                  <a:lnTo>
                    <a:pt x="0" y="2586"/>
                  </a:lnTo>
                  <a:lnTo>
                    <a:pt x="1806" y="2586"/>
                  </a:lnTo>
                  <a:lnTo>
                    <a:pt x="1806" y="2094"/>
                  </a:lnTo>
                  <a:lnTo>
                    <a:pt x="554" y="2094"/>
                  </a:lnTo>
                  <a:lnTo>
                    <a:pt x="554" y="184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2" name="Freeform 71">
              <a:extLst>
                <a:ext uri="{FF2B5EF4-FFF2-40B4-BE49-F238E27FC236}">
                  <a16:creationId xmlns:a16="http://schemas.microsoft.com/office/drawing/2014/main" id="{F9777D28-5849-186A-F805-7FA8D24781C6}"/>
                </a:ext>
              </a:extLst>
            </p:cNvPr>
            <p:cNvSpPr>
              <a:spLocks noChangeArrowheads="1"/>
            </p:cNvSpPr>
            <p:nvPr/>
          </p:nvSpPr>
          <p:spPr bwMode="black">
            <a:xfrm>
              <a:off x="6188416" y="865591"/>
              <a:ext cx="554221" cy="601579"/>
            </a:xfrm>
            <a:custGeom>
              <a:avLst/>
              <a:gdLst>
                <a:gd name="T0" fmla="*/ 1867 w 1909"/>
                <a:gd name="T1" fmla="*/ 1704 h 2074"/>
                <a:gd name="T2" fmla="*/ 1867 w 1909"/>
                <a:gd name="T3" fmla="*/ 1704 h 2074"/>
                <a:gd name="T4" fmla="*/ 1046 w 1909"/>
                <a:gd name="T5" fmla="*/ 2073 h 2074"/>
                <a:gd name="T6" fmla="*/ 0 w 1909"/>
                <a:gd name="T7" fmla="*/ 1026 h 2074"/>
                <a:gd name="T8" fmla="*/ 985 w 1909"/>
                <a:gd name="T9" fmla="*/ 0 h 2074"/>
                <a:gd name="T10" fmla="*/ 1908 w 1909"/>
                <a:gd name="T11" fmla="*/ 1006 h 2074"/>
                <a:gd name="T12" fmla="*/ 1908 w 1909"/>
                <a:gd name="T13" fmla="*/ 1170 h 2074"/>
                <a:gd name="T14" fmla="*/ 533 w 1909"/>
                <a:gd name="T15" fmla="*/ 1170 h 2074"/>
                <a:gd name="T16" fmla="*/ 1067 w 1909"/>
                <a:gd name="T17" fmla="*/ 1642 h 2074"/>
                <a:gd name="T18" fmla="*/ 1560 w 1909"/>
                <a:gd name="T19" fmla="*/ 1396 h 2074"/>
                <a:gd name="T20" fmla="*/ 1867 w 1909"/>
                <a:gd name="T21" fmla="*/ 1704 h 2074"/>
                <a:gd name="T22" fmla="*/ 1374 w 1909"/>
                <a:gd name="T23" fmla="*/ 780 h 2074"/>
                <a:gd name="T24" fmla="*/ 1374 w 1909"/>
                <a:gd name="T25" fmla="*/ 780 h 2074"/>
                <a:gd name="T26" fmla="*/ 985 w 1909"/>
                <a:gd name="T27" fmla="*/ 431 h 2074"/>
                <a:gd name="T28" fmla="*/ 553 w 1909"/>
                <a:gd name="T29" fmla="*/ 780 h 2074"/>
                <a:gd name="T30" fmla="*/ 1374 w 1909"/>
                <a:gd name="T31" fmla="*/ 780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09" h="2074">
                  <a:moveTo>
                    <a:pt x="1867" y="1704"/>
                  </a:moveTo>
                  <a:lnTo>
                    <a:pt x="1867" y="1704"/>
                  </a:lnTo>
                  <a:cubicBezTo>
                    <a:pt x="1662" y="1929"/>
                    <a:pt x="1354" y="2073"/>
                    <a:pt x="1046" y="2073"/>
                  </a:cubicBezTo>
                  <a:cubicBezTo>
                    <a:pt x="451" y="2073"/>
                    <a:pt x="0" y="1663"/>
                    <a:pt x="0" y="1026"/>
                  </a:cubicBezTo>
                  <a:cubicBezTo>
                    <a:pt x="0" y="472"/>
                    <a:pt x="389" y="0"/>
                    <a:pt x="985" y="0"/>
                  </a:cubicBezTo>
                  <a:cubicBezTo>
                    <a:pt x="1518" y="0"/>
                    <a:pt x="1908" y="451"/>
                    <a:pt x="1908" y="1006"/>
                  </a:cubicBezTo>
                  <a:cubicBezTo>
                    <a:pt x="1908" y="1067"/>
                    <a:pt x="1908" y="1108"/>
                    <a:pt x="1908" y="1170"/>
                  </a:cubicBezTo>
                  <a:cubicBezTo>
                    <a:pt x="533" y="1170"/>
                    <a:pt x="533" y="1170"/>
                    <a:pt x="533" y="1170"/>
                  </a:cubicBezTo>
                  <a:cubicBezTo>
                    <a:pt x="553" y="1437"/>
                    <a:pt x="779" y="1642"/>
                    <a:pt x="1067" y="1642"/>
                  </a:cubicBezTo>
                  <a:cubicBezTo>
                    <a:pt x="1292" y="1642"/>
                    <a:pt x="1457" y="1498"/>
                    <a:pt x="1560" y="1396"/>
                  </a:cubicBezTo>
                  <a:lnTo>
                    <a:pt x="1867" y="1704"/>
                  </a:lnTo>
                  <a:close/>
                  <a:moveTo>
                    <a:pt x="1374" y="780"/>
                  </a:moveTo>
                  <a:lnTo>
                    <a:pt x="1374" y="780"/>
                  </a:lnTo>
                  <a:cubicBezTo>
                    <a:pt x="1354" y="595"/>
                    <a:pt x="1190" y="431"/>
                    <a:pt x="985" y="431"/>
                  </a:cubicBezTo>
                  <a:cubicBezTo>
                    <a:pt x="759" y="431"/>
                    <a:pt x="574" y="595"/>
                    <a:pt x="553" y="780"/>
                  </a:cubicBezTo>
                  <a:lnTo>
                    <a:pt x="1374" y="78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3" name="Freeform 72">
              <a:extLst>
                <a:ext uri="{FF2B5EF4-FFF2-40B4-BE49-F238E27FC236}">
                  <a16:creationId xmlns:a16="http://schemas.microsoft.com/office/drawing/2014/main" id="{93AA30A1-ED8E-406B-E272-23F8B1A37EA8}"/>
                </a:ext>
              </a:extLst>
            </p:cNvPr>
            <p:cNvSpPr>
              <a:spLocks noChangeArrowheads="1"/>
            </p:cNvSpPr>
            <p:nvPr/>
          </p:nvSpPr>
          <p:spPr bwMode="black">
            <a:xfrm>
              <a:off x="6796395" y="877110"/>
              <a:ext cx="995806" cy="578540"/>
            </a:xfrm>
            <a:custGeom>
              <a:avLst/>
              <a:gdLst>
                <a:gd name="T0" fmla="*/ 1704 w 3429"/>
                <a:gd name="T1" fmla="*/ 821 h 1992"/>
                <a:gd name="T2" fmla="*/ 2217 w 3429"/>
                <a:gd name="T3" fmla="*/ 1991 h 1992"/>
                <a:gd name="T4" fmla="*/ 2587 w 3429"/>
                <a:gd name="T5" fmla="*/ 1991 h 1992"/>
                <a:gd name="T6" fmla="*/ 3428 w 3429"/>
                <a:gd name="T7" fmla="*/ 0 h 1992"/>
                <a:gd name="T8" fmla="*/ 2874 w 3429"/>
                <a:gd name="T9" fmla="*/ 0 h 1992"/>
                <a:gd name="T10" fmla="*/ 2402 w 3429"/>
                <a:gd name="T11" fmla="*/ 1149 h 1992"/>
                <a:gd name="T12" fmla="*/ 1889 w 3429"/>
                <a:gd name="T13" fmla="*/ 0 h 1992"/>
                <a:gd name="T14" fmla="*/ 1519 w 3429"/>
                <a:gd name="T15" fmla="*/ 0 h 1992"/>
                <a:gd name="T16" fmla="*/ 1027 w 3429"/>
                <a:gd name="T17" fmla="*/ 1149 h 1992"/>
                <a:gd name="T18" fmla="*/ 534 w 3429"/>
                <a:gd name="T19" fmla="*/ 0 h 1992"/>
                <a:gd name="T20" fmla="*/ 0 w 3429"/>
                <a:gd name="T21" fmla="*/ 0 h 1992"/>
                <a:gd name="T22" fmla="*/ 842 w 3429"/>
                <a:gd name="T23" fmla="*/ 1991 h 1992"/>
                <a:gd name="T24" fmla="*/ 1211 w 3429"/>
                <a:gd name="T25" fmla="*/ 1991 h 1992"/>
                <a:gd name="T26" fmla="*/ 1704 w 3429"/>
                <a:gd name="T27" fmla="*/ 821 h 1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29" h="1992">
                  <a:moveTo>
                    <a:pt x="1704" y="821"/>
                  </a:moveTo>
                  <a:lnTo>
                    <a:pt x="2217" y="1991"/>
                  </a:lnTo>
                  <a:lnTo>
                    <a:pt x="2587" y="1991"/>
                  </a:lnTo>
                  <a:lnTo>
                    <a:pt x="3428" y="0"/>
                  </a:lnTo>
                  <a:lnTo>
                    <a:pt x="2874" y="0"/>
                  </a:lnTo>
                  <a:lnTo>
                    <a:pt x="2402" y="1149"/>
                  </a:lnTo>
                  <a:lnTo>
                    <a:pt x="1889" y="0"/>
                  </a:lnTo>
                  <a:lnTo>
                    <a:pt x="1519" y="0"/>
                  </a:lnTo>
                  <a:lnTo>
                    <a:pt x="1027" y="1149"/>
                  </a:lnTo>
                  <a:lnTo>
                    <a:pt x="534" y="0"/>
                  </a:lnTo>
                  <a:lnTo>
                    <a:pt x="0" y="0"/>
                  </a:lnTo>
                  <a:lnTo>
                    <a:pt x="842" y="1991"/>
                  </a:lnTo>
                  <a:lnTo>
                    <a:pt x="1211" y="1991"/>
                  </a:lnTo>
                  <a:lnTo>
                    <a:pt x="1704" y="82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4" name="Freeform 73">
              <a:extLst>
                <a:ext uri="{FF2B5EF4-FFF2-40B4-BE49-F238E27FC236}">
                  <a16:creationId xmlns:a16="http://schemas.microsoft.com/office/drawing/2014/main" id="{4D4CCE85-F883-B697-FB62-B0063344BABC}"/>
                </a:ext>
              </a:extLst>
            </p:cNvPr>
            <p:cNvSpPr>
              <a:spLocks noChangeArrowheads="1"/>
            </p:cNvSpPr>
            <p:nvPr/>
          </p:nvSpPr>
          <p:spPr bwMode="black">
            <a:xfrm>
              <a:off x="7886918" y="609600"/>
              <a:ext cx="208632" cy="197113"/>
            </a:xfrm>
            <a:custGeom>
              <a:avLst/>
              <a:gdLst>
                <a:gd name="T0" fmla="*/ 349 w 719"/>
                <a:gd name="T1" fmla="*/ 0 h 678"/>
                <a:gd name="T2" fmla="*/ 349 w 719"/>
                <a:gd name="T3" fmla="*/ 0 h 678"/>
                <a:gd name="T4" fmla="*/ 0 w 719"/>
                <a:gd name="T5" fmla="*/ 329 h 678"/>
                <a:gd name="T6" fmla="*/ 349 w 719"/>
                <a:gd name="T7" fmla="*/ 677 h 678"/>
                <a:gd name="T8" fmla="*/ 718 w 719"/>
                <a:gd name="T9" fmla="*/ 329 h 678"/>
                <a:gd name="T10" fmla="*/ 349 w 719"/>
                <a:gd name="T11" fmla="*/ 0 h 678"/>
              </a:gdLst>
              <a:ahLst/>
              <a:cxnLst>
                <a:cxn ang="0">
                  <a:pos x="T0" y="T1"/>
                </a:cxn>
                <a:cxn ang="0">
                  <a:pos x="T2" y="T3"/>
                </a:cxn>
                <a:cxn ang="0">
                  <a:pos x="T4" y="T5"/>
                </a:cxn>
                <a:cxn ang="0">
                  <a:pos x="T6" y="T7"/>
                </a:cxn>
                <a:cxn ang="0">
                  <a:pos x="T8" y="T9"/>
                </a:cxn>
                <a:cxn ang="0">
                  <a:pos x="T10" y="T11"/>
                </a:cxn>
              </a:cxnLst>
              <a:rect l="0" t="0" r="r" b="b"/>
              <a:pathLst>
                <a:path w="719" h="678">
                  <a:moveTo>
                    <a:pt x="349" y="0"/>
                  </a:moveTo>
                  <a:lnTo>
                    <a:pt x="349" y="0"/>
                  </a:lnTo>
                  <a:cubicBezTo>
                    <a:pt x="164" y="0"/>
                    <a:pt x="0" y="144"/>
                    <a:pt x="0" y="329"/>
                  </a:cubicBezTo>
                  <a:cubicBezTo>
                    <a:pt x="0" y="534"/>
                    <a:pt x="164" y="677"/>
                    <a:pt x="349" y="677"/>
                  </a:cubicBezTo>
                  <a:cubicBezTo>
                    <a:pt x="554" y="677"/>
                    <a:pt x="718" y="534"/>
                    <a:pt x="718" y="329"/>
                  </a:cubicBezTo>
                  <a:cubicBezTo>
                    <a:pt x="718" y="144"/>
                    <a:pt x="554" y="0"/>
                    <a:pt x="34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5" name="Freeform 74">
              <a:extLst>
                <a:ext uri="{FF2B5EF4-FFF2-40B4-BE49-F238E27FC236}">
                  <a16:creationId xmlns:a16="http://schemas.microsoft.com/office/drawing/2014/main" id="{4DD9DDD2-5123-7198-7D80-4E9DD93F0899}"/>
                </a:ext>
              </a:extLst>
            </p:cNvPr>
            <p:cNvSpPr>
              <a:spLocks noChangeArrowheads="1"/>
            </p:cNvSpPr>
            <p:nvPr/>
          </p:nvSpPr>
          <p:spPr bwMode="black">
            <a:xfrm>
              <a:off x="7909957" y="877110"/>
              <a:ext cx="154874" cy="578540"/>
            </a:xfrm>
            <a:custGeom>
              <a:avLst/>
              <a:gdLst>
                <a:gd name="T0" fmla="*/ 533 w 534"/>
                <a:gd name="T1" fmla="*/ 0 h 1992"/>
                <a:gd name="T2" fmla="*/ 0 w 534"/>
                <a:gd name="T3" fmla="*/ 0 h 1992"/>
                <a:gd name="T4" fmla="*/ 0 w 534"/>
                <a:gd name="T5" fmla="*/ 1991 h 1992"/>
                <a:gd name="T6" fmla="*/ 533 w 534"/>
                <a:gd name="T7" fmla="*/ 1991 h 1992"/>
                <a:gd name="T8" fmla="*/ 533 w 534"/>
                <a:gd name="T9" fmla="*/ 0 h 1992"/>
              </a:gdLst>
              <a:ahLst/>
              <a:cxnLst>
                <a:cxn ang="0">
                  <a:pos x="T0" y="T1"/>
                </a:cxn>
                <a:cxn ang="0">
                  <a:pos x="T2" y="T3"/>
                </a:cxn>
                <a:cxn ang="0">
                  <a:pos x="T4" y="T5"/>
                </a:cxn>
                <a:cxn ang="0">
                  <a:pos x="T6" y="T7"/>
                </a:cxn>
                <a:cxn ang="0">
                  <a:pos x="T8" y="T9"/>
                </a:cxn>
              </a:cxnLst>
              <a:rect l="0" t="0" r="r" b="b"/>
              <a:pathLst>
                <a:path w="534" h="1992">
                  <a:moveTo>
                    <a:pt x="533" y="0"/>
                  </a:moveTo>
                  <a:lnTo>
                    <a:pt x="0" y="0"/>
                  </a:lnTo>
                  <a:lnTo>
                    <a:pt x="0" y="1991"/>
                  </a:lnTo>
                  <a:lnTo>
                    <a:pt x="533" y="1991"/>
                  </a:lnTo>
                  <a:lnTo>
                    <a:pt x="533"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6" name="Freeform 75">
              <a:extLst>
                <a:ext uri="{FF2B5EF4-FFF2-40B4-BE49-F238E27FC236}">
                  <a16:creationId xmlns:a16="http://schemas.microsoft.com/office/drawing/2014/main" id="{ED4EFCD5-9214-BC91-C547-4932ED06CA52}"/>
                </a:ext>
              </a:extLst>
            </p:cNvPr>
            <p:cNvSpPr>
              <a:spLocks noChangeArrowheads="1"/>
            </p:cNvSpPr>
            <p:nvPr/>
          </p:nvSpPr>
          <p:spPr bwMode="black">
            <a:xfrm>
              <a:off x="8214586" y="865591"/>
              <a:ext cx="459504" cy="601579"/>
            </a:xfrm>
            <a:custGeom>
              <a:avLst/>
              <a:gdLst>
                <a:gd name="T0" fmla="*/ 0 w 1581"/>
                <a:gd name="T1" fmla="*/ 1806 h 2074"/>
                <a:gd name="T2" fmla="*/ 0 w 1581"/>
                <a:gd name="T3" fmla="*/ 1806 h 2074"/>
                <a:gd name="T4" fmla="*/ 800 w 1581"/>
                <a:gd name="T5" fmla="*/ 2073 h 2074"/>
                <a:gd name="T6" fmla="*/ 1580 w 1581"/>
                <a:gd name="T7" fmla="*/ 1458 h 2074"/>
                <a:gd name="T8" fmla="*/ 615 w 1581"/>
                <a:gd name="T9" fmla="*/ 595 h 2074"/>
                <a:gd name="T10" fmla="*/ 903 w 1581"/>
                <a:gd name="T11" fmla="*/ 451 h 2074"/>
                <a:gd name="T12" fmla="*/ 1272 w 1581"/>
                <a:gd name="T13" fmla="*/ 575 h 2074"/>
                <a:gd name="T14" fmla="*/ 1519 w 1581"/>
                <a:gd name="T15" fmla="*/ 185 h 2074"/>
                <a:gd name="T16" fmla="*/ 862 w 1581"/>
                <a:gd name="T17" fmla="*/ 0 h 2074"/>
                <a:gd name="T18" fmla="*/ 82 w 1581"/>
                <a:gd name="T19" fmla="*/ 615 h 2074"/>
                <a:gd name="T20" fmla="*/ 1046 w 1581"/>
                <a:gd name="T21" fmla="*/ 1437 h 2074"/>
                <a:gd name="T22" fmla="*/ 800 w 1581"/>
                <a:gd name="T23" fmla="*/ 1622 h 2074"/>
                <a:gd name="T24" fmla="*/ 246 w 1581"/>
                <a:gd name="T25" fmla="*/ 1416 h 2074"/>
                <a:gd name="T26" fmla="*/ 0 w 1581"/>
                <a:gd name="T27" fmla="*/ 1806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81" h="2074">
                  <a:moveTo>
                    <a:pt x="0" y="1806"/>
                  </a:moveTo>
                  <a:lnTo>
                    <a:pt x="0" y="1806"/>
                  </a:lnTo>
                  <a:cubicBezTo>
                    <a:pt x="225" y="1971"/>
                    <a:pt x="513" y="2073"/>
                    <a:pt x="800" y="2073"/>
                  </a:cubicBezTo>
                  <a:cubicBezTo>
                    <a:pt x="1211" y="2073"/>
                    <a:pt x="1580" y="1827"/>
                    <a:pt x="1580" y="1458"/>
                  </a:cubicBezTo>
                  <a:cubicBezTo>
                    <a:pt x="1580" y="759"/>
                    <a:pt x="615" y="862"/>
                    <a:pt x="615" y="595"/>
                  </a:cubicBezTo>
                  <a:cubicBezTo>
                    <a:pt x="615" y="493"/>
                    <a:pt x="739" y="451"/>
                    <a:pt x="903" y="451"/>
                  </a:cubicBezTo>
                  <a:cubicBezTo>
                    <a:pt x="1046" y="451"/>
                    <a:pt x="1170" y="513"/>
                    <a:pt x="1272" y="575"/>
                  </a:cubicBezTo>
                  <a:cubicBezTo>
                    <a:pt x="1519" y="185"/>
                    <a:pt x="1519" y="185"/>
                    <a:pt x="1519" y="185"/>
                  </a:cubicBezTo>
                  <a:cubicBezTo>
                    <a:pt x="1396" y="82"/>
                    <a:pt x="1108" y="0"/>
                    <a:pt x="862" y="0"/>
                  </a:cubicBezTo>
                  <a:cubicBezTo>
                    <a:pt x="451" y="0"/>
                    <a:pt x="82" y="226"/>
                    <a:pt x="82" y="615"/>
                  </a:cubicBezTo>
                  <a:cubicBezTo>
                    <a:pt x="82" y="1252"/>
                    <a:pt x="1046" y="1149"/>
                    <a:pt x="1046" y="1437"/>
                  </a:cubicBezTo>
                  <a:cubicBezTo>
                    <a:pt x="1046" y="1540"/>
                    <a:pt x="944" y="1622"/>
                    <a:pt x="800" y="1622"/>
                  </a:cubicBezTo>
                  <a:cubicBezTo>
                    <a:pt x="595" y="1622"/>
                    <a:pt x="389" y="1540"/>
                    <a:pt x="246" y="1416"/>
                  </a:cubicBezTo>
                  <a:lnTo>
                    <a:pt x="0" y="180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7" name="Oval 3">
              <a:extLst>
                <a:ext uri="{FF2B5EF4-FFF2-40B4-BE49-F238E27FC236}">
                  <a16:creationId xmlns:a16="http://schemas.microsoft.com/office/drawing/2014/main" id="{8A7B5B24-AF4C-54D6-DB78-B06BE2197C88}"/>
                </a:ext>
              </a:extLst>
            </p:cNvPr>
            <p:cNvSpPr/>
            <p:nvPr/>
          </p:nvSpPr>
          <p:spPr bwMode="black">
            <a:xfrm>
              <a:off x="1827606" y="865591"/>
              <a:ext cx="612648" cy="603504"/>
            </a:xfrm>
            <a:custGeom>
              <a:avLst/>
              <a:gdLst/>
              <a:ahLst/>
              <a:cxnLst/>
              <a:rect l="l" t="t" r="r" b="b"/>
              <a:pathLst>
                <a:path w="612648" h="603504">
                  <a:moveTo>
                    <a:pt x="306324" y="141732"/>
                  </a:moveTo>
                  <a:cubicBezTo>
                    <a:pt x="222997" y="141732"/>
                    <a:pt x="155448" y="213375"/>
                    <a:pt x="155448" y="301752"/>
                  </a:cubicBezTo>
                  <a:cubicBezTo>
                    <a:pt x="155448" y="390129"/>
                    <a:pt x="222997" y="461772"/>
                    <a:pt x="306324" y="461772"/>
                  </a:cubicBezTo>
                  <a:cubicBezTo>
                    <a:pt x="389651" y="461772"/>
                    <a:pt x="457200" y="390129"/>
                    <a:pt x="457200" y="301752"/>
                  </a:cubicBezTo>
                  <a:cubicBezTo>
                    <a:pt x="457200" y="213375"/>
                    <a:pt x="389651" y="141732"/>
                    <a:pt x="306324" y="141732"/>
                  </a:cubicBezTo>
                  <a:close/>
                  <a:moveTo>
                    <a:pt x="306324" y="0"/>
                  </a:moveTo>
                  <a:cubicBezTo>
                    <a:pt x="475502" y="0"/>
                    <a:pt x="612648" y="135099"/>
                    <a:pt x="612648" y="301752"/>
                  </a:cubicBezTo>
                  <a:cubicBezTo>
                    <a:pt x="612648" y="468405"/>
                    <a:pt x="475502" y="603504"/>
                    <a:pt x="306324" y="603504"/>
                  </a:cubicBezTo>
                  <a:cubicBezTo>
                    <a:pt x="137146" y="603504"/>
                    <a:pt x="0" y="468405"/>
                    <a:pt x="0" y="301752"/>
                  </a:cubicBezTo>
                  <a:cubicBezTo>
                    <a:pt x="0" y="135099"/>
                    <a:pt x="137146" y="0"/>
                    <a:pt x="306324" y="0"/>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176052174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Presenters 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2A965AE-0773-3E34-8D31-5FB1C095AA7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1"/>
            <a:ext cx="12193056" cy="6860625"/>
          </a:xfrm>
          <a:prstGeom prst="rect">
            <a:avLst/>
          </a:prstGeom>
        </p:spPr>
      </p:pic>
      <p:sp>
        <p:nvSpPr>
          <p:cNvPr id="4" name="Picture Placeholder 3"/>
          <p:cNvSpPr>
            <a:spLocks noGrp="1"/>
          </p:cNvSpPr>
          <p:nvPr>
            <p:ph type="pic" sz="quarter" idx="10" hasCustomPrompt="1"/>
          </p:nvPr>
        </p:nvSpPr>
        <p:spPr>
          <a:xfrm>
            <a:off x="487465" y="2344029"/>
            <a:ext cx="2165351" cy="2165351"/>
          </a:xfrm>
          <a:solidFill>
            <a:schemeClr val="bg1"/>
          </a:solidFill>
        </p:spPr>
        <p:txBody>
          <a:bodyPr anchor="ctr">
            <a:normAutofit/>
          </a:bodyPr>
          <a:lstStyle>
            <a:lvl1pPr marL="0" indent="0" algn="ctr">
              <a:buNone/>
              <a:defRPr sz="1600">
                <a:solidFill>
                  <a:schemeClr val="tx1">
                    <a:lumMod val="50000"/>
                    <a:lumOff val="50000"/>
                  </a:schemeClr>
                </a:solidFill>
              </a:defRPr>
            </a:lvl1pPr>
          </a:lstStyle>
          <a:p>
            <a:r>
              <a:rPr lang="en-US" dirty="0"/>
              <a:t>Insert Bio Photo</a:t>
            </a:r>
          </a:p>
        </p:txBody>
      </p:sp>
      <p:sp>
        <p:nvSpPr>
          <p:cNvPr id="22" name="Picture Placeholder 3"/>
          <p:cNvSpPr>
            <a:spLocks noGrp="1"/>
          </p:cNvSpPr>
          <p:nvPr>
            <p:ph type="pic" sz="quarter" idx="11" hasCustomPrompt="1"/>
          </p:nvPr>
        </p:nvSpPr>
        <p:spPr>
          <a:xfrm>
            <a:off x="3336606" y="2344029"/>
            <a:ext cx="2165351" cy="2165351"/>
          </a:xfrm>
          <a:solidFill>
            <a:schemeClr val="bg1"/>
          </a:solidFill>
        </p:spPr>
        <p:txBody>
          <a:bodyPr anchor="ctr">
            <a:normAutofit/>
          </a:bodyPr>
          <a:lstStyle>
            <a:lvl1pPr marL="0" indent="0" algn="ctr">
              <a:buNone/>
              <a:defRPr sz="1600">
                <a:solidFill>
                  <a:schemeClr val="tx1">
                    <a:lumMod val="50000"/>
                    <a:lumOff val="50000"/>
                  </a:schemeClr>
                </a:solidFill>
              </a:defRPr>
            </a:lvl1pPr>
          </a:lstStyle>
          <a:p>
            <a:r>
              <a:rPr lang="en-US" dirty="0"/>
              <a:t>Insert Bio Photo</a:t>
            </a:r>
          </a:p>
        </p:txBody>
      </p:sp>
      <p:sp>
        <p:nvSpPr>
          <p:cNvPr id="26" name="Text Placeholder 25"/>
          <p:cNvSpPr>
            <a:spLocks noGrp="1"/>
          </p:cNvSpPr>
          <p:nvPr>
            <p:ph type="body" sz="quarter" idx="14" hasCustomPrompt="1"/>
          </p:nvPr>
        </p:nvSpPr>
        <p:spPr>
          <a:xfrm>
            <a:off x="486834" y="4638495"/>
            <a:ext cx="2165351" cy="601133"/>
          </a:xfrm>
        </p:spPr>
        <p:txBody>
          <a:bodyPr>
            <a:noAutofit/>
          </a:bodyPr>
          <a:lstStyle>
            <a:lvl1pPr marL="0" indent="0">
              <a:buNone/>
              <a:defRPr sz="1467" b="1" baseline="0">
                <a:solidFill>
                  <a:schemeClr val="bg1"/>
                </a:solidFill>
              </a:defRPr>
            </a:lvl1pPr>
            <a:lvl2pPr marL="306908" indent="0">
              <a:buNone/>
              <a:defRPr sz="1467"/>
            </a:lvl2pPr>
            <a:lvl3pPr marL="613818" indent="0">
              <a:buNone/>
              <a:defRPr sz="1467"/>
            </a:lvl3pPr>
            <a:lvl4pPr marL="910144" indent="0">
              <a:buNone/>
              <a:defRPr sz="1467"/>
            </a:lvl4pPr>
            <a:lvl5pPr marL="1214936" indent="0">
              <a:buNone/>
              <a:defRPr sz="1467"/>
            </a:lvl5pPr>
          </a:lstStyle>
          <a:p>
            <a:pPr lvl="0"/>
            <a:r>
              <a:rPr lang="en-US" dirty="0"/>
              <a:t>Insert Name Here</a:t>
            </a:r>
          </a:p>
        </p:txBody>
      </p:sp>
      <p:sp>
        <p:nvSpPr>
          <p:cNvPr id="27" name="Text Placeholder 25"/>
          <p:cNvSpPr>
            <a:spLocks noGrp="1"/>
          </p:cNvSpPr>
          <p:nvPr>
            <p:ph type="body" sz="quarter" idx="15" hasCustomPrompt="1"/>
          </p:nvPr>
        </p:nvSpPr>
        <p:spPr>
          <a:xfrm>
            <a:off x="3336606" y="4638495"/>
            <a:ext cx="2165351" cy="601133"/>
          </a:xfrm>
        </p:spPr>
        <p:txBody>
          <a:bodyPr>
            <a:noAutofit/>
          </a:bodyPr>
          <a:lstStyle>
            <a:lvl1pPr marL="0" indent="0">
              <a:buNone/>
              <a:defRPr sz="1467" b="1" baseline="0">
                <a:solidFill>
                  <a:schemeClr val="bg1"/>
                </a:solidFill>
              </a:defRPr>
            </a:lvl1pPr>
            <a:lvl2pPr marL="306908" indent="0">
              <a:buNone/>
              <a:defRPr sz="1467"/>
            </a:lvl2pPr>
            <a:lvl3pPr marL="613818" indent="0">
              <a:buNone/>
              <a:defRPr sz="1467"/>
            </a:lvl3pPr>
            <a:lvl4pPr marL="910144" indent="0">
              <a:buNone/>
              <a:defRPr sz="1467"/>
            </a:lvl4pPr>
            <a:lvl5pPr marL="1214936" indent="0">
              <a:buNone/>
              <a:defRPr sz="1467"/>
            </a:lvl5pPr>
          </a:lstStyle>
          <a:p>
            <a:pPr lvl="0"/>
            <a:r>
              <a:rPr lang="en-US" dirty="0"/>
              <a:t>Insert Name Here</a:t>
            </a:r>
          </a:p>
        </p:txBody>
      </p:sp>
      <p:sp>
        <p:nvSpPr>
          <p:cNvPr id="23" name="Rectangle 22"/>
          <p:cNvSpPr/>
          <p:nvPr userDrawn="1"/>
        </p:nvSpPr>
        <p:spPr>
          <a:xfrm>
            <a:off x="487465" y="1314565"/>
            <a:ext cx="2952731" cy="656655"/>
          </a:xfrm>
          <a:prstGeom prst="rect">
            <a:avLst/>
          </a:prstGeom>
        </p:spPr>
        <p:txBody>
          <a:bodyPr wrap="none" lIns="0" tIns="0" rIns="0" bIns="0">
            <a:spAutoFit/>
          </a:bodyPr>
          <a:lstStyle/>
          <a:p>
            <a:r>
              <a:rPr kumimoji="0" lang="en-US" sz="4267" b="1" i="0" u="none" strike="noStrike" kern="1200" cap="none" spc="0" normalizeH="0" baseline="0" noProof="0" dirty="0">
                <a:ln>
                  <a:noFill/>
                </a:ln>
                <a:solidFill>
                  <a:schemeClr val="bg1"/>
                </a:solidFill>
                <a:effectLst/>
                <a:uLnTx/>
                <a:uFillTx/>
                <a:latin typeface="Tahoma"/>
                <a:ea typeface="+mj-ea"/>
                <a:cs typeface="+mj-cs"/>
              </a:rPr>
              <a:t>Presenters</a:t>
            </a:r>
            <a:endParaRPr lang="en-US" sz="4267" dirty="0">
              <a:solidFill>
                <a:schemeClr val="bg1"/>
              </a:solidFill>
            </a:endParaRPr>
          </a:p>
        </p:txBody>
      </p:sp>
      <p:grpSp>
        <p:nvGrpSpPr>
          <p:cNvPr id="3" name="Group 2">
            <a:extLst>
              <a:ext uri="{FF2B5EF4-FFF2-40B4-BE49-F238E27FC236}">
                <a16:creationId xmlns:a16="http://schemas.microsoft.com/office/drawing/2014/main" id="{BA7BC827-B039-FF43-1D6E-A09C1DAB0425}"/>
              </a:ext>
            </a:extLst>
          </p:cNvPr>
          <p:cNvGrpSpPr>
            <a:grpSpLocks noChangeAspect="1"/>
          </p:cNvGrpSpPr>
          <p:nvPr userDrawn="1"/>
        </p:nvGrpSpPr>
        <p:grpSpPr bwMode="black">
          <a:xfrm>
            <a:off x="550437" y="6213987"/>
            <a:ext cx="2165884" cy="317300"/>
            <a:chOff x="838200" y="609600"/>
            <a:chExt cx="7835890" cy="1143000"/>
          </a:xfrm>
          <a:solidFill>
            <a:srgbClr val="FFFFFF"/>
          </a:solidFill>
        </p:grpSpPr>
        <p:sp>
          <p:nvSpPr>
            <p:cNvPr id="5" name="Freeform 62">
              <a:extLst>
                <a:ext uri="{FF2B5EF4-FFF2-40B4-BE49-F238E27FC236}">
                  <a16:creationId xmlns:a16="http://schemas.microsoft.com/office/drawing/2014/main" id="{111F762E-859B-A8F3-F42F-25BEC1059B65}"/>
                </a:ext>
              </a:extLst>
            </p:cNvPr>
            <p:cNvSpPr>
              <a:spLocks noChangeArrowheads="1"/>
            </p:cNvSpPr>
            <p:nvPr/>
          </p:nvSpPr>
          <p:spPr bwMode="black">
            <a:xfrm>
              <a:off x="4597431" y="865591"/>
              <a:ext cx="572140" cy="583660"/>
            </a:xfrm>
            <a:custGeom>
              <a:avLst/>
              <a:gdLst>
                <a:gd name="T0" fmla="*/ 512 w 1970"/>
                <a:gd name="T1" fmla="*/ 41 h 2012"/>
                <a:gd name="T2" fmla="*/ 512 w 1970"/>
                <a:gd name="T3" fmla="*/ 41 h 2012"/>
                <a:gd name="T4" fmla="*/ 0 w 1970"/>
                <a:gd name="T5" fmla="*/ 41 h 2012"/>
                <a:gd name="T6" fmla="*/ 0 w 1970"/>
                <a:gd name="T7" fmla="*/ 2011 h 2012"/>
                <a:gd name="T8" fmla="*/ 532 w 1970"/>
                <a:gd name="T9" fmla="*/ 2011 h 2012"/>
                <a:gd name="T10" fmla="*/ 532 w 1970"/>
                <a:gd name="T11" fmla="*/ 739 h 2012"/>
                <a:gd name="T12" fmla="*/ 1004 w 1970"/>
                <a:gd name="T13" fmla="*/ 493 h 2012"/>
                <a:gd name="T14" fmla="*/ 1312 w 1970"/>
                <a:gd name="T15" fmla="*/ 595 h 2012"/>
                <a:gd name="T16" fmla="*/ 1435 w 1970"/>
                <a:gd name="T17" fmla="*/ 965 h 2012"/>
                <a:gd name="T18" fmla="*/ 1435 w 1970"/>
                <a:gd name="T19" fmla="*/ 2011 h 2012"/>
                <a:gd name="T20" fmla="*/ 1969 w 1970"/>
                <a:gd name="T21" fmla="*/ 2011 h 2012"/>
                <a:gd name="T22" fmla="*/ 1969 w 1970"/>
                <a:gd name="T23" fmla="*/ 1006 h 2012"/>
                <a:gd name="T24" fmla="*/ 1764 w 1970"/>
                <a:gd name="T25" fmla="*/ 308 h 2012"/>
                <a:gd name="T26" fmla="*/ 1066 w 1970"/>
                <a:gd name="T27" fmla="*/ 0 h 2012"/>
                <a:gd name="T28" fmla="*/ 512 w 1970"/>
                <a:gd name="T29" fmla="*/ 349 h 2012"/>
                <a:gd name="T30" fmla="*/ 512 w 1970"/>
                <a:gd name="T31" fmla="*/ 41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0" h="2012">
                  <a:moveTo>
                    <a:pt x="512" y="41"/>
                  </a:moveTo>
                  <a:lnTo>
                    <a:pt x="512" y="41"/>
                  </a:lnTo>
                  <a:cubicBezTo>
                    <a:pt x="0" y="41"/>
                    <a:pt x="0" y="41"/>
                    <a:pt x="0" y="41"/>
                  </a:cubicBezTo>
                  <a:cubicBezTo>
                    <a:pt x="0" y="2011"/>
                    <a:pt x="0" y="2011"/>
                    <a:pt x="0" y="2011"/>
                  </a:cubicBezTo>
                  <a:cubicBezTo>
                    <a:pt x="532" y="2011"/>
                    <a:pt x="532" y="2011"/>
                    <a:pt x="532" y="2011"/>
                  </a:cubicBezTo>
                  <a:cubicBezTo>
                    <a:pt x="532" y="739"/>
                    <a:pt x="532" y="739"/>
                    <a:pt x="532" y="739"/>
                  </a:cubicBezTo>
                  <a:cubicBezTo>
                    <a:pt x="594" y="636"/>
                    <a:pt x="778" y="493"/>
                    <a:pt x="1004" y="493"/>
                  </a:cubicBezTo>
                  <a:cubicBezTo>
                    <a:pt x="1128" y="493"/>
                    <a:pt x="1230" y="533"/>
                    <a:pt x="1312" y="595"/>
                  </a:cubicBezTo>
                  <a:cubicBezTo>
                    <a:pt x="1374" y="677"/>
                    <a:pt x="1435" y="780"/>
                    <a:pt x="1435" y="965"/>
                  </a:cubicBezTo>
                  <a:cubicBezTo>
                    <a:pt x="1435" y="2011"/>
                    <a:pt x="1435" y="2011"/>
                    <a:pt x="1435" y="2011"/>
                  </a:cubicBezTo>
                  <a:cubicBezTo>
                    <a:pt x="1969" y="2011"/>
                    <a:pt x="1969" y="2011"/>
                    <a:pt x="1969" y="2011"/>
                  </a:cubicBezTo>
                  <a:cubicBezTo>
                    <a:pt x="1969" y="1006"/>
                    <a:pt x="1969" y="1006"/>
                    <a:pt x="1969" y="1006"/>
                  </a:cubicBezTo>
                  <a:cubicBezTo>
                    <a:pt x="1969" y="677"/>
                    <a:pt x="1887" y="472"/>
                    <a:pt x="1764" y="308"/>
                  </a:cubicBezTo>
                  <a:cubicBezTo>
                    <a:pt x="1599" y="123"/>
                    <a:pt x="1333" y="0"/>
                    <a:pt x="1066" y="0"/>
                  </a:cubicBezTo>
                  <a:cubicBezTo>
                    <a:pt x="717" y="0"/>
                    <a:pt x="512" y="185"/>
                    <a:pt x="512" y="349"/>
                  </a:cubicBezTo>
                  <a:lnTo>
                    <a:pt x="512" y="4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6" name="Freeform 63">
              <a:extLst>
                <a:ext uri="{FF2B5EF4-FFF2-40B4-BE49-F238E27FC236}">
                  <a16:creationId xmlns:a16="http://schemas.microsoft.com/office/drawing/2014/main" id="{6821F6DC-1A64-03A2-2F20-3062982150D9}"/>
                </a:ext>
              </a:extLst>
            </p:cNvPr>
            <p:cNvSpPr>
              <a:spLocks noChangeArrowheads="1"/>
            </p:cNvSpPr>
            <p:nvPr/>
          </p:nvSpPr>
          <p:spPr bwMode="black">
            <a:xfrm>
              <a:off x="838200" y="697917"/>
              <a:ext cx="852451" cy="756454"/>
            </a:xfrm>
            <a:custGeom>
              <a:avLst/>
              <a:gdLst>
                <a:gd name="T0" fmla="*/ 2525 w 2936"/>
                <a:gd name="T1" fmla="*/ 0 h 2608"/>
                <a:gd name="T2" fmla="*/ 1457 w 2936"/>
                <a:gd name="T3" fmla="*/ 1355 h 2608"/>
                <a:gd name="T4" fmla="*/ 390 w 2936"/>
                <a:gd name="T5" fmla="*/ 0 h 2608"/>
                <a:gd name="T6" fmla="*/ 0 w 2936"/>
                <a:gd name="T7" fmla="*/ 0 h 2608"/>
                <a:gd name="T8" fmla="*/ 0 w 2936"/>
                <a:gd name="T9" fmla="*/ 2607 h 2608"/>
                <a:gd name="T10" fmla="*/ 534 w 2936"/>
                <a:gd name="T11" fmla="*/ 2607 h 2608"/>
                <a:gd name="T12" fmla="*/ 534 w 2936"/>
                <a:gd name="T13" fmla="*/ 944 h 2608"/>
                <a:gd name="T14" fmla="*/ 1273 w 2936"/>
                <a:gd name="T15" fmla="*/ 1909 h 2608"/>
                <a:gd name="T16" fmla="*/ 1662 w 2936"/>
                <a:gd name="T17" fmla="*/ 1909 h 2608"/>
                <a:gd name="T18" fmla="*/ 2401 w 2936"/>
                <a:gd name="T19" fmla="*/ 965 h 2608"/>
                <a:gd name="T20" fmla="*/ 2401 w 2936"/>
                <a:gd name="T21" fmla="*/ 2607 h 2608"/>
                <a:gd name="T22" fmla="*/ 2935 w 2936"/>
                <a:gd name="T23" fmla="*/ 2607 h 2608"/>
                <a:gd name="T24" fmla="*/ 2935 w 2936"/>
                <a:gd name="T25" fmla="*/ 0 h 2608"/>
                <a:gd name="T26" fmla="*/ 2525 w 2936"/>
                <a:gd name="T27" fmla="*/ 0 h 2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36" h="2608">
                  <a:moveTo>
                    <a:pt x="2525" y="0"/>
                  </a:moveTo>
                  <a:lnTo>
                    <a:pt x="1457" y="1355"/>
                  </a:lnTo>
                  <a:lnTo>
                    <a:pt x="390" y="0"/>
                  </a:lnTo>
                  <a:lnTo>
                    <a:pt x="0" y="0"/>
                  </a:lnTo>
                  <a:lnTo>
                    <a:pt x="0" y="2607"/>
                  </a:lnTo>
                  <a:lnTo>
                    <a:pt x="534" y="2607"/>
                  </a:lnTo>
                  <a:lnTo>
                    <a:pt x="534" y="944"/>
                  </a:lnTo>
                  <a:lnTo>
                    <a:pt x="1273" y="1909"/>
                  </a:lnTo>
                  <a:lnTo>
                    <a:pt x="1662" y="1909"/>
                  </a:lnTo>
                  <a:lnTo>
                    <a:pt x="2401" y="965"/>
                  </a:lnTo>
                  <a:lnTo>
                    <a:pt x="2401" y="2607"/>
                  </a:lnTo>
                  <a:lnTo>
                    <a:pt x="2935" y="2607"/>
                  </a:lnTo>
                  <a:lnTo>
                    <a:pt x="2935" y="0"/>
                  </a:lnTo>
                  <a:lnTo>
                    <a:pt x="2525"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7" name="Freeform 66">
              <a:extLst>
                <a:ext uri="{FF2B5EF4-FFF2-40B4-BE49-F238E27FC236}">
                  <a16:creationId xmlns:a16="http://schemas.microsoft.com/office/drawing/2014/main" id="{0F67AD74-4ABE-3845-2A44-E8B62F917A2A}"/>
                </a:ext>
              </a:extLst>
            </p:cNvPr>
            <p:cNvSpPr>
              <a:spLocks noChangeArrowheads="1"/>
            </p:cNvSpPr>
            <p:nvPr/>
          </p:nvSpPr>
          <p:spPr bwMode="black">
            <a:xfrm>
              <a:off x="3829457" y="865591"/>
              <a:ext cx="590059" cy="601579"/>
            </a:xfrm>
            <a:custGeom>
              <a:avLst/>
              <a:gdLst>
                <a:gd name="T0" fmla="*/ 1539 w 2032"/>
                <a:gd name="T1" fmla="*/ 20 h 2074"/>
                <a:gd name="T2" fmla="*/ 1539 w 2032"/>
                <a:gd name="T3" fmla="*/ 20 h 2074"/>
                <a:gd name="T4" fmla="*/ 1539 w 2032"/>
                <a:gd name="T5" fmla="*/ 328 h 2074"/>
                <a:gd name="T6" fmla="*/ 964 w 2032"/>
                <a:gd name="T7" fmla="*/ 0 h 2074"/>
                <a:gd name="T8" fmla="*/ 0 w 2032"/>
                <a:gd name="T9" fmla="*/ 1026 h 2074"/>
                <a:gd name="T10" fmla="*/ 246 w 2032"/>
                <a:gd name="T11" fmla="*/ 1724 h 2074"/>
                <a:gd name="T12" fmla="*/ 985 w 2032"/>
                <a:gd name="T13" fmla="*/ 2073 h 2074"/>
                <a:gd name="T14" fmla="*/ 1539 w 2032"/>
                <a:gd name="T15" fmla="*/ 1724 h 2074"/>
                <a:gd name="T16" fmla="*/ 1539 w 2032"/>
                <a:gd name="T17" fmla="*/ 2032 h 2074"/>
                <a:gd name="T18" fmla="*/ 2031 w 2032"/>
                <a:gd name="T19" fmla="*/ 2032 h 2074"/>
                <a:gd name="T20" fmla="*/ 2031 w 2032"/>
                <a:gd name="T21" fmla="*/ 20 h 2074"/>
                <a:gd name="T22" fmla="*/ 1539 w 2032"/>
                <a:gd name="T23" fmla="*/ 20 h 2074"/>
                <a:gd name="T24" fmla="*/ 1005 w 2032"/>
                <a:gd name="T25" fmla="*/ 1540 h 2074"/>
                <a:gd name="T26" fmla="*/ 1005 w 2032"/>
                <a:gd name="T27" fmla="*/ 1540 h 2074"/>
                <a:gd name="T28" fmla="*/ 513 w 2032"/>
                <a:gd name="T29" fmla="*/ 1026 h 2074"/>
                <a:gd name="T30" fmla="*/ 1005 w 2032"/>
                <a:gd name="T31" fmla="*/ 513 h 2074"/>
                <a:gd name="T32" fmla="*/ 1518 w 2032"/>
                <a:gd name="T33" fmla="*/ 1026 h 2074"/>
                <a:gd name="T34" fmla="*/ 1005 w 2032"/>
                <a:gd name="T35" fmla="*/ 1540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2" h="2074">
                  <a:moveTo>
                    <a:pt x="1539" y="20"/>
                  </a:moveTo>
                  <a:lnTo>
                    <a:pt x="1539" y="20"/>
                  </a:lnTo>
                  <a:cubicBezTo>
                    <a:pt x="1539" y="328"/>
                    <a:pt x="1539" y="328"/>
                    <a:pt x="1539" y="328"/>
                  </a:cubicBezTo>
                  <a:cubicBezTo>
                    <a:pt x="1518" y="185"/>
                    <a:pt x="1334" y="0"/>
                    <a:pt x="964" y="0"/>
                  </a:cubicBezTo>
                  <a:cubicBezTo>
                    <a:pt x="431" y="0"/>
                    <a:pt x="0" y="451"/>
                    <a:pt x="0" y="1026"/>
                  </a:cubicBezTo>
                  <a:cubicBezTo>
                    <a:pt x="0" y="1293"/>
                    <a:pt x="82" y="1540"/>
                    <a:pt x="246" y="1724"/>
                  </a:cubicBezTo>
                  <a:cubicBezTo>
                    <a:pt x="410" y="1929"/>
                    <a:pt x="697" y="2073"/>
                    <a:pt x="985" y="2073"/>
                  </a:cubicBezTo>
                  <a:cubicBezTo>
                    <a:pt x="1334" y="2073"/>
                    <a:pt x="1539" y="1868"/>
                    <a:pt x="1539" y="1724"/>
                  </a:cubicBezTo>
                  <a:cubicBezTo>
                    <a:pt x="1539" y="2032"/>
                    <a:pt x="1539" y="2032"/>
                    <a:pt x="1539" y="2032"/>
                  </a:cubicBezTo>
                  <a:cubicBezTo>
                    <a:pt x="2031" y="2032"/>
                    <a:pt x="2031" y="2032"/>
                    <a:pt x="2031" y="2032"/>
                  </a:cubicBezTo>
                  <a:cubicBezTo>
                    <a:pt x="2031" y="20"/>
                    <a:pt x="2031" y="20"/>
                    <a:pt x="2031" y="20"/>
                  </a:cubicBezTo>
                  <a:lnTo>
                    <a:pt x="1539" y="20"/>
                  </a:lnTo>
                  <a:close/>
                  <a:moveTo>
                    <a:pt x="1005" y="1540"/>
                  </a:moveTo>
                  <a:lnTo>
                    <a:pt x="1005" y="1540"/>
                  </a:lnTo>
                  <a:cubicBezTo>
                    <a:pt x="718" y="1540"/>
                    <a:pt x="513" y="1314"/>
                    <a:pt x="513" y="1026"/>
                  </a:cubicBezTo>
                  <a:cubicBezTo>
                    <a:pt x="513" y="739"/>
                    <a:pt x="718" y="513"/>
                    <a:pt x="1005" y="513"/>
                  </a:cubicBezTo>
                  <a:cubicBezTo>
                    <a:pt x="1314" y="513"/>
                    <a:pt x="1518" y="739"/>
                    <a:pt x="1518" y="1026"/>
                  </a:cubicBezTo>
                  <a:cubicBezTo>
                    <a:pt x="1518" y="1314"/>
                    <a:pt x="1314" y="1540"/>
                    <a:pt x="1005" y="154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8" name="Freeform 67">
              <a:extLst>
                <a:ext uri="{FF2B5EF4-FFF2-40B4-BE49-F238E27FC236}">
                  <a16:creationId xmlns:a16="http://schemas.microsoft.com/office/drawing/2014/main" id="{57FAD1CF-63FD-5C40-F0B9-350DE6104A61}"/>
                </a:ext>
              </a:extLst>
            </p:cNvPr>
            <p:cNvSpPr>
              <a:spLocks noChangeArrowheads="1"/>
            </p:cNvSpPr>
            <p:nvPr/>
          </p:nvSpPr>
          <p:spPr bwMode="black">
            <a:xfrm>
              <a:off x="3096042" y="859191"/>
              <a:ext cx="596459" cy="893409"/>
            </a:xfrm>
            <a:custGeom>
              <a:avLst/>
              <a:gdLst>
                <a:gd name="T0" fmla="*/ 1539 w 2053"/>
                <a:gd name="T1" fmla="*/ 40 h 3079"/>
                <a:gd name="T2" fmla="*/ 1539 w 2053"/>
                <a:gd name="T3" fmla="*/ 40 h 3079"/>
                <a:gd name="T4" fmla="*/ 1539 w 2053"/>
                <a:gd name="T5" fmla="*/ 348 h 3079"/>
                <a:gd name="T6" fmla="*/ 965 w 2053"/>
                <a:gd name="T7" fmla="*/ 0 h 3079"/>
                <a:gd name="T8" fmla="*/ 0 w 2053"/>
                <a:gd name="T9" fmla="*/ 1046 h 3079"/>
                <a:gd name="T10" fmla="*/ 246 w 2053"/>
                <a:gd name="T11" fmla="*/ 1744 h 3079"/>
                <a:gd name="T12" fmla="*/ 985 w 2053"/>
                <a:gd name="T13" fmla="*/ 2093 h 3079"/>
                <a:gd name="T14" fmla="*/ 1518 w 2053"/>
                <a:gd name="T15" fmla="*/ 1744 h 3079"/>
                <a:gd name="T16" fmla="*/ 1518 w 2053"/>
                <a:gd name="T17" fmla="*/ 1970 h 3079"/>
                <a:gd name="T18" fmla="*/ 1396 w 2053"/>
                <a:gd name="T19" fmla="*/ 2442 h 3079"/>
                <a:gd name="T20" fmla="*/ 985 w 2053"/>
                <a:gd name="T21" fmla="*/ 2606 h 3079"/>
                <a:gd name="T22" fmla="*/ 390 w 2053"/>
                <a:gd name="T23" fmla="*/ 2319 h 3079"/>
                <a:gd name="T24" fmla="*/ 61 w 2053"/>
                <a:gd name="T25" fmla="*/ 2668 h 3079"/>
                <a:gd name="T26" fmla="*/ 985 w 2053"/>
                <a:gd name="T27" fmla="*/ 3078 h 3079"/>
                <a:gd name="T28" fmla="*/ 1868 w 2053"/>
                <a:gd name="T29" fmla="*/ 2668 h 3079"/>
                <a:gd name="T30" fmla="*/ 2052 w 2053"/>
                <a:gd name="T31" fmla="*/ 1929 h 3079"/>
                <a:gd name="T32" fmla="*/ 2052 w 2053"/>
                <a:gd name="T33" fmla="*/ 40 h 3079"/>
                <a:gd name="T34" fmla="*/ 1539 w 2053"/>
                <a:gd name="T35" fmla="*/ 40 h 3079"/>
                <a:gd name="T36" fmla="*/ 1026 w 2053"/>
                <a:gd name="T37" fmla="*/ 1560 h 3079"/>
                <a:gd name="T38" fmla="*/ 1026 w 2053"/>
                <a:gd name="T39" fmla="*/ 1560 h 3079"/>
                <a:gd name="T40" fmla="*/ 533 w 2053"/>
                <a:gd name="T41" fmla="*/ 1046 h 3079"/>
                <a:gd name="T42" fmla="*/ 1026 w 2053"/>
                <a:gd name="T43" fmla="*/ 513 h 3079"/>
                <a:gd name="T44" fmla="*/ 1518 w 2053"/>
                <a:gd name="T45" fmla="*/ 1046 h 3079"/>
                <a:gd name="T46" fmla="*/ 1026 w 2053"/>
                <a:gd name="T47" fmla="*/ 1560 h 3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53" h="3079">
                  <a:moveTo>
                    <a:pt x="1539" y="40"/>
                  </a:moveTo>
                  <a:lnTo>
                    <a:pt x="1539" y="40"/>
                  </a:lnTo>
                  <a:cubicBezTo>
                    <a:pt x="1539" y="348"/>
                    <a:pt x="1539" y="348"/>
                    <a:pt x="1539" y="348"/>
                  </a:cubicBezTo>
                  <a:cubicBezTo>
                    <a:pt x="1539" y="205"/>
                    <a:pt x="1334" y="0"/>
                    <a:pt x="965" y="0"/>
                  </a:cubicBezTo>
                  <a:cubicBezTo>
                    <a:pt x="431" y="0"/>
                    <a:pt x="0" y="451"/>
                    <a:pt x="0" y="1046"/>
                  </a:cubicBezTo>
                  <a:cubicBezTo>
                    <a:pt x="0" y="1313"/>
                    <a:pt x="102" y="1560"/>
                    <a:pt x="246" y="1744"/>
                  </a:cubicBezTo>
                  <a:cubicBezTo>
                    <a:pt x="431" y="1949"/>
                    <a:pt x="697" y="2093"/>
                    <a:pt x="985" y="2093"/>
                  </a:cubicBezTo>
                  <a:cubicBezTo>
                    <a:pt x="1334" y="2093"/>
                    <a:pt x="1498" y="1888"/>
                    <a:pt x="1518" y="1744"/>
                  </a:cubicBezTo>
                  <a:cubicBezTo>
                    <a:pt x="1518" y="1970"/>
                    <a:pt x="1518" y="1970"/>
                    <a:pt x="1518" y="1970"/>
                  </a:cubicBezTo>
                  <a:cubicBezTo>
                    <a:pt x="1518" y="2217"/>
                    <a:pt x="1478" y="2339"/>
                    <a:pt x="1396" y="2442"/>
                  </a:cubicBezTo>
                  <a:cubicBezTo>
                    <a:pt x="1313" y="2545"/>
                    <a:pt x="1170" y="2606"/>
                    <a:pt x="985" y="2606"/>
                  </a:cubicBezTo>
                  <a:cubicBezTo>
                    <a:pt x="677" y="2606"/>
                    <a:pt x="492" y="2421"/>
                    <a:pt x="390" y="2319"/>
                  </a:cubicBezTo>
                  <a:cubicBezTo>
                    <a:pt x="61" y="2668"/>
                    <a:pt x="61" y="2668"/>
                    <a:pt x="61" y="2668"/>
                  </a:cubicBezTo>
                  <a:cubicBezTo>
                    <a:pt x="246" y="2894"/>
                    <a:pt x="615" y="3078"/>
                    <a:pt x="985" y="3078"/>
                  </a:cubicBezTo>
                  <a:cubicBezTo>
                    <a:pt x="1375" y="3078"/>
                    <a:pt x="1683" y="2914"/>
                    <a:pt x="1868" y="2668"/>
                  </a:cubicBezTo>
                  <a:cubicBezTo>
                    <a:pt x="1991" y="2504"/>
                    <a:pt x="2052" y="2299"/>
                    <a:pt x="2052" y="1929"/>
                  </a:cubicBezTo>
                  <a:cubicBezTo>
                    <a:pt x="2052" y="40"/>
                    <a:pt x="2052" y="40"/>
                    <a:pt x="2052" y="40"/>
                  </a:cubicBezTo>
                  <a:lnTo>
                    <a:pt x="1539" y="40"/>
                  </a:lnTo>
                  <a:close/>
                  <a:moveTo>
                    <a:pt x="1026" y="1560"/>
                  </a:moveTo>
                  <a:lnTo>
                    <a:pt x="1026" y="1560"/>
                  </a:lnTo>
                  <a:cubicBezTo>
                    <a:pt x="718" y="1560"/>
                    <a:pt x="533" y="1334"/>
                    <a:pt x="533" y="1046"/>
                  </a:cubicBezTo>
                  <a:cubicBezTo>
                    <a:pt x="533" y="759"/>
                    <a:pt x="718" y="513"/>
                    <a:pt x="1026" y="513"/>
                  </a:cubicBezTo>
                  <a:cubicBezTo>
                    <a:pt x="1313" y="513"/>
                    <a:pt x="1518" y="759"/>
                    <a:pt x="1518" y="1046"/>
                  </a:cubicBezTo>
                  <a:cubicBezTo>
                    <a:pt x="1518" y="1334"/>
                    <a:pt x="1313" y="1560"/>
                    <a:pt x="1026" y="156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9" name="Freeform 68">
              <a:extLst>
                <a:ext uri="{FF2B5EF4-FFF2-40B4-BE49-F238E27FC236}">
                  <a16:creationId xmlns:a16="http://schemas.microsoft.com/office/drawing/2014/main" id="{7EEB9CA3-EF85-2C2D-D31E-44FF9A591FB0}"/>
                </a:ext>
              </a:extLst>
            </p:cNvPr>
            <p:cNvSpPr>
              <a:spLocks noChangeArrowheads="1"/>
            </p:cNvSpPr>
            <p:nvPr/>
          </p:nvSpPr>
          <p:spPr bwMode="black">
            <a:xfrm>
              <a:off x="2810612" y="852792"/>
              <a:ext cx="232952" cy="232952"/>
            </a:xfrm>
            <a:custGeom>
              <a:avLst/>
              <a:gdLst>
                <a:gd name="T0" fmla="*/ 801 w 802"/>
                <a:gd name="T1" fmla="*/ 410 h 801"/>
                <a:gd name="T2" fmla="*/ 801 w 802"/>
                <a:gd name="T3" fmla="*/ 410 h 801"/>
                <a:gd name="T4" fmla="*/ 391 w 802"/>
                <a:gd name="T5" fmla="*/ 0 h 801"/>
                <a:gd name="T6" fmla="*/ 0 w 802"/>
                <a:gd name="T7" fmla="*/ 410 h 801"/>
                <a:gd name="T8" fmla="*/ 391 w 802"/>
                <a:gd name="T9" fmla="*/ 800 h 801"/>
                <a:gd name="T10" fmla="*/ 801 w 802"/>
                <a:gd name="T11" fmla="*/ 410 h 801"/>
              </a:gdLst>
              <a:ahLst/>
              <a:cxnLst>
                <a:cxn ang="0">
                  <a:pos x="T0" y="T1"/>
                </a:cxn>
                <a:cxn ang="0">
                  <a:pos x="T2" y="T3"/>
                </a:cxn>
                <a:cxn ang="0">
                  <a:pos x="T4" y="T5"/>
                </a:cxn>
                <a:cxn ang="0">
                  <a:pos x="T6" y="T7"/>
                </a:cxn>
                <a:cxn ang="0">
                  <a:pos x="T8" y="T9"/>
                </a:cxn>
                <a:cxn ang="0">
                  <a:pos x="T10" y="T11"/>
                </a:cxn>
              </a:cxnLst>
              <a:rect l="0" t="0" r="r" b="b"/>
              <a:pathLst>
                <a:path w="802" h="801">
                  <a:moveTo>
                    <a:pt x="801" y="410"/>
                  </a:moveTo>
                  <a:lnTo>
                    <a:pt x="801" y="410"/>
                  </a:lnTo>
                  <a:cubicBezTo>
                    <a:pt x="801" y="185"/>
                    <a:pt x="616" y="0"/>
                    <a:pt x="391" y="0"/>
                  </a:cubicBezTo>
                  <a:cubicBezTo>
                    <a:pt x="185" y="0"/>
                    <a:pt x="0" y="185"/>
                    <a:pt x="0" y="410"/>
                  </a:cubicBezTo>
                  <a:cubicBezTo>
                    <a:pt x="0" y="616"/>
                    <a:pt x="185" y="800"/>
                    <a:pt x="391" y="800"/>
                  </a:cubicBezTo>
                  <a:cubicBezTo>
                    <a:pt x="616" y="800"/>
                    <a:pt x="801" y="616"/>
                    <a:pt x="801" y="41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0" name="Freeform 69">
              <a:extLst>
                <a:ext uri="{FF2B5EF4-FFF2-40B4-BE49-F238E27FC236}">
                  <a16:creationId xmlns:a16="http://schemas.microsoft.com/office/drawing/2014/main" id="{21E49276-4EA5-3DFF-3C9A-D698DDAEC086}"/>
                </a:ext>
              </a:extLst>
            </p:cNvPr>
            <p:cNvSpPr>
              <a:spLocks noChangeArrowheads="1"/>
            </p:cNvSpPr>
            <p:nvPr/>
          </p:nvSpPr>
          <p:spPr bwMode="black">
            <a:xfrm>
              <a:off x="2584060" y="877110"/>
              <a:ext cx="154875" cy="578540"/>
            </a:xfrm>
            <a:custGeom>
              <a:avLst/>
              <a:gdLst>
                <a:gd name="T0" fmla="*/ 534 w 535"/>
                <a:gd name="T1" fmla="*/ 0 h 1992"/>
                <a:gd name="T2" fmla="*/ 0 w 535"/>
                <a:gd name="T3" fmla="*/ 0 h 1992"/>
                <a:gd name="T4" fmla="*/ 0 w 535"/>
                <a:gd name="T5" fmla="*/ 1991 h 1992"/>
                <a:gd name="T6" fmla="*/ 534 w 535"/>
                <a:gd name="T7" fmla="*/ 1991 h 1992"/>
                <a:gd name="T8" fmla="*/ 534 w 535"/>
                <a:gd name="T9" fmla="*/ 0 h 1992"/>
              </a:gdLst>
              <a:ahLst/>
              <a:cxnLst>
                <a:cxn ang="0">
                  <a:pos x="T0" y="T1"/>
                </a:cxn>
                <a:cxn ang="0">
                  <a:pos x="T2" y="T3"/>
                </a:cxn>
                <a:cxn ang="0">
                  <a:pos x="T4" y="T5"/>
                </a:cxn>
                <a:cxn ang="0">
                  <a:pos x="T6" y="T7"/>
                </a:cxn>
                <a:cxn ang="0">
                  <a:pos x="T8" y="T9"/>
                </a:cxn>
              </a:cxnLst>
              <a:rect l="0" t="0" r="r" b="b"/>
              <a:pathLst>
                <a:path w="535" h="1992">
                  <a:moveTo>
                    <a:pt x="534" y="0"/>
                  </a:moveTo>
                  <a:lnTo>
                    <a:pt x="0" y="0"/>
                  </a:lnTo>
                  <a:lnTo>
                    <a:pt x="0" y="1991"/>
                  </a:lnTo>
                  <a:lnTo>
                    <a:pt x="534" y="1991"/>
                  </a:lnTo>
                  <a:lnTo>
                    <a:pt x="534"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1" name="Freeform 70">
              <a:extLst>
                <a:ext uri="{FF2B5EF4-FFF2-40B4-BE49-F238E27FC236}">
                  <a16:creationId xmlns:a16="http://schemas.microsoft.com/office/drawing/2014/main" id="{77547FF8-577C-A6F0-40DA-42BB4EDD650E}"/>
                </a:ext>
              </a:extLst>
            </p:cNvPr>
            <p:cNvSpPr>
              <a:spLocks noChangeArrowheads="1"/>
            </p:cNvSpPr>
            <p:nvPr/>
          </p:nvSpPr>
          <p:spPr bwMode="black">
            <a:xfrm>
              <a:off x="5586836" y="697917"/>
              <a:ext cx="524782" cy="751334"/>
            </a:xfrm>
            <a:custGeom>
              <a:avLst/>
              <a:gdLst>
                <a:gd name="T0" fmla="*/ 554 w 1807"/>
                <a:gd name="T1" fmla="*/ 1847 h 2587"/>
                <a:gd name="T2" fmla="*/ 554 w 1807"/>
                <a:gd name="T3" fmla="*/ 0 h 2587"/>
                <a:gd name="T4" fmla="*/ 0 w 1807"/>
                <a:gd name="T5" fmla="*/ 0 h 2587"/>
                <a:gd name="T6" fmla="*/ 0 w 1807"/>
                <a:gd name="T7" fmla="*/ 2217 h 2587"/>
                <a:gd name="T8" fmla="*/ 0 w 1807"/>
                <a:gd name="T9" fmla="*/ 2381 h 2587"/>
                <a:gd name="T10" fmla="*/ 0 w 1807"/>
                <a:gd name="T11" fmla="*/ 2586 h 2587"/>
                <a:gd name="T12" fmla="*/ 1806 w 1807"/>
                <a:gd name="T13" fmla="*/ 2586 h 2587"/>
                <a:gd name="T14" fmla="*/ 1806 w 1807"/>
                <a:gd name="T15" fmla="*/ 2094 h 2587"/>
                <a:gd name="T16" fmla="*/ 554 w 1807"/>
                <a:gd name="T17" fmla="*/ 2094 h 2587"/>
                <a:gd name="T18" fmla="*/ 554 w 1807"/>
                <a:gd name="T19" fmla="*/ 1847 h 2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7" h="2587">
                  <a:moveTo>
                    <a:pt x="554" y="1847"/>
                  </a:moveTo>
                  <a:lnTo>
                    <a:pt x="554" y="0"/>
                  </a:lnTo>
                  <a:lnTo>
                    <a:pt x="0" y="0"/>
                  </a:lnTo>
                  <a:lnTo>
                    <a:pt x="0" y="2217"/>
                  </a:lnTo>
                  <a:lnTo>
                    <a:pt x="0" y="2381"/>
                  </a:lnTo>
                  <a:lnTo>
                    <a:pt x="0" y="2586"/>
                  </a:lnTo>
                  <a:lnTo>
                    <a:pt x="1806" y="2586"/>
                  </a:lnTo>
                  <a:lnTo>
                    <a:pt x="1806" y="2094"/>
                  </a:lnTo>
                  <a:lnTo>
                    <a:pt x="554" y="2094"/>
                  </a:lnTo>
                  <a:lnTo>
                    <a:pt x="554" y="184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2" name="Freeform 71">
              <a:extLst>
                <a:ext uri="{FF2B5EF4-FFF2-40B4-BE49-F238E27FC236}">
                  <a16:creationId xmlns:a16="http://schemas.microsoft.com/office/drawing/2014/main" id="{B815DB61-43AE-8CC6-AAF5-1488153E20FC}"/>
                </a:ext>
              </a:extLst>
            </p:cNvPr>
            <p:cNvSpPr>
              <a:spLocks noChangeArrowheads="1"/>
            </p:cNvSpPr>
            <p:nvPr/>
          </p:nvSpPr>
          <p:spPr bwMode="black">
            <a:xfrm>
              <a:off x="6188416" y="865591"/>
              <a:ext cx="554221" cy="601579"/>
            </a:xfrm>
            <a:custGeom>
              <a:avLst/>
              <a:gdLst>
                <a:gd name="T0" fmla="*/ 1867 w 1909"/>
                <a:gd name="T1" fmla="*/ 1704 h 2074"/>
                <a:gd name="T2" fmla="*/ 1867 w 1909"/>
                <a:gd name="T3" fmla="*/ 1704 h 2074"/>
                <a:gd name="T4" fmla="*/ 1046 w 1909"/>
                <a:gd name="T5" fmla="*/ 2073 h 2074"/>
                <a:gd name="T6" fmla="*/ 0 w 1909"/>
                <a:gd name="T7" fmla="*/ 1026 h 2074"/>
                <a:gd name="T8" fmla="*/ 985 w 1909"/>
                <a:gd name="T9" fmla="*/ 0 h 2074"/>
                <a:gd name="T10" fmla="*/ 1908 w 1909"/>
                <a:gd name="T11" fmla="*/ 1006 h 2074"/>
                <a:gd name="T12" fmla="*/ 1908 w 1909"/>
                <a:gd name="T13" fmla="*/ 1170 h 2074"/>
                <a:gd name="T14" fmla="*/ 533 w 1909"/>
                <a:gd name="T15" fmla="*/ 1170 h 2074"/>
                <a:gd name="T16" fmla="*/ 1067 w 1909"/>
                <a:gd name="T17" fmla="*/ 1642 h 2074"/>
                <a:gd name="T18" fmla="*/ 1560 w 1909"/>
                <a:gd name="T19" fmla="*/ 1396 h 2074"/>
                <a:gd name="T20" fmla="*/ 1867 w 1909"/>
                <a:gd name="T21" fmla="*/ 1704 h 2074"/>
                <a:gd name="T22" fmla="*/ 1374 w 1909"/>
                <a:gd name="T23" fmla="*/ 780 h 2074"/>
                <a:gd name="T24" fmla="*/ 1374 w 1909"/>
                <a:gd name="T25" fmla="*/ 780 h 2074"/>
                <a:gd name="T26" fmla="*/ 985 w 1909"/>
                <a:gd name="T27" fmla="*/ 431 h 2074"/>
                <a:gd name="T28" fmla="*/ 553 w 1909"/>
                <a:gd name="T29" fmla="*/ 780 h 2074"/>
                <a:gd name="T30" fmla="*/ 1374 w 1909"/>
                <a:gd name="T31" fmla="*/ 780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09" h="2074">
                  <a:moveTo>
                    <a:pt x="1867" y="1704"/>
                  </a:moveTo>
                  <a:lnTo>
                    <a:pt x="1867" y="1704"/>
                  </a:lnTo>
                  <a:cubicBezTo>
                    <a:pt x="1662" y="1929"/>
                    <a:pt x="1354" y="2073"/>
                    <a:pt x="1046" y="2073"/>
                  </a:cubicBezTo>
                  <a:cubicBezTo>
                    <a:pt x="451" y="2073"/>
                    <a:pt x="0" y="1663"/>
                    <a:pt x="0" y="1026"/>
                  </a:cubicBezTo>
                  <a:cubicBezTo>
                    <a:pt x="0" y="472"/>
                    <a:pt x="389" y="0"/>
                    <a:pt x="985" y="0"/>
                  </a:cubicBezTo>
                  <a:cubicBezTo>
                    <a:pt x="1518" y="0"/>
                    <a:pt x="1908" y="451"/>
                    <a:pt x="1908" y="1006"/>
                  </a:cubicBezTo>
                  <a:cubicBezTo>
                    <a:pt x="1908" y="1067"/>
                    <a:pt x="1908" y="1108"/>
                    <a:pt x="1908" y="1170"/>
                  </a:cubicBezTo>
                  <a:cubicBezTo>
                    <a:pt x="533" y="1170"/>
                    <a:pt x="533" y="1170"/>
                    <a:pt x="533" y="1170"/>
                  </a:cubicBezTo>
                  <a:cubicBezTo>
                    <a:pt x="553" y="1437"/>
                    <a:pt x="779" y="1642"/>
                    <a:pt x="1067" y="1642"/>
                  </a:cubicBezTo>
                  <a:cubicBezTo>
                    <a:pt x="1292" y="1642"/>
                    <a:pt x="1457" y="1498"/>
                    <a:pt x="1560" y="1396"/>
                  </a:cubicBezTo>
                  <a:lnTo>
                    <a:pt x="1867" y="1704"/>
                  </a:lnTo>
                  <a:close/>
                  <a:moveTo>
                    <a:pt x="1374" y="780"/>
                  </a:moveTo>
                  <a:lnTo>
                    <a:pt x="1374" y="780"/>
                  </a:lnTo>
                  <a:cubicBezTo>
                    <a:pt x="1354" y="595"/>
                    <a:pt x="1190" y="431"/>
                    <a:pt x="985" y="431"/>
                  </a:cubicBezTo>
                  <a:cubicBezTo>
                    <a:pt x="759" y="431"/>
                    <a:pt x="574" y="595"/>
                    <a:pt x="553" y="780"/>
                  </a:cubicBezTo>
                  <a:lnTo>
                    <a:pt x="1374" y="78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3" name="Freeform 72">
              <a:extLst>
                <a:ext uri="{FF2B5EF4-FFF2-40B4-BE49-F238E27FC236}">
                  <a16:creationId xmlns:a16="http://schemas.microsoft.com/office/drawing/2014/main" id="{7B3E50C8-A90C-4368-9AA1-746883E5EE07}"/>
                </a:ext>
              </a:extLst>
            </p:cNvPr>
            <p:cNvSpPr>
              <a:spLocks noChangeArrowheads="1"/>
            </p:cNvSpPr>
            <p:nvPr/>
          </p:nvSpPr>
          <p:spPr bwMode="black">
            <a:xfrm>
              <a:off x="6796395" y="877110"/>
              <a:ext cx="995806" cy="578540"/>
            </a:xfrm>
            <a:custGeom>
              <a:avLst/>
              <a:gdLst>
                <a:gd name="T0" fmla="*/ 1704 w 3429"/>
                <a:gd name="T1" fmla="*/ 821 h 1992"/>
                <a:gd name="T2" fmla="*/ 2217 w 3429"/>
                <a:gd name="T3" fmla="*/ 1991 h 1992"/>
                <a:gd name="T4" fmla="*/ 2587 w 3429"/>
                <a:gd name="T5" fmla="*/ 1991 h 1992"/>
                <a:gd name="T6" fmla="*/ 3428 w 3429"/>
                <a:gd name="T7" fmla="*/ 0 h 1992"/>
                <a:gd name="T8" fmla="*/ 2874 w 3429"/>
                <a:gd name="T9" fmla="*/ 0 h 1992"/>
                <a:gd name="T10" fmla="*/ 2402 w 3429"/>
                <a:gd name="T11" fmla="*/ 1149 h 1992"/>
                <a:gd name="T12" fmla="*/ 1889 w 3429"/>
                <a:gd name="T13" fmla="*/ 0 h 1992"/>
                <a:gd name="T14" fmla="*/ 1519 w 3429"/>
                <a:gd name="T15" fmla="*/ 0 h 1992"/>
                <a:gd name="T16" fmla="*/ 1027 w 3429"/>
                <a:gd name="T17" fmla="*/ 1149 h 1992"/>
                <a:gd name="T18" fmla="*/ 534 w 3429"/>
                <a:gd name="T19" fmla="*/ 0 h 1992"/>
                <a:gd name="T20" fmla="*/ 0 w 3429"/>
                <a:gd name="T21" fmla="*/ 0 h 1992"/>
                <a:gd name="T22" fmla="*/ 842 w 3429"/>
                <a:gd name="T23" fmla="*/ 1991 h 1992"/>
                <a:gd name="T24" fmla="*/ 1211 w 3429"/>
                <a:gd name="T25" fmla="*/ 1991 h 1992"/>
                <a:gd name="T26" fmla="*/ 1704 w 3429"/>
                <a:gd name="T27" fmla="*/ 821 h 1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29" h="1992">
                  <a:moveTo>
                    <a:pt x="1704" y="821"/>
                  </a:moveTo>
                  <a:lnTo>
                    <a:pt x="2217" y="1991"/>
                  </a:lnTo>
                  <a:lnTo>
                    <a:pt x="2587" y="1991"/>
                  </a:lnTo>
                  <a:lnTo>
                    <a:pt x="3428" y="0"/>
                  </a:lnTo>
                  <a:lnTo>
                    <a:pt x="2874" y="0"/>
                  </a:lnTo>
                  <a:lnTo>
                    <a:pt x="2402" y="1149"/>
                  </a:lnTo>
                  <a:lnTo>
                    <a:pt x="1889" y="0"/>
                  </a:lnTo>
                  <a:lnTo>
                    <a:pt x="1519" y="0"/>
                  </a:lnTo>
                  <a:lnTo>
                    <a:pt x="1027" y="1149"/>
                  </a:lnTo>
                  <a:lnTo>
                    <a:pt x="534" y="0"/>
                  </a:lnTo>
                  <a:lnTo>
                    <a:pt x="0" y="0"/>
                  </a:lnTo>
                  <a:lnTo>
                    <a:pt x="842" y="1991"/>
                  </a:lnTo>
                  <a:lnTo>
                    <a:pt x="1211" y="1991"/>
                  </a:lnTo>
                  <a:lnTo>
                    <a:pt x="1704" y="82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4" name="Freeform 73">
              <a:extLst>
                <a:ext uri="{FF2B5EF4-FFF2-40B4-BE49-F238E27FC236}">
                  <a16:creationId xmlns:a16="http://schemas.microsoft.com/office/drawing/2014/main" id="{6E9CE0FB-6200-E68E-AC55-EC7D142AF6A8}"/>
                </a:ext>
              </a:extLst>
            </p:cNvPr>
            <p:cNvSpPr>
              <a:spLocks noChangeArrowheads="1"/>
            </p:cNvSpPr>
            <p:nvPr/>
          </p:nvSpPr>
          <p:spPr bwMode="black">
            <a:xfrm>
              <a:off x="7886918" y="609600"/>
              <a:ext cx="208632" cy="197113"/>
            </a:xfrm>
            <a:custGeom>
              <a:avLst/>
              <a:gdLst>
                <a:gd name="T0" fmla="*/ 349 w 719"/>
                <a:gd name="T1" fmla="*/ 0 h 678"/>
                <a:gd name="T2" fmla="*/ 349 w 719"/>
                <a:gd name="T3" fmla="*/ 0 h 678"/>
                <a:gd name="T4" fmla="*/ 0 w 719"/>
                <a:gd name="T5" fmla="*/ 329 h 678"/>
                <a:gd name="T6" fmla="*/ 349 w 719"/>
                <a:gd name="T7" fmla="*/ 677 h 678"/>
                <a:gd name="T8" fmla="*/ 718 w 719"/>
                <a:gd name="T9" fmla="*/ 329 h 678"/>
                <a:gd name="T10" fmla="*/ 349 w 719"/>
                <a:gd name="T11" fmla="*/ 0 h 678"/>
              </a:gdLst>
              <a:ahLst/>
              <a:cxnLst>
                <a:cxn ang="0">
                  <a:pos x="T0" y="T1"/>
                </a:cxn>
                <a:cxn ang="0">
                  <a:pos x="T2" y="T3"/>
                </a:cxn>
                <a:cxn ang="0">
                  <a:pos x="T4" y="T5"/>
                </a:cxn>
                <a:cxn ang="0">
                  <a:pos x="T6" y="T7"/>
                </a:cxn>
                <a:cxn ang="0">
                  <a:pos x="T8" y="T9"/>
                </a:cxn>
                <a:cxn ang="0">
                  <a:pos x="T10" y="T11"/>
                </a:cxn>
              </a:cxnLst>
              <a:rect l="0" t="0" r="r" b="b"/>
              <a:pathLst>
                <a:path w="719" h="678">
                  <a:moveTo>
                    <a:pt x="349" y="0"/>
                  </a:moveTo>
                  <a:lnTo>
                    <a:pt x="349" y="0"/>
                  </a:lnTo>
                  <a:cubicBezTo>
                    <a:pt x="164" y="0"/>
                    <a:pt x="0" y="144"/>
                    <a:pt x="0" y="329"/>
                  </a:cubicBezTo>
                  <a:cubicBezTo>
                    <a:pt x="0" y="534"/>
                    <a:pt x="164" y="677"/>
                    <a:pt x="349" y="677"/>
                  </a:cubicBezTo>
                  <a:cubicBezTo>
                    <a:pt x="554" y="677"/>
                    <a:pt x="718" y="534"/>
                    <a:pt x="718" y="329"/>
                  </a:cubicBezTo>
                  <a:cubicBezTo>
                    <a:pt x="718" y="144"/>
                    <a:pt x="554" y="0"/>
                    <a:pt x="34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5" name="Freeform 74">
              <a:extLst>
                <a:ext uri="{FF2B5EF4-FFF2-40B4-BE49-F238E27FC236}">
                  <a16:creationId xmlns:a16="http://schemas.microsoft.com/office/drawing/2014/main" id="{451140CB-630F-DE5C-E591-35B3462248B3}"/>
                </a:ext>
              </a:extLst>
            </p:cNvPr>
            <p:cNvSpPr>
              <a:spLocks noChangeArrowheads="1"/>
            </p:cNvSpPr>
            <p:nvPr/>
          </p:nvSpPr>
          <p:spPr bwMode="black">
            <a:xfrm>
              <a:off x="7909957" y="877110"/>
              <a:ext cx="154874" cy="578540"/>
            </a:xfrm>
            <a:custGeom>
              <a:avLst/>
              <a:gdLst>
                <a:gd name="T0" fmla="*/ 533 w 534"/>
                <a:gd name="T1" fmla="*/ 0 h 1992"/>
                <a:gd name="T2" fmla="*/ 0 w 534"/>
                <a:gd name="T3" fmla="*/ 0 h 1992"/>
                <a:gd name="T4" fmla="*/ 0 w 534"/>
                <a:gd name="T5" fmla="*/ 1991 h 1992"/>
                <a:gd name="T6" fmla="*/ 533 w 534"/>
                <a:gd name="T7" fmla="*/ 1991 h 1992"/>
                <a:gd name="T8" fmla="*/ 533 w 534"/>
                <a:gd name="T9" fmla="*/ 0 h 1992"/>
              </a:gdLst>
              <a:ahLst/>
              <a:cxnLst>
                <a:cxn ang="0">
                  <a:pos x="T0" y="T1"/>
                </a:cxn>
                <a:cxn ang="0">
                  <a:pos x="T2" y="T3"/>
                </a:cxn>
                <a:cxn ang="0">
                  <a:pos x="T4" y="T5"/>
                </a:cxn>
                <a:cxn ang="0">
                  <a:pos x="T6" y="T7"/>
                </a:cxn>
                <a:cxn ang="0">
                  <a:pos x="T8" y="T9"/>
                </a:cxn>
              </a:cxnLst>
              <a:rect l="0" t="0" r="r" b="b"/>
              <a:pathLst>
                <a:path w="534" h="1992">
                  <a:moveTo>
                    <a:pt x="533" y="0"/>
                  </a:moveTo>
                  <a:lnTo>
                    <a:pt x="0" y="0"/>
                  </a:lnTo>
                  <a:lnTo>
                    <a:pt x="0" y="1991"/>
                  </a:lnTo>
                  <a:lnTo>
                    <a:pt x="533" y="1991"/>
                  </a:lnTo>
                  <a:lnTo>
                    <a:pt x="533"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6" name="Freeform 75">
              <a:extLst>
                <a:ext uri="{FF2B5EF4-FFF2-40B4-BE49-F238E27FC236}">
                  <a16:creationId xmlns:a16="http://schemas.microsoft.com/office/drawing/2014/main" id="{FDADF85C-9145-4DB1-ECBF-8087997E6EE6}"/>
                </a:ext>
              </a:extLst>
            </p:cNvPr>
            <p:cNvSpPr>
              <a:spLocks noChangeArrowheads="1"/>
            </p:cNvSpPr>
            <p:nvPr/>
          </p:nvSpPr>
          <p:spPr bwMode="black">
            <a:xfrm>
              <a:off x="8214586" y="865591"/>
              <a:ext cx="459504" cy="601579"/>
            </a:xfrm>
            <a:custGeom>
              <a:avLst/>
              <a:gdLst>
                <a:gd name="T0" fmla="*/ 0 w 1581"/>
                <a:gd name="T1" fmla="*/ 1806 h 2074"/>
                <a:gd name="T2" fmla="*/ 0 w 1581"/>
                <a:gd name="T3" fmla="*/ 1806 h 2074"/>
                <a:gd name="T4" fmla="*/ 800 w 1581"/>
                <a:gd name="T5" fmla="*/ 2073 h 2074"/>
                <a:gd name="T6" fmla="*/ 1580 w 1581"/>
                <a:gd name="T7" fmla="*/ 1458 h 2074"/>
                <a:gd name="T8" fmla="*/ 615 w 1581"/>
                <a:gd name="T9" fmla="*/ 595 h 2074"/>
                <a:gd name="T10" fmla="*/ 903 w 1581"/>
                <a:gd name="T11" fmla="*/ 451 h 2074"/>
                <a:gd name="T12" fmla="*/ 1272 w 1581"/>
                <a:gd name="T13" fmla="*/ 575 h 2074"/>
                <a:gd name="T14" fmla="*/ 1519 w 1581"/>
                <a:gd name="T15" fmla="*/ 185 h 2074"/>
                <a:gd name="T16" fmla="*/ 862 w 1581"/>
                <a:gd name="T17" fmla="*/ 0 h 2074"/>
                <a:gd name="T18" fmla="*/ 82 w 1581"/>
                <a:gd name="T19" fmla="*/ 615 h 2074"/>
                <a:gd name="T20" fmla="*/ 1046 w 1581"/>
                <a:gd name="T21" fmla="*/ 1437 h 2074"/>
                <a:gd name="T22" fmla="*/ 800 w 1581"/>
                <a:gd name="T23" fmla="*/ 1622 h 2074"/>
                <a:gd name="T24" fmla="*/ 246 w 1581"/>
                <a:gd name="T25" fmla="*/ 1416 h 2074"/>
                <a:gd name="T26" fmla="*/ 0 w 1581"/>
                <a:gd name="T27" fmla="*/ 1806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81" h="2074">
                  <a:moveTo>
                    <a:pt x="0" y="1806"/>
                  </a:moveTo>
                  <a:lnTo>
                    <a:pt x="0" y="1806"/>
                  </a:lnTo>
                  <a:cubicBezTo>
                    <a:pt x="225" y="1971"/>
                    <a:pt x="513" y="2073"/>
                    <a:pt x="800" y="2073"/>
                  </a:cubicBezTo>
                  <a:cubicBezTo>
                    <a:pt x="1211" y="2073"/>
                    <a:pt x="1580" y="1827"/>
                    <a:pt x="1580" y="1458"/>
                  </a:cubicBezTo>
                  <a:cubicBezTo>
                    <a:pt x="1580" y="759"/>
                    <a:pt x="615" y="862"/>
                    <a:pt x="615" y="595"/>
                  </a:cubicBezTo>
                  <a:cubicBezTo>
                    <a:pt x="615" y="493"/>
                    <a:pt x="739" y="451"/>
                    <a:pt x="903" y="451"/>
                  </a:cubicBezTo>
                  <a:cubicBezTo>
                    <a:pt x="1046" y="451"/>
                    <a:pt x="1170" y="513"/>
                    <a:pt x="1272" y="575"/>
                  </a:cubicBezTo>
                  <a:cubicBezTo>
                    <a:pt x="1519" y="185"/>
                    <a:pt x="1519" y="185"/>
                    <a:pt x="1519" y="185"/>
                  </a:cubicBezTo>
                  <a:cubicBezTo>
                    <a:pt x="1396" y="82"/>
                    <a:pt x="1108" y="0"/>
                    <a:pt x="862" y="0"/>
                  </a:cubicBezTo>
                  <a:cubicBezTo>
                    <a:pt x="451" y="0"/>
                    <a:pt x="82" y="226"/>
                    <a:pt x="82" y="615"/>
                  </a:cubicBezTo>
                  <a:cubicBezTo>
                    <a:pt x="82" y="1252"/>
                    <a:pt x="1046" y="1149"/>
                    <a:pt x="1046" y="1437"/>
                  </a:cubicBezTo>
                  <a:cubicBezTo>
                    <a:pt x="1046" y="1540"/>
                    <a:pt x="944" y="1622"/>
                    <a:pt x="800" y="1622"/>
                  </a:cubicBezTo>
                  <a:cubicBezTo>
                    <a:pt x="595" y="1622"/>
                    <a:pt x="389" y="1540"/>
                    <a:pt x="246" y="1416"/>
                  </a:cubicBezTo>
                  <a:lnTo>
                    <a:pt x="0" y="180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7" name="Oval 3">
              <a:extLst>
                <a:ext uri="{FF2B5EF4-FFF2-40B4-BE49-F238E27FC236}">
                  <a16:creationId xmlns:a16="http://schemas.microsoft.com/office/drawing/2014/main" id="{418CFE3B-B1BD-638E-E074-90EB4875522E}"/>
                </a:ext>
              </a:extLst>
            </p:cNvPr>
            <p:cNvSpPr/>
            <p:nvPr/>
          </p:nvSpPr>
          <p:spPr bwMode="black">
            <a:xfrm>
              <a:off x="1827606" y="865591"/>
              <a:ext cx="612648" cy="603504"/>
            </a:xfrm>
            <a:custGeom>
              <a:avLst/>
              <a:gdLst/>
              <a:ahLst/>
              <a:cxnLst/>
              <a:rect l="l" t="t" r="r" b="b"/>
              <a:pathLst>
                <a:path w="612648" h="603504">
                  <a:moveTo>
                    <a:pt x="306324" y="141732"/>
                  </a:moveTo>
                  <a:cubicBezTo>
                    <a:pt x="222997" y="141732"/>
                    <a:pt x="155448" y="213375"/>
                    <a:pt x="155448" y="301752"/>
                  </a:cubicBezTo>
                  <a:cubicBezTo>
                    <a:pt x="155448" y="390129"/>
                    <a:pt x="222997" y="461772"/>
                    <a:pt x="306324" y="461772"/>
                  </a:cubicBezTo>
                  <a:cubicBezTo>
                    <a:pt x="389651" y="461772"/>
                    <a:pt x="457200" y="390129"/>
                    <a:pt x="457200" y="301752"/>
                  </a:cubicBezTo>
                  <a:cubicBezTo>
                    <a:pt x="457200" y="213375"/>
                    <a:pt x="389651" y="141732"/>
                    <a:pt x="306324" y="141732"/>
                  </a:cubicBezTo>
                  <a:close/>
                  <a:moveTo>
                    <a:pt x="306324" y="0"/>
                  </a:moveTo>
                  <a:cubicBezTo>
                    <a:pt x="475502" y="0"/>
                    <a:pt x="612648" y="135099"/>
                    <a:pt x="612648" y="301752"/>
                  </a:cubicBezTo>
                  <a:cubicBezTo>
                    <a:pt x="612648" y="468405"/>
                    <a:pt x="475502" y="603504"/>
                    <a:pt x="306324" y="603504"/>
                  </a:cubicBezTo>
                  <a:cubicBezTo>
                    <a:pt x="137146" y="603504"/>
                    <a:pt x="0" y="468405"/>
                    <a:pt x="0" y="301752"/>
                  </a:cubicBezTo>
                  <a:cubicBezTo>
                    <a:pt x="0" y="135099"/>
                    <a:pt x="137146" y="0"/>
                    <a:pt x="306324" y="0"/>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286583483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Presenters 3">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D3C4CCD-18D5-4E08-7761-99E771EBCA9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1"/>
            <a:ext cx="12193056" cy="6860625"/>
          </a:xfrm>
          <a:prstGeom prst="rect">
            <a:avLst/>
          </a:prstGeom>
        </p:spPr>
      </p:pic>
      <p:sp>
        <p:nvSpPr>
          <p:cNvPr id="4" name="Picture Placeholder 3"/>
          <p:cNvSpPr>
            <a:spLocks noGrp="1"/>
          </p:cNvSpPr>
          <p:nvPr>
            <p:ph type="pic" sz="quarter" idx="10" hasCustomPrompt="1"/>
          </p:nvPr>
        </p:nvSpPr>
        <p:spPr>
          <a:xfrm>
            <a:off x="487465" y="2344029"/>
            <a:ext cx="2165351" cy="2165351"/>
          </a:xfrm>
          <a:solidFill>
            <a:schemeClr val="bg1"/>
          </a:solidFill>
        </p:spPr>
        <p:txBody>
          <a:bodyPr anchor="ctr">
            <a:normAutofit/>
          </a:bodyPr>
          <a:lstStyle>
            <a:lvl1pPr marL="0" indent="0" algn="ctr">
              <a:buNone/>
              <a:defRPr sz="1600">
                <a:solidFill>
                  <a:schemeClr val="tx1">
                    <a:lumMod val="50000"/>
                    <a:lumOff val="50000"/>
                  </a:schemeClr>
                </a:solidFill>
              </a:defRPr>
            </a:lvl1pPr>
          </a:lstStyle>
          <a:p>
            <a:r>
              <a:rPr lang="en-US" dirty="0"/>
              <a:t>Insert Bio Photo</a:t>
            </a:r>
          </a:p>
        </p:txBody>
      </p:sp>
      <p:sp>
        <p:nvSpPr>
          <p:cNvPr id="22" name="Picture Placeholder 3"/>
          <p:cNvSpPr>
            <a:spLocks noGrp="1"/>
          </p:cNvSpPr>
          <p:nvPr>
            <p:ph type="pic" sz="quarter" idx="11" hasCustomPrompt="1"/>
          </p:nvPr>
        </p:nvSpPr>
        <p:spPr>
          <a:xfrm>
            <a:off x="3336606" y="2344029"/>
            <a:ext cx="2165351" cy="2165351"/>
          </a:xfrm>
          <a:solidFill>
            <a:schemeClr val="bg1"/>
          </a:solidFill>
        </p:spPr>
        <p:txBody>
          <a:bodyPr anchor="ctr">
            <a:normAutofit/>
          </a:bodyPr>
          <a:lstStyle>
            <a:lvl1pPr marL="0" indent="0" algn="ctr">
              <a:buNone/>
              <a:defRPr sz="1600">
                <a:solidFill>
                  <a:schemeClr val="tx1">
                    <a:lumMod val="50000"/>
                    <a:lumOff val="50000"/>
                  </a:schemeClr>
                </a:solidFill>
              </a:defRPr>
            </a:lvl1pPr>
          </a:lstStyle>
          <a:p>
            <a:r>
              <a:rPr lang="en-US" dirty="0"/>
              <a:t>Insert Bio Photo</a:t>
            </a:r>
          </a:p>
        </p:txBody>
      </p:sp>
      <p:sp>
        <p:nvSpPr>
          <p:cNvPr id="23" name="Picture Placeholder 3"/>
          <p:cNvSpPr>
            <a:spLocks noGrp="1"/>
          </p:cNvSpPr>
          <p:nvPr>
            <p:ph type="pic" sz="quarter" idx="12" hasCustomPrompt="1"/>
          </p:nvPr>
        </p:nvSpPr>
        <p:spPr>
          <a:xfrm>
            <a:off x="6185747" y="2344029"/>
            <a:ext cx="2165351" cy="2165351"/>
          </a:xfrm>
          <a:solidFill>
            <a:schemeClr val="bg1"/>
          </a:solidFill>
        </p:spPr>
        <p:txBody>
          <a:bodyPr anchor="ctr">
            <a:normAutofit/>
          </a:bodyPr>
          <a:lstStyle>
            <a:lvl1pPr marL="0" indent="0" algn="ctr">
              <a:buNone/>
              <a:defRPr sz="1600">
                <a:solidFill>
                  <a:schemeClr val="tx1">
                    <a:lumMod val="50000"/>
                    <a:lumOff val="50000"/>
                  </a:schemeClr>
                </a:solidFill>
              </a:defRPr>
            </a:lvl1pPr>
          </a:lstStyle>
          <a:p>
            <a:r>
              <a:rPr lang="en-US" dirty="0"/>
              <a:t>Insert Bio Photo</a:t>
            </a:r>
          </a:p>
        </p:txBody>
      </p:sp>
      <p:sp>
        <p:nvSpPr>
          <p:cNvPr id="26" name="Text Placeholder 25"/>
          <p:cNvSpPr>
            <a:spLocks noGrp="1"/>
          </p:cNvSpPr>
          <p:nvPr>
            <p:ph type="body" sz="quarter" idx="14" hasCustomPrompt="1"/>
          </p:nvPr>
        </p:nvSpPr>
        <p:spPr>
          <a:xfrm>
            <a:off x="486834" y="4638495"/>
            <a:ext cx="2165351" cy="601133"/>
          </a:xfrm>
        </p:spPr>
        <p:txBody>
          <a:bodyPr>
            <a:noAutofit/>
          </a:bodyPr>
          <a:lstStyle>
            <a:lvl1pPr marL="0" indent="0">
              <a:buNone/>
              <a:defRPr sz="1467" b="1" baseline="0">
                <a:solidFill>
                  <a:schemeClr val="bg1"/>
                </a:solidFill>
              </a:defRPr>
            </a:lvl1pPr>
            <a:lvl2pPr marL="306908" indent="0">
              <a:buNone/>
              <a:defRPr sz="1467"/>
            </a:lvl2pPr>
            <a:lvl3pPr marL="613818" indent="0">
              <a:buNone/>
              <a:defRPr sz="1467"/>
            </a:lvl3pPr>
            <a:lvl4pPr marL="910144" indent="0">
              <a:buNone/>
              <a:defRPr sz="1467"/>
            </a:lvl4pPr>
            <a:lvl5pPr marL="1214936" indent="0">
              <a:buNone/>
              <a:defRPr sz="1467"/>
            </a:lvl5pPr>
          </a:lstStyle>
          <a:p>
            <a:pPr lvl="0"/>
            <a:r>
              <a:rPr lang="en-US" dirty="0"/>
              <a:t>Insert Name Here</a:t>
            </a:r>
          </a:p>
        </p:txBody>
      </p:sp>
      <p:sp>
        <p:nvSpPr>
          <p:cNvPr id="27" name="Text Placeholder 25"/>
          <p:cNvSpPr>
            <a:spLocks noGrp="1"/>
          </p:cNvSpPr>
          <p:nvPr>
            <p:ph type="body" sz="quarter" idx="15" hasCustomPrompt="1"/>
          </p:nvPr>
        </p:nvSpPr>
        <p:spPr>
          <a:xfrm>
            <a:off x="3336606" y="4638495"/>
            <a:ext cx="2165351" cy="601133"/>
          </a:xfrm>
        </p:spPr>
        <p:txBody>
          <a:bodyPr>
            <a:noAutofit/>
          </a:bodyPr>
          <a:lstStyle>
            <a:lvl1pPr marL="0" indent="0">
              <a:buNone/>
              <a:defRPr sz="1467" b="1" baseline="0">
                <a:solidFill>
                  <a:schemeClr val="bg1"/>
                </a:solidFill>
              </a:defRPr>
            </a:lvl1pPr>
            <a:lvl2pPr marL="306908" indent="0">
              <a:buNone/>
              <a:defRPr sz="1467"/>
            </a:lvl2pPr>
            <a:lvl3pPr marL="613818" indent="0">
              <a:buNone/>
              <a:defRPr sz="1467"/>
            </a:lvl3pPr>
            <a:lvl4pPr marL="910144" indent="0">
              <a:buNone/>
              <a:defRPr sz="1467"/>
            </a:lvl4pPr>
            <a:lvl5pPr marL="1214936" indent="0">
              <a:buNone/>
              <a:defRPr sz="1467"/>
            </a:lvl5pPr>
          </a:lstStyle>
          <a:p>
            <a:pPr lvl="0"/>
            <a:r>
              <a:rPr lang="en-US" dirty="0"/>
              <a:t>Insert Name Here</a:t>
            </a:r>
          </a:p>
        </p:txBody>
      </p:sp>
      <p:sp>
        <p:nvSpPr>
          <p:cNvPr id="28" name="Text Placeholder 25"/>
          <p:cNvSpPr>
            <a:spLocks noGrp="1"/>
          </p:cNvSpPr>
          <p:nvPr>
            <p:ph type="body" sz="quarter" idx="16" hasCustomPrompt="1"/>
          </p:nvPr>
        </p:nvSpPr>
        <p:spPr>
          <a:xfrm>
            <a:off x="6185747" y="4638495"/>
            <a:ext cx="2165351" cy="601133"/>
          </a:xfrm>
        </p:spPr>
        <p:txBody>
          <a:bodyPr>
            <a:noAutofit/>
          </a:bodyPr>
          <a:lstStyle>
            <a:lvl1pPr marL="0" indent="0">
              <a:buNone/>
              <a:defRPr sz="1467" b="1" baseline="0">
                <a:solidFill>
                  <a:schemeClr val="bg1"/>
                </a:solidFill>
              </a:defRPr>
            </a:lvl1pPr>
            <a:lvl2pPr marL="306908" indent="0">
              <a:buNone/>
              <a:defRPr sz="1467"/>
            </a:lvl2pPr>
            <a:lvl3pPr marL="613818" indent="0">
              <a:buNone/>
              <a:defRPr sz="1467"/>
            </a:lvl3pPr>
            <a:lvl4pPr marL="910144" indent="0">
              <a:buNone/>
              <a:defRPr sz="1467"/>
            </a:lvl4pPr>
            <a:lvl5pPr marL="1214936" indent="0">
              <a:buNone/>
              <a:defRPr sz="1467"/>
            </a:lvl5pPr>
          </a:lstStyle>
          <a:p>
            <a:pPr lvl="0"/>
            <a:r>
              <a:rPr lang="en-US" dirty="0"/>
              <a:t>Insert Name Here</a:t>
            </a:r>
          </a:p>
        </p:txBody>
      </p:sp>
      <p:sp>
        <p:nvSpPr>
          <p:cNvPr id="29" name="Rectangle 28"/>
          <p:cNvSpPr/>
          <p:nvPr userDrawn="1"/>
        </p:nvSpPr>
        <p:spPr>
          <a:xfrm>
            <a:off x="487465" y="1314565"/>
            <a:ext cx="2952731" cy="656655"/>
          </a:xfrm>
          <a:prstGeom prst="rect">
            <a:avLst/>
          </a:prstGeom>
        </p:spPr>
        <p:txBody>
          <a:bodyPr wrap="none" lIns="0" tIns="0" rIns="0" bIns="0">
            <a:spAutoFit/>
          </a:bodyPr>
          <a:lstStyle/>
          <a:p>
            <a:r>
              <a:rPr kumimoji="0" lang="en-US" sz="4267" b="1" i="0" u="none" strike="noStrike" kern="1200" cap="none" spc="0" normalizeH="0" baseline="0" noProof="0" dirty="0">
                <a:ln>
                  <a:noFill/>
                </a:ln>
                <a:solidFill>
                  <a:schemeClr val="bg1"/>
                </a:solidFill>
                <a:effectLst/>
                <a:uLnTx/>
                <a:uFillTx/>
                <a:latin typeface="Tahoma"/>
                <a:ea typeface="+mj-ea"/>
                <a:cs typeface="+mj-cs"/>
              </a:rPr>
              <a:t>Presenters</a:t>
            </a:r>
            <a:endParaRPr lang="en-US" sz="4267" dirty="0">
              <a:solidFill>
                <a:schemeClr val="bg1"/>
              </a:solidFill>
            </a:endParaRPr>
          </a:p>
        </p:txBody>
      </p:sp>
      <p:grpSp>
        <p:nvGrpSpPr>
          <p:cNvPr id="3" name="Group 2">
            <a:extLst>
              <a:ext uri="{FF2B5EF4-FFF2-40B4-BE49-F238E27FC236}">
                <a16:creationId xmlns:a16="http://schemas.microsoft.com/office/drawing/2014/main" id="{EE0DBB61-59A7-D94C-09B7-A24A07EFE59D}"/>
              </a:ext>
            </a:extLst>
          </p:cNvPr>
          <p:cNvGrpSpPr>
            <a:grpSpLocks noChangeAspect="1"/>
          </p:cNvGrpSpPr>
          <p:nvPr userDrawn="1"/>
        </p:nvGrpSpPr>
        <p:grpSpPr bwMode="black">
          <a:xfrm>
            <a:off x="550437" y="6213987"/>
            <a:ext cx="2165884" cy="317300"/>
            <a:chOff x="838200" y="609600"/>
            <a:chExt cx="7835890" cy="1143000"/>
          </a:xfrm>
          <a:solidFill>
            <a:srgbClr val="FFFFFF"/>
          </a:solidFill>
        </p:grpSpPr>
        <p:sp>
          <p:nvSpPr>
            <p:cNvPr id="5" name="Freeform 62">
              <a:extLst>
                <a:ext uri="{FF2B5EF4-FFF2-40B4-BE49-F238E27FC236}">
                  <a16:creationId xmlns:a16="http://schemas.microsoft.com/office/drawing/2014/main" id="{B54D6EA0-7415-665E-30F2-1099A21F7192}"/>
                </a:ext>
              </a:extLst>
            </p:cNvPr>
            <p:cNvSpPr>
              <a:spLocks noChangeArrowheads="1"/>
            </p:cNvSpPr>
            <p:nvPr/>
          </p:nvSpPr>
          <p:spPr bwMode="black">
            <a:xfrm>
              <a:off x="4597431" y="865591"/>
              <a:ext cx="572140" cy="583660"/>
            </a:xfrm>
            <a:custGeom>
              <a:avLst/>
              <a:gdLst>
                <a:gd name="T0" fmla="*/ 512 w 1970"/>
                <a:gd name="T1" fmla="*/ 41 h 2012"/>
                <a:gd name="T2" fmla="*/ 512 w 1970"/>
                <a:gd name="T3" fmla="*/ 41 h 2012"/>
                <a:gd name="T4" fmla="*/ 0 w 1970"/>
                <a:gd name="T5" fmla="*/ 41 h 2012"/>
                <a:gd name="T6" fmla="*/ 0 w 1970"/>
                <a:gd name="T7" fmla="*/ 2011 h 2012"/>
                <a:gd name="T8" fmla="*/ 532 w 1970"/>
                <a:gd name="T9" fmla="*/ 2011 h 2012"/>
                <a:gd name="T10" fmla="*/ 532 w 1970"/>
                <a:gd name="T11" fmla="*/ 739 h 2012"/>
                <a:gd name="T12" fmla="*/ 1004 w 1970"/>
                <a:gd name="T13" fmla="*/ 493 h 2012"/>
                <a:gd name="T14" fmla="*/ 1312 w 1970"/>
                <a:gd name="T15" fmla="*/ 595 h 2012"/>
                <a:gd name="T16" fmla="*/ 1435 w 1970"/>
                <a:gd name="T17" fmla="*/ 965 h 2012"/>
                <a:gd name="T18" fmla="*/ 1435 w 1970"/>
                <a:gd name="T19" fmla="*/ 2011 h 2012"/>
                <a:gd name="T20" fmla="*/ 1969 w 1970"/>
                <a:gd name="T21" fmla="*/ 2011 h 2012"/>
                <a:gd name="T22" fmla="*/ 1969 w 1970"/>
                <a:gd name="T23" fmla="*/ 1006 h 2012"/>
                <a:gd name="T24" fmla="*/ 1764 w 1970"/>
                <a:gd name="T25" fmla="*/ 308 h 2012"/>
                <a:gd name="T26" fmla="*/ 1066 w 1970"/>
                <a:gd name="T27" fmla="*/ 0 h 2012"/>
                <a:gd name="T28" fmla="*/ 512 w 1970"/>
                <a:gd name="T29" fmla="*/ 349 h 2012"/>
                <a:gd name="T30" fmla="*/ 512 w 1970"/>
                <a:gd name="T31" fmla="*/ 41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0" h="2012">
                  <a:moveTo>
                    <a:pt x="512" y="41"/>
                  </a:moveTo>
                  <a:lnTo>
                    <a:pt x="512" y="41"/>
                  </a:lnTo>
                  <a:cubicBezTo>
                    <a:pt x="0" y="41"/>
                    <a:pt x="0" y="41"/>
                    <a:pt x="0" y="41"/>
                  </a:cubicBezTo>
                  <a:cubicBezTo>
                    <a:pt x="0" y="2011"/>
                    <a:pt x="0" y="2011"/>
                    <a:pt x="0" y="2011"/>
                  </a:cubicBezTo>
                  <a:cubicBezTo>
                    <a:pt x="532" y="2011"/>
                    <a:pt x="532" y="2011"/>
                    <a:pt x="532" y="2011"/>
                  </a:cubicBezTo>
                  <a:cubicBezTo>
                    <a:pt x="532" y="739"/>
                    <a:pt x="532" y="739"/>
                    <a:pt x="532" y="739"/>
                  </a:cubicBezTo>
                  <a:cubicBezTo>
                    <a:pt x="594" y="636"/>
                    <a:pt x="778" y="493"/>
                    <a:pt x="1004" y="493"/>
                  </a:cubicBezTo>
                  <a:cubicBezTo>
                    <a:pt x="1128" y="493"/>
                    <a:pt x="1230" y="533"/>
                    <a:pt x="1312" y="595"/>
                  </a:cubicBezTo>
                  <a:cubicBezTo>
                    <a:pt x="1374" y="677"/>
                    <a:pt x="1435" y="780"/>
                    <a:pt x="1435" y="965"/>
                  </a:cubicBezTo>
                  <a:cubicBezTo>
                    <a:pt x="1435" y="2011"/>
                    <a:pt x="1435" y="2011"/>
                    <a:pt x="1435" y="2011"/>
                  </a:cubicBezTo>
                  <a:cubicBezTo>
                    <a:pt x="1969" y="2011"/>
                    <a:pt x="1969" y="2011"/>
                    <a:pt x="1969" y="2011"/>
                  </a:cubicBezTo>
                  <a:cubicBezTo>
                    <a:pt x="1969" y="1006"/>
                    <a:pt x="1969" y="1006"/>
                    <a:pt x="1969" y="1006"/>
                  </a:cubicBezTo>
                  <a:cubicBezTo>
                    <a:pt x="1969" y="677"/>
                    <a:pt x="1887" y="472"/>
                    <a:pt x="1764" y="308"/>
                  </a:cubicBezTo>
                  <a:cubicBezTo>
                    <a:pt x="1599" y="123"/>
                    <a:pt x="1333" y="0"/>
                    <a:pt x="1066" y="0"/>
                  </a:cubicBezTo>
                  <a:cubicBezTo>
                    <a:pt x="717" y="0"/>
                    <a:pt x="512" y="185"/>
                    <a:pt x="512" y="349"/>
                  </a:cubicBezTo>
                  <a:lnTo>
                    <a:pt x="512" y="4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6" name="Freeform 63">
              <a:extLst>
                <a:ext uri="{FF2B5EF4-FFF2-40B4-BE49-F238E27FC236}">
                  <a16:creationId xmlns:a16="http://schemas.microsoft.com/office/drawing/2014/main" id="{0BEC212C-FC7B-8F91-C19C-CBEDBF3C32A2}"/>
                </a:ext>
              </a:extLst>
            </p:cNvPr>
            <p:cNvSpPr>
              <a:spLocks noChangeArrowheads="1"/>
            </p:cNvSpPr>
            <p:nvPr/>
          </p:nvSpPr>
          <p:spPr bwMode="black">
            <a:xfrm>
              <a:off x="838200" y="697917"/>
              <a:ext cx="852451" cy="756454"/>
            </a:xfrm>
            <a:custGeom>
              <a:avLst/>
              <a:gdLst>
                <a:gd name="T0" fmla="*/ 2525 w 2936"/>
                <a:gd name="T1" fmla="*/ 0 h 2608"/>
                <a:gd name="T2" fmla="*/ 1457 w 2936"/>
                <a:gd name="T3" fmla="*/ 1355 h 2608"/>
                <a:gd name="T4" fmla="*/ 390 w 2936"/>
                <a:gd name="T5" fmla="*/ 0 h 2608"/>
                <a:gd name="T6" fmla="*/ 0 w 2936"/>
                <a:gd name="T7" fmla="*/ 0 h 2608"/>
                <a:gd name="T8" fmla="*/ 0 w 2936"/>
                <a:gd name="T9" fmla="*/ 2607 h 2608"/>
                <a:gd name="T10" fmla="*/ 534 w 2936"/>
                <a:gd name="T11" fmla="*/ 2607 h 2608"/>
                <a:gd name="T12" fmla="*/ 534 w 2936"/>
                <a:gd name="T13" fmla="*/ 944 h 2608"/>
                <a:gd name="T14" fmla="*/ 1273 w 2936"/>
                <a:gd name="T15" fmla="*/ 1909 h 2608"/>
                <a:gd name="T16" fmla="*/ 1662 w 2936"/>
                <a:gd name="T17" fmla="*/ 1909 h 2608"/>
                <a:gd name="T18" fmla="*/ 2401 w 2936"/>
                <a:gd name="T19" fmla="*/ 965 h 2608"/>
                <a:gd name="T20" fmla="*/ 2401 w 2936"/>
                <a:gd name="T21" fmla="*/ 2607 h 2608"/>
                <a:gd name="T22" fmla="*/ 2935 w 2936"/>
                <a:gd name="T23" fmla="*/ 2607 h 2608"/>
                <a:gd name="T24" fmla="*/ 2935 w 2936"/>
                <a:gd name="T25" fmla="*/ 0 h 2608"/>
                <a:gd name="T26" fmla="*/ 2525 w 2936"/>
                <a:gd name="T27" fmla="*/ 0 h 2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36" h="2608">
                  <a:moveTo>
                    <a:pt x="2525" y="0"/>
                  </a:moveTo>
                  <a:lnTo>
                    <a:pt x="1457" y="1355"/>
                  </a:lnTo>
                  <a:lnTo>
                    <a:pt x="390" y="0"/>
                  </a:lnTo>
                  <a:lnTo>
                    <a:pt x="0" y="0"/>
                  </a:lnTo>
                  <a:lnTo>
                    <a:pt x="0" y="2607"/>
                  </a:lnTo>
                  <a:lnTo>
                    <a:pt x="534" y="2607"/>
                  </a:lnTo>
                  <a:lnTo>
                    <a:pt x="534" y="944"/>
                  </a:lnTo>
                  <a:lnTo>
                    <a:pt x="1273" y="1909"/>
                  </a:lnTo>
                  <a:lnTo>
                    <a:pt x="1662" y="1909"/>
                  </a:lnTo>
                  <a:lnTo>
                    <a:pt x="2401" y="965"/>
                  </a:lnTo>
                  <a:lnTo>
                    <a:pt x="2401" y="2607"/>
                  </a:lnTo>
                  <a:lnTo>
                    <a:pt x="2935" y="2607"/>
                  </a:lnTo>
                  <a:lnTo>
                    <a:pt x="2935" y="0"/>
                  </a:lnTo>
                  <a:lnTo>
                    <a:pt x="2525"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7" name="Freeform 66">
              <a:extLst>
                <a:ext uri="{FF2B5EF4-FFF2-40B4-BE49-F238E27FC236}">
                  <a16:creationId xmlns:a16="http://schemas.microsoft.com/office/drawing/2014/main" id="{5E4508F4-286C-A921-AC09-FCA8203696C1}"/>
                </a:ext>
              </a:extLst>
            </p:cNvPr>
            <p:cNvSpPr>
              <a:spLocks noChangeArrowheads="1"/>
            </p:cNvSpPr>
            <p:nvPr/>
          </p:nvSpPr>
          <p:spPr bwMode="black">
            <a:xfrm>
              <a:off x="3829457" y="865591"/>
              <a:ext cx="590059" cy="601579"/>
            </a:xfrm>
            <a:custGeom>
              <a:avLst/>
              <a:gdLst>
                <a:gd name="T0" fmla="*/ 1539 w 2032"/>
                <a:gd name="T1" fmla="*/ 20 h 2074"/>
                <a:gd name="T2" fmla="*/ 1539 w 2032"/>
                <a:gd name="T3" fmla="*/ 20 h 2074"/>
                <a:gd name="T4" fmla="*/ 1539 w 2032"/>
                <a:gd name="T5" fmla="*/ 328 h 2074"/>
                <a:gd name="T6" fmla="*/ 964 w 2032"/>
                <a:gd name="T7" fmla="*/ 0 h 2074"/>
                <a:gd name="T8" fmla="*/ 0 w 2032"/>
                <a:gd name="T9" fmla="*/ 1026 h 2074"/>
                <a:gd name="T10" fmla="*/ 246 w 2032"/>
                <a:gd name="T11" fmla="*/ 1724 h 2074"/>
                <a:gd name="T12" fmla="*/ 985 w 2032"/>
                <a:gd name="T13" fmla="*/ 2073 h 2074"/>
                <a:gd name="T14" fmla="*/ 1539 w 2032"/>
                <a:gd name="T15" fmla="*/ 1724 h 2074"/>
                <a:gd name="T16" fmla="*/ 1539 w 2032"/>
                <a:gd name="T17" fmla="*/ 2032 h 2074"/>
                <a:gd name="T18" fmla="*/ 2031 w 2032"/>
                <a:gd name="T19" fmla="*/ 2032 h 2074"/>
                <a:gd name="T20" fmla="*/ 2031 w 2032"/>
                <a:gd name="T21" fmla="*/ 20 h 2074"/>
                <a:gd name="T22" fmla="*/ 1539 w 2032"/>
                <a:gd name="T23" fmla="*/ 20 h 2074"/>
                <a:gd name="T24" fmla="*/ 1005 w 2032"/>
                <a:gd name="T25" fmla="*/ 1540 h 2074"/>
                <a:gd name="T26" fmla="*/ 1005 w 2032"/>
                <a:gd name="T27" fmla="*/ 1540 h 2074"/>
                <a:gd name="T28" fmla="*/ 513 w 2032"/>
                <a:gd name="T29" fmla="*/ 1026 h 2074"/>
                <a:gd name="T30" fmla="*/ 1005 w 2032"/>
                <a:gd name="T31" fmla="*/ 513 h 2074"/>
                <a:gd name="T32" fmla="*/ 1518 w 2032"/>
                <a:gd name="T33" fmla="*/ 1026 h 2074"/>
                <a:gd name="T34" fmla="*/ 1005 w 2032"/>
                <a:gd name="T35" fmla="*/ 1540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2" h="2074">
                  <a:moveTo>
                    <a:pt x="1539" y="20"/>
                  </a:moveTo>
                  <a:lnTo>
                    <a:pt x="1539" y="20"/>
                  </a:lnTo>
                  <a:cubicBezTo>
                    <a:pt x="1539" y="328"/>
                    <a:pt x="1539" y="328"/>
                    <a:pt x="1539" y="328"/>
                  </a:cubicBezTo>
                  <a:cubicBezTo>
                    <a:pt x="1518" y="185"/>
                    <a:pt x="1334" y="0"/>
                    <a:pt x="964" y="0"/>
                  </a:cubicBezTo>
                  <a:cubicBezTo>
                    <a:pt x="431" y="0"/>
                    <a:pt x="0" y="451"/>
                    <a:pt x="0" y="1026"/>
                  </a:cubicBezTo>
                  <a:cubicBezTo>
                    <a:pt x="0" y="1293"/>
                    <a:pt x="82" y="1540"/>
                    <a:pt x="246" y="1724"/>
                  </a:cubicBezTo>
                  <a:cubicBezTo>
                    <a:pt x="410" y="1929"/>
                    <a:pt x="697" y="2073"/>
                    <a:pt x="985" y="2073"/>
                  </a:cubicBezTo>
                  <a:cubicBezTo>
                    <a:pt x="1334" y="2073"/>
                    <a:pt x="1539" y="1868"/>
                    <a:pt x="1539" y="1724"/>
                  </a:cubicBezTo>
                  <a:cubicBezTo>
                    <a:pt x="1539" y="2032"/>
                    <a:pt x="1539" y="2032"/>
                    <a:pt x="1539" y="2032"/>
                  </a:cubicBezTo>
                  <a:cubicBezTo>
                    <a:pt x="2031" y="2032"/>
                    <a:pt x="2031" y="2032"/>
                    <a:pt x="2031" y="2032"/>
                  </a:cubicBezTo>
                  <a:cubicBezTo>
                    <a:pt x="2031" y="20"/>
                    <a:pt x="2031" y="20"/>
                    <a:pt x="2031" y="20"/>
                  </a:cubicBezTo>
                  <a:lnTo>
                    <a:pt x="1539" y="20"/>
                  </a:lnTo>
                  <a:close/>
                  <a:moveTo>
                    <a:pt x="1005" y="1540"/>
                  </a:moveTo>
                  <a:lnTo>
                    <a:pt x="1005" y="1540"/>
                  </a:lnTo>
                  <a:cubicBezTo>
                    <a:pt x="718" y="1540"/>
                    <a:pt x="513" y="1314"/>
                    <a:pt x="513" y="1026"/>
                  </a:cubicBezTo>
                  <a:cubicBezTo>
                    <a:pt x="513" y="739"/>
                    <a:pt x="718" y="513"/>
                    <a:pt x="1005" y="513"/>
                  </a:cubicBezTo>
                  <a:cubicBezTo>
                    <a:pt x="1314" y="513"/>
                    <a:pt x="1518" y="739"/>
                    <a:pt x="1518" y="1026"/>
                  </a:cubicBezTo>
                  <a:cubicBezTo>
                    <a:pt x="1518" y="1314"/>
                    <a:pt x="1314" y="1540"/>
                    <a:pt x="1005" y="154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8" name="Freeform 67">
              <a:extLst>
                <a:ext uri="{FF2B5EF4-FFF2-40B4-BE49-F238E27FC236}">
                  <a16:creationId xmlns:a16="http://schemas.microsoft.com/office/drawing/2014/main" id="{D60AAF4A-2042-7088-8571-866D1F386637}"/>
                </a:ext>
              </a:extLst>
            </p:cNvPr>
            <p:cNvSpPr>
              <a:spLocks noChangeArrowheads="1"/>
            </p:cNvSpPr>
            <p:nvPr/>
          </p:nvSpPr>
          <p:spPr bwMode="black">
            <a:xfrm>
              <a:off x="3096042" y="859191"/>
              <a:ext cx="596459" cy="893409"/>
            </a:xfrm>
            <a:custGeom>
              <a:avLst/>
              <a:gdLst>
                <a:gd name="T0" fmla="*/ 1539 w 2053"/>
                <a:gd name="T1" fmla="*/ 40 h 3079"/>
                <a:gd name="T2" fmla="*/ 1539 w 2053"/>
                <a:gd name="T3" fmla="*/ 40 h 3079"/>
                <a:gd name="T4" fmla="*/ 1539 w 2053"/>
                <a:gd name="T5" fmla="*/ 348 h 3079"/>
                <a:gd name="T6" fmla="*/ 965 w 2053"/>
                <a:gd name="T7" fmla="*/ 0 h 3079"/>
                <a:gd name="T8" fmla="*/ 0 w 2053"/>
                <a:gd name="T9" fmla="*/ 1046 h 3079"/>
                <a:gd name="T10" fmla="*/ 246 w 2053"/>
                <a:gd name="T11" fmla="*/ 1744 h 3079"/>
                <a:gd name="T12" fmla="*/ 985 w 2053"/>
                <a:gd name="T13" fmla="*/ 2093 h 3079"/>
                <a:gd name="T14" fmla="*/ 1518 w 2053"/>
                <a:gd name="T15" fmla="*/ 1744 h 3079"/>
                <a:gd name="T16" fmla="*/ 1518 w 2053"/>
                <a:gd name="T17" fmla="*/ 1970 h 3079"/>
                <a:gd name="T18" fmla="*/ 1396 w 2053"/>
                <a:gd name="T19" fmla="*/ 2442 h 3079"/>
                <a:gd name="T20" fmla="*/ 985 w 2053"/>
                <a:gd name="T21" fmla="*/ 2606 h 3079"/>
                <a:gd name="T22" fmla="*/ 390 w 2053"/>
                <a:gd name="T23" fmla="*/ 2319 h 3079"/>
                <a:gd name="T24" fmla="*/ 61 w 2053"/>
                <a:gd name="T25" fmla="*/ 2668 h 3079"/>
                <a:gd name="T26" fmla="*/ 985 w 2053"/>
                <a:gd name="T27" fmla="*/ 3078 h 3079"/>
                <a:gd name="T28" fmla="*/ 1868 w 2053"/>
                <a:gd name="T29" fmla="*/ 2668 h 3079"/>
                <a:gd name="T30" fmla="*/ 2052 w 2053"/>
                <a:gd name="T31" fmla="*/ 1929 h 3079"/>
                <a:gd name="T32" fmla="*/ 2052 w 2053"/>
                <a:gd name="T33" fmla="*/ 40 h 3079"/>
                <a:gd name="T34" fmla="*/ 1539 w 2053"/>
                <a:gd name="T35" fmla="*/ 40 h 3079"/>
                <a:gd name="T36" fmla="*/ 1026 w 2053"/>
                <a:gd name="T37" fmla="*/ 1560 h 3079"/>
                <a:gd name="T38" fmla="*/ 1026 w 2053"/>
                <a:gd name="T39" fmla="*/ 1560 h 3079"/>
                <a:gd name="T40" fmla="*/ 533 w 2053"/>
                <a:gd name="T41" fmla="*/ 1046 h 3079"/>
                <a:gd name="T42" fmla="*/ 1026 w 2053"/>
                <a:gd name="T43" fmla="*/ 513 h 3079"/>
                <a:gd name="T44" fmla="*/ 1518 w 2053"/>
                <a:gd name="T45" fmla="*/ 1046 h 3079"/>
                <a:gd name="T46" fmla="*/ 1026 w 2053"/>
                <a:gd name="T47" fmla="*/ 1560 h 3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53" h="3079">
                  <a:moveTo>
                    <a:pt x="1539" y="40"/>
                  </a:moveTo>
                  <a:lnTo>
                    <a:pt x="1539" y="40"/>
                  </a:lnTo>
                  <a:cubicBezTo>
                    <a:pt x="1539" y="348"/>
                    <a:pt x="1539" y="348"/>
                    <a:pt x="1539" y="348"/>
                  </a:cubicBezTo>
                  <a:cubicBezTo>
                    <a:pt x="1539" y="205"/>
                    <a:pt x="1334" y="0"/>
                    <a:pt x="965" y="0"/>
                  </a:cubicBezTo>
                  <a:cubicBezTo>
                    <a:pt x="431" y="0"/>
                    <a:pt x="0" y="451"/>
                    <a:pt x="0" y="1046"/>
                  </a:cubicBezTo>
                  <a:cubicBezTo>
                    <a:pt x="0" y="1313"/>
                    <a:pt x="102" y="1560"/>
                    <a:pt x="246" y="1744"/>
                  </a:cubicBezTo>
                  <a:cubicBezTo>
                    <a:pt x="431" y="1949"/>
                    <a:pt x="697" y="2093"/>
                    <a:pt x="985" y="2093"/>
                  </a:cubicBezTo>
                  <a:cubicBezTo>
                    <a:pt x="1334" y="2093"/>
                    <a:pt x="1498" y="1888"/>
                    <a:pt x="1518" y="1744"/>
                  </a:cubicBezTo>
                  <a:cubicBezTo>
                    <a:pt x="1518" y="1970"/>
                    <a:pt x="1518" y="1970"/>
                    <a:pt x="1518" y="1970"/>
                  </a:cubicBezTo>
                  <a:cubicBezTo>
                    <a:pt x="1518" y="2217"/>
                    <a:pt x="1478" y="2339"/>
                    <a:pt x="1396" y="2442"/>
                  </a:cubicBezTo>
                  <a:cubicBezTo>
                    <a:pt x="1313" y="2545"/>
                    <a:pt x="1170" y="2606"/>
                    <a:pt x="985" y="2606"/>
                  </a:cubicBezTo>
                  <a:cubicBezTo>
                    <a:pt x="677" y="2606"/>
                    <a:pt x="492" y="2421"/>
                    <a:pt x="390" y="2319"/>
                  </a:cubicBezTo>
                  <a:cubicBezTo>
                    <a:pt x="61" y="2668"/>
                    <a:pt x="61" y="2668"/>
                    <a:pt x="61" y="2668"/>
                  </a:cubicBezTo>
                  <a:cubicBezTo>
                    <a:pt x="246" y="2894"/>
                    <a:pt x="615" y="3078"/>
                    <a:pt x="985" y="3078"/>
                  </a:cubicBezTo>
                  <a:cubicBezTo>
                    <a:pt x="1375" y="3078"/>
                    <a:pt x="1683" y="2914"/>
                    <a:pt x="1868" y="2668"/>
                  </a:cubicBezTo>
                  <a:cubicBezTo>
                    <a:pt x="1991" y="2504"/>
                    <a:pt x="2052" y="2299"/>
                    <a:pt x="2052" y="1929"/>
                  </a:cubicBezTo>
                  <a:cubicBezTo>
                    <a:pt x="2052" y="40"/>
                    <a:pt x="2052" y="40"/>
                    <a:pt x="2052" y="40"/>
                  </a:cubicBezTo>
                  <a:lnTo>
                    <a:pt x="1539" y="40"/>
                  </a:lnTo>
                  <a:close/>
                  <a:moveTo>
                    <a:pt x="1026" y="1560"/>
                  </a:moveTo>
                  <a:lnTo>
                    <a:pt x="1026" y="1560"/>
                  </a:lnTo>
                  <a:cubicBezTo>
                    <a:pt x="718" y="1560"/>
                    <a:pt x="533" y="1334"/>
                    <a:pt x="533" y="1046"/>
                  </a:cubicBezTo>
                  <a:cubicBezTo>
                    <a:pt x="533" y="759"/>
                    <a:pt x="718" y="513"/>
                    <a:pt x="1026" y="513"/>
                  </a:cubicBezTo>
                  <a:cubicBezTo>
                    <a:pt x="1313" y="513"/>
                    <a:pt x="1518" y="759"/>
                    <a:pt x="1518" y="1046"/>
                  </a:cubicBezTo>
                  <a:cubicBezTo>
                    <a:pt x="1518" y="1334"/>
                    <a:pt x="1313" y="1560"/>
                    <a:pt x="1026" y="156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9" name="Freeform 68">
              <a:extLst>
                <a:ext uri="{FF2B5EF4-FFF2-40B4-BE49-F238E27FC236}">
                  <a16:creationId xmlns:a16="http://schemas.microsoft.com/office/drawing/2014/main" id="{7CA1E995-BD30-4224-9819-B29E92334D28}"/>
                </a:ext>
              </a:extLst>
            </p:cNvPr>
            <p:cNvSpPr>
              <a:spLocks noChangeArrowheads="1"/>
            </p:cNvSpPr>
            <p:nvPr/>
          </p:nvSpPr>
          <p:spPr bwMode="black">
            <a:xfrm>
              <a:off x="2810612" y="852792"/>
              <a:ext cx="232952" cy="232952"/>
            </a:xfrm>
            <a:custGeom>
              <a:avLst/>
              <a:gdLst>
                <a:gd name="T0" fmla="*/ 801 w 802"/>
                <a:gd name="T1" fmla="*/ 410 h 801"/>
                <a:gd name="T2" fmla="*/ 801 w 802"/>
                <a:gd name="T3" fmla="*/ 410 h 801"/>
                <a:gd name="T4" fmla="*/ 391 w 802"/>
                <a:gd name="T5" fmla="*/ 0 h 801"/>
                <a:gd name="T6" fmla="*/ 0 w 802"/>
                <a:gd name="T7" fmla="*/ 410 h 801"/>
                <a:gd name="T8" fmla="*/ 391 w 802"/>
                <a:gd name="T9" fmla="*/ 800 h 801"/>
                <a:gd name="T10" fmla="*/ 801 w 802"/>
                <a:gd name="T11" fmla="*/ 410 h 801"/>
              </a:gdLst>
              <a:ahLst/>
              <a:cxnLst>
                <a:cxn ang="0">
                  <a:pos x="T0" y="T1"/>
                </a:cxn>
                <a:cxn ang="0">
                  <a:pos x="T2" y="T3"/>
                </a:cxn>
                <a:cxn ang="0">
                  <a:pos x="T4" y="T5"/>
                </a:cxn>
                <a:cxn ang="0">
                  <a:pos x="T6" y="T7"/>
                </a:cxn>
                <a:cxn ang="0">
                  <a:pos x="T8" y="T9"/>
                </a:cxn>
                <a:cxn ang="0">
                  <a:pos x="T10" y="T11"/>
                </a:cxn>
              </a:cxnLst>
              <a:rect l="0" t="0" r="r" b="b"/>
              <a:pathLst>
                <a:path w="802" h="801">
                  <a:moveTo>
                    <a:pt x="801" y="410"/>
                  </a:moveTo>
                  <a:lnTo>
                    <a:pt x="801" y="410"/>
                  </a:lnTo>
                  <a:cubicBezTo>
                    <a:pt x="801" y="185"/>
                    <a:pt x="616" y="0"/>
                    <a:pt x="391" y="0"/>
                  </a:cubicBezTo>
                  <a:cubicBezTo>
                    <a:pt x="185" y="0"/>
                    <a:pt x="0" y="185"/>
                    <a:pt x="0" y="410"/>
                  </a:cubicBezTo>
                  <a:cubicBezTo>
                    <a:pt x="0" y="616"/>
                    <a:pt x="185" y="800"/>
                    <a:pt x="391" y="800"/>
                  </a:cubicBezTo>
                  <a:cubicBezTo>
                    <a:pt x="616" y="800"/>
                    <a:pt x="801" y="616"/>
                    <a:pt x="801" y="41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0" name="Freeform 69">
              <a:extLst>
                <a:ext uri="{FF2B5EF4-FFF2-40B4-BE49-F238E27FC236}">
                  <a16:creationId xmlns:a16="http://schemas.microsoft.com/office/drawing/2014/main" id="{C294CC50-CF13-36F2-1D63-1DC4B9369041}"/>
                </a:ext>
              </a:extLst>
            </p:cNvPr>
            <p:cNvSpPr>
              <a:spLocks noChangeArrowheads="1"/>
            </p:cNvSpPr>
            <p:nvPr/>
          </p:nvSpPr>
          <p:spPr bwMode="black">
            <a:xfrm>
              <a:off x="2584060" y="877110"/>
              <a:ext cx="154875" cy="578540"/>
            </a:xfrm>
            <a:custGeom>
              <a:avLst/>
              <a:gdLst>
                <a:gd name="T0" fmla="*/ 534 w 535"/>
                <a:gd name="T1" fmla="*/ 0 h 1992"/>
                <a:gd name="T2" fmla="*/ 0 w 535"/>
                <a:gd name="T3" fmla="*/ 0 h 1992"/>
                <a:gd name="T4" fmla="*/ 0 w 535"/>
                <a:gd name="T5" fmla="*/ 1991 h 1992"/>
                <a:gd name="T6" fmla="*/ 534 w 535"/>
                <a:gd name="T7" fmla="*/ 1991 h 1992"/>
                <a:gd name="T8" fmla="*/ 534 w 535"/>
                <a:gd name="T9" fmla="*/ 0 h 1992"/>
              </a:gdLst>
              <a:ahLst/>
              <a:cxnLst>
                <a:cxn ang="0">
                  <a:pos x="T0" y="T1"/>
                </a:cxn>
                <a:cxn ang="0">
                  <a:pos x="T2" y="T3"/>
                </a:cxn>
                <a:cxn ang="0">
                  <a:pos x="T4" y="T5"/>
                </a:cxn>
                <a:cxn ang="0">
                  <a:pos x="T6" y="T7"/>
                </a:cxn>
                <a:cxn ang="0">
                  <a:pos x="T8" y="T9"/>
                </a:cxn>
              </a:cxnLst>
              <a:rect l="0" t="0" r="r" b="b"/>
              <a:pathLst>
                <a:path w="535" h="1992">
                  <a:moveTo>
                    <a:pt x="534" y="0"/>
                  </a:moveTo>
                  <a:lnTo>
                    <a:pt x="0" y="0"/>
                  </a:lnTo>
                  <a:lnTo>
                    <a:pt x="0" y="1991"/>
                  </a:lnTo>
                  <a:lnTo>
                    <a:pt x="534" y="1991"/>
                  </a:lnTo>
                  <a:lnTo>
                    <a:pt x="534"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1" name="Freeform 70">
              <a:extLst>
                <a:ext uri="{FF2B5EF4-FFF2-40B4-BE49-F238E27FC236}">
                  <a16:creationId xmlns:a16="http://schemas.microsoft.com/office/drawing/2014/main" id="{C2BD567E-FEEF-CBB0-BBF4-BB09F73EC4B7}"/>
                </a:ext>
              </a:extLst>
            </p:cNvPr>
            <p:cNvSpPr>
              <a:spLocks noChangeArrowheads="1"/>
            </p:cNvSpPr>
            <p:nvPr/>
          </p:nvSpPr>
          <p:spPr bwMode="black">
            <a:xfrm>
              <a:off x="5586836" y="697917"/>
              <a:ext cx="524782" cy="751334"/>
            </a:xfrm>
            <a:custGeom>
              <a:avLst/>
              <a:gdLst>
                <a:gd name="T0" fmla="*/ 554 w 1807"/>
                <a:gd name="T1" fmla="*/ 1847 h 2587"/>
                <a:gd name="T2" fmla="*/ 554 w 1807"/>
                <a:gd name="T3" fmla="*/ 0 h 2587"/>
                <a:gd name="T4" fmla="*/ 0 w 1807"/>
                <a:gd name="T5" fmla="*/ 0 h 2587"/>
                <a:gd name="T6" fmla="*/ 0 w 1807"/>
                <a:gd name="T7" fmla="*/ 2217 h 2587"/>
                <a:gd name="T8" fmla="*/ 0 w 1807"/>
                <a:gd name="T9" fmla="*/ 2381 h 2587"/>
                <a:gd name="T10" fmla="*/ 0 w 1807"/>
                <a:gd name="T11" fmla="*/ 2586 h 2587"/>
                <a:gd name="T12" fmla="*/ 1806 w 1807"/>
                <a:gd name="T13" fmla="*/ 2586 h 2587"/>
                <a:gd name="T14" fmla="*/ 1806 w 1807"/>
                <a:gd name="T15" fmla="*/ 2094 h 2587"/>
                <a:gd name="T16" fmla="*/ 554 w 1807"/>
                <a:gd name="T17" fmla="*/ 2094 h 2587"/>
                <a:gd name="T18" fmla="*/ 554 w 1807"/>
                <a:gd name="T19" fmla="*/ 1847 h 2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7" h="2587">
                  <a:moveTo>
                    <a:pt x="554" y="1847"/>
                  </a:moveTo>
                  <a:lnTo>
                    <a:pt x="554" y="0"/>
                  </a:lnTo>
                  <a:lnTo>
                    <a:pt x="0" y="0"/>
                  </a:lnTo>
                  <a:lnTo>
                    <a:pt x="0" y="2217"/>
                  </a:lnTo>
                  <a:lnTo>
                    <a:pt x="0" y="2381"/>
                  </a:lnTo>
                  <a:lnTo>
                    <a:pt x="0" y="2586"/>
                  </a:lnTo>
                  <a:lnTo>
                    <a:pt x="1806" y="2586"/>
                  </a:lnTo>
                  <a:lnTo>
                    <a:pt x="1806" y="2094"/>
                  </a:lnTo>
                  <a:lnTo>
                    <a:pt x="554" y="2094"/>
                  </a:lnTo>
                  <a:lnTo>
                    <a:pt x="554" y="184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2" name="Freeform 71">
              <a:extLst>
                <a:ext uri="{FF2B5EF4-FFF2-40B4-BE49-F238E27FC236}">
                  <a16:creationId xmlns:a16="http://schemas.microsoft.com/office/drawing/2014/main" id="{C59A17C4-D533-0FCB-A975-854751414610}"/>
                </a:ext>
              </a:extLst>
            </p:cNvPr>
            <p:cNvSpPr>
              <a:spLocks noChangeArrowheads="1"/>
            </p:cNvSpPr>
            <p:nvPr/>
          </p:nvSpPr>
          <p:spPr bwMode="black">
            <a:xfrm>
              <a:off x="6188416" y="865591"/>
              <a:ext cx="554221" cy="601579"/>
            </a:xfrm>
            <a:custGeom>
              <a:avLst/>
              <a:gdLst>
                <a:gd name="T0" fmla="*/ 1867 w 1909"/>
                <a:gd name="T1" fmla="*/ 1704 h 2074"/>
                <a:gd name="T2" fmla="*/ 1867 w 1909"/>
                <a:gd name="T3" fmla="*/ 1704 h 2074"/>
                <a:gd name="T4" fmla="*/ 1046 w 1909"/>
                <a:gd name="T5" fmla="*/ 2073 h 2074"/>
                <a:gd name="T6" fmla="*/ 0 w 1909"/>
                <a:gd name="T7" fmla="*/ 1026 h 2074"/>
                <a:gd name="T8" fmla="*/ 985 w 1909"/>
                <a:gd name="T9" fmla="*/ 0 h 2074"/>
                <a:gd name="T10" fmla="*/ 1908 w 1909"/>
                <a:gd name="T11" fmla="*/ 1006 h 2074"/>
                <a:gd name="T12" fmla="*/ 1908 w 1909"/>
                <a:gd name="T13" fmla="*/ 1170 h 2074"/>
                <a:gd name="T14" fmla="*/ 533 w 1909"/>
                <a:gd name="T15" fmla="*/ 1170 h 2074"/>
                <a:gd name="T16" fmla="*/ 1067 w 1909"/>
                <a:gd name="T17" fmla="*/ 1642 h 2074"/>
                <a:gd name="T18" fmla="*/ 1560 w 1909"/>
                <a:gd name="T19" fmla="*/ 1396 h 2074"/>
                <a:gd name="T20" fmla="*/ 1867 w 1909"/>
                <a:gd name="T21" fmla="*/ 1704 h 2074"/>
                <a:gd name="T22" fmla="*/ 1374 w 1909"/>
                <a:gd name="T23" fmla="*/ 780 h 2074"/>
                <a:gd name="T24" fmla="*/ 1374 w 1909"/>
                <a:gd name="T25" fmla="*/ 780 h 2074"/>
                <a:gd name="T26" fmla="*/ 985 w 1909"/>
                <a:gd name="T27" fmla="*/ 431 h 2074"/>
                <a:gd name="T28" fmla="*/ 553 w 1909"/>
                <a:gd name="T29" fmla="*/ 780 h 2074"/>
                <a:gd name="T30" fmla="*/ 1374 w 1909"/>
                <a:gd name="T31" fmla="*/ 780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09" h="2074">
                  <a:moveTo>
                    <a:pt x="1867" y="1704"/>
                  </a:moveTo>
                  <a:lnTo>
                    <a:pt x="1867" y="1704"/>
                  </a:lnTo>
                  <a:cubicBezTo>
                    <a:pt x="1662" y="1929"/>
                    <a:pt x="1354" y="2073"/>
                    <a:pt x="1046" y="2073"/>
                  </a:cubicBezTo>
                  <a:cubicBezTo>
                    <a:pt x="451" y="2073"/>
                    <a:pt x="0" y="1663"/>
                    <a:pt x="0" y="1026"/>
                  </a:cubicBezTo>
                  <a:cubicBezTo>
                    <a:pt x="0" y="472"/>
                    <a:pt x="389" y="0"/>
                    <a:pt x="985" y="0"/>
                  </a:cubicBezTo>
                  <a:cubicBezTo>
                    <a:pt x="1518" y="0"/>
                    <a:pt x="1908" y="451"/>
                    <a:pt x="1908" y="1006"/>
                  </a:cubicBezTo>
                  <a:cubicBezTo>
                    <a:pt x="1908" y="1067"/>
                    <a:pt x="1908" y="1108"/>
                    <a:pt x="1908" y="1170"/>
                  </a:cubicBezTo>
                  <a:cubicBezTo>
                    <a:pt x="533" y="1170"/>
                    <a:pt x="533" y="1170"/>
                    <a:pt x="533" y="1170"/>
                  </a:cubicBezTo>
                  <a:cubicBezTo>
                    <a:pt x="553" y="1437"/>
                    <a:pt x="779" y="1642"/>
                    <a:pt x="1067" y="1642"/>
                  </a:cubicBezTo>
                  <a:cubicBezTo>
                    <a:pt x="1292" y="1642"/>
                    <a:pt x="1457" y="1498"/>
                    <a:pt x="1560" y="1396"/>
                  </a:cubicBezTo>
                  <a:lnTo>
                    <a:pt x="1867" y="1704"/>
                  </a:lnTo>
                  <a:close/>
                  <a:moveTo>
                    <a:pt x="1374" y="780"/>
                  </a:moveTo>
                  <a:lnTo>
                    <a:pt x="1374" y="780"/>
                  </a:lnTo>
                  <a:cubicBezTo>
                    <a:pt x="1354" y="595"/>
                    <a:pt x="1190" y="431"/>
                    <a:pt x="985" y="431"/>
                  </a:cubicBezTo>
                  <a:cubicBezTo>
                    <a:pt x="759" y="431"/>
                    <a:pt x="574" y="595"/>
                    <a:pt x="553" y="780"/>
                  </a:cubicBezTo>
                  <a:lnTo>
                    <a:pt x="1374" y="78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3" name="Freeform 72">
              <a:extLst>
                <a:ext uri="{FF2B5EF4-FFF2-40B4-BE49-F238E27FC236}">
                  <a16:creationId xmlns:a16="http://schemas.microsoft.com/office/drawing/2014/main" id="{085FC171-4F2C-9BCE-D82D-A5BF8947CFFD}"/>
                </a:ext>
              </a:extLst>
            </p:cNvPr>
            <p:cNvSpPr>
              <a:spLocks noChangeArrowheads="1"/>
            </p:cNvSpPr>
            <p:nvPr/>
          </p:nvSpPr>
          <p:spPr bwMode="black">
            <a:xfrm>
              <a:off x="6796395" y="877110"/>
              <a:ext cx="995806" cy="578540"/>
            </a:xfrm>
            <a:custGeom>
              <a:avLst/>
              <a:gdLst>
                <a:gd name="T0" fmla="*/ 1704 w 3429"/>
                <a:gd name="T1" fmla="*/ 821 h 1992"/>
                <a:gd name="T2" fmla="*/ 2217 w 3429"/>
                <a:gd name="T3" fmla="*/ 1991 h 1992"/>
                <a:gd name="T4" fmla="*/ 2587 w 3429"/>
                <a:gd name="T5" fmla="*/ 1991 h 1992"/>
                <a:gd name="T6" fmla="*/ 3428 w 3429"/>
                <a:gd name="T7" fmla="*/ 0 h 1992"/>
                <a:gd name="T8" fmla="*/ 2874 w 3429"/>
                <a:gd name="T9" fmla="*/ 0 h 1992"/>
                <a:gd name="T10" fmla="*/ 2402 w 3429"/>
                <a:gd name="T11" fmla="*/ 1149 h 1992"/>
                <a:gd name="T12" fmla="*/ 1889 w 3429"/>
                <a:gd name="T13" fmla="*/ 0 h 1992"/>
                <a:gd name="T14" fmla="*/ 1519 w 3429"/>
                <a:gd name="T15" fmla="*/ 0 h 1992"/>
                <a:gd name="T16" fmla="*/ 1027 w 3429"/>
                <a:gd name="T17" fmla="*/ 1149 h 1992"/>
                <a:gd name="T18" fmla="*/ 534 w 3429"/>
                <a:gd name="T19" fmla="*/ 0 h 1992"/>
                <a:gd name="T20" fmla="*/ 0 w 3429"/>
                <a:gd name="T21" fmla="*/ 0 h 1992"/>
                <a:gd name="T22" fmla="*/ 842 w 3429"/>
                <a:gd name="T23" fmla="*/ 1991 h 1992"/>
                <a:gd name="T24" fmla="*/ 1211 w 3429"/>
                <a:gd name="T25" fmla="*/ 1991 h 1992"/>
                <a:gd name="T26" fmla="*/ 1704 w 3429"/>
                <a:gd name="T27" fmla="*/ 821 h 1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29" h="1992">
                  <a:moveTo>
                    <a:pt x="1704" y="821"/>
                  </a:moveTo>
                  <a:lnTo>
                    <a:pt x="2217" y="1991"/>
                  </a:lnTo>
                  <a:lnTo>
                    <a:pt x="2587" y="1991"/>
                  </a:lnTo>
                  <a:lnTo>
                    <a:pt x="3428" y="0"/>
                  </a:lnTo>
                  <a:lnTo>
                    <a:pt x="2874" y="0"/>
                  </a:lnTo>
                  <a:lnTo>
                    <a:pt x="2402" y="1149"/>
                  </a:lnTo>
                  <a:lnTo>
                    <a:pt x="1889" y="0"/>
                  </a:lnTo>
                  <a:lnTo>
                    <a:pt x="1519" y="0"/>
                  </a:lnTo>
                  <a:lnTo>
                    <a:pt x="1027" y="1149"/>
                  </a:lnTo>
                  <a:lnTo>
                    <a:pt x="534" y="0"/>
                  </a:lnTo>
                  <a:lnTo>
                    <a:pt x="0" y="0"/>
                  </a:lnTo>
                  <a:lnTo>
                    <a:pt x="842" y="1991"/>
                  </a:lnTo>
                  <a:lnTo>
                    <a:pt x="1211" y="1991"/>
                  </a:lnTo>
                  <a:lnTo>
                    <a:pt x="1704" y="82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4" name="Freeform 73">
              <a:extLst>
                <a:ext uri="{FF2B5EF4-FFF2-40B4-BE49-F238E27FC236}">
                  <a16:creationId xmlns:a16="http://schemas.microsoft.com/office/drawing/2014/main" id="{7201DA23-0E54-34B5-9D9C-C05D3F2C7FC8}"/>
                </a:ext>
              </a:extLst>
            </p:cNvPr>
            <p:cNvSpPr>
              <a:spLocks noChangeArrowheads="1"/>
            </p:cNvSpPr>
            <p:nvPr/>
          </p:nvSpPr>
          <p:spPr bwMode="black">
            <a:xfrm>
              <a:off x="7886918" y="609600"/>
              <a:ext cx="208632" cy="197113"/>
            </a:xfrm>
            <a:custGeom>
              <a:avLst/>
              <a:gdLst>
                <a:gd name="T0" fmla="*/ 349 w 719"/>
                <a:gd name="T1" fmla="*/ 0 h 678"/>
                <a:gd name="T2" fmla="*/ 349 w 719"/>
                <a:gd name="T3" fmla="*/ 0 h 678"/>
                <a:gd name="T4" fmla="*/ 0 w 719"/>
                <a:gd name="T5" fmla="*/ 329 h 678"/>
                <a:gd name="T6" fmla="*/ 349 w 719"/>
                <a:gd name="T7" fmla="*/ 677 h 678"/>
                <a:gd name="T8" fmla="*/ 718 w 719"/>
                <a:gd name="T9" fmla="*/ 329 h 678"/>
                <a:gd name="T10" fmla="*/ 349 w 719"/>
                <a:gd name="T11" fmla="*/ 0 h 678"/>
              </a:gdLst>
              <a:ahLst/>
              <a:cxnLst>
                <a:cxn ang="0">
                  <a:pos x="T0" y="T1"/>
                </a:cxn>
                <a:cxn ang="0">
                  <a:pos x="T2" y="T3"/>
                </a:cxn>
                <a:cxn ang="0">
                  <a:pos x="T4" y="T5"/>
                </a:cxn>
                <a:cxn ang="0">
                  <a:pos x="T6" y="T7"/>
                </a:cxn>
                <a:cxn ang="0">
                  <a:pos x="T8" y="T9"/>
                </a:cxn>
                <a:cxn ang="0">
                  <a:pos x="T10" y="T11"/>
                </a:cxn>
              </a:cxnLst>
              <a:rect l="0" t="0" r="r" b="b"/>
              <a:pathLst>
                <a:path w="719" h="678">
                  <a:moveTo>
                    <a:pt x="349" y="0"/>
                  </a:moveTo>
                  <a:lnTo>
                    <a:pt x="349" y="0"/>
                  </a:lnTo>
                  <a:cubicBezTo>
                    <a:pt x="164" y="0"/>
                    <a:pt x="0" y="144"/>
                    <a:pt x="0" y="329"/>
                  </a:cubicBezTo>
                  <a:cubicBezTo>
                    <a:pt x="0" y="534"/>
                    <a:pt x="164" y="677"/>
                    <a:pt x="349" y="677"/>
                  </a:cubicBezTo>
                  <a:cubicBezTo>
                    <a:pt x="554" y="677"/>
                    <a:pt x="718" y="534"/>
                    <a:pt x="718" y="329"/>
                  </a:cubicBezTo>
                  <a:cubicBezTo>
                    <a:pt x="718" y="144"/>
                    <a:pt x="554" y="0"/>
                    <a:pt x="34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5" name="Freeform 74">
              <a:extLst>
                <a:ext uri="{FF2B5EF4-FFF2-40B4-BE49-F238E27FC236}">
                  <a16:creationId xmlns:a16="http://schemas.microsoft.com/office/drawing/2014/main" id="{B29F1E26-64E2-BBC2-49B6-2785BA8B2481}"/>
                </a:ext>
              </a:extLst>
            </p:cNvPr>
            <p:cNvSpPr>
              <a:spLocks noChangeArrowheads="1"/>
            </p:cNvSpPr>
            <p:nvPr/>
          </p:nvSpPr>
          <p:spPr bwMode="black">
            <a:xfrm>
              <a:off x="7909957" y="877110"/>
              <a:ext cx="154874" cy="578540"/>
            </a:xfrm>
            <a:custGeom>
              <a:avLst/>
              <a:gdLst>
                <a:gd name="T0" fmla="*/ 533 w 534"/>
                <a:gd name="T1" fmla="*/ 0 h 1992"/>
                <a:gd name="T2" fmla="*/ 0 w 534"/>
                <a:gd name="T3" fmla="*/ 0 h 1992"/>
                <a:gd name="T4" fmla="*/ 0 w 534"/>
                <a:gd name="T5" fmla="*/ 1991 h 1992"/>
                <a:gd name="T6" fmla="*/ 533 w 534"/>
                <a:gd name="T7" fmla="*/ 1991 h 1992"/>
                <a:gd name="T8" fmla="*/ 533 w 534"/>
                <a:gd name="T9" fmla="*/ 0 h 1992"/>
              </a:gdLst>
              <a:ahLst/>
              <a:cxnLst>
                <a:cxn ang="0">
                  <a:pos x="T0" y="T1"/>
                </a:cxn>
                <a:cxn ang="0">
                  <a:pos x="T2" y="T3"/>
                </a:cxn>
                <a:cxn ang="0">
                  <a:pos x="T4" y="T5"/>
                </a:cxn>
                <a:cxn ang="0">
                  <a:pos x="T6" y="T7"/>
                </a:cxn>
                <a:cxn ang="0">
                  <a:pos x="T8" y="T9"/>
                </a:cxn>
              </a:cxnLst>
              <a:rect l="0" t="0" r="r" b="b"/>
              <a:pathLst>
                <a:path w="534" h="1992">
                  <a:moveTo>
                    <a:pt x="533" y="0"/>
                  </a:moveTo>
                  <a:lnTo>
                    <a:pt x="0" y="0"/>
                  </a:lnTo>
                  <a:lnTo>
                    <a:pt x="0" y="1991"/>
                  </a:lnTo>
                  <a:lnTo>
                    <a:pt x="533" y="1991"/>
                  </a:lnTo>
                  <a:lnTo>
                    <a:pt x="533"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6" name="Freeform 75">
              <a:extLst>
                <a:ext uri="{FF2B5EF4-FFF2-40B4-BE49-F238E27FC236}">
                  <a16:creationId xmlns:a16="http://schemas.microsoft.com/office/drawing/2014/main" id="{BDBAF948-10B7-B2F7-3523-38D62C6038F1}"/>
                </a:ext>
              </a:extLst>
            </p:cNvPr>
            <p:cNvSpPr>
              <a:spLocks noChangeArrowheads="1"/>
            </p:cNvSpPr>
            <p:nvPr/>
          </p:nvSpPr>
          <p:spPr bwMode="black">
            <a:xfrm>
              <a:off x="8214586" y="865591"/>
              <a:ext cx="459504" cy="601579"/>
            </a:xfrm>
            <a:custGeom>
              <a:avLst/>
              <a:gdLst>
                <a:gd name="T0" fmla="*/ 0 w 1581"/>
                <a:gd name="T1" fmla="*/ 1806 h 2074"/>
                <a:gd name="T2" fmla="*/ 0 w 1581"/>
                <a:gd name="T3" fmla="*/ 1806 h 2074"/>
                <a:gd name="T4" fmla="*/ 800 w 1581"/>
                <a:gd name="T5" fmla="*/ 2073 h 2074"/>
                <a:gd name="T6" fmla="*/ 1580 w 1581"/>
                <a:gd name="T7" fmla="*/ 1458 h 2074"/>
                <a:gd name="T8" fmla="*/ 615 w 1581"/>
                <a:gd name="T9" fmla="*/ 595 h 2074"/>
                <a:gd name="T10" fmla="*/ 903 w 1581"/>
                <a:gd name="T11" fmla="*/ 451 h 2074"/>
                <a:gd name="T12" fmla="*/ 1272 w 1581"/>
                <a:gd name="T13" fmla="*/ 575 h 2074"/>
                <a:gd name="T14" fmla="*/ 1519 w 1581"/>
                <a:gd name="T15" fmla="*/ 185 h 2074"/>
                <a:gd name="T16" fmla="*/ 862 w 1581"/>
                <a:gd name="T17" fmla="*/ 0 h 2074"/>
                <a:gd name="T18" fmla="*/ 82 w 1581"/>
                <a:gd name="T19" fmla="*/ 615 h 2074"/>
                <a:gd name="T20" fmla="*/ 1046 w 1581"/>
                <a:gd name="T21" fmla="*/ 1437 h 2074"/>
                <a:gd name="T22" fmla="*/ 800 w 1581"/>
                <a:gd name="T23" fmla="*/ 1622 h 2074"/>
                <a:gd name="T24" fmla="*/ 246 w 1581"/>
                <a:gd name="T25" fmla="*/ 1416 h 2074"/>
                <a:gd name="T26" fmla="*/ 0 w 1581"/>
                <a:gd name="T27" fmla="*/ 1806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81" h="2074">
                  <a:moveTo>
                    <a:pt x="0" y="1806"/>
                  </a:moveTo>
                  <a:lnTo>
                    <a:pt x="0" y="1806"/>
                  </a:lnTo>
                  <a:cubicBezTo>
                    <a:pt x="225" y="1971"/>
                    <a:pt x="513" y="2073"/>
                    <a:pt x="800" y="2073"/>
                  </a:cubicBezTo>
                  <a:cubicBezTo>
                    <a:pt x="1211" y="2073"/>
                    <a:pt x="1580" y="1827"/>
                    <a:pt x="1580" y="1458"/>
                  </a:cubicBezTo>
                  <a:cubicBezTo>
                    <a:pt x="1580" y="759"/>
                    <a:pt x="615" y="862"/>
                    <a:pt x="615" y="595"/>
                  </a:cubicBezTo>
                  <a:cubicBezTo>
                    <a:pt x="615" y="493"/>
                    <a:pt x="739" y="451"/>
                    <a:pt x="903" y="451"/>
                  </a:cubicBezTo>
                  <a:cubicBezTo>
                    <a:pt x="1046" y="451"/>
                    <a:pt x="1170" y="513"/>
                    <a:pt x="1272" y="575"/>
                  </a:cubicBezTo>
                  <a:cubicBezTo>
                    <a:pt x="1519" y="185"/>
                    <a:pt x="1519" y="185"/>
                    <a:pt x="1519" y="185"/>
                  </a:cubicBezTo>
                  <a:cubicBezTo>
                    <a:pt x="1396" y="82"/>
                    <a:pt x="1108" y="0"/>
                    <a:pt x="862" y="0"/>
                  </a:cubicBezTo>
                  <a:cubicBezTo>
                    <a:pt x="451" y="0"/>
                    <a:pt x="82" y="226"/>
                    <a:pt x="82" y="615"/>
                  </a:cubicBezTo>
                  <a:cubicBezTo>
                    <a:pt x="82" y="1252"/>
                    <a:pt x="1046" y="1149"/>
                    <a:pt x="1046" y="1437"/>
                  </a:cubicBezTo>
                  <a:cubicBezTo>
                    <a:pt x="1046" y="1540"/>
                    <a:pt x="944" y="1622"/>
                    <a:pt x="800" y="1622"/>
                  </a:cubicBezTo>
                  <a:cubicBezTo>
                    <a:pt x="595" y="1622"/>
                    <a:pt x="389" y="1540"/>
                    <a:pt x="246" y="1416"/>
                  </a:cubicBezTo>
                  <a:lnTo>
                    <a:pt x="0" y="180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7" name="Oval 3">
              <a:extLst>
                <a:ext uri="{FF2B5EF4-FFF2-40B4-BE49-F238E27FC236}">
                  <a16:creationId xmlns:a16="http://schemas.microsoft.com/office/drawing/2014/main" id="{9D9DCDF2-DE08-088E-61D2-28244257E026}"/>
                </a:ext>
              </a:extLst>
            </p:cNvPr>
            <p:cNvSpPr/>
            <p:nvPr/>
          </p:nvSpPr>
          <p:spPr bwMode="black">
            <a:xfrm>
              <a:off x="1827606" y="865591"/>
              <a:ext cx="612648" cy="603504"/>
            </a:xfrm>
            <a:custGeom>
              <a:avLst/>
              <a:gdLst/>
              <a:ahLst/>
              <a:cxnLst/>
              <a:rect l="l" t="t" r="r" b="b"/>
              <a:pathLst>
                <a:path w="612648" h="603504">
                  <a:moveTo>
                    <a:pt x="306324" y="141732"/>
                  </a:moveTo>
                  <a:cubicBezTo>
                    <a:pt x="222997" y="141732"/>
                    <a:pt x="155448" y="213375"/>
                    <a:pt x="155448" y="301752"/>
                  </a:cubicBezTo>
                  <a:cubicBezTo>
                    <a:pt x="155448" y="390129"/>
                    <a:pt x="222997" y="461772"/>
                    <a:pt x="306324" y="461772"/>
                  </a:cubicBezTo>
                  <a:cubicBezTo>
                    <a:pt x="389651" y="461772"/>
                    <a:pt x="457200" y="390129"/>
                    <a:pt x="457200" y="301752"/>
                  </a:cubicBezTo>
                  <a:cubicBezTo>
                    <a:pt x="457200" y="213375"/>
                    <a:pt x="389651" y="141732"/>
                    <a:pt x="306324" y="141732"/>
                  </a:cubicBezTo>
                  <a:close/>
                  <a:moveTo>
                    <a:pt x="306324" y="0"/>
                  </a:moveTo>
                  <a:cubicBezTo>
                    <a:pt x="475502" y="0"/>
                    <a:pt x="612648" y="135099"/>
                    <a:pt x="612648" y="301752"/>
                  </a:cubicBezTo>
                  <a:cubicBezTo>
                    <a:pt x="612648" y="468405"/>
                    <a:pt x="475502" y="603504"/>
                    <a:pt x="306324" y="603504"/>
                  </a:cubicBezTo>
                  <a:cubicBezTo>
                    <a:pt x="137146" y="603504"/>
                    <a:pt x="0" y="468405"/>
                    <a:pt x="0" y="301752"/>
                  </a:cubicBezTo>
                  <a:cubicBezTo>
                    <a:pt x="0" y="135099"/>
                    <a:pt x="137146" y="0"/>
                    <a:pt x="306324" y="0"/>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22606814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Presenters 4">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0DBCA4A-36E8-678F-A69A-F6C1E9EC55C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1"/>
            <a:ext cx="12193056" cy="6860625"/>
          </a:xfrm>
          <a:prstGeom prst="rect">
            <a:avLst/>
          </a:prstGeom>
        </p:spPr>
      </p:pic>
      <p:sp>
        <p:nvSpPr>
          <p:cNvPr id="4" name="Picture Placeholder 3"/>
          <p:cNvSpPr>
            <a:spLocks noGrp="1"/>
          </p:cNvSpPr>
          <p:nvPr>
            <p:ph type="pic" sz="quarter" idx="10" hasCustomPrompt="1"/>
          </p:nvPr>
        </p:nvSpPr>
        <p:spPr>
          <a:xfrm>
            <a:off x="487465" y="2344029"/>
            <a:ext cx="2165351" cy="2165351"/>
          </a:xfrm>
          <a:solidFill>
            <a:schemeClr val="bg1"/>
          </a:solidFill>
        </p:spPr>
        <p:txBody>
          <a:bodyPr anchor="ctr">
            <a:normAutofit/>
          </a:bodyPr>
          <a:lstStyle>
            <a:lvl1pPr marL="0" indent="0" algn="ctr">
              <a:buNone/>
              <a:defRPr sz="1600">
                <a:solidFill>
                  <a:schemeClr val="tx1">
                    <a:lumMod val="50000"/>
                    <a:lumOff val="50000"/>
                  </a:schemeClr>
                </a:solidFill>
              </a:defRPr>
            </a:lvl1pPr>
          </a:lstStyle>
          <a:p>
            <a:r>
              <a:rPr lang="en-US" dirty="0"/>
              <a:t>Insert Bio Photo</a:t>
            </a:r>
          </a:p>
        </p:txBody>
      </p:sp>
      <p:sp>
        <p:nvSpPr>
          <p:cNvPr id="22" name="Picture Placeholder 3"/>
          <p:cNvSpPr>
            <a:spLocks noGrp="1"/>
          </p:cNvSpPr>
          <p:nvPr>
            <p:ph type="pic" sz="quarter" idx="11" hasCustomPrompt="1"/>
          </p:nvPr>
        </p:nvSpPr>
        <p:spPr>
          <a:xfrm>
            <a:off x="3336606" y="2344029"/>
            <a:ext cx="2165351" cy="2165351"/>
          </a:xfrm>
          <a:solidFill>
            <a:schemeClr val="bg1"/>
          </a:solidFill>
        </p:spPr>
        <p:txBody>
          <a:bodyPr anchor="ctr">
            <a:normAutofit/>
          </a:bodyPr>
          <a:lstStyle>
            <a:lvl1pPr marL="0" indent="0" algn="ctr">
              <a:buNone/>
              <a:defRPr sz="1600">
                <a:solidFill>
                  <a:schemeClr val="tx1">
                    <a:lumMod val="50000"/>
                    <a:lumOff val="50000"/>
                  </a:schemeClr>
                </a:solidFill>
              </a:defRPr>
            </a:lvl1pPr>
          </a:lstStyle>
          <a:p>
            <a:r>
              <a:rPr lang="en-US" dirty="0"/>
              <a:t>Insert Bio Photo</a:t>
            </a:r>
          </a:p>
        </p:txBody>
      </p:sp>
      <p:sp>
        <p:nvSpPr>
          <p:cNvPr id="23" name="Picture Placeholder 3"/>
          <p:cNvSpPr>
            <a:spLocks noGrp="1"/>
          </p:cNvSpPr>
          <p:nvPr>
            <p:ph type="pic" sz="quarter" idx="12" hasCustomPrompt="1"/>
          </p:nvPr>
        </p:nvSpPr>
        <p:spPr>
          <a:xfrm>
            <a:off x="6185747" y="2344029"/>
            <a:ext cx="2165351" cy="2165351"/>
          </a:xfrm>
          <a:solidFill>
            <a:schemeClr val="bg1"/>
          </a:solidFill>
        </p:spPr>
        <p:txBody>
          <a:bodyPr anchor="ctr">
            <a:normAutofit/>
          </a:bodyPr>
          <a:lstStyle>
            <a:lvl1pPr marL="0" indent="0" algn="ctr">
              <a:buNone/>
              <a:defRPr sz="1600">
                <a:solidFill>
                  <a:schemeClr val="tx1">
                    <a:lumMod val="50000"/>
                    <a:lumOff val="50000"/>
                  </a:schemeClr>
                </a:solidFill>
              </a:defRPr>
            </a:lvl1pPr>
          </a:lstStyle>
          <a:p>
            <a:r>
              <a:rPr lang="en-US" dirty="0"/>
              <a:t>Insert Bio Photo</a:t>
            </a:r>
          </a:p>
        </p:txBody>
      </p:sp>
      <p:sp>
        <p:nvSpPr>
          <p:cNvPr id="24" name="Picture Placeholder 3"/>
          <p:cNvSpPr>
            <a:spLocks noGrp="1"/>
          </p:cNvSpPr>
          <p:nvPr>
            <p:ph type="pic" sz="quarter" idx="13" hasCustomPrompt="1"/>
          </p:nvPr>
        </p:nvSpPr>
        <p:spPr>
          <a:xfrm>
            <a:off x="9034887" y="2344029"/>
            <a:ext cx="2165351" cy="2165351"/>
          </a:xfrm>
          <a:solidFill>
            <a:schemeClr val="bg1"/>
          </a:solidFill>
        </p:spPr>
        <p:txBody>
          <a:bodyPr anchor="ctr">
            <a:normAutofit/>
          </a:bodyPr>
          <a:lstStyle>
            <a:lvl1pPr marL="0" indent="0" algn="ctr">
              <a:buNone/>
              <a:defRPr sz="1600">
                <a:solidFill>
                  <a:schemeClr val="tx1">
                    <a:lumMod val="50000"/>
                    <a:lumOff val="50000"/>
                  </a:schemeClr>
                </a:solidFill>
              </a:defRPr>
            </a:lvl1pPr>
          </a:lstStyle>
          <a:p>
            <a:r>
              <a:rPr lang="en-US" dirty="0"/>
              <a:t>Insert Bio Photo</a:t>
            </a:r>
          </a:p>
        </p:txBody>
      </p:sp>
      <p:sp>
        <p:nvSpPr>
          <p:cNvPr id="26" name="Text Placeholder 25"/>
          <p:cNvSpPr>
            <a:spLocks noGrp="1"/>
          </p:cNvSpPr>
          <p:nvPr>
            <p:ph type="body" sz="quarter" idx="14" hasCustomPrompt="1"/>
          </p:nvPr>
        </p:nvSpPr>
        <p:spPr>
          <a:xfrm>
            <a:off x="486834" y="4638495"/>
            <a:ext cx="2165351" cy="601133"/>
          </a:xfrm>
        </p:spPr>
        <p:txBody>
          <a:bodyPr>
            <a:noAutofit/>
          </a:bodyPr>
          <a:lstStyle>
            <a:lvl1pPr marL="0" indent="0">
              <a:buNone/>
              <a:defRPr sz="1467" b="1" baseline="0">
                <a:solidFill>
                  <a:schemeClr val="bg1"/>
                </a:solidFill>
              </a:defRPr>
            </a:lvl1pPr>
            <a:lvl2pPr marL="306908" indent="0">
              <a:buNone/>
              <a:defRPr sz="1467"/>
            </a:lvl2pPr>
            <a:lvl3pPr marL="613818" indent="0">
              <a:buNone/>
              <a:defRPr sz="1467"/>
            </a:lvl3pPr>
            <a:lvl4pPr marL="910144" indent="0">
              <a:buNone/>
              <a:defRPr sz="1467"/>
            </a:lvl4pPr>
            <a:lvl5pPr marL="1214936" indent="0">
              <a:buNone/>
              <a:defRPr sz="1467"/>
            </a:lvl5pPr>
          </a:lstStyle>
          <a:p>
            <a:pPr lvl="0"/>
            <a:r>
              <a:rPr lang="en-US" dirty="0"/>
              <a:t>Insert Name Here</a:t>
            </a:r>
          </a:p>
        </p:txBody>
      </p:sp>
      <p:sp>
        <p:nvSpPr>
          <p:cNvPr id="27" name="Text Placeholder 25"/>
          <p:cNvSpPr>
            <a:spLocks noGrp="1"/>
          </p:cNvSpPr>
          <p:nvPr>
            <p:ph type="body" sz="quarter" idx="15" hasCustomPrompt="1"/>
          </p:nvPr>
        </p:nvSpPr>
        <p:spPr>
          <a:xfrm>
            <a:off x="3336606" y="4638495"/>
            <a:ext cx="2165351" cy="601133"/>
          </a:xfrm>
        </p:spPr>
        <p:txBody>
          <a:bodyPr>
            <a:noAutofit/>
          </a:bodyPr>
          <a:lstStyle>
            <a:lvl1pPr marL="0" indent="0">
              <a:buNone/>
              <a:defRPr sz="1467" b="1" baseline="0">
                <a:solidFill>
                  <a:schemeClr val="bg1"/>
                </a:solidFill>
              </a:defRPr>
            </a:lvl1pPr>
            <a:lvl2pPr marL="306908" indent="0">
              <a:buNone/>
              <a:defRPr sz="1467"/>
            </a:lvl2pPr>
            <a:lvl3pPr marL="613818" indent="0">
              <a:buNone/>
              <a:defRPr sz="1467"/>
            </a:lvl3pPr>
            <a:lvl4pPr marL="910144" indent="0">
              <a:buNone/>
              <a:defRPr sz="1467"/>
            </a:lvl4pPr>
            <a:lvl5pPr marL="1214936" indent="0">
              <a:buNone/>
              <a:defRPr sz="1467"/>
            </a:lvl5pPr>
          </a:lstStyle>
          <a:p>
            <a:pPr lvl="0"/>
            <a:r>
              <a:rPr lang="en-US" dirty="0"/>
              <a:t>Insert Name Here</a:t>
            </a:r>
          </a:p>
        </p:txBody>
      </p:sp>
      <p:sp>
        <p:nvSpPr>
          <p:cNvPr id="28" name="Text Placeholder 25"/>
          <p:cNvSpPr>
            <a:spLocks noGrp="1"/>
          </p:cNvSpPr>
          <p:nvPr>
            <p:ph type="body" sz="quarter" idx="16" hasCustomPrompt="1"/>
          </p:nvPr>
        </p:nvSpPr>
        <p:spPr>
          <a:xfrm>
            <a:off x="6185747" y="4638495"/>
            <a:ext cx="2165351" cy="601133"/>
          </a:xfrm>
        </p:spPr>
        <p:txBody>
          <a:bodyPr>
            <a:noAutofit/>
          </a:bodyPr>
          <a:lstStyle>
            <a:lvl1pPr marL="0" indent="0">
              <a:buNone/>
              <a:defRPr sz="1467" b="1" baseline="0">
                <a:solidFill>
                  <a:schemeClr val="bg1"/>
                </a:solidFill>
              </a:defRPr>
            </a:lvl1pPr>
            <a:lvl2pPr marL="306908" indent="0">
              <a:buNone/>
              <a:defRPr sz="1467"/>
            </a:lvl2pPr>
            <a:lvl3pPr marL="613818" indent="0">
              <a:buNone/>
              <a:defRPr sz="1467"/>
            </a:lvl3pPr>
            <a:lvl4pPr marL="910144" indent="0">
              <a:buNone/>
              <a:defRPr sz="1467"/>
            </a:lvl4pPr>
            <a:lvl5pPr marL="1214936" indent="0">
              <a:buNone/>
              <a:defRPr sz="1467"/>
            </a:lvl5pPr>
          </a:lstStyle>
          <a:p>
            <a:pPr lvl="0"/>
            <a:r>
              <a:rPr lang="en-US" dirty="0"/>
              <a:t>Insert Name Here</a:t>
            </a:r>
          </a:p>
        </p:txBody>
      </p:sp>
      <p:sp>
        <p:nvSpPr>
          <p:cNvPr id="29" name="Text Placeholder 25"/>
          <p:cNvSpPr>
            <a:spLocks noGrp="1"/>
          </p:cNvSpPr>
          <p:nvPr>
            <p:ph type="body" sz="quarter" idx="17" hasCustomPrompt="1"/>
          </p:nvPr>
        </p:nvSpPr>
        <p:spPr>
          <a:xfrm>
            <a:off x="9034887" y="4638495"/>
            <a:ext cx="2165351" cy="601133"/>
          </a:xfrm>
        </p:spPr>
        <p:txBody>
          <a:bodyPr>
            <a:noAutofit/>
          </a:bodyPr>
          <a:lstStyle>
            <a:lvl1pPr marL="0" indent="0">
              <a:buNone/>
              <a:defRPr sz="1467" b="1" baseline="0">
                <a:solidFill>
                  <a:schemeClr val="bg1"/>
                </a:solidFill>
              </a:defRPr>
            </a:lvl1pPr>
            <a:lvl2pPr marL="306908" indent="0">
              <a:buNone/>
              <a:defRPr sz="1467"/>
            </a:lvl2pPr>
            <a:lvl3pPr marL="613818" indent="0">
              <a:buNone/>
              <a:defRPr sz="1467"/>
            </a:lvl3pPr>
            <a:lvl4pPr marL="910144" indent="0">
              <a:buNone/>
              <a:defRPr sz="1467"/>
            </a:lvl4pPr>
            <a:lvl5pPr marL="1214936" indent="0">
              <a:buNone/>
              <a:defRPr sz="1467"/>
            </a:lvl5pPr>
          </a:lstStyle>
          <a:p>
            <a:pPr lvl="0"/>
            <a:r>
              <a:rPr lang="en-US" dirty="0"/>
              <a:t>Insert Name Here</a:t>
            </a:r>
          </a:p>
        </p:txBody>
      </p:sp>
      <p:sp>
        <p:nvSpPr>
          <p:cNvPr id="30" name="Rectangle 29"/>
          <p:cNvSpPr/>
          <p:nvPr userDrawn="1"/>
        </p:nvSpPr>
        <p:spPr>
          <a:xfrm>
            <a:off x="487465" y="1314565"/>
            <a:ext cx="2952731" cy="656655"/>
          </a:xfrm>
          <a:prstGeom prst="rect">
            <a:avLst/>
          </a:prstGeom>
        </p:spPr>
        <p:txBody>
          <a:bodyPr wrap="none" lIns="0" tIns="0" rIns="0" bIns="0">
            <a:spAutoFit/>
          </a:bodyPr>
          <a:lstStyle/>
          <a:p>
            <a:r>
              <a:rPr kumimoji="0" lang="en-US" sz="4267" b="1" i="0" u="none" strike="noStrike" kern="1200" cap="none" spc="0" normalizeH="0" baseline="0" noProof="0" dirty="0">
                <a:ln>
                  <a:noFill/>
                </a:ln>
                <a:solidFill>
                  <a:schemeClr val="bg1"/>
                </a:solidFill>
                <a:effectLst/>
                <a:uLnTx/>
                <a:uFillTx/>
                <a:latin typeface="Tahoma"/>
                <a:ea typeface="+mj-ea"/>
                <a:cs typeface="+mj-cs"/>
              </a:rPr>
              <a:t>Presenters</a:t>
            </a:r>
            <a:endParaRPr lang="en-US" sz="4267" dirty="0">
              <a:solidFill>
                <a:schemeClr val="bg1"/>
              </a:solidFill>
            </a:endParaRPr>
          </a:p>
        </p:txBody>
      </p:sp>
      <p:grpSp>
        <p:nvGrpSpPr>
          <p:cNvPr id="3" name="Group 2">
            <a:extLst>
              <a:ext uri="{FF2B5EF4-FFF2-40B4-BE49-F238E27FC236}">
                <a16:creationId xmlns:a16="http://schemas.microsoft.com/office/drawing/2014/main" id="{615FEAAD-507B-EDC2-3EE7-574A82ED733F}"/>
              </a:ext>
            </a:extLst>
          </p:cNvPr>
          <p:cNvGrpSpPr>
            <a:grpSpLocks noChangeAspect="1"/>
          </p:cNvGrpSpPr>
          <p:nvPr userDrawn="1"/>
        </p:nvGrpSpPr>
        <p:grpSpPr bwMode="black">
          <a:xfrm>
            <a:off x="550437" y="6213987"/>
            <a:ext cx="2165884" cy="317300"/>
            <a:chOff x="838200" y="609600"/>
            <a:chExt cx="7835890" cy="1143000"/>
          </a:xfrm>
          <a:solidFill>
            <a:srgbClr val="FFFFFF"/>
          </a:solidFill>
        </p:grpSpPr>
        <p:sp>
          <p:nvSpPr>
            <p:cNvPr id="5" name="Freeform 62">
              <a:extLst>
                <a:ext uri="{FF2B5EF4-FFF2-40B4-BE49-F238E27FC236}">
                  <a16:creationId xmlns:a16="http://schemas.microsoft.com/office/drawing/2014/main" id="{BB154A63-40D0-2B38-C22F-8ADC99C33ED2}"/>
                </a:ext>
              </a:extLst>
            </p:cNvPr>
            <p:cNvSpPr>
              <a:spLocks noChangeArrowheads="1"/>
            </p:cNvSpPr>
            <p:nvPr/>
          </p:nvSpPr>
          <p:spPr bwMode="black">
            <a:xfrm>
              <a:off x="4597431" y="865591"/>
              <a:ext cx="572140" cy="583660"/>
            </a:xfrm>
            <a:custGeom>
              <a:avLst/>
              <a:gdLst>
                <a:gd name="T0" fmla="*/ 512 w 1970"/>
                <a:gd name="T1" fmla="*/ 41 h 2012"/>
                <a:gd name="T2" fmla="*/ 512 w 1970"/>
                <a:gd name="T3" fmla="*/ 41 h 2012"/>
                <a:gd name="T4" fmla="*/ 0 w 1970"/>
                <a:gd name="T5" fmla="*/ 41 h 2012"/>
                <a:gd name="T6" fmla="*/ 0 w 1970"/>
                <a:gd name="T7" fmla="*/ 2011 h 2012"/>
                <a:gd name="T8" fmla="*/ 532 w 1970"/>
                <a:gd name="T9" fmla="*/ 2011 h 2012"/>
                <a:gd name="T10" fmla="*/ 532 w 1970"/>
                <a:gd name="T11" fmla="*/ 739 h 2012"/>
                <a:gd name="T12" fmla="*/ 1004 w 1970"/>
                <a:gd name="T13" fmla="*/ 493 h 2012"/>
                <a:gd name="T14" fmla="*/ 1312 w 1970"/>
                <a:gd name="T15" fmla="*/ 595 h 2012"/>
                <a:gd name="T16" fmla="*/ 1435 w 1970"/>
                <a:gd name="T17" fmla="*/ 965 h 2012"/>
                <a:gd name="T18" fmla="*/ 1435 w 1970"/>
                <a:gd name="T19" fmla="*/ 2011 h 2012"/>
                <a:gd name="T20" fmla="*/ 1969 w 1970"/>
                <a:gd name="T21" fmla="*/ 2011 h 2012"/>
                <a:gd name="T22" fmla="*/ 1969 w 1970"/>
                <a:gd name="T23" fmla="*/ 1006 h 2012"/>
                <a:gd name="T24" fmla="*/ 1764 w 1970"/>
                <a:gd name="T25" fmla="*/ 308 h 2012"/>
                <a:gd name="T26" fmla="*/ 1066 w 1970"/>
                <a:gd name="T27" fmla="*/ 0 h 2012"/>
                <a:gd name="T28" fmla="*/ 512 w 1970"/>
                <a:gd name="T29" fmla="*/ 349 h 2012"/>
                <a:gd name="T30" fmla="*/ 512 w 1970"/>
                <a:gd name="T31" fmla="*/ 41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0" h="2012">
                  <a:moveTo>
                    <a:pt x="512" y="41"/>
                  </a:moveTo>
                  <a:lnTo>
                    <a:pt x="512" y="41"/>
                  </a:lnTo>
                  <a:cubicBezTo>
                    <a:pt x="0" y="41"/>
                    <a:pt x="0" y="41"/>
                    <a:pt x="0" y="41"/>
                  </a:cubicBezTo>
                  <a:cubicBezTo>
                    <a:pt x="0" y="2011"/>
                    <a:pt x="0" y="2011"/>
                    <a:pt x="0" y="2011"/>
                  </a:cubicBezTo>
                  <a:cubicBezTo>
                    <a:pt x="532" y="2011"/>
                    <a:pt x="532" y="2011"/>
                    <a:pt x="532" y="2011"/>
                  </a:cubicBezTo>
                  <a:cubicBezTo>
                    <a:pt x="532" y="739"/>
                    <a:pt x="532" y="739"/>
                    <a:pt x="532" y="739"/>
                  </a:cubicBezTo>
                  <a:cubicBezTo>
                    <a:pt x="594" y="636"/>
                    <a:pt x="778" y="493"/>
                    <a:pt x="1004" y="493"/>
                  </a:cubicBezTo>
                  <a:cubicBezTo>
                    <a:pt x="1128" y="493"/>
                    <a:pt x="1230" y="533"/>
                    <a:pt x="1312" y="595"/>
                  </a:cubicBezTo>
                  <a:cubicBezTo>
                    <a:pt x="1374" y="677"/>
                    <a:pt x="1435" y="780"/>
                    <a:pt x="1435" y="965"/>
                  </a:cubicBezTo>
                  <a:cubicBezTo>
                    <a:pt x="1435" y="2011"/>
                    <a:pt x="1435" y="2011"/>
                    <a:pt x="1435" y="2011"/>
                  </a:cubicBezTo>
                  <a:cubicBezTo>
                    <a:pt x="1969" y="2011"/>
                    <a:pt x="1969" y="2011"/>
                    <a:pt x="1969" y="2011"/>
                  </a:cubicBezTo>
                  <a:cubicBezTo>
                    <a:pt x="1969" y="1006"/>
                    <a:pt x="1969" y="1006"/>
                    <a:pt x="1969" y="1006"/>
                  </a:cubicBezTo>
                  <a:cubicBezTo>
                    <a:pt x="1969" y="677"/>
                    <a:pt x="1887" y="472"/>
                    <a:pt x="1764" y="308"/>
                  </a:cubicBezTo>
                  <a:cubicBezTo>
                    <a:pt x="1599" y="123"/>
                    <a:pt x="1333" y="0"/>
                    <a:pt x="1066" y="0"/>
                  </a:cubicBezTo>
                  <a:cubicBezTo>
                    <a:pt x="717" y="0"/>
                    <a:pt x="512" y="185"/>
                    <a:pt x="512" y="349"/>
                  </a:cubicBezTo>
                  <a:lnTo>
                    <a:pt x="512" y="4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6" name="Freeform 63">
              <a:extLst>
                <a:ext uri="{FF2B5EF4-FFF2-40B4-BE49-F238E27FC236}">
                  <a16:creationId xmlns:a16="http://schemas.microsoft.com/office/drawing/2014/main" id="{465A47EC-867A-643B-1633-0441449D437D}"/>
                </a:ext>
              </a:extLst>
            </p:cNvPr>
            <p:cNvSpPr>
              <a:spLocks noChangeArrowheads="1"/>
            </p:cNvSpPr>
            <p:nvPr/>
          </p:nvSpPr>
          <p:spPr bwMode="black">
            <a:xfrm>
              <a:off x="838200" y="697917"/>
              <a:ext cx="852451" cy="756454"/>
            </a:xfrm>
            <a:custGeom>
              <a:avLst/>
              <a:gdLst>
                <a:gd name="T0" fmla="*/ 2525 w 2936"/>
                <a:gd name="T1" fmla="*/ 0 h 2608"/>
                <a:gd name="T2" fmla="*/ 1457 w 2936"/>
                <a:gd name="T3" fmla="*/ 1355 h 2608"/>
                <a:gd name="T4" fmla="*/ 390 w 2936"/>
                <a:gd name="T5" fmla="*/ 0 h 2608"/>
                <a:gd name="T6" fmla="*/ 0 w 2936"/>
                <a:gd name="T7" fmla="*/ 0 h 2608"/>
                <a:gd name="T8" fmla="*/ 0 w 2936"/>
                <a:gd name="T9" fmla="*/ 2607 h 2608"/>
                <a:gd name="T10" fmla="*/ 534 w 2936"/>
                <a:gd name="T11" fmla="*/ 2607 h 2608"/>
                <a:gd name="T12" fmla="*/ 534 w 2936"/>
                <a:gd name="T13" fmla="*/ 944 h 2608"/>
                <a:gd name="T14" fmla="*/ 1273 w 2936"/>
                <a:gd name="T15" fmla="*/ 1909 h 2608"/>
                <a:gd name="T16" fmla="*/ 1662 w 2936"/>
                <a:gd name="T17" fmla="*/ 1909 h 2608"/>
                <a:gd name="T18" fmla="*/ 2401 w 2936"/>
                <a:gd name="T19" fmla="*/ 965 h 2608"/>
                <a:gd name="T20" fmla="*/ 2401 w 2936"/>
                <a:gd name="T21" fmla="*/ 2607 h 2608"/>
                <a:gd name="T22" fmla="*/ 2935 w 2936"/>
                <a:gd name="T23" fmla="*/ 2607 h 2608"/>
                <a:gd name="T24" fmla="*/ 2935 w 2936"/>
                <a:gd name="T25" fmla="*/ 0 h 2608"/>
                <a:gd name="T26" fmla="*/ 2525 w 2936"/>
                <a:gd name="T27" fmla="*/ 0 h 2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36" h="2608">
                  <a:moveTo>
                    <a:pt x="2525" y="0"/>
                  </a:moveTo>
                  <a:lnTo>
                    <a:pt x="1457" y="1355"/>
                  </a:lnTo>
                  <a:lnTo>
                    <a:pt x="390" y="0"/>
                  </a:lnTo>
                  <a:lnTo>
                    <a:pt x="0" y="0"/>
                  </a:lnTo>
                  <a:lnTo>
                    <a:pt x="0" y="2607"/>
                  </a:lnTo>
                  <a:lnTo>
                    <a:pt x="534" y="2607"/>
                  </a:lnTo>
                  <a:lnTo>
                    <a:pt x="534" y="944"/>
                  </a:lnTo>
                  <a:lnTo>
                    <a:pt x="1273" y="1909"/>
                  </a:lnTo>
                  <a:lnTo>
                    <a:pt x="1662" y="1909"/>
                  </a:lnTo>
                  <a:lnTo>
                    <a:pt x="2401" y="965"/>
                  </a:lnTo>
                  <a:lnTo>
                    <a:pt x="2401" y="2607"/>
                  </a:lnTo>
                  <a:lnTo>
                    <a:pt x="2935" y="2607"/>
                  </a:lnTo>
                  <a:lnTo>
                    <a:pt x="2935" y="0"/>
                  </a:lnTo>
                  <a:lnTo>
                    <a:pt x="2525"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7" name="Freeform 66">
              <a:extLst>
                <a:ext uri="{FF2B5EF4-FFF2-40B4-BE49-F238E27FC236}">
                  <a16:creationId xmlns:a16="http://schemas.microsoft.com/office/drawing/2014/main" id="{CCD357C0-061D-F41A-BB36-888E183C0240}"/>
                </a:ext>
              </a:extLst>
            </p:cNvPr>
            <p:cNvSpPr>
              <a:spLocks noChangeArrowheads="1"/>
            </p:cNvSpPr>
            <p:nvPr/>
          </p:nvSpPr>
          <p:spPr bwMode="black">
            <a:xfrm>
              <a:off x="3829457" y="865591"/>
              <a:ext cx="590059" cy="601579"/>
            </a:xfrm>
            <a:custGeom>
              <a:avLst/>
              <a:gdLst>
                <a:gd name="T0" fmla="*/ 1539 w 2032"/>
                <a:gd name="T1" fmla="*/ 20 h 2074"/>
                <a:gd name="T2" fmla="*/ 1539 w 2032"/>
                <a:gd name="T3" fmla="*/ 20 h 2074"/>
                <a:gd name="T4" fmla="*/ 1539 w 2032"/>
                <a:gd name="T5" fmla="*/ 328 h 2074"/>
                <a:gd name="T6" fmla="*/ 964 w 2032"/>
                <a:gd name="T7" fmla="*/ 0 h 2074"/>
                <a:gd name="T8" fmla="*/ 0 w 2032"/>
                <a:gd name="T9" fmla="*/ 1026 h 2074"/>
                <a:gd name="T10" fmla="*/ 246 w 2032"/>
                <a:gd name="T11" fmla="*/ 1724 h 2074"/>
                <a:gd name="T12" fmla="*/ 985 w 2032"/>
                <a:gd name="T13" fmla="*/ 2073 h 2074"/>
                <a:gd name="T14" fmla="*/ 1539 w 2032"/>
                <a:gd name="T15" fmla="*/ 1724 h 2074"/>
                <a:gd name="T16" fmla="*/ 1539 w 2032"/>
                <a:gd name="T17" fmla="*/ 2032 h 2074"/>
                <a:gd name="T18" fmla="*/ 2031 w 2032"/>
                <a:gd name="T19" fmla="*/ 2032 h 2074"/>
                <a:gd name="T20" fmla="*/ 2031 w 2032"/>
                <a:gd name="T21" fmla="*/ 20 h 2074"/>
                <a:gd name="T22" fmla="*/ 1539 w 2032"/>
                <a:gd name="T23" fmla="*/ 20 h 2074"/>
                <a:gd name="T24" fmla="*/ 1005 w 2032"/>
                <a:gd name="T25" fmla="*/ 1540 h 2074"/>
                <a:gd name="T26" fmla="*/ 1005 w 2032"/>
                <a:gd name="T27" fmla="*/ 1540 h 2074"/>
                <a:gd name="T28" fmla="*/ 513 w 2032"/>
                <a:gd name="T29" fmla="*/ 1026 h 2074"/>
                <a:gd name="T30" fmla="*/ 1005 w 2032"/>
                <a:gd name="T31" fmla="*/ 513 h 2074"/>
                <a:gd name="T32" fmla="*/ 1518 w 2032"/>
                <a:gd name="T33" fmla="*/ 1026 h 2074"/>
                <a:gd name="T34" fmla="*/ 1005 w 2032"/>
                <a:gd name="T35" fmla="*/ 1540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2" h="2074">
                  <a:moveTo>
                    <a:pt x="1539" y="20"/>
                  </a:moveTo>
                  <a:lnTo>
                    <a:pt x="1539" y="20"/>
                  </a:lnTo>
                  <a:cubicBezTo>
                    <a:pt x="1539" y="328"/>
                    <a:pt x="1539" y="328"/>
                    <a:pt x="1539" y="328"/>
                  </a:cubicBezTo>
                  <a:cubicBezTo>
                    <a:pt x="1518" y="185"/>
                    <a:pt x="1334" y="0"/>
                    <a:pt x="964" y="0"/>
                  </a:cubicBezTo>
                  <a:cubicBezTo>
                    <a:pt x="431" y="0"/>
                    <a:pt x="0" y="451"/>
                    <a:pt x="0" y="1026"/>
                  </a:cubicBezTo>
                  <a:cubicBezTo>
                    <a:pt x="0" y="1293"/>
                    <a:pt x="82" y="1540"/>
                    <a:pt x="246" y="1724"/>
                  </a:cubicBezTo>
                  <a:cubicBezTo>
                    <a:pt x="410" y="1929"/>
                    <a:pt x="697" y="2073"/>
                    <a:pt x="985" y="2073"/>
                  </a:cubicBezTo>
                  <a:cubicBezTo>
                    <a:pt x="1334" y="2073"/>
                    <a:pt x="1539" y="1868"/>
                    <a:pt x="1539" y="1724"/>
                  </a:cubicBezTo>
                  <a:cubicBezTo>
                    <a:pt x="1539" y="2032"/>
                    <a:pt x="1539" y="2032"/>
                    <a:pt x="1539" y="2032"/>
                  </a:cubicBezTo>
                  <a:cubicBezTo>
                    <a:pt x="2031" y="2032"/>
                    <a:pt x="2031" y="2032"/>
                    <a:pt x="2031" y="2032"/>
                  </a:cubicBezTo>
                  <a:cubicBezTo>
                    <a:pt x="2031" y="20"/>
                    <a:pt x="2031" y="20"/>
                    <a:pt x="2031" y="20"/>
                  </a:cubicBezTo>
                  <a:lnTo>
                    <a:pt x="1539" y="20"/>
                  </a:lnTo>
                  <a:close/>
                  <a:moveTo>
                    <a:pt x="1005" y="1540"/>
                  </a:moveTo>
                  <a:lnTo>
                    <a:pt x="1005" y="1540"/>
                  </a:lnTo>
                  <a:cubicBezTo>
                    <a:pt x="718" y="1540"/>
                    <a:pt x="513" y="1314"/>
                    <a:pt x="513" y="1026"/>
                  </a:cubicBezTo>
                  <a:cubicBezTo>
                    <a:pt x="513" y="739"/>
                    <a:pt x="718" y="513"/>
                    <a:pt x="1005" y="513"/>
                  </a:cubicBezTo>
                  <a:cubicBezTo>
                    <a:pt x="1314" y="513"/>
                    <a:pt x="1518" y="739"/>
                    <a:pt x="1518" y="1026"/>
                  </a:cubicBezTo>
                  <a:cubicBezTo>
                    <a:pt x="1518" y="1314"/>
                    <a:pt x="1314" y="1540"/>
                    <a:pt x="1005" y="154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8" name="Freeform 67">
              <a:extLst>
                <a:ext uri="{FF2B5EF4-FFF2-40B4-BE49-F238E27FC236}">
                  <a16:creationId xmlns:a16="http://schemas.microsoft.com/office/drawing/2014/main" id="{E1CB5480-24A1-3E42-C7DC-033E3CA3AA90}"/>
                </a:ext>
              </a:extLst>
            </p:cNvPr>
            <p:cNvSpPr>
              <a:spLocks noChangeArrowheads="1"/>
            </p:cNvSpPr>
            <p:nvPr/>
          </p:nvSpPr>
          <p:spPr bwMode="black">
            <a:xfrm>
              <a:off x="3096042" y="859191"/>
              <a:ext cx="596459" cy="893409"/>
            </a:xfrm>
            <a:custGeom>
              <a:avLst/>
              <a:gdLst>
                <a:gd name="T0" fmla="*/ 1539 w 2053"/>
                <a:gd name="T1" fmla="*/ 40 h 3079"/>
                <a:gd name="T2" fmla="*/ 1539 w 2053"/>
                <a:gd name="T3" fmla="*/ 40 h 3079"/>
                <a:gd name="T4" fmla="*/ 1539 w 2053"/>
                <a:gd name="T5" fmla="*/ 348 h 3079"/>
                <a:gd name="T6" fmla="*/ 965 w 2053"/>
                <a:gd name="T7" fmla="*/ 0 h 3079"/>
                <a:gd name="T8" fmla="*/ 0 w 2053"/>
                <a:gd name="T9" fmla="*/ 1046 h 3079"/>
                <a:gd name="T10" fmla="*/ 246 w 2053"/>
                <a:gd name="T11" fmla="*/ 1744 h 3079"/>
                <a:gd name="T12" fmla="*/ 985 w 2053"/>
                <a:gd name="T13" fmla="*/ 2093 h 3079"/>
                <a:gd name="T14" fmla="*/ 1518 w 2053"/>
                <a:gd name="T15" fmla="*/ 1744 h 3079"/>
                <a:gd name="T16" fmla="*/ 1518 w 2053"/>
                <a:gd name="T17" fmla="*/ 1970 h 3079"/>
                <a:gd name="T18" fmla="*/ 1396 w 2053"/>
                <a:gd name="T19" fmla="*/ 2442 h 3079"/>
                <a:gd name="T20" fmla="*/ 985 w 2053"/>
                <a:gd name="T21" fmla="*/ 2606 h 3079"/>
                <a:gd name="T22" fmla="*/ 390 w 2053"/>
                <a:gd name="T23" fmla="*/ 2319 h 3079"/>
                <a:gd name="T24" fmla="*/ 61 w 2053"/>
                <a:gd name="T25" fmla="*/ 2668 h 3079"/>
                <a:gd name="T26" fmla="*/ 985 w 2053"/>
                <a:gd name="T27" fmla="*/ 3078 h 3079"/>
                <a:gd name="T28" fmla="*/ 1868 w 2053"/>
                <a:gd name="T29" fmla="*/ 2668 h 3079"/>
                <a:gd name="T30" fmla="*/ 2052 w 2053"/>
                <a:gd name="T31" fmla="*/ 1929 h 3079"/>
                <a:gd name="T32" fmla="*/ 2052 w 2053"/>
                <a:gd name="T33" fmla="*/ 40 h 3079"/>
                <a:gd name="T34" fmla="*/ 1539 w 2053"/>
                <a:gd name="T35" fmla="*/ 40 h 3079"/>
                <a:gd name="T36" fmla="*/ 1026 w 2053"/>
                <a:gd name="T37" fmla="*/ 1560 h 3079"/>
                <a:gd name="T38" fmla="*/ 1026 w 2053"/>
                <a:gd name="T39" fmla="*/ 1560 h 3079"/>
                <a:gd name="T40" fmla="*/ 533 w 2053"/>
                <a:gd name="T41" fmla="*/ 1046 h 3079"/>
                <a:gd name="T42" fmla="*/ 1026 w 2053"/>
                <a:gd name="T43" fmla="*/ 513 h 3079"/>
                <a:gd name="T44" fmla="*/ 1518 w 2053"/>
                <a:gd name="T45" fmla="*/ 1046 h 3079"/>
                <a:gd name="T46" fmla="*/ 1026 w 2053"/>
                <a:gd name="T47" fmla="*/ 1560 h 3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53" h="3079">
                  <a:moveTo>
                    <a:pt x="1539" y="40"/>
                  </a:moveTo>
                  <a:lnTo>
                    <a:pt x="1539" y="40"/>
                  </a:lnTo>
                  <a:cubicBezTo>
                    <a:pt x="1539" y="348"/>
                    <a:pt x="1539" y="348"/>
                    <a:pt x="1539" y="348"/>
                  </a:cubicBezTo>
                  <a:cubicBezTo>
                    <a:pt x="1539" y="205"/>
                    <a:pt x="1334" y="0"/>
                    <a:pt x="965" y="0"/>
                  </a:cubicBezTo>
                  <a:cubicBezTo>
                    <a:pt x="431" y="0"/>
                    <a:pt x="0" y="451"/>
                    <a:pt x="0" y="1046"/>
                  </a:cubicBezTo>
                  <a:cubicBezTo>
                    <a:pt x="0" y="1313"/>
                    <a:pt x="102" y="1560"/>
                    <a:pt x="246" y="1744"/>
                  </a:cubicBezTo>
                  <a:cubicBezTo>
                    <a:pt x="431" y="1949"/>
                    <a:pt x="697" y="2093"/>
                    <a:pt x="985" y="2093"/>
                  </a:cubicBezTo>
                  <a:cubicBezTo>
                    <a:pt x="1334" y="2093"/>
                    <a:pt x="1498" y="1888"/>
                    <a:pt x="1518" y="1744"/>
                  </a:cubicBezTo>
                  <a:cubicBezTo>
                    <a:pt x="1518" y="1970"/>
                    <a:pt x="1518" y="1970"/>
                    <a:pt x="1518" y="1970"/>
                  </a:cubicBezTo>
                  <a:cubicBezTo>
                    <a:pt x="1518" y="2217"/>
                    <a:pt x="1478" y="2339"/>
                    <a:pt x="1396" y="2442"/>
                  </a:cubicBezTo>
                  <a:cubicBezTo>
                    <a:pt x="1313" y="2545"/>
                    <a:pt x="1170" y="2606"/>
                    <a:pt x="985" y="2606"/>
                  </a:cubicBezTo>
                  <a:cubicBezTo>
                    <a:pt x="677" y="2606"/>
                    <a:pt x="492" y="2421"/>
                    <a:pt x="390" y="2319"/>
                  </a:cubicBezTo>
                  <a:cubicBezTo>
                    <a:pt x="61" y="2668"/>
                    <a:pt x="61" y="2668"/>
                    <a:pt x="61" y="2668"/>
                  </a:cubicBezTo>
                  <a:cubicBezTo>
                    <a:pt x="246" y="2894"/>
                    <a:pt x="615" y="3078"/>
                    <a:pt x="985" y="3078"/>
                  </a:cubicBezTo>
                  <a:cubicBezTo>
                    <a:pt x="1375" y="3078"/>
                    <a:pt x="1683" y="2914"/>
                    <a:pt x="1868" y="2668"/>
                  </a:cubicBezTo>
                  <a:cubicBezTo>
                    <a:pt x="1991" y="2504"/>
                    <a:pt x="2052" y="2299"/>
                    <a:pt x="2052" y="1929"/>
                  </a:cubicBezTo>
                  <a:cubicBezTo>
                    <a:pt x="2052" y="40"/>
                    <a:pt x="2052" y="40"/>
                    <a:pt x="2052" y="40"/>
                  </a:cubicBezTo>
                  <a:lnTo>
                    <a:pt x="1539" y="40"/>
                  </a:lnTo>
                  <a:close/>
                  <a:moveTo>
                    <a:pt x="1026" y="1560"/>
                  </a:moveTo>
                  <a:lnTo>
                    <a:pt x="1026" y="1560"/>
                  </a:lnTo>
                  <a:cubicBezTo>
                    <a:pt x="718" y="1560"/>
                    <a:pt x="533" y="1334"/>
                    <a:pt x="533" y="1046"/>
                  </a:cubicBezTo>
                  <a:cubicBezTo>
                    <a:pt x="533" y="759"/>
                    <a:pt x="718" y="513"/>
                    <a:pt x="1026" y="513"/>
                  </a:cubicBezTo>
                  <a:cubicBezTo>
                    <a:pt x="1313" y="513"/>
                    <a:pt x="1518" y="759"/>
                    <a:pt x="1518" y="1046"/>
                  </a:cubicBezTo>
                  <a:cubicBezTo>
                    <a:pt x="1518" y="1334"/>
                    <a:pt x="1313" y="1560"/>
                    <a:pt x="1026" y="156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9" name="Freeform 68">
              <a:extLst>
                <a:ext uri="{FF2B5EF4-FFF2-40B4-BE49-F238E27FC236}">
                  <a16:creationId xmlns:a16="http://schemas.microsoft.com/office/drawing/2014/main" id="{C38ADB3A-2F2B-6ED6-7073-831E477CF7D3}"/>
                </a:ext>
              </a:extLst>
            </p:cNvPr>
            <p:cNvSpPr>
              <a:spLocks noChangeArrowheads="1"/>
            </p:cNvSpPr>
            <p:nvPr/>
          </p:nvSpPr>
          <p:spPr bwMode="black">
            <a:xfrm>
              <a:off x="2810612" y="852792"/>
              <a:ext cx="232952" cy="232952"/>
            </a:xfrm>
            <a:custGeom>
              <a:avLst/>
              <a:gdLst>
                <a:gd name="T0" fmla="*/ 801 w 802"/>
                <a:gd name="T1" fmla="*/ 410 h 801"/>
                <a:gd name="T2" fmla="*/ 801 w 802"/>
                <a:gd name="T3" fmla="*/ 410 h 801"/>
                <a:gd name="T4" fmla="*/ 391 w 802"/>
                <a:gd name="T5" fmla="*/ 0 h 801"/>
                <a:gd name="T6" fmla="*/ 0 w 802"/>
                <a:gd name="T7" fmla="*/ 410 h 801"/>
                <a:gd name="T8" fmla="*/ 391 w 802"/>
                <a:gd name="T9" fmla="*/ 800 h 801"/>
                <a:gd name="T10" fmla="*/ 801 w 802"/>
                <a:gd name="T11" fmla="*/ 410 h 801"/>
              </a:gdLst>
              <a:ahLst/>
              <a:cxnLst>
                <a:cxn ang="0">
                  <a:pos x="T0" y="T1"/>
                </a:cxn>
                <a:cxn ang="0">
                  <a:pos x="T2" y="T3"/>
                </a:cxn>
                <a:cxn ang="0">
                  <a:pos x="T4" y="T5"/>
                </a:cxn>
                <a:cxn ang="0">
                  <a:pos x="T6" y="T7"/>
                </a:cxn>
                <a:cxn ang="0">
                  <a:pos x="T8" y="T9"/>
                </a:cxn>
                <a:cxn ang="0">
                  <a:pos x="T10" y="T11"/>
                </a:cxn>
              </a:cxnLst>
              <a:rect l="0" t="0" r="r" b="b"/>
              <a:pathLst>
                <a:path w="802" h="801">
                  <a:moveTo>
                    <a:pt x="801" y="410"/>
                  </a:moveTo>
                  <a:lnTo>
                    <a:pt x="801" y="410"/>
                  </a:lnTo>
                  <a:cubicBezTo>
                    <a:pt x="801" y="185"/>
                    <a:pt x="616" y="0"/>
                    <a:pt x="391" y="0"/>
                  </a:cubicBezTo>
                  <a:cubicBezTo>
                    <a:pt x="185" y="0"/>
                    <a:pt x="0" y="185"/>
                    <a:pt x="0" y="410"/>
                  </a:cubicBezTo>
                  <a:cubicBezTo>
                    <a:pt x="0" y="616"/>
                    <a:pt x="185" y="800"/>
                    <a:pt x="391" y="800"/>
                  </a:cubicBezTo>
                  <a:cubicBezTo>
                    <a:pt x="616" y="800"/>
                    <a:pt x="801" y="616"/>
                    <a:pt x="801" y="41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0" name="Freeform 69">
              <a:extLst>
                <a:ext uri="{FF2B5EF4-FFF2-40B4-BE49-F238E27FC236}">
                  <a16:creationId xmlns:a16="http://schemas.microsoft.com/office/drawing/2014/main" id="{8557287A-5073-270F-22A6-C8068D97732A}"/>
                </a:ext>
              </a:extLst>
            </p:cNvPr>
            <p:cNvSpPr>
              <a:spLocks noChangeArrowheads="1"/>
            </p:cNvSpPr>
            <p:nvPr/>
          </p:nvSpPr>
          <p:spPr bwMode="black">
            <a:xfrm>
              <a:off x="2584060" y="877110"/>
              <a:ext cx="154875" cy="578540"/>
            </a:xfrm>
            <a:custGeom>
              <a:avLst/>
              <a:gdLst>
                <a:gd name="T0" fmla="*/ 534 w 535"/>
                <a:gd name="T1" fmla="*/ 0 h 1992"/>
                <a:gd name="T2" fmla="*/ 0 w 535"/>
                <a:gd name="T3" fmla="*/ 0 h 1992"/>
                <a:gd name="T4" fmla="*/ 0 w 535"/>
                <a:gd name="T5" fmla="*/ 1991 h 1992"/>
                <a:gd name="T6" fmla="*/ 534 w 535"/>
                <a:gd name="T7" fmla="*/ 1991 h 1992"/>
                <a:gd name="T8" fmla="*/ 534 w 535"/>
                <a:gd name="T9" fmla="*/ 0 h 1992"/>
              </a:gdLst>
              <a:ahLst/>
              <a:cxnLst>
                <a:cxn ang="0">
                  <a:pos x="T0" y="T1"/>
                </a:cxn>
                <a:cxn ang="0">
                  <a:pos x="T2" y="T3"/>
                </a:cxn>
                <a:cxn ang="0">
                  <a:pos x="T4" y="T5"/>
                </a:cxn>
                <a:cxn ang="0">
                  <a:pos x="T6" y="T7"/>
                </a:cxn>
                <a:cxn ang="0">
                  <a:pos x="T8" y="T9"/>
                </a:cxn>
              </a:cxnLst>
              <a:rect l="0" t="0" r="r" b="b"/>
              <a:pathLst>
                <a:path w="535" h="1992">
                  <a:moveTo>
                    <a:pt x="534" y="0"/>
                  </a:moveTo>
                  <a:lnTo>
                    <a:pt x="0" y="0"/>
                  </a:lnTo>
                  <a:lnTo>
                    <a:pt x="0" y="1991"/>
                  </a:lnTo>
                  <a:lnTo>
                    <a:pt x="534" y="1991"/>
                  </a:lnTo>
                  <a:lnTo>
                    <a:pt x="534"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1" name="Freeform 70">
              <a:extLst>
                <a:ext uri="{FF2B5EF4-FFF2-40B4-BE49-F238E27FC236}">
                  <a16:creationId xmlns:a16="http://schemas.microsoft.com/office/drawing/2014/main" id="{0E840A7F-46F3-4D95-30DD-6989235E6F43}"/>
                </a:ext>
              </a:extLst>
            </p:cNvPr>
            <p:cNvSpPr>
              <a:spLocks noChangeArrowheads="1"/>
            </p:cNvSpPr>
            <p:nvPr/>
          </p:nvSpPr>
          <p:spPr bwMode="black">
            <a:xfrm>
              <a:off x="5586836" y="697917"/>
              <a:ext cx="524782" cy="751334"/>
            </a:xfrm>
            <a:custGeom>
              <a:avLst/>
              <a:gdLst>
                <a:gd name="T0" fmla="*/ 554 w 1807"/>
                <a:gd name="T1" fmla="*/ 1847 h 2587"/>
                <a:gd name="T2" fmla="*/ 554 w 1807"/>
                <a:gd name="T3" fmla="*/ 0 h 2587"/>
                <a:gd name="T4" fmla="*/ 0 w 1807"/>
                <a:gd name="T5" fmla="*/ 0 h 2587"/>
                <a:gd name="T6" fmla="*/ 0 w 1807"/>
                <a:gd name="T7" fmla="*/ 2217 h 2587"/>
                <a:gd name="T8" fmla="*/ 0 w 1807"/>
                <a:gd name="T9" fmla="*/ 2381 h 2587"/>
                <a:gd name="T10" fmla="*/ 0 w 1807"/>
                <a:gd name="T11" fmla="*/ 2586 h 2587"/>
                <a:gd name="T12" fmla="*/ 1806 w 1807"/>
                <a:gd name="T13" fmla="*/ 2586 h 2587"/>
                <a:gd name="T14" fmla="*/ 1806 w 1807"/>
                <a:gd name="T15" fmla="*/ 2094 h 2587"/>
                <a:gd name="T16" fmla="*/ 554 w 1807"/>
                <a:gd name="T17" fmla="*/ 2094 h 2587"/>
                <a:gd name="T18" fmla="*/ 554 w 1807"/>
                <a:gd name="T19" fmla="*/ 1847 h 2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7" h="2587">
                  <a:moveTo>
                    <a:pt x="554" y="1847"/>
                  </a:moveTo>
                  <a:lnTo>
                    <a:pt x="554" y="0"/>
                  </a:lnTo>
                  <a:lnTo>
                    <a:pt x="0" y="0"/>
                  </a:lnTo>
                  <a:lnTo>
                    <a:pt x="0" y="2217"/>
                  </a:lnTo>
                  <a:lnTo>
                    <a:pt x="0" y="2381"/>
                  </a:lnTo>
                  <a:lnTo>
                    <a:pt x="0" y="2586"/>
                  </a:lnTo>
                  <a:lnTo>
                    <a:pt x="1806" y="2586"/>
                  </a:lnTo>
                  <a:lnTo>
                    <a:pt x="1806" y="2094"/>
                  </a:lnTo>
                  <a:lnTo>
                    <a:pt x="554" y="2094"/>
                  </a:lnTo>
                  <a:lnTo>
                    <a:pt x="554" y="184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2" name="Freeform 71">
              <a:extLst>
                <a:ext uri="{FF2B5EF4-FFF2-40B4-BE49-F238E27FC236}">
                  <a16:creationId xmlns:a16="http://schemas.microsoft.com/office/drawing/2014/main" id="{4E193DB7-8433-EF4E-477F-0BA7D00D7DD4}"/>
                </a:ext>
              </a:extLst>
            </p:cNvPr>
            <p:cNvSpPr>
              <a:spLocks noChangeArrowheads="1"/>
            </p:cNvSpPr>
            <p:nvPr/>
          </p:nvSpPr>
          <p:spPr bwMode="black">
            <a:xfrm>
              <a:off x="6188416" y="865591"/>
              <a:ext cx="554221" cy="601579"/>
            </a:xfrm>
            <a:custGeom>
              <a:avLst/>
              <a:gdLst>
                <a:gd name="T0" fmla="*/ 1867 w 1909"/>
                <a:gd name="T1" fmla="*/ 1704 h 2074"/>
                <a:gd name="T2" fmla="*/ 1867 w 1909"/>
                <a:gd name="T3" fmla="*/ 1704 h 2074"/>
                <a:gd name="T4" fmla="*/ 1046 w 1909"/>
                <a:gd name="T5" fmla="*/ 2073 h 2074"/>
                <a:gd name="T6" fmla="*/ 0 w 1909"/>
                <a:gd name="T7" fmla="*/ 1026 h 2074"/>
                <a:gd name="T8" fmla="*/ 985 w 1909"/>
                <a:gd name="T9" fmla="*/ 0 h 2074"/>
                <a:gd name="T10" fmla="*/ 1908 w 1909"/>
                <a:gd name="T11" fmla="*/ 1006 h 2074"/>
                <a:gd name="T12" fmla="*/ 1908 w 1909"/>
                <a:gd name="T13" fmla="*/ 1170 h 2074"/>
                <a:gd name="T14" fmla="*/ 533 w 1909"/>
                <a:gd name="T15" fmla="*/ 1170 h 2074"/>
                <a:gd name="T16" fmla="*/ 1067 w 1909"/>
                <a:gd name="T17" fmla="*/ 1642 h 2074"/>
                <a:gd name="T18" fmla="*/ 1560 w 1909"/>
                <a:gd name="T19" fmla="*/ 1396 h 2074"/>
                <a:gd name="T20" fmla="*/ 1867 w 1909"/>
                <a:gd name="T21" fmla="*/ 1704 h 2074"/>
                <a:gd name="T22" fmla="*/ 1374 w 1909"/>
                <a:gd name="T23" fmla="*/ 780 h 2074"/>
                <a:gd name="T24" fmla="*/ 1374 w 1909"/>
                <a:gd name="T25" fmla="*/ 780 h 2074"/>
                <a:gd name="T26" fmla="*/ 985 w 1909"/>
                <a:gd name="T27" fmla="*/ 431 h 2074"/>
                <a:gd name="T28" fmla="*/ 553 w 1909"/>
                <a:gd name="T29" fmla="*/ 780 h 2074"/>
                <a:gd name="T30" fmla="*/ 1374 w 1909"/>
                <a:gd name="T31" fmla="*/ 780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09" h="2074">
                  <a:moveTo>
                    <a:pt x="1867" y="1704"/>
                  </a:moveTo>
                  <a:lnTo>
                    <a:pt x="1867" y="1704"/>
                  </a:lnTo>
                  <a:cubicBezTo>
                    <a:pt x="1662" y="1929"/>
                    <a:pt x="1354" y="2073"/>
                    <a:pt x="1046" y="2073"/>
                  </a:cubicBezTo>
                  <a:cubicBezTo>
                    <a:pt x="451" y="2073"/>
                    <a:pt x="0" y="1663"/>
                    <a:pt x="0" y="1026"/>
                  </a:cubicBezTo>
                  <a:cubicBezTo>
                    <a:pt x="0" y="472"/>
                    <a:pt x="389" y="0"/>
                    <a:pt x="985" y="0"/>
                  </a:cubicBezTo>
                  <a:cubicBezTo>
                    <a:pt x="1518" y="0"/>
                    <a:pt x="1908" y="451"/>
                    <a:pt x="1908" y="1006"/>
                  </a:cubicBezTo>
                  <a:cubicBezTo>
                    <a:pt x="1908" y="1067"/>
                    <a:pt x="1908" y="1108"/>
                    <a:pt x="1908" y="1170"/>
                  </a:cubicBezTo>
                  <a:cubicBezTo>
                    <a:pt x="533" y="1170"/>
                    <a:pt x="533" y="1170"/>
                    <a:pt x="533" y="1170"/>
                  </a:cubicBezTo>
                  <a:cubicBezTo>
                    <a:pt x="553" y="1437"/>
                    <a:pt x="779" y="1642"/>
                    <a:pt x="1067" y="1642"/>
                  </a:cubicBezTo>
                  <a:cubicBezTo>
                    <a:pt x="1292" y="1642"/>
                    <a:pt x="1457" y="1498"/>
                    <a:pt x="1560" y="1396"/>
                  </a:cubicBezTo>
                  <a:lnTo>
                    <a:pt x="1867" y="1704"/>
                  </a:lnTo>
                  <a:close/>
                  <a:moveTo>
                    <a:pt x="1374" y="780"/>
                  </a:moveTo>
                  <a:lnTo>
                    <a:pt x="1374" y="780"/>
                  </a:lnTo>
                  <a:cubicBezTo>
                    <a:pt x="1354" y="595"/>
                    <a:pt x="1190" y="431"/>
                    <a:pt x="985" y="431"/>
                  </a:cubicBezTo>
                  <a:cubicBezTo>
                    <a:pt x="759" y="431"/>
                    <a:pt x="574" y="595"/>
                    <a:pt x="553" y="780"/>
                  </a:cubicBezTo>
                  <a:lnTo>
                    <a:pt x="1374" y="78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3" name="Freeform 72">
              <a:extLst>
                <a:ext uri="{FF2B5EF4-FFF2-40B4-BE49-F238E27FC236}">
                  <a16:creationId xmlns:a16="http://schemas.microsoft.com/office/drawing/2014/main" id="{BE31A271-7069-4136-930C-784106FC620B}"/>
                </a:ext>
              </a:extLst>
            </p:cNvPr>
            <p:cNvSpPr>
              <a:spLocks noChangeArrowheads="1"/>
            </p:cNvSpPr>
            <p:nvPr/>
          </p:nvSpPr>
          <p:spPr bwMode="black">
            <a:xfrm>
              <a:off x="6796395" y="877110"/>
              <a:ext cx="995806" cy="578540"/>
            </a:xfrm>
            <a:custGeom>
              <a:avLst/>
              <a:gdLst>
                <a:gd name="T0" fmla="*/ 1704 w 3429"/>
                <a:gd name="T1" fmla="*/ 821 h 1992"/>
                <a:gd name="T2" fmla="*/ 2217 w 3429"/>
                <a:gd name="T3" fmla="*/ 1991 h 1992"/>
                <a:gd name="T4" fmla="*/ 2587 w 3429"/>
                <a:gd name="T5" fmla="*/ 1991 h 1992"/>
                <a:gd name="T6" fmla="*/ 3428 w 3429"/>
                <a:gd name="T7" fmla="*/ 0 h 1992"/>
                <a:gd name="T8" fmla="*/ 2874 w 3429"/>
                <a:gd name="T9" fmla="*/ 0 h 1992"/>
                <a:gd name="T10" fmla="*/ 2402 w 3429"/>
                <a:gd name="T11" fmla="*/ 1149 h 1992"/>
                <a:gd name="T12" fmla="*/ 1889 w 3429"/>
                <a:gd name="T13" fmla="*/ 0 h 1992"/>
                <a:gd name="T14" fmla="*/ 1519 w 3429"/>
                <a:gd name="T15" fmla="*/ 0 h 1992"/>
                <a:gd name="T16" fmla="*/ 1027 w 3429"/>
                <a:gd name="T17" fmla="*/ 1149 h 1992"/>
                <a:gd name="T18" fmla="*/ 534 w 3429"/>
                <a:gd name="T19" fmla="*/ 0 h 1992"/>
                <a:gd name="T20" fmla="*/ 0 w 3429"/>
                <a:gd name="T21" fmla="*/ 0 h 1992"/>
                <a:gd name="T22" fmla="*/ 842 w 3429"/>
                <a:gd name="T23" fmla="*/ 1991 h 1992"/>
                <a:gd name="T24" fmla="*/ 1211 w 3429"/>
                <a:gd name="T25" fmla="*/ 1991 h 1992"/>
                <a:gd name="T26" fmla="*/ 1704 w 3429"/>
                <a:gd name="T27" fmla="*/ 821 h 1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29" h="1992">
                  <a:moveTo>
                    <a:pt x="1704" y="821"/>
                  </a:moveTo>
                  <a:lnTo>
                    <a:pt x="2217" y="1991"/>
                  </a:lnTo>
                  <a:lnTo>
                    <a:pt x="2587" y="1991"/>
                  </a:lnTo>
                  <a:lnTo>
                    <a:pt x="3428" y="0"/>
                  </a:lnTo>
                  <a:lnTo>
                    <a:pt x="2874" y="0"/>
                  </a:lnTo>
                  <a:lnTo>
                    <a:pt x="2402" y="1149"/>
                  </a:lnTo>
                  <a:lnTo>
                    <a:pt x="1889" y="0"/>
                  </a:lnTo>
                  <a:lnTo>
                    <a:pt x="1519" y="0"/>
                  </a:lnTo>
                  <a:lnTo>
                    <a:pt x="1027" y="1149"/>
                  </a:lnTo>
                  <a:lnTo>
                    <a:pt x="534" y="0"/>
                  </a:lnTo>
                  <a:lnTo>
                    <a:pt x="0" y="0"/>
                  </a:lnTo>
                  <a:lnTo>
                    <a:pt x="842" y="1991"/>
                  </a:lnTo>
                  <a:lnTo>
                    <a:pt x="1211" y="1991"/>
                  </a:lnTo>
                  <a:lnTo>
                    <a:pt x="1704" y="82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4" name="Freeform 73">
              <a:extLst>
                <a:ext uri="{FF2B5EF4-FFF2-40B4-BE49-F238E27FC236}">
                  <a16:creationId xmlns:a16="http://schemas.microsoft.com/office/drawing/2014/main" id="{9ED28915-22C7-9395-1BE0-922D56ED396E}"/>
                </a:ext>
              </a:extLst>
            </p:cNvPr>
            <p:cNvSpPr>
              <a:spLocks noChangeArrowheads="1"/>
            </p:cNvSpPr>
            <p:nvPr/>
          </p:nvSpPr>
          <p:spPr bwMode="black">
            <a:xfrm>
              <a:off x="7886918" y="609600"/>
              <a:ext cx="208632" cy="197113"/>
            </a:xfrm>
            <a:custGeom>
              <a:avLst/>
              <a:gdLst>
                <a:gd name="T0" fmla="*/ 349 w 719"/>
                <a:gd name="T1" fmla="*/ 0 h 678"/>
                <a:gd name="T2" fmla="*/ 349 w 719"/>
                <a:gd name="T3" fmla="*/ 0 h 678"/>
                <a:gd name="T4" fmla="*/ 0 w 719"/>
                <a:gd name="T5" fmla="*/ 329 h 678"/>
                <a:gd name="T6" fmla="*/ 349 w 719"/>
                <a:gd name="T7" fmla="*/ 677 h 678"/>
                <a:gd name="T8" fmla="*/ 718 w 719"/>
                <a:gd name="T9" fmla="*/ 329 h 678"/>
                <a:gd name="T10" fmla="*/ 349 w 719"/>
                <a:gd name="T11" fmla="*/ 0 h 678"/>
              </a:gdLst>
              <a:ahLst/>
              <a:cxnLst>
                <a:cxn ang="0">
                  <a:pos x="T0" y="T1"/>
                </a:cxn>
                <a:cxn ang="0">
                  <a:pos x="T2" y="T3"/>
                </a:cxn>
                <a:cxn ang="0">
                  <a:pos x="T4" y="T5"/>
                </a:cxn>
                <a:cxn ang="0">
                  <a:pos x="T6" y="T7"/>
                </a:cxn>
                <a:cxn ang="0">
                  <a:pos x="T8" y="T9"/>
                </a:cxn>
                <a:cxn ang="0">
                  <a:pos x="T10" y="T11"/>
                </a:cxn>
              </a:cxnLst>
              <a:rect l="0" t="0" r="r" b="b"/>
              <a:pathLst>
                <a:path w="719" h="678">
                  <a:moveTo>
                    <a:pt x="349" y="0"/>
                  </a:moveTo>
                  <a:lnTo>
                    <a:pt x="349" y="0"/>
                  </a:lnTo>
                  <a:cubicBezTo>
                    <a:pt x="164" y="0"/>
                    <a:pt x="0" y="144"/>
                    <a:pt x="0" y="329"/>
                  </a:cubicBezTo>
                  <a:cubicBezTo>
                    <a:pt x="0" y="534"/>
                    <a:pt x="164" y="677"/>
                    <a:pt x="349" y="677"/>
                  </a:cubicBezTo>
                  <a:cubicBezTo>
                    <a:pt x="554" y="677"/>
                    <a:pt x="718" y="534"/>
                    <a:pt x="718" y="329"/>
                  </a:cubicBezTo>
                  <a:cubicBezTo>
                    <a:pt x="718" y="144"/>
                    <a:pt x="554" y="0"/>
                    <a:pt x="34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5" name="Freeform 74">
              <a:extLst>
                <a:ext uri="{FF2B5EF4-FFF2-40B4-BE49-F238E27FC236}">
                  <a16:creationId xmlns:a16="http://schemas.microsoft.com/office/drawing/2014/main" id="{64C7936B-82AC-6933-2101-A06B311C0DFE}"/>
                </a:ext>
              </a:extLst>
            </p:cNvPr>
            <p:cNvSpPr>
              <a:spLocks noChangeArrowheads="1"/>
            </p:cNvSpPr>
            <p:nvPr/>
          </p:nvSpPr>
          <p:spPr bwMode="black">
            <a:xfrm>
              <a:off x="7909957" y="877110"/>
              <a:ext cx="154874" cy="578540"/>
            </a:xfrm>
            <a:custGeom>
              <a:avLst/>
              <a:gdLst>
                <a:gd name="T0" fmla="*/ 533 w 534"/>
                <a:gd name="T1" fmla="*/ 0 h 1992"/>
                <a:gd name="T2" fmla="*/ 0 w 534"/>
                <a:gd name="T3" fmla="*/ 0 h 1992"/>
                <a:gd name="T4" fmla="*/ 0 w 534"/>
                <a:gd name="T5" fmla="*/ 1991 h 1992"/>
                <a:gd name="T6" fmla="*/ 533 w 534"/>
                <a:gd name="T7" fmla="*/ 1991 h 1992"/>
                <a:gd name="T8" fmla="*/ 533 w 534"/>
                <a:gd name="T9" fmla="*/ 0 h 1992"/>
              </a:gdLst>
              <a:ahLst/>
              <a:cxnLst>
                <a:cxn ang="0">
                  <a:pos x="T0" y="T1"/>
                </a:cxn>
                <a:cxn ang="0">
                  <a:pos x="T2" y="T3"/>
                </a:cxn>
                <a:cxn ang="0">
                  <a:pos x="T4" y="T5"/>
                </a:cxn>
                <a:cxn ang="0">
                  <a:pos x="T6" y="T7"/>
                </a:cxn>
                <a:cxn ang="0">
                  <a:pos x="T8" y="T9"/>
                </a:cxn>
              </a:cxnLst>
              <a:rect l="0" t="0" r="r" b="b"/>
              <a:pathLst>
                <a:path w="534" h="1992">
                  <a:moveTo>
                    <a:pt x="533" y="0"/>
                  </a:moveTo>
                  <a:lnTo>
                    <a:pt x="0" y="0"/>
                  </a:lnTo>
                  <a:lnTo>
                    <a:pt x="0" y="1991"/>
                  </a:lnTo>
                  <a:lnTo>
                    <a:pt x="533" y="1991"/>
                  </a:lnTo>
                  <a:lnTo>
                    <a:pt x="533"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6" name="Freeform 75">
              <a:extLst>
                <a:ext uri="{FF2B5EF4-FFF2-40B4-BE49-F238E27FC236}">
                  <a16:creationId xmlns:a16="http://schemas.microsoft.com/office/drawing/2014/main" id="{FEB22FCC-1765-9140-C1C4-D99BCD1924CA}"/>
                </a:ext>
              </a:extLst>
            </p:cNvPr>
            <p:cNvSpPr>
              <a:spLocks noChangeArrowheads="1"/>
            </p:cNvSpPr>
            <p:nvPr/>
          </p:nvSpPr>
          <p:spPr bwMode="black">
            <a:xfrm>
              <a:off x="8214586" y="865591"/>
              <a:ext cx="459504" cy="601579"/>
            </a:xfrm>
            <a:custGeom>
              <a:avLst/>
              <a:gdLst>
                <a:gd name="T0" fmla="*/ 0 w 1581"/>
                <a:gd name="T1" fmla="*/ 1806 h 2074"/>
                <a:gd name="T2" fmla="*/ 0 w 1581"/>
                <a:gd name="T3" fmla="*/ 1806 h 2074"/>
                <a:gd name="T4" fmla="*/ 800 w 1581"/>
                <a:gd name="T5" fmla="*/ 2073 h 2074"/>
                <a:gd name="T6" fmla="*/ 1580 w 1581"/>
                <a:gd name="T7" fmla="*/ 1458 h 2074"/>
                <a:gd name="T8" fmla="*/ 615 w 1581"/>
                <a:gd name="T9" fmla="*/ 595 h 2074"/>
                <a:gd name="T10" fmla="*/ 903 w 1581"/>
                <a:gd name="T11" fmla="*/ 451 h 2074"/>
                <a:gd name="T12" fmla="*/ 1272 w 1581"/>
                <a:gd name="T13" fmla="*/ 575 h 2074"/>
                <a:gd name="T14" fmla="*/ 1519 w 1581"/>
                <a:gd name="T15" fmla="*/ 185 h 2074"/>
                <a:gd name="T16" fmla="*/ 862 w 1581"/>
                <a:gd name="T17" fmla="*/ 0 h 2074"/>
                <a:gd name="T18" fmla="*/ 82 w 1581"/>
                <a:gd name="T19" fmla="*/ 615 h 2074"/>
                <a:gd name="T20" fmla="*/ 1046 w 1581"/>
                <a:gd name="T21" fmla="*/ 1437 h 2074"/>
                <a:gd name="T22" fmla="*/ 800 w 1581"/>
                <a:gd name="T23" fmla="*/ 1622 h 2074"/>
                <a:gd name="T24" fmla="*/ 246 w 1581"/>
                <a:gd name="T25" fmla="*/ 1416 h 2074"/>
                <a:gd name="T26" fmla="*/ 0 w 1581"/>
                <a:gd name="T27" fmla="*/ 1806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81" h="2074">
                  <a:moveTo>
                    <a:pt x="0" y="1806"/>
                  </a:moveTo>
                  <a:lnTo>
                    <a:pt x="0" y="1806"/>
                  </a:lnTo>
                  <a:cubicBezTo>
                    <a:pt x="225" y="1971"/>
                    <a:pt x="513" y="2073"/>
                    <a:pt x="800" y="2073"/>
                  </a:cubicBezTo>
                  <a:cubicBezTo>
                    <a:pt x="1211" y="2073"/>
                    <a:pt x="1580" y="1827"/>
                    <a:pt x="1580" y="1458"/>
                  </a:cubicBezTo>
                  <a:cubicBezTo>
                    <a:pt x="1580" y="759"/>
                    <a:pt x="615" y="862"/>
                    <a:pt x="615" y="595"/>
                  </a:cubicBezTo>
                  <a:cubicBezTo>
                    <a:pt x="615" y="493"/>
                    <a:pt x="739" y="451"/>
                    <a:pt x="903" y="451"/>
                  </a:cubicBezTo>
                  <a:cubicBezTo>
                    <a:pt x="1046" y="451"/>
                    <a:pt x="1170" y="513"/>
                    <a:pt x="1272" y="575"/>
                  </a:cubicBezTo>
                  <a:cubicBezTo>
                    <a:pt x="1519" y="185"/>
                    <a:pt x="1519" y="185"/>
                    <a:pt x="1519" y="185"/>
                  </a:cubicBezTo>
                  <a:cubicBezTo>
                    <a:pt x="1396" y="82"/>
                    <a:pt x="1108" y="0"/>
                    <a:pt x="862" y="0"/>
                  </a:cubicBezTo>
                  <a:cubicBezTo>
                    <a:pt x="451" y="0"/>
                    <a:pt x="82" y="226"/>
                    <a:pt x="82" y="615"/>
                  </a:cubicBezTo>
                  <a:cubicBezTo>
                    <a:pt x="82" y="1252"/>
                    <a:pt x="1046" y="1149"/>
                    <a:pt x="1046" y="1437"/>
                  </a:cubicBezTo>
                  <a:cubicBezTo>
                    <a:pt x="1046" y="1540"/>
                    <a:pt x="944" y="1622"/>
                    <a:pt x="800" y="1622"/>
                  </a:cubicBezTo>
                  <a:cubicBezTo>
                    <a:pt x="595" y="1622"/>
                    <a:pt x="389" y="1540"/>
                    <a:pt x="246" y="1416"/>
                  </a:cubicBezTo>
                  <a:lnTo>
                    <a:pt x="0" y="180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7" name="Oval 3">
              <a:extLst>
                <a:ext uri="{FF2B5EF4-FFF2-40B4-BE49-F238E27FC236}">
                  <a16:creationId xmlns:a16="http://schemas.microsoft.com/office/drawing/2014/main" id="{74C30B4D-9ECA-624E-671F-53963556F36D}"/>
                </a:ext>
              </a:extLst>
            </p:cNvPr>
            <p:cNvSpPr/>
            <p:nvPr/>
          </p:nvSpPr>
          <p:spPr bwMode="black">
            <a:xfrm>
              <a:off x="1827606" y="865591"/>
              <a:ext cx="612648" cy="603504"/>
            </a:xfrm>
            <a:custGeom>
              <a:avLst/>
              <a:gdLst/>
              <a:ahLst/>
              <a:cxnLst/>
              <a:rect l="l" t="t" r="r" b="b"/>
              <a:pathLst>
                <a:path w="612648" h="603504">
                  <a:moveTo>
                    <a:pt x="306324" y="141732"/>
                  </a:moveTo>
                  <a:cubicBezTo>
                    <a:pt x="222997" y="141732"/>
                    <a:pt x="155448" y="213375"/>
                    <a:pt x="155448" y="301752"/>
                  </a:cubicBezTo>
                  <a:cubicBezTo>
                    <a:pt x="155448" y="390129"/>
                    <a:pt x="222997" y="461772"/>
                    <a:pt x="306324" y="461772"/>
                  </a:cubicBezTo>
                  <a:cubicBezTo>
                    <a:pt x="389651" y="461772"/>
                    <a:pt x="457200" y="390129"/>
                    <a:pt x="457200" y="301752"/>
                  </a:cubicBezTo>
                  <a:cubicBezTo>
                    <a:pt x="457200" y="213375"/>
                    <a:pt x="389651" y="141732"/>
                    <a:pt x="306324" y="141732"/>
                  </a:cubicBezTo>
                  <a:close/>
                  <a:moveTo>
                    <a:pt x="306324" y="0"/>
                  </a:moveTo>
                  <a:cubicBezTo>
                    <a:pt x="475502" y="0"/>
                    <a:pt x="612648" y="135099"/>
                    <a:pt x="612648" y="301752"/>
                  </a:cubicBezTo>
                  <a:cubicBezTo>
                    <a:pt x="612648" y="468405"/>
                    <a:pt x="475502" y="603504"/>
                    <a:pt x="306324" y="603504"/>
                  </a:cubicBezTo>
                  <a:cubicBezTo>
                    <a:pt x="137146" y="603504"/>
                    <a:pt x="0" y="468405"/>
                    <a:pt x="0" y="301752"/>
                  </a:cubicBezTo>
                  <a:cubicBezTo>
                    <a:pt x="0" y="135099"/>
                    <a:pt x="137146" y="0"/>
                    <a:pt x="306324" y="0"/>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188064194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Presenters 5">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B569377-65F0-F810-4ECE-AEB61C1AB07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1"/>
            <a:ext cx="12193056" cy="6860625"/>
          </a:xfrm>
          <a:prstGeom prst="rect">
            <a:avLst/>
          </a:prstGeom>
        </p:spPr>
      </p:pic>
      <p:sp>
        <p:nvSpPr>
          <p:cNvPr id="4" name="Picture Placeholder 3"/>
          <p:cNvSpPr>
            <a:spLocks noGrp="1"/>
          </p:cNvSpPr>
          <p:nvPr>
            <p:ph type="pic" sz="quarter" idx="10" hasCustomPrompt="1"/>
          </p:nvPr>
        </p:nvSpPr>
        <p:spPr>
          <a:xfrm>
            <a:off x="487465" y="2338166"/>
            <a:ext cx="1880556" cy="1880556"/>
          </a:xfrm>
          <a:solidFill>
            <a:schemeClr val="bg1"/>
          </a:solidFill>
        </p:spPr>
        <p:txBody>
          <a:bodyPr anchor="ctr">
            <a:normAutofit/>
          </a:bodyPr>
          <a:lstStyle>
            <a:lvl1pPr marL="0" indent="0" algn="ctr">
              <a:buNone/>
              <a:defRPr sz="1600">
                <a:solidFill>
                  <a:schemeClr val="tx1">
                    <a:lumMod val="50000"/>
                    <a:lumOff val="50000"/>
                  </a:schemeClr>
                </a:solidFill>
              </a:defRPr>
            </a:lvl1pPr>
          </a:lstStyle>
          <a:p>
            <a:r>
              <a:rPr lang="en-US" dirty="0"/>
              <a:t>Insert Bio Photo</a:t>
            </a:r>
          </a:p>
        </p:txBody>
      </p:sp>
      <p:sp>
        <p:nvSpPr>
          <p:cNvPr id="26" name="Text Placeholder 25"/>
          <p:cNvSpPr>
            <a:spLocks noGrp="1"/>
          </p:cNvSpPr>
          <p:nvPr>
            <p:ph type="body" sz="quarter" idx="14" hasCustomPrompt="1"/>
          </p:nvPr>
        </p:nvSpPr>
        <p:spPr>
          <a:xfrm>
            <a:off x="486835" y="4303640"/>
            <a:ext cx="1881187" cy="601133"/>
          </a:xfrm>
        </p:spPr>
        <p:txBody>
          <a:bodyPr>
            <a:noAutofit/>
          </a:bodyPr>
          <a:lstStyle>
            <a:lvl1pPr marL="0" indent="0">
              <a:buNone/>
              <a:defRPr sz="1467" b="1" baseline="0">
                <a:solidFill>
                  <a:schemeClr val="bg1"/>
                </a:solidFill>
              </a:defRPr>
            </a:lvl1pPr>
            <a:lvl2pPr marL="306908" indent="0">
              <a:buNone/>
              <a:defRPr sz="1467"/>
            </a:lvl2pPr>
            <a:lvl3pPr marL="613818" indent="0">
              <a:buNone/>
              <a:defRPr sz="1467"/>
            </a:lvl3pPr>
            <a:lvl4pPr marL="910144" indent="0">
              <a:buNone/>
              <a:defRPr sz="1467"/>
            </a:lvl4pPr>
            <a:lvl5pPr marL="1214936" indent="0">
              <a:buNone/>
              <a:defRPr sz="1467"/>
            </a:lvl5pPr>
          </a:lstStyle>
          <a:p>
            <a:pPr lvl="0"/>
            <a:r>
              <a:rPr lang="en-US" dirty="0"/>
              <a:t>Insert Name Here</a:t>
            </a:r>
          </a:p>
        </p:txBody>
      </p:sp>
      <p:sp>
        <p:nvSpPr>
          <p:cNvPr id="34" name="Picture Placeholder 3"/>
          <p:cNvSpPr>
            <a:spLocks noGrp="1"/>
          </p:cNvSpPr>
          <p:nvPr>
            <p:ph type="pic" sz="quarter" idx="18" hasCustomPrompt="1"/>
          </p:nvPr>
        </p:nvSpPr>
        <p:spPr>
          <a:xfrm>
            <a:off x="2719609" y="2338166"/>
            <a:ext cx="1880556" cy="1880556"/>
          </a:xfrm>
          <a:solidFill>
            <a:schemeClr val="bg1"/>
          </a:solidFill>
        </p:spPr>
        <p:txBody>
          <a:bodyPr anchor="ctr">
            <a:normAutofit/>
          </a:bodyPr>
          <a:lstStyle>
            <a:lvl1pPr marL="0" indent="0" algn="ctr">
              <a:buNone/>
              <a:defRPr sz="1600">
                <a:solidFill>
                  <a:schemeClr val="tx1">
                    <a:lumMod val="50000"/>
                    <a:lumOff val="50000"/>
                  </a:schemeClr>
                </a:solidFill>
              </a:defRPr>
            </a:lvl1pPr>
          </a:lstStyle>
          <a:p>
            <a:r>
              <a:rPr lang="en-US" dirty="0"/>
              <a:t>Insert Bio Photo</a:t>
            </a:r>
          </a:p>
        </p:txBody>
      </p:sp>
      <p:sp>
        <p:nvSpPr>
          <p:cNvPr id="35" name="Picture Placeholder 3"/>
          <p:cNvSpPr>
            <a:spLocks noGrp="1"/>
          </p:cNvSpPr>
          <p:nvPr>
            <p:ph type="pic" sz="quarter" idx="19" hasCustomPrompt="1"/>
          </p:nvPr>
        </p:nvSpPr>
        <p:spPr>
          <a:xfrm>
            <a:off x="4951753" y="2338166"/>
            <a:ext cx="1880556" cy="1880556"/>
          </a:xfrm>
          <a:solidFill>
            <a:schemeClr val="bg1"/>
          </a:solidFill>
        </p:spPr>
        <p:txBody>
          <a:bodyPr anchor="ctr">
            <a:normAutofit/>
          </a:bodyPr>
          <a:lstStyle>
            <a:lvl1pPr marL="0" indent="0" algn="ctr">
              <a:buNone/>
              <a:defRPr sz="1600">
                <a:solidFill>
                  <a:schemeClr val="tx1">
                    <a:lumMod val="50000"/>
                    <a:lumOff val="50000"/>
                  </a:schemeClr>
                </a:solidFill>
              </a:defRPr>
            </a:lvl1pPr>
          </a:lstStyle>
          <a:p>
            <a:r>
              <a:rPr lang="en-US" dirty="0"/>
              <a:t>Insert Bio Photo</a:t>
            </a:r>
          </a:p>
        </p:txBody>
      </p:sp>
      <p:sp>
        <p:nvSpPr>
          <p:cNvPr id="36" name="Picture Placeholder 3"/>
          <p:cNvSpPr>
            <a:spLocks noGrp="1"/>
          </p:cNvSpPr>
          <p:nvPr>
            <p:ph type="pic" sz="quarter" idx="20" hasCustomPrompt="1"/>
          </p:nvPr>
        </p:nvSpPr>
        <p:spPr>
          <a:xfrm>
            <a:off x="7183897" y="2338166"/>
            <a:ext cx="1880556" cy="1880556"/>
          </a:xfrm>
          <a:solidFill>
            <a:schemeClr val="bg1"/>
          </a:solidFill>
        </p:spPr>
        <p:txBody>
          <a:bodyPr anchor="ctr">
            <a:normAutofit/>
          </a:bodyPr>
          <a:lstStyle>
            <a:lvl1pPr marL="0" indent="0" algn="ctr">
              <a:buNone/>
              <a:defRPr sz="1600">
                <a:solidFill>
                  <a:schemeClr val="tx1">
                    <a:lumMod val="50000"/>
                    <a:lumOff val="50000"/>
                  </a:schemeClr>
                </a:solidFill>
              </a:defRPr>
            </a:lvl1pPr>
          </a:lstStyle>
          <a:p>
            <a:r>
              <a:rPr lang="en-US" dirty="0"/>
              <a:t>Insert Bio Photo</a:t>
            </a:r>
          </a:p>
        </p:txBody>
      </p:sp>
      <p:sp>
        <p:nvSpPr>
          <p:cNvPr id="37" name="Picture Placeholder 3"/>
          <p:cNvSpPr>
            <a:spLocks noGrp="1"/>
          </p:cNvSpPr>
          <p:nvPr>
            <p:ph type="pic" sz="quarter" idx="21" hasCustomPrompt="1"/>
          </p:nvPr>
        </p:nvSpPr>
        <p:spPr>
          <a:xfrm>
            <a:off x="9416041" y="2338166"/>
            <a:ext cx="1880556" cy="1880556"/>
          </a:xfrm>
          <a:solidFill>
            <a:schemeClr val="bg1"/>
          </a:solidFill>
        </p:spPr>
        <p:txBody>
          <a:bodyPr anchor="ctr">
            <a:normAutofit/>
          </a:bodyPr>
          <a:lstStyle>
            <a:lvl1pPr marL="0" indent="0" algn="ctr">
              <a:buNone/>
              <a:defRPr sz="1600">
                <a:solidFill>
                  <a:schemeClr val="tx1">
                    <a:lumMod val="50000"/>
                    <a:lumOff val="50000"/>
                  </a:schemeClr>
                </a:solidFill>
              </a:defRPr>
            </a:lvl1pPr>
          </a:lstStyle>
          <a:p>
            <a:r>
              <a:rPr lang="en-US" dirty="0"/>
              <a:t>Insert Bio Photo</a:t>
            </a:r>
          </a:p>
        </p:txBody>
      </p:sp>
      <p:sp>
        <p:nvSpPr>
          <p:cNvPr id="38" name="Text Placeholder 25"/>
          <p:cNvSpPr>
            <a:spLocks noGrp="1"/>
          </p:cNvSpPr>
          <p:nvPr>
            <p:ph type="body" sz="quarter" idx="22" hasCustomPrompt="1"/>
          </p:nvPr>
        </p:nvSpPr>
        <p:spPr>
          <a:xfrm>
            <a:off x="7172479" y="4303640"/>
            <a:ext cx="1881187" cy="601133"/>
          </a:xfrm>
        </p:spPr>
        <p:txBody>
          <a:bodyPr>
            <a:noAutofit/>
          </a:bodyPr>
          <a:lstStyle>
            <a:lvl1pPr marL="0" indent="0">
              <a:buNone/>
              <a:defRPr sz="1467" b="1" baseline="0">
                <a:solidFill>
                  <a:schemeClr val="bg1"/>
                </a:solidFill>
              </a:defRPr>
            </a:lvl1pPr>
            <a:lvl2pPr marL="306908" indent="0">
              <a:buNone/>
              <a:defRPr sz="1467"/>
            </a:lvl2pPr>
            <a:lvl3pPr marL="613818" indent="0">
              <a:buNone/>
              <a:defRPr sz="1467"/>
            </a:lvl3pPr>
            <a:lvl4pPr marL="910144" indent="0">
              <a:buNone/>
              <a:defRPr sz="1467"/>
            </a:lvl4pPr>
            <a:lvl5pPr marL="1214936" indent="0">
              <a:buNone/>
              <a:defRPr sz="1467"/>
            </a:lvl5pPr>
          </a:lstStyle>
          <a:p>
            <a:pPr lvl="0"/>
            <a:r>
              <a:rPr lang="en-US" dirty="0"/>
              <a:t>Insert Name Here</a:t>
            </a:r>
          </a:p>
        </p:txBody>
      </p:sp>
      <p:sp>
        <p:nvSpPr>
          <p:cNvPr id="39" name="Text Placeholder 25"/>
          <p:cNvSpPr>
            <a:spLocks noGrp="1"/>
          </p:cNvSpPr>
          <p:nvPr>
            <p:ph type="body" sz="quarter" idx="23" hasCustomPrompt="1"/>
          </p:nvPr>
        </p:nvSpPr>
        <p:spPr>
          <a:xfrm>
            <a:off x="2715383" y="4303640"/>
            <a:ext cx="1881187" cy="601133"/>
          </a:xfrm>
        </p:spPr>
        <p:txBody>
          <a:bodyPr>
            <a:noAutofit/>
          </a:bodyPr>
          <a:lstStyle>
            <a:lvl1pPr marL="0" indent="0">
              <a:buNone/>
              <a:defRPr sz="1467" b="1" baseline="0">
                <a:solidFill>
                  <a:schemeClr val="bg1"/>
                </a:solidFill>
              </a:defRPr>
            </a:lvl1pPr>
            <a:lvl2pPr marL="306908" indent="0">
              <a:buNone/>
              <a:defRPr sz="1467"/>
            </a:lvl2pPr>
            <a:lvl3pPr marL="613818" indent="0">
              <a:buNone/>
              <a:defRPr sz="1467"/>
            </a:lvl3pPr>
            <a:lvl4pPr marL="910144" indent="0">
              <a:buNone/>
              <a:defRPr sz="1467"/>
            </a:lvl4pPr>
            <a:lvl5pPr marL="1214936" indent="0">
              <a:buNone/>
              <a:defRPr sz="1467"/>
            </a:lvl5pPr>
          </a:lstStyle>
          <a:p>
            <a:pPr lvl="0"/>
            <a:r>
              <a:rPr lang="en-US" dirty="0"/>
              <a:t>Insert Name Here</a:t>
            </a:r>
          </a:p>
        </p:txBody>
      </p:sp>
      <p:sp>
        <p:nvSpPr>
          <p:cNvPr id="40" name="Text Placeholder 25"/>
          <p:cNvSpPr>
            <a:spLocks noGrp="1"/>
          </p:cNvSpPr>
          <p:nvPr>
            <p:ph type="body" sz="quarter" idx="24" hasCustomPrompt="1"/>
          </p:nvPr>
        </p:nvSpPr>
        <p:spPr>
          <a:xfrm>
            <a:off x="4943931" y="4303640"/>
            <a:ext cx="1881187" cy="601133"/>
          </a:xfrm>
        </p:spPr>
        <p:txBody>
          <a:bodyPr>
            <a:noAutofit/>
          </a:bodyPr>
          <a:lstStyle>
            <a:lvl1pPr marL="0" indent="0">
              <a:buNone/>
              <a:defRPr sz="1467" b="1" baseline="0">
                <a:solidFill>
                  <a:schemeClr val="bg1"/>
                </a:solidFill>
              </a:defRPr>
            </a:lvl1pPr>
            <a:lvl2pPr marL="306908" indent="0">
              <a:buNone/>
              <a:defRPr sz="1467"/>
            </a:lvl2pPr>
            <a:lvl3pPr marL="613818" indent="0">
              <a:buNone/>
              <a:defRPr sz="1467"/>
            </a:lvl3pPr>
            <a:lvl4pPr marL="910144" indent="0">
              <a:buNone/>
              <a:defRPr sz="1467"/>
            </a:lvl4pPr>
            <a:lvl5pPr marL="1214936" indent="0">
              <a:buNone/>
              <a:defRPr sz="1467"/>
            </a:lvl5pPr>
          </a:lstStyle>
          <a:p>
            <a:pPr lvl="0"/>
            <a:r>
              <a:rPr lang="en-US" dirty="0"/>
              <a:t>Insert Name Here</a:t>
            </a:r>
          </a:p>
        </p:txBody>
      </p:sp>
      <p:sp>
        <p:nvSpPr>
          <p:cNvPr id="41" name="Text Placeholder 25"/>
          <p:cNvSpPr>
            <a:spLocks noGrp="1"/>
          </p:cNvSpPr>
          <p:nvPr>
            <p:ph type="body" sz="quarter" idx="25" hasCustomPrompt="1"/>
          </p:nvPr>
        </p:nvSpPr>
        <p:spPr>
          <a:xfrm>
            <a:off x="9401028" y="4303640"/>
            <a:ext cx="1881187" cy="601133"/>
          </a:xfrm>
        </p:spPr>
        <p:txBody>
          <a:bodyPr>
            <a:noAutofit/>
          </a:bodyPr>
          <a:lstStyle>
            <a:lvl1pPr marL="0" indent="0">
              <a:buNone/>
              <a:defRPr sz="1467" b="1" baseline="0">
                <a:solidFill>
                  <a:schemeClr val="bg1"/>
                </a:solidFill>
              </a:defRPr>
            </a:lvl1pPr>
            <a:lvl2pPr marL="306908" indent="0">
              <a:buNone/>
              <a:defRPr sz="1467"/>
            </a:lvl2pPr>
            <a:lvl3pPr marL="613818" indent="0">
              <a:buNone/>
              <a:defRPr sz="1467"/>
            </a:lvl3pPr>
            <a:lvl4pPr marL="910144" indent="0">
              <a:buNone/>
              <a:defRPr sz="1467"/>
            </a:lvl4pPr>
            <a:lvl5pPr marL="1214936" indent="0">
              <a:buNone/>
              <a:defRPr sz="1467"/>
            </a:lvl5pPr>
          </a:lstStyle>
          <a:p>
            <a:pPr lvl="0"/>
            <a:r>
              <a:rPr lang="en-US" dirty="0"/>
              <a:t>Insert Name Here</a:t>
            </a:r>
          </a:p>
        </p:txBody>
      </p:sp>
      <p:sp>
        <p:nvSpPr>
          <p:cNvPr id="30" name="Rectangle 29"/>
          <p:cNvSpPr/>
          <p:nvPr userDrawn="1"/>
        </p:nvSpPr>
        <p:spPr>
          <a:xfrm>
            <a:off x="487465" y="1314565"/>
            <a:ext cx="2952731" cy="656655"/>
          </a:xfrm>
          <a:prstGeom prst="rect">
            <a:avLst/>
          </a:prstGeom>
        </p:spPr>
        <p:txBody>
          <a:bodyPr wrap="none" lIns="0" tIns="0" rIns="0" bIns="0">
            <a:spAutoFit/>
          </a:bodyPr>
          <a:lstStyle/>
          <a:p>
            <a:r>
              <a:rPr kumimoji="0" lang="en-US" sz="4267" b="1" i="0" u="none" strike="noStrike" kern="1200" cap="none" spc="0" normalizeH="0" baseline="0" noProof="0" dirty="0">
                <a:ln>
                  <a:noFill/>
                </a:ln>
                <a:solidFill>
                  <a:schemeClr val="bg1"/>
                </a:solidFill>
                <a:effectLst/>
                <a:uLnTx/>
                <a:uFillTx/>
                <a:latin typeface="Tahoma"/>
                <a:ea typeface="+mj-ea"/>
                <a:cs typeface="+mj-cs"/>
              </a:rPr>
              <a:t>Presenters</a:t>
            </a:r>
            <a:endParaRPr lang="en-US" sz="4267" dirty="0">
              <a:solidFill>
                <a:schemeClr val="bg1"/>
              </a:solidFill>
            </a:endParaRPr>
          </a:p>
        </p:txBody>
      </p:sp>
      <p:grpSp>
        <p:nvGrpSpPr>
          <p:cNvPr id="3" name="Group 2">
            <a:extLst>
              <a:ext uri="{FF2B5EF4-FFF2-40B4-BE49-F238E27FC236}">
                <a16:creationId xmlns:a16="http://schemas.microsoft.com/office/drawing/2014/main" id="{6027967F-476D-2496-CAF0-AAECD96640DA}"/>
              </a:ext>
            </a:extLst>
          </p:cNvPr>
          <p:cNvGrpSpPr>
            <a:grpSpLocks noChangeAspect="1"/>
          </p:cNvGrpSpPr>
          <p:nvPr userDrawn="1"/>
        </p:nvGrpSpPr>
        <p:grpSpPr bwMode="black">
          <a:xfrm>
            <a:off x="550437" y="6213987"/>
            <a:ext cx="2165884" cy="317300"/>
            <a:chOff x="838200" y="609600"/>
            <a:chExt cx="7835890" cy="1143000"/>
          </a:xfrm>
          <a:solidFill>
            <a:srgbClr val="FFFFFF"/>
          </a:solidFill>
        </p:grpSpPr>
        <p:sp>
          <p:nvSpPr>
            <p:cNvPr id="5" name="Freeform 62">
              <a:extLst>
                <a:ext uri="{FF2B5EF4-FFF2-40B4-BE49-F238E27FC236}">
                  <a16:creationId xmlns:a16="http://schemas.microsoft.com/office/drawing/2014/main" id="{14957935-E403-E8CE-B08F-B20DCEF6A3F5}"/>
                </a:ext>
              </a:extLst>
            </p:cNvPr>
            <p:cNvSpPr>
              <a:spLocks noChangeArrowheads="1"/>
            </p:cNvSpPr>
            <p:nvPr/>
          </p:nvSpPr>
          <p:spPr bwMode="black">
            <a:xfrm>
              <a:off x="4597431" y="865591"/>
              <a:ext cx="572140" cy="583660"/>
            </a:xfrm>
            <a:custGeom>
              <a:avLst/>
              <a:gdLst>
                <a:gd name="T0" fmla="*/ 512 w 1970"/>
                <a:gd name="T1" fmla="*/ 41 h 2012"/>
                <a:gd name="T2" fmla="*/ 512 w 1970"/>
                <a:gd name="T3" fmla="*/ 41 h 2012"/>
                <a:gd name="T4" fmla="*/ 0 w 1970"/>
                <a:gd name="T5" fmla="*/ 41 h 2012"/>
                <a:gd name="T6" fmla="*/ 0 w 1970"/>
                <a:gd name="T7" fmla="*/ 2011 h 2012"/>
                <a:gd name="T8" fmla="*/ 532 w 1970"/>
                <a:gd name="T9" fmla="*/ 2011 h 2012"/>
                <a:gd name="T10" fmla="*/ 532 w 1970"/>
                <a:gd name="T11" fmla="*/ 739 h 2012"/>
                <a:gd name="T12" fmla="*/ 1004 w 1970"/>
                <a:gd name="T13" fmla="*/ 493 h 2012"/>
                <a:gd name="T14" fmla="*/ 1312 w 1970"/>
                <a:gd name="T15" fmla="*/ 595 h 2012"/>
                <a:gd name="T16" fmla="*/ 1435 w 1970"/>
                <a:gd name="T17" fmla="*/ 965 h 2012"/>
                <a:gd name="T18" fmla="*/ 1435 w 1970"/>
                <a:gd name="T19" fmla="*/ 2011 h 2012"/>
                <a:gd name="T20" fmla="*/ 1969 w 1970"/>
                <a:gd name="T21" fmla="*/ 2011 h 2012"/>
                <a:gd name="T22" fmla="*/ 1969 w 1970"/>
                <a:gd name="T23" fmla="*/ 1006 h 2012"/>
                <a:gd name="T24" fmla="*/ 1764 w 1970"/>
                <a:gd name="T25" fmla="*/ 308 h 2012"/>
                <a:gd name="T26" fmla="*/ 1066 w 1970"/>
                <a:gd name="T27" fmla="*/ 0 h 2012"/>
                <a:gd name="T28" fmla="*/ 512 w 1970"/>
                <a:gd name="T29" fmla="*/ 349 h 2012"/>
                <a:gd name="T30" fmla="*/ 512 w 1970"/>
                <a:gd name="T31" fmla="*/ 41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0" h="2012">
                  <a:moveTo>
                    <a:pt x="512" y="41"/>
                  </a:moveTo>
                  <a:lnTo>
                    <a:pt x="512" y="41"/>
                  </a:lnTo>
                  <a:cubicBezTo>
                    <a:pt x="0" y="41"/>
                    <a:pt x="0" y="41"/>
                    <a:pt x="0" y="41"/>
                  </a:cubicBezTo>
                  <a:cubicBezTo>
                    <a:pt x="0" y="2011"/>
                    <a:pt x="0" y="2011"/>
                    <a:pt x="0" y="2011"/>
                  </a:cubicBezTo>
                  <a:cubicBezTo>
                    <a:pt x="532" y="2011"/>
                    <a:pt x="532" y="2011"/>
                    <a:pt x="532" y="2011"/>
                  </a:cubicBezTo>
                  <a:cubicBezTo>
                    <a:pt x="532" y="739"/>
                    <a:pt x="532" y="739"/>
                    <a:pt x="532" y="739"/>
                  </a:cubicBezTo>
                  <a:cubicBezTo>
                    <a:pt x="594" y="636"/>
                    <a:pt x="778" y="493"/>
                    <a:pt x="1004" y="493"/>
                  </a:cubicBezTo>
                  <a:cubicBezTo>
                    <a:pt x="1128" y="493"/>
                    <a:pt x="1230" y="533"/>
                    <a:pt x="1312" y="595"/>
                  </a:cubicBezTo>
                  <a:cubicBezTo>
                    <a:pt x="1374" y="677"/>
                    <a:pt x="1435" y="780"/>
                    <a:pt x="1435" y="965"/>
                  </a:cubicBezTo>
                  <a:cubicBezTo>
                    <a:pt x="1435" y="2011"/>
                    <a:pt x="1435" y="2011"/>
                    <a:pt x="1435" y="2011"/>
                  </a:cubicBezTo>
                  <a:cubicBezTo>
                    <a:pt x="1969" y="2011"/>
                    <a:pt x="1969" y="2011"/>
                    <a:pt x="1969" y="2011"/>
                  </a:cubicBezTo>
                  <a:cubicBezTo>
                    <a:pt x="1969" y="1006"/>
                    <a:pt x="1969" y="1006"/>
                    <a:pt x="1969" y="1006"/>
                  </a:cubicBezTo>
                  <a:cubicBezTo>
                    <a:pt x="1969" y="677"/>
                    <a:pt x="1887" y="472"/>
                    <a:pt x="1764" y="308"/>
                  </a:cubicBezTo>
                  <a:cubicBezTo>
                    <a:pt x="1599" y="123"/>
                    <a:pt x="1333" y="0"/>
                    <a:pt x="1066" y="0"/>
                  </a:cubicBezTo>
                  <a:cubicBezTo>
                    <a:pt x="717" y="0"/>
                    <a:pt x="512" y="185"/>
                    <a:pt x="512" y="349"/>
                  </a:cubicBezTo>
                  <a:lnTo>
                    <a:pt x="512" y="4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6" name="Freeform 63">
              <a:extLst>
                <a:ext uri="{FF2B5EF4-FFF2-40B4-BE49-F238E27FC236}">
                  <a16:creationId xmlns:a16="http://schemas.microsoft.com/office/drawing/2014/main" id="{E391BC51-C701-7660-7523-9AFE3BFAC84A}"/>
                </a:ext>
              </a:extLst>
            </p:cNvPr>
            <p:cNvSpPr>
              <a:spLocks noChangeArrowheads="1"/>
            </p:cNvSpPr>
            <p:nvPr/>
          </p:nvSpPr>
          <p:spPr bwMode="black">
            <a:xfrm>
              <a:off x="838200" y="697917"/>
              <a:ext cx="852451" cy="756454"/>
            </a:xfrm>
            <a:custGeom>
              <a:avLst/>
              <a:gdLst>
                <a:gd name="T0" fmla="*/ 2525 w 2936"/>
                <a:gd name="T1" fmla="*/ 0 h 2608"/>
                <a:gd name="T2" fmla="*/ 1457 w 2936"/>
                <a:gd name="T3" fmla="*/ 1355 h 2608"/>
                <a:gd name="T4" fmla="*/ 390 w 2936"/>
                <a:gd name="T5" fmla="*/ 0 h 2608"/>
                <a:gd name="T6" fmla="*/ 0 w 2936"/>
                <a:gd name="T7" fmla="*/ 0 h 2608"/>
                <a:gd name="T8" fmla="*/ 0 w 2936"/>
                <a:gd name="T9" fmla="*/ 2607 h 2608"/>
                <a:gd name="T10" fmla="*/ 534 w 2936"/>
                <a:gd name="T11" fmla="*/ 2607 h 2608"/>
                <a:gd name="T12" fmla="*/ 534 w 2936"/>
                <a:gd name="T13" fmla="*/ 944 h 2608"/>
                <a:gd name="T14" fmla="*/ 1273 w 2936"/>
                <a:gd name="T15" fmla="*/ 1909 h 2608"/>
                <a:gd name="T16" fmla="*/ 1662 w 2936"/>
                <a:gd name="T17" fmla="*/ 1909 h 2608"/>
                <a:gd name="T18" fmla="*/ 2401 w 2936"/>
                <a:gd name="T19" fmla="*/ 965 h 2608"/>
                <a:gd name="T20" fmla="*/ 2401 w 2936"/>
                <a:gd name="T21" fmla="*/ 2607 h 2608"/>
                <a:gd name="T22" fmla="*/ 2935 w 2936"/>
                <a:gd name="T23" fmla="*/ 2607 h 2608"/>
                <a:gd name="T24" fmla="*/ 2935 w 2936"/>
                <a:gd name="T25" fmla="*/ 0 h 2608"/>
                <a:gd name="T26" fmla="*/ 2525 w 2936"/>
                <a:gd name="T27" fmla="*/ 0 h 2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36" h="2608">
                  <a:moveTo>
                    <a:pt x="2525" y="0"/>
                  </a:moveTo>
                  <a:lnTo>
                    <a:pt x="1457" y="1355"/>
                  </a:lnTo>
                  <a:lnTo>
                    <a:pt x="390" y="0"/>
                  </a:lnTo>
                  <a:lnTo>
                    <a:pt x="0" y="0"/>
                  </a:lnTo>
                  <a:lnTo>
                    <a:pt x="0" y="2607"/>
                  </a:lnTo>
                  <a:lnTo>
                    <a:pt x="534" y="2607"/>
                  </a:lnTo>
                  <a:lnTo>
                    <a:pt x="534" y="944"/>
                  </a:lnTo>
                  <a:lnTo>
                    <a:pt x="1273" y="1909"/>
                  </a:lnTo>
                  <a:lnTo>
                    <a:pt x="1662" y="1909"/>
                  </a:lnTo>
                  <a:lnTo>
                    <a:pt x="2401" y="965"/>
                  </a:lnTo>
                  <a:lnTo>
                    <a:pt x="2401" y="2607"/>
                  </a:lnTo>
                  <a:lnTo>
                    <a:pt x="2935" y="2607"/>
                  </a:lnTo>
                  <a:lnTo>
                    <a:pt x="2935" y="0"/>
                  </a:lnTo>
                  <a:lnTo>
                    <a:pt x="2525"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7" name="Freeform 66">
              <a:extLst>
                <a:ext uri="{FF2B5EF4-FFF2-40B4-BE49-F238E27FC236}">
                  <a16:creationId xmlns:a16="http://schemas.microsoft.com/office/drawing/2014/main" id="{22EA9149-82A3-746E-049B-2B34543BBA0E}"/>
                </a:ext>
              </a:extLst>
            </p:cNvPr>
            <p:cNvSpPr>
              <a:spLocks noChangeArrowheads="1"/>
            </p:cNvSpPr>
            <p:nvPr/>
          </p:nvSpPr>
          <p:spPr bwMode="black">
            <a:xfrm>
              <a:off x="3829457" y="865591"/>
              <a:ext cx="590059" cy="601579"/>
            </a:xfrm>
            <a:custGeom>
              <a:avLst/>
              <a:gdLst>
                <a:gd name="T0" fmla="*/ 1539 w 2032"/>
                <a:gd name="T1" fmla="*/ 20 h 2074"/>
                <a:gd name="T2" fmla="*/ 1539 w 2032"/>
                <a:gd name="T3" fmla="*/ 20 h 2074"/>
                <a:gd name="T4" fmla="*/ 1539 w 2032"/>
                <a:gd name="T5" fmla="*/ 328 h 2074"/>
                <a:gd name="T6" fmla="*/ 964 w 2032"/>
                <a:gd name="T7" fmla="*/ 0 h 2074"/>
                <a:gd name="T8" fmla="*/ 0 w 2032"/>
                <a:gd name="T9" fmla="*/ 1026 h 2074"/>
                <a:gd name="T10" fmla="*/ 246 w 2032"/>
                <a:gd name="T11" fmla="*/ 1724 h 2074"/>
                <a:gd name="T12" fmla="*/ 985 w 2032"/>
                <a:gd name="T13" fmla="*/ 2073 h 2074"/>
                <a:gd name="T14" fmla="*/ 1539 w 2032"/>
                <a:gd name="T15" fmla="*/ 1724 h 2074"/>
                <a:gd name="T16" fmla="*/ 1539 w 2032"/>
                <a:gd name="T17" fmla="*/ 2032 h 2074"/>
                <a:gd name="T18" fmla="*/ 2031 w 2032"/>
                <a:gd name="T19" fmla="*/ 2032 h 2074"/>
                <a:gd name="T20" fmla="*/ 2031 w 2032"/>
                <a:gd name="T21" fmla="*/ 20 h 2074"/>
                <a:gd name="T22" fmla="*/ 1539 w 2032"/>
                <a:gd name="T23" fmla="*/ 20 h 2074"/>
                <a:gd name="T24" fmla="*/ 1005 w 2032"/>
                <a:gd name="T25" fmla="*/ 1540 h 2074"/>
                <a:gd name="T26" fmla="*/ 1005 w 2032"/>
                <a:gd name="T27" fmla="*/ 1540 h 2074"/>
                <a:gd name="T28" fmla="*/ 513 w 2032"/>
                <a:gd name="T29" fmla="*/ 1026 h 2074"/>
                <a:gd name="T30" fmla="*/ 1005 w 2032"/>
                <a:gd name="T31" fmla="*/ 513 h 2074"/>
                <a:gd name="T32" fmla="*/ 1518 w 2032"/>
                <a:gd name="T33" fmla="*/ 1026 h 2074"/>
                <a:gd name="T34" fmla="*/ 1005 w 2032"/>
                <a:gd name="T35" fmla="*/ 1540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2" h="2074">
                  <a:moveTo>
                    <a:pt x="1539" y="20"/>
                  </a:moveTo>
                  <a:lnTo>
                    <a:pt x="1539" y="20"/>
                  </a:lnTo>
                  <a:cubicBezTo>
                    <a:pt x="1539" y="328"/>
                    <a:pt x="1539" y="328"/>
                    <a:pt x="1539" y="328"/>
                  </a:cubicBezTo>
                  <a:cubicBezTo>
                    <a:pt x="1518" y="185"/>
                    <a:pt x="1334" y="0"/>
                    <a:pt x="964" y="0"/>
                  </a:cubicBezTo>
                  <a:cubicBezTo>
                    <a:pt x="431" y="0"/>
                    <a:pt x="0" y="451"/>
                    <a:pt x="0" y="1026"/>
                  </a:cubicBezTo>
                  <a:cubicBezTo>
                    <a:pt x="0" y="1293"/>
                    <a:pt x="82" y="1540"/>
                    <a:pt x="246" y="1724"/>
                  </a:cubicBezTo>
                  <a:cubicBezTo>
                    <a:pt x="410" y="1929"/>
                    <a:pt x="697" y="2073"/>
                    <a:pt x="985" y="2073"/>
                  </a:cubicBezTo>
                  <a:cubicBezTo>
                    <a:pt x="1334" y="2073"/>
                    <a:pt x="1539" y="1868"/>
                    <a:pt x="1539" y="1724"/>
                  </a:cubicBezTo>
                  <a:cubicBezTo>
                    <a:pt x="1539" y="2032"/>
                    <a:pt x="1539" y="2032"/>
                    <a:pt x="1539" y="2032"/>
                  </a:cubicBezTo>
                  <a:cubicBezTo>
                    <a:pt x="2031" y="2032"/>
                    <a:pt x="2031" y="2032"/>
                    <a:pt x="2031" y="2032"/>
                  </a:cubicBezTo>
                  <a:cubicBezTo>
                    <a:pt x="2031" y="20"/>
                    <a:pt x="2031" y="20"/>
                    <a:pt x="2031" y="20"/>
                  </a:cubicBezTo>
                  <a:lnTo>
                    <a:pt x="1539" y="20"/>
                  </a:lnTo>
                  <a:close/>
                  <a:moveTo>
                    <a:pt x="1005" y="1540"/>
                  </a:moveTo>
                  <a:lnTo>
                    <a:pt x="1005" y="1540"/>
                  </a:lnTo>
                  <a:cubicBezTo>
                    <a:pt x="718" y="1540"/>
                    <a:pt x="513" y="1314"/>
                    <a:pt x="513" y="1026"/>
                  </a:cubicBezTo>
                  <a:cubicBezTo>
                    <a:pt x="513" y="739"/>
                    <a:pt x="718" y="513"/>
                    <a:pt x="1005" y="513"/>
                  </a:cubicBezTo>
                  <a:cubicBezTo>
                    <a:pt x="1314" y="513"/>
                    <a:pt x="1518" y="739"/>
                    <a:pt x="1518" y="1026"/>
                  </a:cubicBezTo>
                  <a:cubicBezTo>
                    <a:pt x="1518" y="1314"/>
                    <a:pt x="1314" y="1540"/>
                    <a:pt x="1005" y="154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8" name="Freeform 67">
              <a:extLst>
                <a:ext uri="{FF2B5EF4-FFF2-40B4-BE49-F238E27FC236}">
                  <a16:creationId xmlns:a16="http://schemas.microsoft.com/office/drawing/2014/main" id="{F1DB9984-A190-4574-B01A-18F87A83212E}"/>
                </a:ext>
              </a:extLst>
            </p:cNvPr>
            <p:cNvSpPr>
              <a:spLocks noChangeArrowheads="1"/>
            </p:cNvSpPr>
            <p:nvPr/>
          </p:nvSpPr>
          <p:spPr bwMode="black">
            <a:xfrm>
              <a:off x="3096042" y="859191"/>
              <a:ext cx="596459" cy="893409"/>
            </a:xfrm>
            <a:custGeom>
              <a:avLst/>
              <a:gdLst>
                <a:gd name="T0" fmla="*/ 1539 w 2053"/>
                <a:gd name="T1" fmla="*/ 40 h 3079"/>
                <a:gd name="T2" fmla="*/ 1539 w 2053"/>
                <a:gd name="T3" fmla="*/ 40 h 3079"/>
                <a:gd name="T4" fmla="*/ 1539 w 2053"/>
                <a:gd name="T5" fmla="*/ 348 h 3079"/>
                <a:gd name="T6" fmla="*/ 965 w 2053"/>
                <a:gd name="T7" fmla="*/ 0 h 3079"/>
                <a:gd name="T8" fmla="*/ 0 w 2053"/>
                <a:gd name="T9" fmla="*/ 1046 h 3079"/>
                <a:gd name="T10" fmla="*/ 246 w 2053"/>
                <a:gd name="T11" fmla="*/ 1744 h 3079"/>
                <a:gd name="T12" fmla="*/ 985 w 2053"/>
                <a:gd name="T13" fmla="*/ 2093 h 3079"/>
                <a:gd name="T14" fmla="*/ 1518 w 2053"/>
                <a:gd name="T15" fmla="*/ 1744 h 3079"/>
                <a:gd name="T16" fmla="*/ 1518 w 2053"/>
                <a:gd name="T17" fmla="*/ 1970 h 3079"/>
                <a:gd name="T18" fmla="*/ 1396 w 2053"/>
                <a:gd name="T19" fmla="*/ 2442 h 3079"/>
                <a:gd name="T20" fmla="*/ 985 w 2053"/>
                <a:gd name="T21" fmla="*/ 2606 h 3079"/>
                <a:gd name="T22" fmla="*/ 390 w 2053"/>
                <a:gd name="T23" fmla="*/ 2319 h 3079"/>
                <a:gd name="T24" fmla="*/ 61 w 2053"/>
                <a:gd name="T25" fmla="*/ 2668 h 3079"/>
                <a:gd name="T26" fmla="*/ 985 w 2053"/>
                <a:gd name="T27" fmla="*/ 3078 h 3079"/>
                <a:gd name="T28" fmla="*/ 1868 w 2053"/>
                <a:gd name="T29" fmla="*/ 2668 h 3079"/>
                <a:gd name="T30" fmla="*/ 2052 w 2053"/>
                <a:gd name="T31" fmla="*/ 1929 h 3079"/>
                <a:gd name="T32" fmla="*/ 2052 w 2053"/>
                <a:gd name="T33" fmla="*/ 40 h 3079"/>
                <a:gd name="T34" fmla="*/ 1539 w 2053"/>
                <a:gd name="T35" fmla="*/ 40 h 3079"/>
                <a:gd name="T36" fmla="*/ 1026 w 2053"/>
                <a:gd name="T37" fmla="*/ 1560 h 3079"/>
                <a:gd name="T38" fmla="*/ 1026 w 2053"/>
                <a:gd name="T39" fmla="*/ 1560 h 3079"/>
                <a:gd name="T40" fmla="*/ 533 w 2053"/>
                <a:gd name="T41" fmla="*/ 1046 h 3079"/>
                <a:gd name="T42" fmla="*/ 1026 w 2053"/>
                <a:gd name="T43" fmla="*/ 513 h 3079"/>
                <a:gd name="T44" fmla="*/ 1518 w 2053"/>
                <a:gd name="T45" fmla="*/ 1046 h 3079"/>
                <a:gd name="T46" fmla="*/ 1026 w 2053"/>
                <a:gd name="T47" fmla="*/ 1560 h 3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53" h="3079">
                  <a:moveTo>
                    <a:pt x="1539" y="40"/>
                  </a:moveTo>
                  <a:lnTo>
                    <a:pt x="1539" y="40"/>
                  </a:lnTo>
                  <a:cubicBezTo>
                    <a:pt x="1539" y="348"/>
                    <a:pt x="1539" y="348"/>
                    <a:pt x="1539" y="348"/>
                  </a:cubicBezTo>
                  <a:cubicBezTo>
                    <a:pt x="1539" y="205"/>
                    <a:pt x="1334" y="0"/>
                    <a:pt x="965" y="0"/>
                  </a:cubicBezTo>
                  <a:cubicBezTo>
                    <a:pt x="431" y="0"/>
                    <a:pt x="0" y="451"/>
                    <a:pt x="0" y="1046"/>
                  </a:cubicBezTo>
                  <a:cubicBezTo>
                    <a:pt x="0" y="1313"/>
                    <a:pt x="102" y="1560"/>
                    <a:pt x="246" y="1744"/>
                  </a:cubicBezTo>
                  <a:cubicBezTo>
                    <a:pt x="431" y="1949"/>
                    <a:pt x="697" y="2093"/>
                    <a:pt x="985" y="2093"/>
                  </a:cubicBezTo>
                  <a:cubicBezTo>
                    <a:pt x="1334" y="2093"/>
                    <a:pt x="1498" y="1888"/>
                    <a:pt x="1518" y="1744"/>
                  </a:cubicBezTo>
                  <a:cubicBezTo>
                    <a:pt x="1518" y="1970"/>
                    <a:pt x="1518" y="1970"/>
                    <a:pt x="1518" y="1970"/>
                  </a:cubicBezTo>
                  <a:cubicBezTo>
                    <a:pt x="1518" y="2217"/>
                    <a:pt x="1478" y="2339"/>
                    <a:pt x="1396" y="2442"/>
                  </a:cubicBezTo>
                  <a:cubicBezTo>
                    <a:pt x="1313" y="2545"/>
                    <a:pt x="1170" y="2606"/>
                    <a:pt x="985" y="2606"/>
                  </a:cubicBezTo>
                  <a:cubicBezTo>
                    <a:pt x="677" y="2606"/>
                    <a:pt x="492" y="2421"/>
                    <a:pt x="390" y="2319"/>
                  </a:cubicBezTo>
                  <a:cubicBezTo>
                    <a:pt x="61" y="2668"/>
                    <a:pt x="61" y="2668"/>
                    <a:pt x="61" y="2668"/>
                  </a:cubicBezTo>
                  <a:cubicBezTo>
                    <a:pt x="246" y="2894"/>
                    <a:pt x="615" y="3078"/>
                    <a:pt x="985" y="3078"/>
                  </a:cubicBezTo>
                  <a:cubicBezTo>
                    <a:pt x="1375" y="3078"/>
                    <a:pt x="1683" y="2914"/>
                    <a:pt x="1868" y="2668"/>
                  </a:cubicBezTo>
                  <a:cubicBezTo>
                    <a:pt x="1991" y="2504"/>
                    <a:pt x="2052" y="2299"/>
                    <a:pt x="2052" y="1929"/>
                  </a:cubicBezTo>
                  <a:cubicBezTo>
                    <a:pt x="2052" y="40"/>
                    <a:pt x="2052" y="40"/>
                    <a:pt x="2052" y="40"/>
                  </a:cubicBezTo>
                  <a:lnTo>
                    <a:pt x="1539" y="40"/>
                  </a:lnTo>
                  <a:close/>
                  <a:moveTo>
                    <a:pt x="1026" y="1560"/>
                  </a:moveTo>
                  <a:lnTo>
                    <a:pt x="1026" y="1560"/>
                  </a:lnTo>
                  <a:cubicBezTo>
                    <a:pt x="718" y="1560"/>
                    <a:pt x="533" y="1334"/>
                    <a:pt x="533" y="1046"/>
                  </a:cubicBezTo>
                  <a:cubicBezTo>
                    <a:pt x="533" y="759"/>
                    <a:pt x="718" y="513"/>
                    <a:pt x="1026" y="513"/>
                  </a:cubicBezTo>
                  <a:cubicBezTo>
                    <a:pt x="1313" y="513"/>
                    <a:pt x="1518" y="759"/>
                    <a:pt x="1518" y="1046"/>
                  </a:cubicBezTo>
                  <a:cubicBezTo>
                    <a:pt x="1518" y="1334"/>
                    <a:pt x="1313" y="1560"/>
                    <a:pt x="1026" y="156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9" name="Freeform 68">
              <a:extLst>
                <a:ext uri="{FF2B5EF4-FFF2-40B4-BE49-F238E27FC236}">
                  <a16:creationId xmlns:a16="http://schemas.microsoft.com/office/drawing/2014/main" id="{53BF18A9-1195-C384-9C2B-AB528E2AC8B1}"/>
                </a:ext>
              </a:extLst>
            </p:cNvPr>
            <p:cNvSpPr>
              <a:spLocks noChangeArrowheads="1"/>
            </p:cNvSpPr>
            <p:nvPr/>
          </p:nvSpPr>
          <p:spPr bwMode="black">
            <a:xfrm>
              <a:off x="2810612" y="852792"/>
              <a:ext cx="232952" cy="232952"/>
            </a:xfrm>
            <a:custGeom>
              <a:avLst/>
              <a:gdLst>
                <a:gd name="T0" fmla="*/ 801 w 802"/>
                <a:gd name="T1" fmla="*/ 410 h 801"/>
                <a:gd name="T2" fmla="*/ 801 w 802"/>
                <a:gd name="T3" fmla="*/ 410 h 801"/>
                <a:gd name="T4" fmla="*/ 391 w 802"/>
                <a:gd name="T5" fmla="*/ 0 h 801"/>
                <a:gd name="T6" fmla="*/ 0 w 802"/>
                <a:gd name="T7" fmla="*/ 410 h 801"/>
                <a:gd name="T8" fmla="*/ 391 w 802"/>
                <a:gd name="T9" fmla="*/ 800 h 801"/>
                <a:gd name="T10" fmla="*/ 801 w 802"/>
                <a:gd name="T11" fmla="*/ 410 h 801"/>
              </a:gdLst>
              <a:ahLst/>
              <a:cxnLst>
                <a:cxn ang="0">
                  <a:pos x="T0" y="T1"/>
                </a:cxn>
                <a:cxn ang="0">
                  <a:pos x="T2" y="T3"/>
                </a:cxn>
                <a:cxn ang="0">
                  <a:pos x="T4" y="T5"/>
                </a:cxn>
                <a:cxn ang="0">
                  <a:pos x="T6" y="T7"/>
                </a:cxn>
                <a:cxn ang="0">
                  <a:pos x="T8" y="T9"/>
                </a:cxn>
                <a:cxn ang="0">
                  <a:pos x="T10" y="T11"/>
                </a:cxn>
              </a:cxnLst>
              <a:rect l="0" t="0" r="r" b="b"/>
              <a:pathLst>
                <a:path w="802" h="801">
                  <a:moveTo>
                    <a:pt x="801" y="410"/>
                  </a:moveTo>
                  <a:lnTo>
                    <a:pt x="801" y="410"/>
                  </a:lnTo>
                  <a:cubicBezTo>
                    <a:pt x="801" y="185"/>
                    <a:pt x="616" y="0"/>
                    <a:pt x="391" y="0"/>
                  </a:cubicBezTo>
                  <a:cubicBezTo>
                    <a:pt x="185" y="0"/>
                    <a:pt x="0" y="185"/>
                    <a:pt x="0" y="410"/>
                  </a:cubicBezTo>
                  <a:cubicBezTo>
                    <a:pt x="0" y="616"/>
                    <a:pt x="185" y="800"/>
                    <a:pt x="391" y="800"/>
                  </a:cubicBezTo>
                  <a:cubicBezTo>
                    <a:pt x="616" y="800"/>
                    <a:pt x="801" y="616"/>
                    <a:pt x="801" y="41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0" name="Freeform 69">
              <a:extLst>
                <a:ext uri="{FF2B5EF4-FFF2-40B4-BE49-F238E27FC236}">
                  <a16:creationId xmlns:a16="http://schemas.microsoft.com/office/drawing/2014/main" id="{7886FBC3-E683-27DB-1D99-F54222DBB60F}"/>
                </a:ext>
              </a:extLst>
            </p:cNvPr>
            <p:cNvSpPr>
              <a:spLocks noChangeArrowheads="1"/>
            </p:cNvSpPr>
            <p:nvPr/>
          </p:nvSpPr>
          <p:spPr bwMode="black">
            <a:xfrm>
              <a:off x="2584060" y="877110"/>
              <a:ext cx="154875" cy="578540"/>
            </a:xfrm>
            <a:custGeom>
              <a:avLst/>
              <a:gdLst>
                <a:gd name="T0" fmla="*/ 534 w 535"/>
                <a:gd name="T1" fmla="*/ 0 h 1992"/>
                <a:gd name="T2" fmla="*/ 0 w 535"/>
                <a:gd name="T3" fmla="*/ 0 h 1992"/>
                <a:gd name="T4" fmla="*/ 0 w 535"/>
                <a:gd name="T5" fmla="*/ 1991 h 1992"/>
                <a:gd name="T6" fmla="*/ 534 w 535"/>
                <a:gd name="T7" fmla="*/ 1991 h 1992"/>
                <a:gd name="T8" fmla="*/ 534 w 535"/>
                <a:gd name="T9" fmla="*/ 0 h 1992"/>
              </a:gdLst>
              <a:ahLst/>
              <a:cxnLst>
                <a:cxn ang="0">
                  <a:pos x="T0" y="T1"/>
                </a:cxn>
                <a:cxn ang="0">
                  <a:pos x="T2" y="T3"/>
                </a:cxn>
                <a:cxn ang="0">
                  <a:pos x="T4" y="T5"/>
                </a:cxn>
                <a:cxn ang="0">
                  <a:pos x="T6" y="T7"/>
                </a:cxn>
                <a:cxn ang="0">
                  <a:pos x="T8" y="T9"/>
                </a:cxn>
              </a:cxnLst>
              <a:rect l="0" t="0" r="r" b="b"/>
              <a:pathLst>
                <a:path w="535" h="1992">
                  <a:moveTo>
                    <a:pt x="534" y="0"/>
                  </a:moveTo>
                  <a:lnTo>
                    <a:pt x="0" y="0"/>
                  </a:lnTo>
                  <a:lnTo>
                    <a:pt x="0" y="1991"/>
                  </a:lnTo>
                  <a:lnTo>
                    <a:pt x="534" y="1991"/>
                  </a:lnTo>
                  <a:lnTo>
                    <a:pt x="534"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1" name="Freeform 70">
              <a:extLst>
                <a:ext uri="{FF2B5EF4-FFF2-40B4-BE49-F238E27FC236}">
                  <a16:creationId xmlns:a16="http://schemas.microsoft.com/office/drawing/2014/main" id="{22D9C83E-B528-FCA5-7810-D53A9277D4A7}"/>
                </a:ext>
              </a:extLst>
            </p:cNvPr>
            <p:cNvSpPr>
              <a:spLocks noChangeArrowheads="1"/>
            </p:cNvSpPr>
            <p:nvPr/>
          </p:nvSpPr>
          <p:spPr bwMode="black">
            <a:xfrm>
              <a:off x="5586836" y="697917"/>
              <a:ext cx="524782" cy="751334"/>
            </a:xfrm>
            <a:custGeom>
              <a:avLst/>
              <a:gdLst>
                <a:gd name="T0" fmla="*/ 554 w 1807"/>
                <a:gd name="T1" fmla="*/ 1847 h 2587"/>
                <a:gd name="T2" fmla="*/ 554 w 1807"/>
                <a:gd name="T3" fmla="*/ 0 h 2587"/>
                <a:gd name="T4" fmla="*/ 0 w 1807"/>
                <a:gd name="T5" fmla="*/ 0 h 2587"/>
                <a:gd name="T6" fmla="*/ 0 w 1807"/>
                <a:gd name="T7" fmla="*/ 2217 h 2587"/>
                <a:gd name="T8" fmla="*/ 0 w 1807"/>
                <a:gd name="T9" fmla="*/ 2381 h 2587"/>
                <a:gd name="T10" fmla="*/ 0 w 1807"/>
                <a:gd name="T11" fmla="*/ 2586 h 2587"/>
                <a:gd name="T12" fmla="*/ 1806 w 1807"/>
                <a:gd name="T13" fmla="*/ 2586 h 2587"/>
                <a:gd name="T14" fmla="*/ 1806 w 1807"/>
                <a:gd name="T15" fmla="*/ 2094 h 2587"/>
                <a:gd name="T16" fmla="*/ 554 w 1807"/>
                <a:gd name="T17" fmla="*/ 2094 h 2587"/>
                <a:gd name="T18" fmla="*/ 554 w 1807"/>
                <a:gd name="T19" fmla="*/ 1847 h 2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7" h="2587">
                  <a:moveTo>
                    <a:pt x="554" y="1847"/>
                  </a:moveTo>
                  <a:lnTo>
                    <a:pt x="554" y="0"/>
                  </a:lnTo>
                  <a:lnTo>
                    <a:pt x="0" y="0"/>
                  </a:lnTo>
                  <a:lnTo>
                    <a:pt x="0" y="2217"/>
                  </a:lnTo>
                  <a:lnTo>
                    <a:pt x="0" y="2381"/>
                  </a:lnTo>
                  <a:lnTo>
                    <a:pt x="0" y="2586"/>
                  </a:lnTo>
                  <a:lnTo>
                    <a:pt x="1806" y="2586"/>
                  </a:lnTo>
                  <a:lnTo>
                    <a:pt x="1806" y="2094"/>
                  </a:lnTo>
                  <a:lnTo>
                    <a:pt x="554" y="2094"/>
                  </a:lnTo>
                  <a:lnTo>
                    <a:pt x="554" y="184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2" name="Freeform 71">
              <a:extLst>
                <a:ext uri="{FF2B5EF4-FFF2-40B4-BE49-F238E27FC236}">
                  <a16:creationId xmlns:a16="http://schemas.microsoft.com/office/drawing/2014/main" id="{F44B91CF-1E5B-981E-1E84-8C96EF8B7E62}"/>
                </a:ext>
              </a:extLst>
            </p:cNvPr>
            <p:cNvSpPr>
              <a:spLocks noChangeArrowheads="1"/>
            </p:cNvSpPr>
            <p:nvPr/>
          </p:nvSpPr>
          <p:spPr bwMode="black">
            <a:xfrm>
              <a:off x="6188416" y="865591"/>
              <a:ext cx="554221" cy="601579"/>
            </a:xfrm>
            <a:custGeom>
              <a:avLst/>
              <a:gdLst>
                <a:gd name="T0" fmla="*/ 1867 w 1909"/>
                <a:gd name="T1" fmla="*/ 1704 h 2074"/>
                <a:gd name="T2" fmla="*/ 1867 w 1909"/>
                <a:gd name="T3" fmla="*/ 1704 h 2074"/>
                <a:gd name="T4" fmla="*/ 1046 w 1909"/>
                <a:gd name="T5" fmla="*/ 2073 h 2074"/>
                <a:gd name="T6" fmla="*/ 0 w 1909"/>
                <a:gd name="T7" fmla="*/ 1026 h 2074"/>
                <a:gd name="T8" fmla="*/ 985 w 1909"/>
                <a:gd name="T9" fmla="*/ 0 h 2074"/>
                <a:gd name="T10" fmla="*/ 1908 w 1909"/>
                <a:gd name="T11" fmla="*/ 1006 h 2074"/>
                <a:gd name="T12" fmla="*/ 1908 w 1909"/>
                <a:gd name="T13" fmla="*/ 1170 h 2074"/>
                <a:gd name="T14" fmla="*/ 533 w 1909"/>
                <a:gd name="T15" fmla="*/ 1170 h 2074"/>
                <a:gd name="T16" fmla="*/ 1067 w 1909"/>
                <a:gd name="T17" fmla="*/ 1642 h 2074"/>
                <a:gd name="T18" fmla="*/ 1560 w 1909"/>
                <a:gd name="T19" fmla="*/ 1396 h 2074"/>
                <a:gd name="T20" fmla="*/ 1867 w 1909"/>
                <a:gd name="T21" fmla="*/ 1704 h 2074"/>
                <a:gd name="T22" fmla="*/ 1374 w 1909"/>
                <a:gd name="T23" fmla="*/ 780 h 2074"/>
                <a:gd name="T24" fmla="*/ 1374 w 1909"/>
                <a:gd name="T25" fmla="*/ 780 h 2074"/>
                <a:gd name="T26" fmla="*/ 985 w 1909"/>
                <a:gd name="T27" fmla="*/ 431 h 2074"/>
                <a:gd name="T28" fmla="*/ 553 w 1909"/>
                <a:gd name="T29" fmla="*/ 780 h 2074"/>
                <a:gd name="T30" fmla="*/ 1374 w 1909"/>
                <a:gd name="T31" fmla="*/ 780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09" h="2074">
                  <a:moveTo>
                    <a:pt x="1867" y="1704"/>
                  </a:moveTo>
                  <a:lnTo>
                    <a:pt x="1867" y="1704"/>
                  </a:lnTo>
                  <a:cubicBezTo>
                    <a:pt x="1662" y="1929"/>
                    <a:pt x="1354" y="2073"/>
                    <a:pt x="1046" y="2073"/>
                  </a:cubicBezTo>
                  <a:cubicBezTo>
                    <a:pt x="451" y="2073"/>
                    <a:pt x="0" y="1663"/>
                    <a:pt x="0" y="1026"/>
                  </a:cubicBezTo>
                  <a:cubicBezTo>
                    <a:pt x="0" y="472"/>
                    <a:pt x="389" y="0"/>
                    <a:pt x="985" y="0"/>
                  </a:cubicBezTo>
                  <a:cubicBezTo>
                    <a:pt x="1518" y="0"/>
                    <a:pt x="1908" y="451"/>
                    <a:pt x="1908" y="1006"/>
                  </a:cubicBezTo>
                  <a:cubicBezTo>
                    <a:pt x="1908" y="1067"/>
                    <a:pt x="1908" y="1108"/>
                    <a:pt x="1908" y="1170"/>
                  </a:cubicBezTo>
                  <a:cubicBezTo>
                    <a:pt x="533" y="1170"/>
                    <a:pt x="533" y="1170"/>
                    <a:pt x="533" y="1170"/>
                  </a:cubicBezTo>
                  <a:cubicBezTo>
                    <a:pt x="553" y="1437"/>
                    <a:pt x="779" y="1642"/>
                    <a:pt x="1067" y="1642"/>
                  </a:cubicBezTo>
                  <a:cubicBezTo>
                    <a:pt x="1292" y="1642"/>
                    <a:pt x="1457" y="1498"/>
                    <a:pt x="1560" y="1396"/>
                  </a:cubicBezTo>
                  <a:lnTo>
                    <a:pt x="1867" y="1704"/>
                  </a:lnTo>
                  <a:close/>
                  <a:moveTo>
                    <a:pt x="1374" y="780"/>
                  </a:moveTo>
                  <a:lnTo>
                    <a:pt x="1374" y="780"/>
                  </a:lnTo>
                  <a:cubicBezTo>
                    <a:pt x="1354" y="595"/>
                    <a:pt x="1190" y="431"/>
                    <a:pt x="985" y="431"/>
                  </a:cubicBezTo>
                  <a:cubicBezTo>
                    <a:pt x="759" y="431"/>
                    <a:pt x="574" y="595"/>
                    <a:pt x="553" y="780"/>
                  </a:cubicBezTo>
                  <a:lnTo>
                    <a:pt x="1374" y="78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3" name="Freeform 72">
              <a:extLst>
                <a:ext uri="{FF2B5EF4-FFF2-40B4-BE49-F238E27FC236}">
                  <a16:creationId xmlns:a16="http://schemas.microsoft.com/office/drawing/2014/main" id="{3069FB30-6AC9-880C-BEAE-F5C6076C31F1}"/>
                </a:ext>
              </a:extLst>
            </p:cNvPr>
            <p:cNvSpPr>
              <a:spLocks noChangeArrowheads="1"/>
            </p:cNvSpPr>
            <p:nvPr/>
          </p:nvSpPr>
          <p:spPr bwMode="black">
            <a:xfrm>
              <a:off x="6796395" y="877110"/>
              <a:ext cx="995806" cy="578540"/>
            </a:xfrm>
            <a:custGeom>
              <a:avLst/>
              <a:gdLst>
                <a:gd name="T0" fmla="*/ 1704 w 3429"/>
                <a:gd name="T1" fmla="*/ 821 h 1992"/>
                <a:gd name="T2" fmla="*/ 2217 w 3429"/>
                <a:gd name="T3" fmla="*/ 1991 h 1992"/>
                <a:gd name="T4" fmla="*/ 2587 w 3429"/>
                <a:gd name="T5" fmla="*/ 1991 h 1992"/>
                <a:gd name="T6" fmla="*/ 3428 w 3429"/>
                <a:gd name="T7" fmla="*/ 0 h 1992"/>
                <a:gd name="T8" fmla="*/ 2874 w 3429"/>
                <a:gd name="T9" fmla="*/ 0 h 1992"/>
                <a:gd name="T10" fmla="*/ 2402 w 3429"/>
                <a:gd name="T11" fmla="*/ 1149 h 1992"/>
                <a:gd name="T12" fmla="*/ 1889 w 3429"/>
                <a:gd name="T13" fmla="*/ 0 h 1992"/>
                <a:gd name="T14" fmla="*/ 1519 w 3429"/>
                <a:gd name="T15" fmla="*/ 0 h 1992"/>
                <a:gd name="T16" fmla="*/ 1027 w 3429"/>
                <a:gd name="T17" fmla="*/ 1149 h 1992"/>
                <a:gd name="T18" fmla="*/ 534 w 3429"/>
                <a:gd name="T19" fmla="*/ 0 h 1992"/>
                <a:gd name="T20" fmla="*/ 0 w 3429"/>
                <a:gd name="T21" fmla="*/ 0 h 1992"/>
                <a:gd name="T22" fmla="*/ 842 w 3429"/>
                <a:gd name="T23" fmla="*/ 1991 h 1992"/>
                <a:gd name="T24" fmla="*/ 1211 w 3429"/>
                <a:gd name="T25" fmla="*/ 1991 h 1992"/>
                <a:gd name="T26" fmla="*/ 1704 w 3429"/>
                <a:gd name="T27" fmla="*/ 821 h 1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29" h="1992">
                  <a:moveTo>
                    <a:pt x="1704" y="821"/>
                  </a:moveTo>
                  <a:lnTo>
                    <a:pt x="2217" y="1991"/>
                  </a:lnTo>
                  <a:lnTo>
                    <a:pt x="2587" y="1991"/>
                  </a:lnTo>
                  <a:lnTo>
                    <a:pt x="3428" y="0"/>
                  </a:lnTo>
                  <a:lnTo>
                    <a:pt x="2874" y="0"/>
                  </a:lnTo>
                  <a:lnTo>
                    <a:pt x="2402" y="1149"/>
                  </a:lnTo>
                  <a:lnTo>
                    <a:pt x="1889" y="0"/>
                  </a:lnTo>
                  <a:lnTo>
                    <a:pt x="1519" y="0"/>
                  </a:lnTo>
                  <a:lnTo>
                    <a:pt x="1027" y="1149"/>
                  </a:lnTo>
                  <a:lnTo>
                    <a:pt x="534" y="0"/>
                  </a:lnTo>
                  <a:lnTo>
                    <a:pt x="0" y="0"/>
                  </a:lnTo>
                  <a:lnTo>
                    <a:pt x="842" y="1991"/>
                  </a:lnTo>
                  <a:lnTo>
                    <a:pt x="1211" y="1991"/>
                  </a:lnTo>
                  <a:lnTo>
                    <a:pt x="1704" y="82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4" name="Freeform 73">
              <a:extLst>
                <a:ext uri="{FF2B5EF4-FFF2-40B4-BE49-F238E27FC236}">
                  <a16:creationId xmlns:a16="http://schemas.microsoft.com/office/drawing/2014/main" id="{1FE2F773-1ABE-D23E-2DC9-9A0B0054B6B7}"/>
                </a:ext>
              </a:extLst>
            </p:cNvPr>
            <p:cNvSpPr>
              <a:spLocks noChangeArrowheads="1"/>
            </p:cNvSpPr>
            <p:nvPr/>
          </p:nvSpPr>
          <p:spPr bwMode="black">
            <a:xfrm>
              <a:off x="7886918" y="609600"/>
              <a:ext cx="208632" cy="197113"/>
            </a:xfrm>
            <a:custGeom>
              <a:avLst/>
              <a:gdLst>
                <a:gd name="T0" fmla="*/ 349 w 719"/>
                <a:gd name="T1" fmla="*/ 0 h 678"/>
                <a:gd name="T2" fmla="*/ 349 w 719"/>
                <a:gd name="T3" fmla="*/ 0 h 678"/>
                <a:gd name="T4" fmla="*/ 0 w 719"/>
                <a:gd name="T5" fmla="*/ 329 h 678"/>
                <a:gd name="T6" fmla="*/ 349 w 719"/>
                <a:gd name="T7" fmla="*/ 677 h 678"/>
                <a:gd name="T8" fmla="*/ 718 w 719"/>
                <a:gd name="T9" fmla="*/ 329 h 678"/>
                <a:gd name="T10" fmla="*/ 349 w 719"/>
                <a:gd name="T11" fmla="*/ 0 h 678"/>
              </a:gdLst>
              <a:ahLst/>
              <a:cxnLst>
                <a:cxn ang="0">
                  <a:pos x="T0" y="T1"/>
                </a:cxn>
                <a:cxn ang="0">
                  <a:pos x="T2" y="T3"/>
                </a:cxn>
                <a:cxn ang="0">
                  <a:pos x="T4" y="T5"/>
                </a:cxn>
                <a:cxn ang="0">
                  <a:pos x="T6" y="T7"/>
                </a:cxn>
                <a:cxn ang="0">
                  <a:pos x="T8" y="T9"/>
                </a:cxn>
                <a:cxn ang="0">
                  <a:pos x="T10" y="T11"/>
                </a:cxn>
              </a:cxnLst>
              <a:rect l="0" t="0" r="r" b="b"/>
              <a:pathLst>
                <a:path w="719" h="678">
                  <a:moveTo>
                    <a:pt x="349" y="0"/>
                  </a:moveTo>
                  <a:lnTo>
                    <a:pt x="349" y="0"/>
                  </a:lnTo>
                  <a:cubicBezTo>
                    <a:pt x="164" y="0"/>
                    <a:pt x="0" y="144"/>
                    <a:pt x="0" y="329"/>
                  </a:cubicBezTo>
                  <a:cubicBezTo>
                    <a:pt x="0" y="534"/>
                    <a:pt x="164" y="677"/>
                    <a:pt x="349" y="677"/>
                  </a:cubicBezTo>
                  <a:cubicBezTo>
                    <a:pt x="554" y="677"/>
                    <a:pt x="718" y="534"/>
                    <a:pt x="718" y="329"/>
                  </a:cubicBezTo>
                  <a:cubicBezTo>
                    <a:pt x="718" y="144"/>
                    <a:pt x="554" y="0"/>
                    <a:pt x="34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5" name="Freeform 74">
              <a:extLst>
                <a:ext uri="{FF2B5EF4-FFF2-40B4-BE49-F238E27FC236}">
                  <a16:creationId xmlns:a16="http://schemas.microsoft.com/office/drawing/2014/main" id="{4CC96E21-067D-1717-F81E-8D5048845EB5}"/>
                </a:ext>
              </a:extLst>
            </p:cNvPr>
            <p:cNvSpPr>
              <a:spLocks noChangeArrowheads="1"/>
            </p:cNvSpPr>
            <p:nvPr/>
          </p:nvSpPr>
          <p:spPr bwMode="black">
            <a:xfrm>
              <a:off x="7909957" y="877110"/>
              <a:ext cx="154874" cy="578540"/>
            </a:xfrm>
            <a:custGeom>
              <a:avLst/>
              <a:gdLst>
                <a:gd name="T0" fmla="*/ 533 w 534"/>
                <a:gd name="T1" fmla="*/ 0 h 1992"/>
                <a:gd name="T2" fmla="*/ 0 w 534"/>
                <a:gd name="T3" fmla="*/ 0 h 1992"/>
                <a:gd name="T4" fmla="*/ 0 w 534"/>
                <a:gd name="T5" fmla="*/ 1991 h 1992"/>
                <a:gd name="T6" fmla="*/ 533 w 534"/>
                <a:gd name="T7" fmla="*/ 1991 h 1992"/>
                <a:gd name="T8" fmla="*/ 533 w 534"/>
                <a:gd name="T9" fmla="*/ 0 h 1992"/>
              </a:gdLst>
              <a:ahLst/>
              <a:cxnLst>
                <a:cxn ang="0">
                  <a:pos x="T0" y="T1"/>
                </a:cxn>
                <a:cxn ang="0">
                  <a:pos x="T2" y="T3"/>
                </a:cxn>
                <a:cxn ang="0">
                  <a:pos x="T4" y="T5"/>
                </a:cxn>
                <a:cxn ang="0">
                  <a:pos x="T6" y="T7"/>
                </a:cxn>
                <a:cxn ang="0">
                  <a:pos x="T8" y="T9"/>
                </a:cxn>
              </a:cxnLst>
              <a:rect l="0" t="0" r="r" b="b"/>
              <a:pathLst>
                <a:path w="534" h="1992">
                  <a:moveTo>
                    <a:pt x="533" y="0"/>
                  </a:moveTo>
                  <a:lnTo>
                    <a:pt x="0" y="0"/>
                  </a:lnTo>
                  <a:lnTo>
                    <a:pt x="0" y="1991"/>
                  </a:lnTo>
                  <a:lnTo>
                    <a:pt x="533" y="1991"/>
                  </a:lnTo>
                  <a:lnTo>
                    <a:pt x="533"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6" name="Freeform 75">
              <a:extLst>
                <a:ext uri="{FF2B5EF4-FFF2-40B4-BE49-F238E27FC236}">
                  <a16:creationId xmlns:a16="http://schemas.microsoft.com/office/drawing/2014/main" id="{AE213AEE-F048-4E13-8832-679D24C5FEA8}"/>
                </a:ext>
              </a:extLst>
            </p:cNvPr>
            <p:cNvSpPr>
              <a:spLocks noChangeArrowheads="1"/>
            </p:cNvSpPr>
            <p:nvPr/>
          </p:nvSpPr>
          <p:spPr bwMode="black">
            <a:xfrm>
              <a:off x="8214586" y="865591"/>
              <a:ext cx="459504" cy="601579"/>
            </a:xfrm>
            <a:custGeom>
              <a:avLst/>
              <a:gdLst>
                <a:gd name="T0" fmla="*/ 0 w 1581"/>
                <a:gd name="T1" fmla="*/ 1806 h 2074"/>
                <a:gd name="T2" fmla="*/ 0 w 1581"/>
                <a:gd name="T3" fmla="*/ 1806 h 2074"/>
                <a:gd name="T4" fmla="*/ 800 w 1581"/>
                <a:gd name="T5" fmla="*/ 2073 h 2074"/>
                <a:gd name="T6" fmla="*/ 1580 w 1581"/>
                <a:gd name="T7" fmla="*/ 1458 h 2074"/>
                <a:gd name="T8" fmla="*/ 615 w 1581"/>
                <a:gd name="T9" fmla="*/ 595 h 2074"/>
                <a:gd name="T10" fmla="*/ 903 w 1581"/>
                <a:gd name="T11" fmla="*/ 451 h 2074"/>
                <a:gd name="T12" fmla="*/ 1272 w 1581"/>
                <a:gd name="T13" fmla="*/ 575 h 2074"/>
                <a:gd name="T14" fmla="*/ 1519 w 1581"/>
                <a:gd name="T15" fmla="*/ 185 h 2074"/>
                <a:gd name="T16" fmla="*/ 862 w 1581"/>
                <a:gd name="T17" fmla="*/ 0 h 2074"/>
                <a:gd name="T18" fmla="*/ 82 w 1581"/>
                <a:gd name="T19" fmla="*/ 615 h 2074"/>
                <a:gd name="T20" fmla="*/ 1046 w 1581"/>
                <a:gd name="T21" fmla="*/ 1437 h 2074"/>
                <a:gd name="T22" fmla="*/ 800 w 1581"/>
                <a:gd name="T23" fmla="*/ 1622 h 2074"/>
                <a:gd name="T24" fmla="*/ 246 w 1581"/>
                <a:gd name="T25" fmla="*/ 1416 h 2074"/>
                <a:gd name="T26" fmla="*/ 0 w 1581"/>
                <a:gd name="T27" fmla="*/ 1806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81" h="2074">
                  <a:moveTo>
                    <a:pt x="0" y="1806"/>
                  </a:moveTo>
                  <a:lnTo>
                    <a:pt x="0" y="1806"/>
                  </a:lnTo>
                  <a:cubicBezTo>
                    <a:pt x="225" y="1971"/>
                    <a:pt x="513" y="2073"/>
                    <a:pt x="800" y="2073"/>
                  </a:cubicBezTo>
                  <a:cubicBezTo>
                    <a:pt x="1211" y="2073"/>
                    <a:pt x="1580" y="1827"/>
                    <a:pt x="1580" y="1458"/>
                  </a:cubicBezTo>
                  <a:cubicBezTo>
                    <a:pt x="1580" y="759"/>
                    <a:pt x="615" y="862"/>
                    <a:pt x="615" y="595"/>
                  </a:cubicBezTo>
                  <a:cubicBezTo>
                    <a:pt x="615" y="493"/>
                    <a:pt x="739" y="451"/>
                    <a:pt x="903" y="451"/>
                  </a:cubicBezTo>
                  <a:cubicBezTo>
                    <a:pt x="1046" y="451"/>
                    <a:pt x="1170" y="513"/>
                    <a:pt x="1272" y="575"/>
                  </a:cubicBezTo>
                  <a:cubicBezTo>
                    <a:pt x="1519" y="185"/>
                    <a:pt x="1519" y="185"/>
                    <a:pt x="1519" y="185"/>
                  </a:cubicBezTo>
                  <a:cubicBezTo>
                    <a:pt x="1396" y="82"/>
                    <a:pt x="1108" y="0"/>
                    <a:pt x="862" y="0"/>
                  </a:cubicBezTo>
                  <a:cubicBezTo>
                    <a:pt x="451" y="0"/>
                    <a:pt x="82" y="226"/>
                    <a:pt x="82" y="615"/>
                  </a:cubicBezTo>
                  <a:cubicBezTo>
                    <a:pt x="82" y="1252"/>
                    <a:pt x="1046" y="1149"/>
                    <a:pt x="1046" y="1437"/>
                  </a:cubicBezTo>
                  <a:cubicBezTo>
                    <a:pt x="1046" y="1540"/>
                    <a:pt x="944" y="1622"/>
                    <a:pt x="800" y="1622"/>
                  </a:cubicBezTo>
                  <a:cubicBezTo>
                    <a:pt x="595" y="1622"/>
                    <a:pt x="389" y="1540"/>
                    <a:pt x="246" y="1416"/>
                  </a:cubicBezTo>
                  <a:lnTo>
                    <a:pt x="0" y="180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7" name="Oval 3">
              <a:extLst>
                <a:ext uri="{FF2B5EF4-FFF2-40B4-BE49-F238E27FC236}">
                  <a16:creationId xmlns:a16="http://schemas.microsoft.com/office/drawing/2014/main" id="{9AAB607D-5F4E-0044-1304-5F0DEB91516A}"/>
                </a:ext>
              </a:extLst>
            </p:cNvPr>
            <p:cNvSpPr/>
            <p:nvPr/>
          </p:nvSpPr>
          <p:spPr bwMode="black">
            <a:xfrm>
              <a:off x="1827606" y="865591"/>
              <a:ext cx="612648" cy="603504"/>
            </a:xfrm>
            <a:custGeom>
              <a:avLst/>
              <a:gdLst/>
              <a:ahLst/>
              <a:cxnLst/>
              <a:rect l="l" t="t" r="r" b="b"/>
              <a:pathLst>
                <a:path w="612648" h="603504">
                  <a:moveTo>
                    <a:pt x="306324" y="141732"/>
                  </a:moveTo>
                  <a:cubicBezTo>
                    <a:pt x="222997" y="141732"/>
                    <a:pt x="155448" y="213375"/>
                    <a:pt x="155448" y="301752"/>
                  </a:cubicBezTo>
                  <a:cubicBezTo>
                    <a:pt x="155448" y="390129"/>
                    <a:pt x="222997" y="461772"/>
                    <a:pt x="306324" y="461772"/>
                  </a:cubicBezTo>
                  <a:cubicBezTo>
                    <a:pt x="389651" y="461772"/>
                    <a:pt x="457200" y="390129"/>
                    <a:pt x="457200" y="301752"/>
                  </a:cubicBezTo>
                  <a:cubicBezTo>
                    <a:pt x="457200" y="213375"/>
                    <a:pt x="389651" y="141732"/>
                    <a:pt x="306324" y="141732"/>
                  </a:cubicBezTo>
                  <a:close/>
                  <a:moveTo>
                    <a:pt x="306324" y="0"/>
                  </a:moveTo>
                  <a:cubicBezTo>
                    <a:pt x="475502" y="0"/>
                    <a:pt x="612648" y="135099"/>
                    <a:pt x="612648" y="301752"/>
                  </a:cubicBezTo>
                  <a:cubicBezTo>
                    <a:pt x="612648" y="468405"/>
                    <a:pt x="475502" y="603504"/>
                    <a:pt x="306324" y="603504"/>
                  </a:cubicBezTo>
                  <a:cubicBezTo>
                    <a:pt x="137146" y="603504"/>
                    <a:pt x="0" y="468405"/>
                    <a:pt x="0" y="301752"/>
                  </a:cubicBezTo>
                  <a:cubicBezTo>
                    <a:pt x="0" y="135099"/>
                    <a:pt x="137146" y="0"/>
                    <a:pt x="306324" y="0"/>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227278052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Presenters 6">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AAE563F-53C6-E03F-9EF0-72E52950BF9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1"/>
            <a:ext cx="12193056" cy="6860625"/>
          </a:xfrm>
          <a:prstGeom prst="rect">
            <a:avLst/>
          </a:prstGeom>
        </p:spPr>
      </p:pic>
      <p:sp>
        <p:nvSpPr>
          <p:cNvPr id="4" name="Picture Placeholder 3"/>
          <p:cNvSpPr>
            <a:spLocks noGrp="1"/>
          </p:cNvSpPr>
          <p:nvPr>
            <p:ph type="pic" sz="quarter" idx="10" hasCustomPrompt="1"/>
          </p:nvPr>
        </p:nvSpPr>
        <p:spPr>
          <a:xfrm>
            <a:off x="9407594" y="3472254"/>
            <a:ext cx="1880556" cy="1880556"/>
          </a:xfrm>
          <a:solidFill>
            <a:schemeClr val="bg1"/>
          </a:solidFill>
        </p:spPr>
        <p:txBody>
          <a:bodyPr anchor="ctr">
            <a:normAutofit/>
          </a:bodyPr>
          <a:lstStyle>
            <a:lvl1pPr marL="0" indent="0" algn="ctr">
              <a:buNone/>
              <a:defRPr sz="1600">
                <a:solidFill>
                  <a:schemeClr val="tx1">
                    <a:lumMod val="50000"/>
                    <a:lumOff val="50000"/>
                  </a:schemeClr>
                </a:solidFill>
              </a:defRPr>
            </a:lvl1pPr>
          </a:lstStyle>
          <a:p>
            <a:r>
              <a:rPr lang="en-US" dirty="0"/>
              <a:t>Insert Bio Photo</a:t>
            </a:r>
          </a:p>
        </p:txBody>
      </p:sp>
      <p:sp>
        <p:nvSpPr>
          <p:cNvPr id="26" name="Text Placeholder 25"/>
          <p:cNvSpPr>
            <a:spLocks noGrp="1"/>
          </p:cNvSpPr>
          <p:nvPr>
            <p:ph type="body" sz="quarter" idx="14" hasCustomPrompt="1"/>
          </p:nvPr>
        </p:nvSpPr>
        <p:spPr>
          <a:xfrm>
            <a:off x="9406964" y="5437728"/>
            <a:ext cx="1881187" cy="601133"/>
          </a:xfrm>
        </p:spPr>
        <p:txBody>
          <a:bodyPr>
            <a:noAutofit/>
          </a:bodyPr>
          <a:lstStyle>
            <a:lvl1pPr marL="0" indent="0">
              <a:buNone/>
              <a:defRPr sz="1467" b="1" baseline="0">
                <a:solidFill>
                  <a:schemeClr val="bg1"/>
                </a:solidFill>
              </a:defRPr>
            </a:lvl1pPr>
            <a:lvl2pPr marL="306908" indent="0">
              <a:buNone/>
              <a:defRPr sz="1467"/>
            </a:lvl2pPr>
            <a:lvl3pPr marL="613818" indent="0">
              <a:buNone/>
              <a:defRPr sz="1467"/>
            </a:lvl3pPr>
            <a:lvl4pPr marL="910144" indent="0">
              <a:buNone/>
              <a:defRPr sz="1467"/>
            </a:lvl4pPr>
            <a:lvl5pPr marL="1214936" indent="0">
              <a:buNone/>
              <a:defRPr sz="1467"/>
            </a:lvl5pPr>
          </a:lstStyle>
          <a:p>
            <a:pPr lvl="0"/>
            <a:r>
              <a:rPr lang="en-US" dirty="0"/>
              <a:t>Insert Name Here</a:t>
            </a:r>
          </a:p>
        </p:txBody>
      </p:sp>
      <p:sp>
        <p:nvSpPr>
          <p:cNvPr id="34" name="Picture Placeholder 3"/>
          <p:cNvSpPr>
            <a:spLocks noGrp="1"/>
          </p:cNvSpPr>
          <p:nvPr>
            <p:ph type="pic" sz="quarter" idx="18" hasCustomPrompt="1"/>
          </p:nvPr>
        </p:nvSpPr>
        <p:spPr>
          <a:xfrm>
            <a:off x="7188122" y="3457254"/>
            <a:ext cx="1880556" cy="1880556"/>
          </a:xfrm>
          <a:solidFill>
            <a:schemeClr val="bg1"/>
          </a:solidFill>
        </p:spPr>
        <p:txBody>
          <a:bodyPr anchor="ctr">
            <a:normAutofit/>
          </a:bodyPr>
          <a:lstStyle>
            <a:lvl1pPr marL="0" indent="0" algn="ctr">
              <a:buNone/>
              <a:defRPr sz="1600">
                <a:solidFill>
                  <a:schemeClr val="tx1">
                    <a:lumMod val="50000"/>
                    <a:lumOff val="50000"/>
                  </a:schemeClr>
                </a:solidFill>
              </a:defRPr>
            </a:lvl1pPr>
          </a:lstStyle>
          <a:p>
            <a:r>
              <a:rPr lang="en-US" dirty="0"/>
              <a:t>Insert Bio Photo</a:t>
            </a:r>
          </a:p>
        </p:txBody>
      </p:sp>
      <p:sp>
        <p:nvSpPr>
          <p:cNvPr id="35" name="Picture Placeholder 3"/>
          <p:cNvSpPr>
            <a:spLocks noGrp="1"/>
          </p:cNvSpPr>
          <p:nvPr>
            <p:ph type="pic" sz="quarter" idx="19" hasCustomPrompt="1"/>
          </p:nvPr>
        </p:nvSpPr>
        <p:spPr>
          <a:xfrm>
            <a:off x="4951753" y="730430"/>
            <a:ext cx="1880556" cy="1880556"/>
          </a:xfrm>
          <a:solidFill>
            <a:schemeClr val="bg1"/>
          </a:solidFill>
        </p:spPr>
        <p:txBody>
          <a:bodyPr anchor="ctr">
            <a:normAutofit/>
          </a:bodyPr>
          <a:lstStyle>
            <a:lvl1pPr marL="0" indent="0" algn="ctr">
              <a:buNone/>
              <a:defRPr sz="1600">
                <a:solidFill>
                  <a:schemeClr val="tx1">
                    <a:lumMod val="50000"/>
                    <a:lumOff val="50000"/>
                  </a:schemeClr>
                </a:solidFill>
              </a:defRPr>
            </a:lvl1pPr>
          </a:lstStyle>
          <a:p>
            <a:r>
              <a:rPr lang="en-US" dirty="0"/>
              <a:t>Insert Bio Photo</a:t>
            </a:r>
          </a:p>
        </p:txBody>
      </p:sp>
      <p:sp>
        <p:nvSpPr>
          <p:cNvPr id="36" name="Picture Placeholder 3"/>
          <p:cNvSpPr>
            <a:spLocks noGrp="1"/>
          </p:cNvSpPr>
          <p:nvPr>
            <p:ph type="pic" sz="quarter" idx="20" hasCustomPrompt="1"/>
          </p:nvPr>
        </p:nvSpPr>
        <p:spPr>
          <a:xfrm>
            <a:off x="7183897" y="730430"/>
            <a:ext cx="1880556" cy="1880556"/>
          </a:xfrm>
          <a:solidFill>
            <a:schemeClr val="bg1"/>
          </a:solidFill>
        </p:spPr>
        <p:txBody>
          <a:bodyPr anchor="ctr">
            <a:normAutofit/>
          </a:bodyPr>
          <a:lstStyle>
            <a:lvl1pPr marL="0" indent="0" algn="ctr">
              <a:buNone/>
              <a:defRPr sz="1600">
                <a:solidFill>
                  <a:schemeClr val="tx1">
                    <a:lumMod val="50000"/>
                    <a:lumOff val="50000"/>
                  </a:schemeClr>
                </a:solidFill>
              </a:defRPr>
            </a:lvl1pPr>
          </a:lstStyle>
          <a:p>
            <a:r>
              <a:rPr lang="en-US" dirty="0"/>
              <a:t>Insert Bio Photo</a:t>
            </a:r>
          </a:p>
        </p:txBody>
      </p:sp>
      <p:sp>
        <p:nvSpPr>
          <p:cNvPr id="37" name="Picture Placeholder 3"/>
          <p:cNvSpPr>
            <a:spLocks noGrp="1"/>
          </p:cNvSpPr>
          <p:nvPr>
            <p:ph type="pic" sz="quarter" idx="21" hasCustomPrompt="1"/>
          </p:nvPr>
        </p:nvSpPr>
        <p:spPr>
          <a:xfrm>
            <a:off x="9416041" y="730430"/>
            <a:ext cx="1880556" cy="1880556"/>
          </a:xfrm>
          <a:solidFill>
            <a:schemeClr val="bg1"/>
          </a:solidFill>
        </p:spPr>
        <p:txBody>
          <a:bodyPr anchor="ctr">
            <a:normAutofit/>
          </a:bodyPr>
          <a:lstStyle>
            <a:lvl1pPr marL="0" indent="0" algn="ctr">
              <a:buNone/>
              <a:defRPr sz="1600">
                <a:solidFill>
                  <a:schemeClr val="tx1">
                    <a:lumMod val="50000"/>
                    <a:lumOff val="50000"/>
                  </a:schemeClr>
                </a:solidFill>
              </a:defRPr>
            </a:lvl1pPr>
          </a:lstStyle>
          <a:p>
            <a:r>
              <a:rPr lang="en-US" dirty="0"/>
              <a:t>Insert Bio Photo</a:t>
            </a:r>
          </a:p>
        </p:txBody>
      </p:sp>
      <p:sp>
        <p:nvSpPr>
          <p:cNvPr id="38" name="Text Placeholder 25"/>
          <p:cNvSpPr>
            <a:spLocks noGrp="1"/>
          </p:cNvSpPr>
          <p:nvPr>
            <p:ph type="body" sz="quarter" idx="22" hasCustomPrompt="1"/>
          </p:nvPr>
        </p:nvSpPr>
        <p:spPr>
          <a:xfrm>
            <a:off x="7172479" y="2695904"/>
            <a:ext cx="1881187" cy="601133"/>
          </a:xfrm>
        </p:spPr>
        <p:txBody>
          <a:bodyPr>
            <a:noAutofit/>
          </a:bodyPr>
          <a:lstStyle>
            <a:lvl1pPr marL="0" indent="0">
              <a:buNone/>
              <a:defRPr sz="1467" b="1" baseline="0">
                <a:solidFill>
                  <a:schemeClr val="bg1"/>
                </a:solidFill>
              </a:defRPr>
            </a:lvl1pPr>
            <a:lvl2pPr marL="306908" indent="0">
              <a:buNone/>
              <a:defRPr sz="1467"/>
            </a:lvl2pPr>
            <a:lvl3pPr marL="613818" indent="0">
              <a:buNone/>
              <a:defRPr sz="1467"/>
            </a:lvl3pPr>
            <a:lvl4pPr marL="910144" indent="0">
              <a:buNone/>
              <a:defRPr sz="1467"/>
            </a:lvl4pPr>
            <a:lvl5pPr marL="1214936" indent="0">
              <a:buNone/>
              <a:defRPr sz="1467"/>
            </a:lvl5pPr>
          </a:lstStyle>
          <a:p>
            <a:pPr lvl="0"/>
            <a:r>
              <a:rPr lang="en-US" dirty="0"/>
              <a:t>Insert Name Here</a:t>
            </a:r>
          </a:p>
        </p:txBody>
      </p:sp>
      <p:sp>
        <p:nvSpPr>
          <p:cNvPr id="39" name="Text Placeholder 25"/>
          <p:cNvSpPr>
            <a:spLocks noGrp="1"/>
          </p:cNvSpPr>
          <p:nvPr>
            <p:ph type="body" sz="quarter" idx="23" hasCustomPrompt="1"/>
          </p:nvPr>
        </p:nvSpPr>
        <p:spPr>
          <a:xfrm>
            <a:off x="7183896" y="5422728"/>
            <a:ext cx="1881187" cy="601133"/>
          </a:xfrm>
        </p:spPr>
        <p:txBody>
          <a:bodyPr>
            <a:noAutofit/>
          </a:bodyPr>
          <a:lstStyle>
            <a:lvl1pPr marL="0" indent="0">
              <a:buNone/>
              <a:defRPr sz="1467" b="1" baseline="0">
                <a:solidFill>
                  <a:schemeClr val="bg1"/>
                </a:solidFill>
              </a:defRPr>
            </a:lvl1pPr>
            <a:lvl2pPr marL="306908" indent="0">
              <a:buNone/>
              <a:defRPr sz="1467"/>
            </a:lvl2pPr>
            <a:lvl3pPr marL="613818" indent="0">
              <a:buNone/>
              <a:defRPr sz="1467"/>
            </a:lvl3pPr>
            <a:lvl4pPr marL="910144" indent="0">
              <a:buNone/>
              <a:defRPr sz="1467"/>
            </a:lvl4pPr>
            <a:lvl5pPr marL="1214936" indent="0">
              <a:buNone/>
              <a:defRPr sz="1467"/>
            </a:lvl5pPr>
          </a:lstStyle>
          <a:p>
            <a:pPr lvl="0"/>
            <a:r>
              <a:rPr lang="en-US" dirty="0"/>
              <a:t>Insert Name Here</a:t>
            </a:r>
          </a:p>
        </p:txBody>
      </p:sp>
      <p:sp>
        <p:nvSpPr>
          <p:cNvPr id="40" name="Text Placeholder 25"/>
          <p:cNvSpPr>
            <a:spLocks noGrp="1"/>
          </p:cNvSpPr>
          <p:nvPr>
            <p:ph type="body" sz="quarter" idx="24" hasCustomPrompt="1"/>
          </p:nvPr>
        </p:nvSpPr>
        <p:spPr>
          <a:xfrm>
            <a:off x="4943931" y="2695904"/>
            <a:ext cx="1881187" cy="601133"/>
          </a:xfrm>
        </p:spPr>
        <p:txBody>
          <a:bodyPr>
            <a:noAutofit/>
          </a:bodyPr>
          <a:lstStyle>
            <a:lvl1pPr marL="0" indent="0">
              <a:buNone/>
              <a:defRPr sz="1467" b="1" baseline="0">
                <a:solidFill>
                  <a:schemeClr val="bg1"/>
                </a:solidFill>
              </a:defRPr>
            </a:lvl1pPr>
            <a:lvl2pPr marL="306908" indent="0">
              <a:buNone/>
              <a:defRPr sz="1467"/>
            </a:lvl2pPr>
            <a:lvl3pPr marL="613818" indent="0">
              <a:buNone/>
              <a:defRPr sz="1467"/>
            </a:lvl3pPr>
            <a:lvl4pPr marL="910144" indent="0">
              <a:buNone/>
              <a:defRPr sz="1467"/>
            </a:lvl4pPr>
            <a:lvl5pPr marL="1214936" indent="0">
              <a:buNone/>
              <a:defRPr sz="1467"/>
            </a:lvl5pPr>
          </a:lstStyle>
          <a:p>
            <a:pPr lvl="0"/>
            <a:r>
              <a:rPr lang="en-US" dirty="0"/>
              <a:t>Insert Name Here</a:t>
            </a:r>
          </a:p>
        </p:txBody>
      </p:sp>
      <p:sp>
        <p:nvSpPr>
          <p:cNvPr id="41" name="Text Placeholder 25"/>
          <p:cNvSpPr>
            <a:spLocks noGrp="1"/>
          </p:cNvSpPr>
          <p:nvPr>
            <p:ph type="body" sz="quarter" idx="25" hasCustomPrompt="1"/>
          </p:nvPr>
        </p:nvSpPr>
        <p:spPr>
          <a:xfrm>
            <a:off x="9401028" y="2695904"/>
            <a:ext cx="1881187" cy="601133"/>
          </a:xfrm>
        </p:spPr>
        <p:txBody>
          <a:bodyPr>
            <a:noAutofit/>
          </a:bodyPr>
          <a:lstStyle>
            <a:lvl1pPr marL="0" indent="0">
              <a:buNone/>
              <a:defRPr sz="1467" b="1" baseline="0">
                <a:solidFill>
                  <a:schemeClr val="bg1"/>
                </a:solidFill>
              </a:defRPr>
            </a:lvl1pPr>
            <a:lvl2pPr marL="306908" indent="0">
              <a:buNone/>
              <a:defRPr sz="1467"/>
            </a:lvl2pPr>
            <a:lvl3pPr marL="613818" indent="0">
              <a:buNone/>
              <a:defRPr sz="1467"/>
            </a:lvl3pPr>
            <a:lvl4pPr marL="910144" indent="0">
              <a:buNone/>
              <a:defRPr sz="1467"/>
            </a:lvl4pPr>
            <a:lvl5pPr marL="1214936" indent="0">
              <a:buNone/>
              <a:defRPr sz="1467"/>
            </a:lvl5pPr>
          </a:lstStyle>
          <a:p>
            <a:pPr lvl="0"/>
            <a:r>
              <a:rPr lang="en-US" dirty="0"/>
              <a:t>Insert Name Here</a:t>
            </a:r>
          </a:p>
        </p:txBody>
      </p:sp>
      <p:sp>
        <p:nvSpPr>
          <p:cNvPr id="30" name="Rectangle 29"/>
          <p:cNvSpPr/>
          <p:nvPr userDrawn="1"/>
        </p:nvSpPr>
        <p:spPr>
          <a:xfrm>
            <a:off x="487465" y="2610986"/>
            <a:ext cx="2952731" cy="656655"/>
          </a:xfrm>
          <a:prstGeom prst="rect">
            <a:avLst/>
          </a:prstGeom>
        </p:spPr>
        <p:txBody>
          <a:bodyPr wrap="none" lIns="0" tIns="0" rIns="0" bIns="0">
            <a:spAutoFit/>
          </a:bodyPr>
          <a:lstStyle/>
          <a:p>
            <a:r>
              <a:rPr kumimoji="0" lang="en-US" sz="4267" b="1" i="0" u="none" strike="noStrike" kern="1200" cap="none" spc="0" normalizeH="0" baseline="0" noProof="0" dirty="0">
                <a:ln>
                  <a:noFill/>
                </a:ln>
                <a:solidFill>
                  <a:schemeClr val="bg1"/>
                </a:solidFill>
                <a:effectLst/>
                <a:uLnTx/>
                <a:uFillTx/>
                <a:latin typeface="Tahoma"/>
                <a:ea typeface="+mj-ea"/>
                <a:cs typeface="+mj-cs"/>
              </a:rPr>
              <a:t>Presenters</a:t>
            </a:r>
            <a:endParaRPr lang="en-US" sz="4267" dirty="0">
              <a:solidFill>
                <a:schemeClr val="bg1"/>
              </a:solidFill>
            </a:endParaRPr>
          </a:p>
        </p:txBody>
      </p:sp>
      <p:sp>
        <p:nvSpPr>
          <p:cNvPr id="28" name="Picture Placeholder 3"/>
          <p:cNvSpPr>
            <a:spLocks noGrp="1"/>
          </p:cNvSpPr>
          <p:nvPr>
            <p:ph type="pic" sz="quarter" idx="26" hasCustomPrompt="1"/>
          </p:nvPr>
        </p:nvSpPr>
        <p:spPr>
          <a:xfrm>
            <a:off x="4943931" y="3457254"/>
            <a:ext cx="1880556" cy="1880556"/>
          </a:xfrm>
          <a:solidFill>
            <a:schemeClr val="bg1"/>
          </a:solidFill>
        </p:spPr>
        <p:txBody>
          <a:bodyPr anchor="ctr">
            <a:normAutofit/>
          </a:bodyPr>
          <a:lstStyle>
            <a:lvl1pPr marL="0" indent="0" algn="ctr">
              <a:buNone/>
              <a:defRPr sz="1600">
                <a:solidFill>
                  <a:schemeClr val="tx1">
                    <a:lumMod val="50000"/>
                    <a:lumOff val="50000"/>
                  </a:schemeClr>
                </a:solidFill>
              </a:defRPr>
            </a:lvl1pPr>
          </a:lstStyle>
          <a:p>
            <a:r>
              <a:rPr lang="en-US" dirty="0"/>
              <a:t>Insert Bio Photo</a:t>
            </a:r>
          </a:p>
        </p:txBody>
      </p:sp>
      <p:sp>
        <p:nvSpPr>
          <p:cNvPr id="31" name="Text Placeholder 25"/>
          <p:cNvSpPr>
            <a:spLocks noGrp="1"/>
          </p:cNvSpPr>
          <p:nvPr>
            <p:ph type="body" sz="quarter" idx="27" hasCustomPrompt="1"/>
          </p:nvPr>
        </p:nvSpPr>
        <p:spPr>
          <a:xfrm>
            <a:off x="4928919" y="5422728"/>
            <a:ext cx="1881187" cy="601133"/>
          </a:xfrm>
        </p:spPr>
        <p:txBody>
          <a:bodyPr>
            <a:noAutofit/>
          </a:bodyPr>
          <a:lstStyle>
            <a:lvl1pPr marL="0" indent="0">
              <a:buNone/>
              <a:defRPr sz="1467" b="1" baseline="0">
                <a:solidFill>
                  <a:schemeClr val="bg1"/>
                </a:solidFill>
              </a:defRPr>
            </a:lvl1pPr>
            <a:lvl2pPr marL="306908" indent="0">
              <a:buNone/>
              <a:defRPr sz="1467"/>
            </a:lvl2pPr>
            <a:lvl3pPr marL="613818" indent="0">
              <a:buNone/>
              <a:defRPr sz="1467"/>
            </a:lvl3pPr>
            <a:lvl4pPr marL="910144" indent="0">
              <a:buNone/>
              <a:defRPr sz="1467"/>
            </a:lvl4pPr>
            <a:lvl5pPr marL="1214936" indent="0">
              <a:buNone/>
              <a:defRPr sz="1467"/>
            </a:lvl5pPr>
          </a:lstStyle>
          <a:p>
            <a:pPr lvl="0"/>
            <a:r>
              <a:rPr lang="en-US" dirty="0"/>
              <a:t>Insert Name Here</a:t>
            </a:r>
          </a:p>
        </p:txBody>
      </p:sp>
      <p:grpSp>
        <p:nvGrpSpPr>
          <p:cNvPr id="3" name="Group 2">
            <a:extLst>
              <a:ext uri="{FF2B5EF4-FFF2-40B4-BE49-F238E27FC236}">
                <a16:creationId xmlns:a16="http://schemas.microsoft.com/office/drawing/2014/main" id="{A8717D07-E59E-0075-0AEF-764E64A02BCC}"/>
              </a:ext>
            </a:extLst>
          </p:cNvPr>
          <p:cNvGrpSpPr>
            <a:grpSpLocks noChangeAspect="1"/>
          </p:cNvGrpSpPr>
          <p:nvPr userDrawn="1"/>
        </p:nvGrpSpPr>
        <p:grpSpPr bwMode="black">
          <a:xfrm>
            <a:off x="550437" y="6213987"/>
            <a:ext cx="2165884" cy="317300"/>
            <a:chOff x="838200" y="609600"/>
            <a:chExt cx="7835890" cy="1143000"/>
          </a:xfrm>
          <a:solidFill>
            <a:srgbClr val="FFFFFF"/>
          </a:solidFill>
        </p:grpSpPr>
        <p:sp>
          <p:nvSpPr>
            <p:cNvPr id="5" name="Freeform 62">
              <a:extLst>
                <a:ext uri="{FF2B5EF4-FFF2-40B4-BE49-F238E27FC236}">
                  <a16:creationId xmlns:a16="http://schemas.microsoft.com/office/drawing/2014/main" id="{2FEAAAF0-73CB-66AA-1779-89EBD8C62C90}"/>
                </a:ext>
              </a:extLst>
            </p:cNvPr>
            <p:cNvSpPr>
              <a:spLocks noChangeArrowheads="1"/>
            </p:cNvSpPr>
            <p:nvPr/>
          </p:nvSpPr>
          <p:spPr bwMode="black">
            <a:xfrm>
              <a:off x="4597431" y="865591"/>
              <a:ext cx="572140" cy="583660"/>
            </a:xfrm>
            <a:custGeom>
              <a:avLst/>
              <a:gdLst>
                <a:gd name="T0" fmla="*/ 512 w 1970"/>
                <a:gd name="T1" fmla="*/ 41 h 2012"/>
                <a:gd name="T2" fmla="*/ 512 w 1970"/>
                <a:gd name="T3" fmla="*/ 41 h 2012"/>
                <a:gd name="T4" fmla="*/ 0 w 1970"/>
                <a:gd name="T5" fmla="*/ 41 h 2012"/>
                <a:gd name="T6" fmla="*/ 0 w 1970"/>
                <a:gd name="T7" fmla="*/ 2011 h 2012"/>
                <a:gd name="T8" fmla="*/ 532 w 1970"/>
                <a:gd name="T9" fmla="*/ 2011 h 2012"/>
                <a:gd name="T10" fmla="*/ 532 w 1970"/>
                <a:gd name="T11" fmla="*/ 739 h 2012"/>
                <a:gd name="T12" fmla="*/ 1004 w 1970"/>
                <a:gd name="T13" fmla="*/ 493 h 2012"/>
                <a:gd name="T14" fmla="*/ 1312 w 1970"/>
                <a:gd name="T15" fmla="*/ 595 h 2012"/>
                <a:gd name="T16" fmla="*/ 1435 w 1970"/>
                <a:gd name="T17" fmla="*/ 965 h 2012"/>
                <a:gd name="T18" fmla="*/ 1435 w 1970"/>
                <a:gd name="T19" fmla="*/ 2011 h 2012"/>
                <a:gd name="T20" fmla="*/ 1969 w 1970"/>
                <a:gd name="T21" fmla="*/ 2011 h 2012"/>
                <a:gd name="T22" fmla="*/ 1969 w 1970"/>
                <a:gd name="T23" fmla="*/ 1006 h 2012"/>
                <a:gd name="T24" fmla="*/ 1764 w 1970"/>
                <a:gd name="T25" fmla="*/ 308 h 2012"/>
                <a:gd name="T26" fmla="*/ 1066 w 1970"/>
                <a:gd name="T27" fmla="*/ 0 h 2012"/>
                <a:gd name="T28" fmla="*/ 512 w 1970"/>
                <a:gd name="T29" fmla="*/ 349 h 2012"/>
                <a:gd name="T30" fmla="*/ 512 w 1970"/>
                <a:gd name="T31" fmla="*/ 41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0" h="2012">
                  <a:moveTo>
                    <a:pt x="512" y="41"/>
                  </a:moveTo>
                  <a:lnTo>
                    <a:pt x="512" y="41"/>
                  </a:lnTo>
                  <a:cubicBezTo>
                    <a:pt x="0" y="41"/>
                    <a:pt x="0" y="41"/>
                    <a:pt x="0" y="41"/>
                  </a:cubicBezTo>
                  <a:cubicBezTo>
                    <a:pt x="0" y="2011"/>
                    <a:pt x="0" y="2011"/>
                    <a:pt x="0" y="2011"/>
                  </a:cubicBezTo>
                  <a:cubicBezTo>
                    <a:pt x="532" y="2011"/>
                    <a:pt x="532" y="2011"/>
                    <a:pt x="532" y="2011"/>
                  </a:cubicBezTo>
                  <a:cubicBezTo>
                    <a:pt x="532" y="739"/>
                    <a:pt x="532" y="739"/>
                    <a:pt x="532" y="739"/>
                  </a:cubicBezTo>
                  <a:cubicBezTo>
                    <a:pt x="594" y="636"/>
                    <a:pt x="778" y="493"/>
                    <a:pt x="1004" y="493"/>
                  </a:cubicBezTo>
                  <a:cubicBezTo>
                    <a:pt x="1128" y="493"/>
                    <a:pt x="1230" y="533"/>
                    <a:pt x="1312" y="595"/>
                  </a:cubicBezTo>
                  <a:cubicBezTo>
                    <a:pt x="1374" y="677"/>
                    <a:pt x="1435" y="780"/>
                    <a:pt x="1435" y="965"/>
                  </a:cubicBezTo>
                  <a:cubicBezTo>
                    <a:pt x="1435" y="2011"/>
                    <a:pt x="1435" y="2011"/>
                    <a:pt x="1435" y="2011"/>
                  </a:cubicBezTo>
                  <a:cubicBezTo>
                    <a:pt x="1969" y="2011"/>
                    <a:pt x="1969" y="2011"/>
                    <a:pt x="1969" y="2011"/>
                  </a:cubicBezTo>
                  <a:cubicBezTo>
                    <a:pt x="1969" y="1006"/>
                    <a:pt x="1969" y="1006"/>
                    <a:pt x="1969" y="1006"/>
                  </a:cubicBezTo>
                  <a:cubicBezTo>
                    <a:pt x="1969" y="677"/>
                    <a:pt x="1887" y="472"/>
                    <a:pt x="1764" y="308"/>
                  </a:cubicBezTo>
                  <a:cubicBezTo>
                    <a:pt x="1599" y="123"/>
                    <a:pt x="1333" y="0"/>
                    <a:pt x="1066" y="0"/>
                  </a:cubicBezTo>
                  <a:cubicBezTo>
                    <a:pt x="717" y="0"/>
                    <a:pt x="512" y="185"/>
                    <a:pt x="512" y="349"/>
                  </a:cubicBezTo>
                  <a:lnTo>
                    <a:pt x="512" y="4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6" name="Freeform 63">
              <a:extLst>
                <a:ext uri="{FF2B5EF4-FFF2-40B4-BE49-F238E27FC236}">
                  <a16:creationId xmlns:a16="http://schemas.microsoft.com/office/drawing/2014/main" id="{78620AC4-809F-86DC-0C93-BA04EAC29506}"/>
                </a:ext>
              </a:extLst>
            </p:cNvPr>
            <p:cNvSpPr>
              <a:spLocks noChangeArrowheads="1"/>
            </p:cNvSpPr>
            <p:nvPr/>
          </p:nvSpPr>
          <p:spPr bwMode="black">
            <a:xfrm>
              <a:off x="838200" y="697917"/>
              <a:ext cx="852451" cy="756454"/>
            </a:xfrm>
            <a:custGeom>
              <a:avLst/>
              <a:gdLst>
                <a:gd name="T0" fmla="*/ 2525 w 2936"/>
                <a:gd name="T1" fmla="*/ 0 h 2608"/>
                <a:gd name="T2" fmla="*/ 1457 w 2936"/>
                <a:gd name="T3" fmla="*/ 1355 h 2608"/>
                <a:gd name="T4" fmla="*/ 390 w 2936"/>
                <a:gd name="T5" fmla="*/ 0 h 2608"/>
                <a:gd name="T6" fmla="*/ 0 w 2936"/>
                <a:gd name="T7" fmla="*/ 0 h 2608"/>
                <a:gd name="T8" fmla="*/ 0 w 2936"/>
                <a:gd name="T9" fmla="*/ 2607 h 2608"/>
                <a:gd name="T10" fmla="*/ 534 w 2936"/>
                <a:gd name="T11" fmla="*/ 2607 h 2608"/>
                <a:gd name="T12" fmla="*/ 534 w 2936"/>
                <a:gd name="T13" fmla="*/ 944 h 2608"/>
                <a:gd name="T14" fmla="*/ 1273 w 2936"/>
                <a:gd name="T15" fmla="*/ 1909 h 2608"/>
                <a:gd name="T16" fmla="*/ 1662 w 2936"/>
                <a:gd name="T17" fmla="*/ 1909 h 2608"/>
                <a:gd name="T18" fmla="*/ 2401 w 2936"/>
                <a:gd name="T19" fmla="*/ 965 h 2608"/>
                <a:gd name="T20" fmla="*/ 2401 w 2936"/>
                <a:gd name="T21" fmla="*/ 2607 h 2608"/>
                <a:gd name="T22" fmla="*/ 2935 w 2936"/>
                <a:gd name="T23" fmla="*/ 2607 h 2608"/>
                <a:gd name="T24" fmla="*/ 2935 w 2936"/>
                <a:gd name="T25" fmla="*/ 0 h 2608"/>
                <a:gd name="T26" fmla="*/ 2525 w 2936"/>
                <a:gd name="T27" fmla="*/ 0 h 2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36" h="2608">
                  <a:moveTo>
                    <a:pt x="2525" y="0"/>
                  </a:moveTo>
                  <a:lnTo>
                    <a:pt x="1457" y="1355"/>
                  </a:lnTo>
                  <a:lnTo>
                    <a:pt x="390" y="0"/>
                  </a:lnTo>
                  <a:lnTo>
                    <a:pt x="0" y="0"/>
                  </a:lnTo>
                  <a:lnTo>
                    <a:pt x="0" y="2607"/>
                  </a:lnTo>
                  <a:lnTo>
                    <a:pt x="534" y="2607"/>
                  </a:lnTo>
                  <a:lnTo>
                    <a:pt x="534" y="944"/>
                  </a:lnTo>
                  <a:lnTo>
                    <a:pt x="1273" y="1909"/>
                  </a:lnTo>
                  <a:lnTo>
                    <a:pt x="1662" y="1909"/>
                  </a:lnTo>
                  <a:lnTo>
                    <a:pt x="2401" y="965"/>
                  </a:lnTo>
                  <a:lnTo>
                    <a:pt x="2401" y="2607"/>
                  </a:lnTo>
                  <a:lnTo>
                    <a:pt x="2935" y="2607"/>
                  </a:lnTo>
                  <a:lnTo>
                    <a:pt x="2935" y="0"/>
                  </a:lnTo>
                  <a:lnTo>
                    <a:pt x="2525"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7" name="Freeform 66">
              <a:extLst>
                <a:ext uri="{FF2B5EF4-FFF2-40B4-BE49-F238E27FC236}">
                  <a16:creationId xmlns:a16="http://schemas.microsoft.com/office/drawing/2014/main" id="{7D8CC292-089A-3EEC-D259-6299F881085A}"/>
                </a:ext>
              </a:extLst>
            </p:cNvPr>
            <p:cNvSpPr>
              <a:spLocks noChangeArrowheads="1"/>
            </p:cNvSpPr>
            <p:nvPr/>
          </p:nvSpPr>
          <p:spPr bwMode="black">
            <a:xfrm>
              <a:off x="3829457" y="865591"/>
              <a:ext cx="590059" cy="601579"/>
            </a:xfrm>
            <a:custGeom>
              <a:avLst/>
              <a:gdLst>
                <a:gd name="T0" fmla="*/ 1539 w 2032"/>
                <a:gd name="T1" fmla="*/ 20 h 2074"/>
                <a:gd name="T2" fmla="*/ 1539 w 2032"/>
                <a:gd name="T3" fmla="*/ 20 h 2074"/>
                <a:gd name="T4" fmla="*/ 1539 w 2032"/>
                <a:gd name="T5" fmla="*/ 328 h 2074"/>
                <a:gd name="T6" fmla="*/ 964 w 2032"/>
                <a:gd name="T7" fmla="*/ 0 h 2074"/>
                <a:gd name="T8" fmla="*/ 0 w 2032"/>
                <a:gd name="T9" fmla="*/ 1026 h 2074"/>
                <a:gd name="T10" fmla="*/ 246 w 2032"/>
                <a:gd name="T11" fmla="*/ 1724 h 2074"/>
                <a:gd name="T12" fmla="*/ 985 w 2032"/>
                <a:gd name="T13" fmla="*/ 2073 h 2074"/>
                <a:gd name="T14" fmla="*/ 1539 w 2032"/>
                <a:gd name="T15" fmla="*/ 1724 h 2074"/>
                <a:gd name="T16" fmla="*/ 1539 w 2032"/>
                <a:gd name="T17" fmla="*/ 2032 h 2074"/>
                <a:gd name="T18" fmla="*/ 2031 w 2032"/>
                <a:gd name="T19" fmla="*/ 2032 h 2074"/>
                <a:gd name="T20" fmla="*/ 2031 w 2032"/>
                <a:gd name="T21" fmla="*/ 20 h 2074"/>
                <a:gd name="T22" fmla="*/ 1539 w 2032"/>
                <a:gd name="T23" fmla="*/ 20 h 2074"/>
                <a:gd name="T24" fmla="*/ 1005 w 2032"/>
                <a:gd name="T25" fmla="*/ 1540 h 2074"/>
                <a:gd name="T26" fmla="*/ 1005 w 2032"/>
                <a:gd name="T27" fmla="*/ 1540 h 2074"/>
                <a:gd name="T28" fmla="*/ 513 w 2032"/>
                <a:gd name="T29" fmla="*/ 1026 h 2074"/>
                <a:gd name="T30" fmla="*/ 1005 w 2032"/>
                <a:gd name="T31" fmla="*/ 513 h 2074"/>
                <a:gd name="T32" fmla="*/ 1518 w 2032"/>
                <a:gd name="T33" fmla="*/ 1026 h 2074"/>
                <a:gd name="T34" fmla="*/ 1005 w 2032"/>
                <a:gd name="T35" fmla="*/ 1540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2" h="2074">
                  <a:moveTo>
                    <a:pt x="1539" y="20"/>
                  </a:moveTo>
                  <a:lnTo>
                    <a:pt x="1539" y="20"/>
                  </a:lnTo>
                  <a:cubicBezTo>
                    <a:pt x="1539" y="328"/>
                    <a:pt x="1539" y="328"/>
                    <a:pt x="1539" y="328"/>
                  </a:cubicBezTo>
                  <a:cubicBezTo>
                    <a:pt x="1518" y="185"/>
                    <a:pt x="1334" y="0"/>
                    <a:pt x="964" y="0"/>
                  </a:cubicBezTo>
                  <a:cubicBezTo>
                    <a:pt x="431" y="0"/>
                    <a:pt x="0" y="451"/>
                    <a:pt x="0" y="1026"/>
                  </a:cubicBezTo>
                  <a:cubicBezTo>
                    <a:pt x="0" y="1293"/>
                    <a:pt x="82" y="1540"/>
                    <a:pt x="246" y="1724"/>
                  </a:cubicBezTo>
                  <a:cubicBezTo>
                    <a:pt x="410" y="1929"/>
                    <a:pt x="697" y="2073"/>
                    <a:pt x="985" y="2073"/>
                  </a:cubicBezTo>
                  <a:cubicBezTo>
                    <a:pt x="1334" y="2073"/>
                    <a:pt x="1539" y="1868"/>
                    <a:pt x="1539" y="1724"/>
                  </a:cubicBezTo>
                  <a:cubicBezTo>
                    <a:pt x="1539" y="2032"/>
                    <a:pt x="1539" y="2032"/>
                    <a:pt x="1539" y="2032"/>
                  </a:cubicBezTo>
                  <a:cubicBezTo>
                    <a:pt x="2031" y="2032"/>
                    <a:pt x="2031" y="2032"/>
                    <a:pt x="2031" y="2032"/>
                  </a:cubicBezTo>
                  <a:cubicBezTo>
                    <a:pt x="2031" y="20"/>
                    <a:pt x="2031" y="20"/>
                    <a:pt x="2031" y="20"/>
                  </a:cubicBezTo>
                  <a:lnTo>
                    <a:pt x="1539" y="20"/>
                  </a:lnTo>
                  <a:close/>
                  <a:moveTo>
                    <a:pt x="1005" y="1540"/>
                  </a:moveTo>
                  <a:lnTo>
                    <a:pt x="1005" y="1540"/>
                  </a:lnTo>
                  <a:cubicBezTo>
                    <a:pt x="718" y="1540"/>
                    <a:pt x="513" y="1314"/>
                    <a:pt x="513" y="1026"/>
                  </a:cubicBezTo>
                  <a:cubicBezTo>
                    <a:pt x="513" y="739"/>
                    <a:pt x="718" y="513"/>
                    <a:pt x="1005" y="513"/>
                  </a:cubicBezTo>
                  <a:cubicBezTo>
                    <a:pt x="1314" y="513"/>
                    <a:pt x="1518" y="739"/>
                    <a:pt x="1518" y="1026"/>
                  </a:cubicBezTo>
                  <a:cubicBezTo>
                    <a:pt x="1518" y="1314"/>
                    <a:pt x="1314" y="1540"/>
                    <a:pt x="1005" y="154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8" name="Freeform 67">
              <a:extLst>
                <a:ext uri="{FF2B5EF4-FFF2-40B4-BE49-F238E27FC236}">
                  <a16:creationId xmlns:a16="http://schemas.microsoft.com/office/drawing/2014/main" id="{01411288-E201-7E10-9E6F-C084E2FDD535}"/>
                </a:ext>
              </a:extLst>
            </p:cNvPr>
            <p:cNvSpPr>
              <a:spLocks noChangeArrowheads="1"/>
            </p:cNvSpPr>
            <p:nvPr/>
          </p:nvSpPr>
          <p:spPr bwMode="black">
            <a:xfrm>
              <a:off x="3096042" y="859191"/>
              <a:ext cx="596459" cy="893409"/>
            </a:xfrm>
            <a:custGeom>
              <a:avLst/>
              <a:gdLst>
                <a:gd name="T0" fmla="*/ 1539 w 2053"/>
                <a:gd name="T1" fmla="*/ 40 h 3079"/>
                <a:gd name="T2" fmla="*/ 1539 w 2053"/>
                <a:gd name="T3" fmla="*/ 40 h 3079"/>
                <a:gd name="T4" fmla="*/ 1539 w 2053"/>
                <a:gd name="T5" fmla="*/ 348 h 3079"/>
                <a:gd name="T6" fmla="*/ 965 w 2053"/>
                <a:gd name="T7" fmla="*/ 0 h 3079"/>
                <a:gd name="T8" fmla="*/ 0 w 2053"/>
                <a:gd name="T9" fmla="*/ 1046 h 3079"/>
                <a:gd name="T10" fmla="*/ 246 w 2053"/>
                <a:gd name="T11" fmla="*/ 1744 h 3079"/>
                <a:gd name="T12" fmla="*/ 985 w 2053"/>
                <a:gd name="T13" fmla="*/ 2093 h 3079"/>
                <a:gd name="T14" fmla="*/ 1518 w 2053"/>
                <a:gd name="T15" fmla="*/ 1744 h 3079"/>
                <a:gd name="T16" fmla="*/ 1518 w 2053"/>
                <a:gd name="T17" fmla="*/ 1970 h 3079"/>
                <a:gd name="T18" fmla="*/ 1396 w 2053"/>
                <a:gd name="T19" fmla="*/ 2442 h 3079"/>
                <a:gd name="T20" fmla="*/ 985 w 2053"/>
                <a:gd name="T21" fmla="*/ 2606 h 3079"/>
                <a:gd name="T22" fmla="*/ 390 w 2053"/>
                <a:gd name="T23" fmla="*/ 2319 h 3079"/>
                <a:gd name="T24" fmla="*/ 61 w 2053"/>
                <a:gd name="T25" fmla="*/ 2668 h 3079"/>
                <a:gd name="T26" fmla="*/ 985 w 2053"/>
                <a:gd name="T27" fmla="*/ 3078 h 3079"/>
                <a:gd name="T28" fmla="*/ 1868 w 2053"/>
                <a:gd name="T29" fmla="*/ 2668 h 3079"/>
                <a:gd name="T30" fmla="*/ 2052 w 2053"/>
                <a:gd name="T31" fmla="*/ 1929 h 3079"/>
                <a:gd name="T32" fmla="*/ 2052 w 2053"/>
                <a:gd name="T33" fmla="*/ 40 h 3079"/>
                <a:gd name="T34" fmla="*/ 1539 w 2053"/>
                <a:gd name="T35" fmla="*/ 40 h 3079"/>
                <a:gd name="T36" fmla="*/ 1026 w 2053"/>
                <a:gd name="T37" fmla="*/ 1560 h 3079"/>
                <a:gd name="T38" fmla="*/ 1026 w 2053"/>
                <a:gd name="T39" fmla="*/ 1560 h 3079"/>
                <a:gd name="T40" fmla="*/ 533 w 2053"/>
                <a:gd name="T41" fmla="*/ 1046 h 3079"/>
                <a:gd name="T42" fmla="*/ 1026 w 2053"/>
                <a:gd name="T43" fmla="*/ 513 h 3079"/>
                <a:gd name="T44" fmla="*/ 1518 w 2053"/>
                <a:gd name="T45" fmla="*/ 1046 h 3079"/>
                <a:gd name="T46" fmla="*/ 1026 w 2053"/>
                <a:gd name="T47" fmla="*/ 1560 h 3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53" h="3079">
                  <a:moveTo>
                    <a:pt x="1539" y="40"/>
                  </a:moveTo>
                  <a:lnTo>
                    <a:pt x="1539" y="40"/>
                  </a:lnTo>
                  <a:cubicBezTo>
                    <a:pt x="1539" y="348"/>
                    <a:pt x="1539" y="348"/>
                    <a:pt x="1539" y="348"/>
                  </a:cubicBezTo>
                  <a:cubicBezTo>
                    <a:pt x="1539" y="205"/>
                    <a:pt x="1334" y="0"/>
                    <a:pt x="965" y="0"/>
                  </a:cubicBezTo>
                  <a:cubicBezTo>
                    <a:pt x="431" y="0"/>
                    <a:pt x="0" y="451"/>
                    <a:pt x="0" y="1046"/>
                  </a:cubicBezTo>
                  <a:cubicBezTo>
                    <a:pt x="0" y="1313"/>
                    <a:pt x="102" y="1560"/>
                    <a:pt x="246" y="1744"/>
                  </a:cubicBezTo>
                  <a:cubicBezTo>
                    <a:pt x="431" y="1949"/>
                    <a:pt x="697" y="2093"/>
                    <a:pt x="985" y="2093"/>
                  </a:cubicBezTo>
                  <a:cubicBezTo>
                    <a:pt x="1334" y="2093"/>
                    <a:pt x="1498" y="1888"/>
                    <a:pt x="1518" y="1744"/>
                  </a:cubicBezTo>
                  <a:cubicBezTo>
                    <a:pt x="1518" y="1970"/>
                    <a:pt x="1518" y="1970"/>
                    <a:pt x="1518" y="1970"/>
                  </a:cubicBezTo>
                  <a:cubicBezTo>
                    <a:pt x="1518" y="2217"/>
                    <a:pt x="1478" y="2339"/>
                    <a:pt x="1396" y="2442"/>
                  </a:cubicBezTo>
                  <a:cubicBezTo>
                    <a:pt x="1313" y="2545"/>
                    <a:pt x="1170" y="2606"/>
                    <a:pt x="985" y="2606"/>
                  </a:cubicBezTo>
                  <a:cubicBezTo>
                    <a:pt x="677" y="2606"/>
                    <a:pt x="492" y="2421"/>
                    <a:pt x="390" y="2319"/>
                  </a:cubicBezTo>
                  <a:cubicBezTo>
                    <a:pt x="61" y="2668"/>
                    <a:pt x="61" y="2668"/>
                    <a:pt x="61" y="2668"/>
                  </a:cubicBezTo>
                  <a:cubicBezTo>
                    <a:pt x="246" y="2894"/>
                    <a:pt x="615" y="3078"/>
                    <a:pt x="985" y="3078"/>
                  </a:cubicBezTo>
                  <a:cubicBezTo>
                    <a:pt x="1375" y="3078"/>
                    <a:pt x="1683" y="2914"/>
                    <a:pt x="1868" y="2668"/>
                  </a:cubicBezTo>
                  <a:cubicBezTo>
                    <a:pt x="1991" y="2504"/>
                    <a:pt x="2052" y="2299"/>
                    <a:pt x="2052" y="1929"/>
                  </a:cubicBezTo>
                  <a:cubicBezTo>
                    <a:pt x="2052" y="40"/>
                    <a:pt x="2052" y="40"/>
                    <a:pt x="2052" y="40"/>
                  </a:cubicBezTo>
                  <a:lnTo>
                    <a:pt x="1539" y="40"/>
                  </a:lnTo>
                  <a:close/>
                  <a:moveTo>
                    <a:pt x="1026" y="1560"/>
                  </a:moveTo>
                  <a:lnTo>
                    <a:pt x="1026" y="1560"/>
                  </a:lnTo>
                  <a:cubicBezTo>
                    <a:pt x="718" y="1560"/>
                    <a:pt x="533" y="1334"/>
                    <a:pt x="533" y="1046"/>
                  </a:cubicBezTo>
                  <a:cubicBezTo>
                    <a:pt x="533" y="759"/>
                    <a:pt x="718" y="513"/>
                    <a:pt x="1026" y="513"/>
                  </a:cubicBezTo>
                  <a:cubicBezTo>
                    <a:pt x="1313" y="513"/>
                    <a:pt x="1518" y="759"/>
                    <a:pt x="1518" y="1046"/>
                  </a:cubicBezTo>
                  <a:cubicBezTo>
                    <a:pt x="1518" y="1334"/>
                    <a:pt x="1313" y="1560"/>
                    <a:pt x="1026" y="156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9" name="Freeform 68">
              <a:extLst>
                <a:ext uri="{FF2B5EF4-FFF2-40B4-BE49-F238E27FC236}">
                  <a16:creationId xmlns:a16="http://schemas.microsoft.com/office/drawing/2014/main" id="{A13EB451-AB62-61A3-29B2-DC9AE58D57BB}"/>
                </a:ext>
              </a:extLst>
            </p:cNvPr>
            <p:cNvSpPr>
              <a:spLocks noChangeArrowheads="1"/>
            </p:cNvSpPr>
            <p:nvPr/>
          </p:nvSpPr>
          <p:spPr bwMode="black">
            <a:xfrm>
              <a:off x="2810612" y="852792"/>
              <a:ext cx="232952" cy="232952"/>
            </a:xfrm>
            <a:custGeom>
              <a:avLst/>
              <a:gdLst>
                <a:gd name="T0" fmla="*/ 801 w 802"/>
                <a:gd name="T1" fmla="*/ 410 h 801"/>
                <a:gd name="T2" fmla="*/ 801 w 802"/>
                <a:gd name="T3" fmla="*/ 410 h 801"/>
                <a:gd name="T4" fmla="*/ 391 w 802"/>
                <a:gd name="T5" fmla="*/ 0 h 801"/>
                <a:gd name="T6" fmla="*/ 0 w 802"/>
                <a:gd name="T7" fmla="*/ 410 h 801"/>
                <a:gd name="T8" fmla="*/ 391 w 802"/>
                <a:gd name="T9" fmla="*/ 800 h 801"/>
                <a:gd name="T10" fmla="*/ 801 w 802"/>
                <a:gd name="T11" fmla="*/ 410 h 801"/>
              </a:gdLst>
              <a:ahLst/>
              <a:cxnLst>
                <a:cxn ang="0">
                  <a:pos x="T0" y="T1"/>
                </a:cxn>
                <a:cxn ang="0">
                  <a:pos x="T2" y="T3"/>
                </a:cxn>
                <a:cxn ang="0">
                  <a:pos x="T4" y="T5"/>
                </a:cxn>
                <a:cxn ang="0">
                  <a:pos x="T6" y="T7"/>
                </a:cxn>
                <a:cxn ang="0">
                  <a:pos x="T8" y="T9"/>
                </a:cxn>
                <a:cxn ang="0">
                  <a:pos x="T10" y="T11"/>
                </a:cxn>
              </a:cxnLst>
              <a:rect l="0" t="0" r="r" b="b"/>
              <a:pathLst>
                <a:path w="802" h="801">
                  <a:moveTo>
                    <a:pt x="801" y="410"/>
                  </a:moveTo>
                  <a:lnTo>
                    <a:pt x="801" y="410"/>
                  </a:lnTo>
                  <a:cubicBezTo>
                    <a:pt x="801" y="185"/>
                    <a:pt x="616" y="0"/>
                    <a:pt x="391" y="0"/>
                  </a:cubicBezTo>
                  <a:cubicBezTo>
                    <a:pt x="185" y="0"/>
                    <a:pt x="0" y="185"/>
                    <a:pt x="0" y="410"/>
                  </a:cubicBezTo>
                  <a:cubicBezTo>
                    <a:pt x="0" y="616"/>
                    <a:pt x="185" y="800"/>
                    <a:pt x="391" y="800"/>
                  </a:cubicBezTo>
                  <a:cubicBezTo>
                    <a:pt x="616" y="800"/>
                    <a:pt x="801" y="616"/>
                    <a:pt x="801" y="41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0" name="Freeform 69">
              <a:extLst>
                <a:ext uri="{FF2B5EF4-FFF2-40B4-BE49-F238E27FC236}">
                  <a16:creationId xmlns:a16="http://schemas.microsoft.com/office/drawing/2014/main" id="{753F4470-7BA8-94AF-887C-3DDEC5C9B8A8}"/>
                </a:ext>
              </a:extLst>
            </p:cNvPr>
            <p:cNvSpPr>
              <a:spLocks noChangeArrowheads="1"/>
            </p:cNvSpPr>
            <p:nvPr/>
          </p:nvSpPr>
          <p:spPr bwMode="black">
            <a:xfrm>
              <a:off x="2584060" y="877110"/>
              <a:ext cx="154875" cy="578540"/>
            </a:xfrm>
            <a:custGeom>
              <a:avLst/>
              <a:gdLst>
                <a:gd name="T0" fmla="*/ 534 w 535"/>
                <a:gd name="T1" fmla="*/ 0 h 1992"/>
                <a:gd name="T2" fmla="*/ 0 w 535"/>
                <a:gd name="T3" fmla="*/ 0 h 1992"/>
                <a:gd name="T4" fmla="*/ 0 w 535"/>
                <a:gd name="T5" fmla="*/ 1991 h 1992"/>
                <a:gd name="T6" fmla="*/ 534 w 535"/>
                <a:gd name="T7" fmla="*/ 1991 h 1992"/>
                <a:gd name="T8" fmla="*/ 534 w 535"/>
                <a:gd name="T9" fmla="*/ 0 h 1992"/>
              </a:gdLst>
              <a:ahLst/>
              <a:cxnLst>
                <a:cxn ang="0">
                  <a:pos x="T0" y="T1"/>
                </a:cxn>
                <a:cxn ang="0">
                  <a:pos x="T2" y="T3"/>
                </a:cxn>
                <a:cxn ang="0">
                  <a:pos x="T4" y="T5"/>
                </a:cxn>
                <a:cxn ang="0">
                  <a:pos x="T6" y="T7"/>
                </a:cxn>
                <a:cxn ang="0">
                  <a:pos x="T8" y="T9"/>
                </a:cxn>
              </a:cxnLst>
              <a:rect l="0" t="0" r="r" b="b"/>
              <a:pathLst>
                <a:path w="535" h="1992">
                  <a:moveTo>
                    <a:pt x="534" y="0"/>
                  </a:moveTo>
                  <a:lnTo>
                    <a:pt x="0" y="0"/>
                  </a:lnTo>
                  <a:lnTo>
                    <a:pt x="0" y="1991"/>
                  </a:lnTo>
                  <a:lnTo>
                    <a:pt x="534" y="1991"/>
                  </a:lnTo>
                  <a:lnTo>
                    <a:pt x="534"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1" name="Freeform 70">
              <a:extLst>
                <a:ext uri="{FF2B5EF4-FFF2-40B4-BE49-F238E27FC236}">
                  <a16:creationId xmlns:a16="http://schemas.microsoft.com/office/drawing/2014/main" id="{D40360E6-03DD-9F22-24EE-087B7E01CB13}"/>
                </a:ext>
              </a:extLst>
            </p:cNvPr>
            <p:cNvSpPr>
              <a:spLocks noChangeArrowheads="1"/>
            </p:cNvSpPr>
            <p:nvPr/>
          </p:nvSpPr>
          <p:spPr bwMode="black">
            <a:xfrm>
              <a:off x="5586836" y="697917"/>
              <a:ext cx="524782" cy="751334"/>
            </a:xfrm>
            <a:custGeom>
              <a:avLst/>
              <a:gdLst>
                <a:gd name="T0" fmla="*/ 554 w 1807"/>
                <a:gd name="T1" fmla="*/ 1847 h 2587"/>
                <a:gd name="T2" fmla="*/ 554 w 1807"/>
                <a:gd name="T3" fmla="*/ 0 h 2587"/>
                <a:gd name="T4" fmla="*/ 0 w 1807"/>
                <a:gd name="T5" fmla="*/ 0 h 2587"/>
                <a:gd name="T6" fmla="*/ 0 w 1807"/>
                <a:gd name="T7" fmla="*/ 2217 h 2587"/>
                <a:gd name="T8" fmla="*/ 0 w 1807"/>
                <a:gd name="T9" fmla="*/ 2381 h 2587"/>
                <a:gd name="T10" fmla="*/ 0 w 1807"/>
                <a:gd name="T11" fmla="*/ 2586 h 2587"/>
                <a:gd name="T12" fmla="*/ 1806 w 1807"/>
                <a:gd name="T13" fmla="*/ 2586 h 2587"/>
                <a:gd name="T14" fmla="*/ 1806 w 1807"/>
                <a:gd name="T15" fmla="*/ 2094 h 2587"/>
                <a:gd name="T16" fmla="*/ 554 w 1807"/>
                <a:gd name="T17" fmla="*/ 2094 h 2587"/>
                <a:gd name="T18" fmla="*/ 554 w 1807"/>
                <a:gd name="T19" fmla="*/ 1847 h 2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7" h="2587">
                  <a:moveTo>
                    <a:pt x="554" y="1847"/>
                  </a:moveTo>
                  <a:lnTo>
                    <a:pt x="554" y="0"/>
                  </a:lnTo>
                  <a:lnTo>
                    <a:pt x="0" y="0"/>
                  </a:lnTo>
                  <a:lnTo>
                    <a:pt x="0" y="2217"/>
                  </a:lnTo>
                  <a:lnTo>
                    <a:pt x="0" y="2381"/>
                  </a:lnTo>
                  <a:lnTo>
                    <a:pt x="0" y="2586"/>
                  </a:lnTo>
                  <a:lnTo>
                    <a:pt x="1806" y="2586"/>
                  </a:lnTo>
                  <a:lnTo>
                    <a:pt x="1806" y="2094"/>
                  </a:lnTo>
                  <a:lnTo>
                    <a:pt x="554" y="2094"/>
                  </a:lnTo>
                  <a:lnTo>
                    <a:pt x="554" y="184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2" name="Freeform 71">
              <a:extLst>
                <a:ext uri="{FF2B5EF4-FFF2-40B4-BE49-F238E27FC236}">
                  <a16:creationId xmlns:a16="http://schemas.microsoft.com/office/drawing/2014/main" id="{283092A2-7C1C-4BDA-CA00-032C4AFFB47B}"/>
                </a:ext>
              </a:extLst>
            </p:cNvPr>
            <p:cNvSpPr>
              <a:spLocks noChangeArrowheads="1"/>
            </p:cNvSpPr>
            <p:nvPr/>
          </p:nvSpPr>
          <p:spPr bwMode="black">
            <a:xfrm>
              <a:off x="6188416" y="865591"/>
              <a:ext cx="554221" cy="601579"/>
            </a:xfrm>
            <a:custGeom>
              <a:avLst/>
              <a:gdLst>
                <a:gd name="T0" fmla="*/ 1867 w 1909"/>
                <a:gd name="T1" fmla="*/ 1704 h 2074"/>
                <a:gd name="T2" fmla="*/ 1867 w 1909"/>
                <a:gd name="T3" fmla="*/ 1704 h 2074"/>
                <a:gd name="T4" fmla="*/ 1046 w 1909"/>
                <a:gd name="T5" fmla="*/ 2073 h 2074"/>
                <a:gd name="T6" fmla="*/ 0 w 1909"/>
                <a:gd name="T7" fmla="*/ 1026 h 2074"/>
                <a:gd name="T8" fmla="*/ 985 w 1909"/>
                <a:gd name="T9" fmla="*/ 0 h 2074"/>
                <a:gd name="T10" fmla="*/ 1908 w 1909"/>
                <a:gd name="T11" fmla="*/ 1006 h 2074"/>
                <a:gd name="T12" fmla="*/ 1908 w 1909"/>
                <a:gd name="T13" fmla="*/ 1170 h 2074"/>
                <a:gd name="T14" fmla="*/ 533 w 1909"/>
                <a:gd name="T15" fmla="*/ 1170 h 2074"/>
                <a:gd name="T16" fmla="*/ 1067 w 1909"/>
                <a:gd name="T17" fmla="*/ 1642 h 2074"/>
                <a:gd name="T18" fmla="*/ 1560 w 1909"/>
                <a:gd name="T19" fmla="*/ 1396 h 2074"/>
                <a:gd name="T20" fmla="*/ 1867 w 1909"/>
                <a:gd name="T21" fmla="*/ 1704 h 2074"/>
                <a:gd name="T22" fmla="*/ 1374 w 1909"/>
                <a:gd name="T23" fmla="*/ 780 h 2074"/>
                <a:gd name="T24" fmla="*/ 1374 w 1909"/>
                <a:gd name="T25" fmla="*/ 780 h 2074"/>
                <a:gd name="T26" fmla="*/ 985 w 1909"/>
                <a:gd name="T27" fmla="*/ 431 h 2074"/>
                <a:gd name="T28" fmla="*/ 553 w 1909"/>
                <a:gd name="T29" fmla="*/ 780 h 2074"/>
                <a:gd name="T30" fmla="*/ 1374 w 1909"/>
                <a:gd name="T31" fmla="*/ 780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09" h="2074">
                  <a:moveTo>
                    <a:pt x="1867" y="1704"/>
                  </a:moveTo>
                  <a:lnTo>
                    <a:pt x="1867" y="1704"/>
                  </a:lnTo>
                  <a:cubicBezTo>
                    <a:pt x="1662" y="1929"/>
                    <a:pt x="1354" y="2073"/>
                    <a:pt x="1046" y="2073"/>
                  </a:cubicBezTo>
                  <a:cubicBezTo>
                    <a:pt x="451" y="2073"/>
                    <a:pt x="0" y="1663"/>
                    <a:pt x="0" y="1026"/>
                  </a:cubicBezTo>
                  <a:cubicBezTo>
                    <a:pt x="0" y="472"/>
                    <a:pt x="389" y="0"/>
                    <a:pt x="985" y="0"/>
                  </a:cubicBezTo>
                  <a:cubicBezTo>
                    <a:pt x="1518" y="0"/>
                    <a:pt x="1908" y="451"/>
                    <a:pt x="1908" y="1006"/>
                  </a:cubicBezTo>
                  <a:cubicBezTo>
                    <a:pt x="1908" y="1067"/>
                    <a:pt x="1908" y="1108"/>
                    <a:pt x="1908" y="1170"/>
                  </a:cubicBezTo>
                  <a:cubicBezTo>
                    <a:pt x="533" y="1170"/>
                    <a:pt x="533" y="1170"/>
                    <a:pt x="533" y="1170"/>
                  </a:cubicBezTo>
                  <a:cubicBezTo>
                    <a:pt x="553" y="1437"/>
                    <a:pt x="779" y="1642"/>
                    <a:pt x="1067" y="1642"/>
                  </a:cubicBezTo>
                  <a:cubicBezTo>
                    <a:pt x="1292" y="1642"/>
                    <a:pt x="1457" y="1498"/>
                    <a:pt x="1560" y="1396"/>
                  </a:cubicBezTo>
                  <a:lnTo>
                    <a:pt x="1867" y="1704"/>
                  </a:lnTo>
                  <a:close/>
                  <a:moveTo>
                    <a:pt x="1374" y="780"/>
                  </a:moveTo>
                  <a:lnTo>
                    <a:pt x="1374" y="780"/>
                  </a:lnTo>
                  <a:cubicBezTo>
                    <a:pt x="1354" y="595"/>
                    <a:pt x="1190" y="431"/>
                    <a:pt x="985" y="431"/>
                  </a:cubicBezTo>
                  <a:cubicBezTo>
                    <a:pt x="759" y="431"/>
                    <a:pt x="574" y="595"/>
                    <a:pt x="553" y="780"/>
                  </a:cubicBezTo>
                  <a:lnTo>
                    <a:pt x="1374" y="78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3" name="Freeform 72">
              <a:extLst>
                <a:ext uri="{FF2B5EF4-FFF2-40B4-BE49-F238E27FC236}">
                  <a16:creationId xmlns:a16="http://schemas.microsoft.com/office/drawing/2014/main" id="{D78E8A1F-8D14-C8F7-E685-49511513B7AD}"/>
                </a:ext>
              </a:extLst>
            </p:cNvPr>
            <p:cNvSpPr>
              <a:spLocks noChangeArrowheads="1"/>
            </p:cNvSpPr>
            <p:nvPr/>
          </p:nvSpPr>
          <p:spPr bwMode="black">
            <a:xfrm>
              <a:off x="6796395" y="877110"/>
              <a:ext cx="995806" cy="578540"/>
            </a:xfrm>
            <a:custGeom>
              <a:avLst/>
              <a:gdLst>
                <a:gd name="T0" fmla="*/ 1704 w 3429"/>
                <a:gd name="T1" fmla="*/ 821 h 1992"/>
                <a:gd name="T2" fmla="*/ 2217 w 3429"/>
                <a:gd name="T3" fmla="*/ 1991 h 1992"/>
                <a:gd name="T4" fmla="*/ 2587 w 3429"/>
                <a:gd name="T5" fmla="*/ 1991 h 1992"/>
                <a:gd name="T6" fmla="*/ 3428 w 3429"/>
                <a:gd name="T7" fmla="*/ 0 h 1992"/>
                <a:gd name="T8" fmla="*/ 2874 w 3429"/>
                <a:gd name="T9" fmla="*/ 0 h 1992"/>
                <a:gd name="T10" fmla="*/ 2402 w 3429"/>
                <a:gd name="T11" fmla="*/ 1149 h 1992"/>
                <a:gd name="T12" fmla="*/ 1889 w 3429"/>
                <a:gd name="T13" fmla="*/ 0 h 1992"/>
                <a:gd name="T14" fmla="*/ 1519 w 3429"/>
                <a:gd name="T15" fmla="*/ 0 h 1992"/>
                <a:gd name="T16" fmla="*/ 1027 w 3429"/>
                <a:gd name="T17" fmla="*/ 1149 h 1992"/>
                <a:gd name="T18" fmla="*/ 534 w 3429"/>
                <a:gd name="T19" fmla="*/ 0 h 1992"/>
                <a:gd name="T20" fmla="*/ 0 w 3429"/>
                <a:gd name="T21" fmla="*/ 0 h 1992"/>
                <a:gd name="T22" fmla="*/ 842 w 3429"/>
                <a:gd name="T23" fmla="*/ 1991 h 1992"/>
                <a:gd name="T24" fmla="*/ 1211 w 3429"/>
                <a:gd name="T25" fmla="*/ 1991 h 1992"/>
                <a:gd name="T26" fmla="*/ 1704 w 3429"/>
                <a:gd name="T27" fmla="*/ 821 h 1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29" h="1992">
                  <a:moveTo>
                    <a:pt x="1704" y="821"/>
                  </a:moveTo>
                  <a:lnTo>
                    <a:pt x="2217" y="1991"/>
                  </a:lnTo>
                  <a:lnTo>
                    <a:pt x="2587" y="1991"/>
                  </a:lnTo>
                  <a:lnTo>
                    <a:pt x="3428" y="0"/>
                  </a:lnTo>
                  <a:lnTo>
                    <a:pt x="2874" y="0"/>
                  </a:lnTo>
                  <a:lnTo>
                    <a:pt x="2402" y="1149"/>
                  </a:lnTo>
                  <a:lnTo>
                    <a:pt x="1889" y="0"/>
                  </a:lnTo>
                  <a:lnTo>
                    <a:pt x="1519" y="0"/>
                  </a:lnTo>
                  <a:lnTo>
                    <a:pt x="1027" y="1149"/>
                  </a:lnTo>
                  <a:lnTo>
                    <a:pt x="534" y="0"/>
                  </a:lnTo>
                  <a:lnTo>
                    <a:pt x="0" y="0"/>
                  </a:lnTo>
                  <a:lnTo>
                    <a:pt x="842" y="1991"/>
                  </a:lnTo>
                  <a:lnTo>
                    <a:pt x="1211" y="1991"/>
                  </a:lnTo>
                  <a:lnTo>
                    <a:pt x="1704" y="82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4" name="Freeform 73">
              <a:extLst>
                <a:ext uri="{FF2B5EF4-FFF2-40B4-BE49-F238E27FC236}">
                  <a16:creationId xmlns:a16="http://schemas.microsoft.com/office/drawing/2014/main" id="{DF541A5B-1431-38E5-7290-86227CBDE825}"/>
                </a:ext>
              </a:extLst>
            </p:cNvPr>
            <p:cNvSpPr>
              <a:spLocks noChangeArrowheads="1"/>
            </p:cNvSpPr>
            <p:nvPr/>
          </p:nvSpPr>
          <p:spPr bwMode="black">
            <a:xfrm>
              <a:off x="7886918" y="609600"/>
              <a:ext cx="208632" cy="197113"/>
            </a:xfrm>
            <a:custGeom>
              <a:avLst/>
              <a:gdLst>
                <a:gd name="T0" fmla="*/ 349 w 719"/>
                <a:gd name="T1" fmla="*/ 0 h 678"/>
                <a:gd name="T2" fmla="*/ 349 w 719"/>
                <a:gd name="T3" fmla="*/ 0 h 678"/>
                <a:gd name="T4" fmla="*/ 0 w 719"/>
                <a:gd name="T5" fmla="*/ 329 h 678"/>
                <a:gd name="T6" fmla="*/ 349 w 719"/>
                <a:gd name="T7" fmla="*/ 677 h 678"/>
                <a:gd name="T8" fmla="*/ 718 w 719"/>
                <a:gd name="T9" fmla="*/ 329 h 678"/>
                <a:gd name="T10" fmla="*/ 349 w 719"/>
                <a:gd name="T11" fmla="*/ 0 h 678"/>
              </a:gdLst>
              <a:ahLst/>
              <a:cxnLst>
                <a:cxn ang="0">
                  <a:pos x="T0" y="T1"/>
                </a:cxn>
                <a:cxn ang="0">
                  <a:pos x="T2" y="T3"/>
                </a:cxn>
                <a:cxn ang="0">
                  <a:pos x="T4" y="T5"/>
                </a:cxn>
                <a:cxn ang="0">
                  <a:pos x="T6" y="T7"/>
                </a:cxn>
                <a:cxn ang="0">
                  <a:pos x="T8" y="T9"/>
                </a:cxn>
                <a:cxn ang="0">
                  <a:pos x="T10" y="T11"/>
                </a:cxn>
              </a:cxnLst>
              <a:rect l="0" t="0" r="r" b="b"/>
              <a:pathLst>
                <a:path w="719" h="678">
                  <a:moveTo>
                    <a:pt x="349" y="0"/>
                  </a:moveTo>
                  <a:lnTo>
                    <a:pt x="349" y="0"/>
                  </a:lnTo>
                  <a:cubicBezTo>
                    <a:pt x="164" y="0"/>
                    <a:pt x="0" y="144"/>
                    <a:pt x="0" y="329"/>
                  </a:cubicBezTo>
                  <a:cubicBezTo>
                    <a:pt x="0" y="534"/>
                    <a:pt x="164" y="677"/>
                    <a:pt x="349" y="677"/>
                  </a:cubicBezTo>
                  <a:cubicBezTo>
                    <a:pt x="554" y="677"/>
                    <a:pt x="718" y="534"/>
                    <a:pt x="718" y="329"/>
                  </a:cubicBezTo>
                  <a:cubicBezTo>
                    <a:pt x="718" y="144"/>
                    <a:pt x="554" y="0"/>
                    <a:pt x="34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5" name="Freeform 74">
              <a:extLst>
                <a:ext uri="{FF2B5EF4-FFF2-40B4-BE49-F238E27FC236}">
                  <a16:creationId xmlns:a16="http://schemas.microsoft.com/office/drawing/2014/main" id="{99018278-1A2B-DBB8-D9DD-37F5B8ACF828}"/>
                </a:ext>
              </a:extLst>
            </p:cNvPr>
            <p:cNvSpPr>
              <a:spLocks noChangeArrowheads="1"/>
            </p:cNvSpPr>
            <p:nvPr/>
          </p:nvSpPr>
          <p:spPr bwMode="black">
            <a:xfrm>
              <a:off x="7909957" y="877110"/>
              <a:ext cx="154874" cy="578540"/>
            </a:xfrm>
            <a:custGeom>
              <a:avLst/>
              <a:gdLst>
                <a:gd name="T0" fmla="*/ 533 w 534"/>
                <a:gd name="T1" fmla="*/ 0 h 1992"/>
                <a:gd name="T2" fmla="*/ 0 w 534"/>
                <a:gd name="T3" fmla="*/ 0 h 1992"/>
                <a:gd name="T4" fmla="*/ 0 w 534"/>
                <a:gd name="T5" fmla="*/ 1991 h 1992"/>
                <a:gd name="T6" fmla="*/ 533 w 534"/>
                <a:gd name="T7" fmla="*/ 1991 h 1992"/>
                <a:gd name="T8" fmla="*/ 533 w 534"/>
                <a:gd name="T9" fmla="*/ 0 h 1992"/>
              </a:gdLst>
              <a:ahLst/>
              <a:cxnLst>
                <a:cxn ang="0">
                  <a:pos x="T0" y="T1"/>
                </a:cxn>
                <a:cxn ang="0">
                  <a:pos x="T2" y="T3"/>
                </a:cxn>
                <a:cxn ang="0">
                  <a:pos x="T4" y="T5"/>
                </a:cxn>
                <a:cxn ang="0">
                  <a:pos x="T6" y="T7"/>
                </a:cxn>
                <a:cxn ang="0">
                  <a:pos x="T8" y="T9"/>
                </a:cxn>
              </a:cxnLst>
              <a:rect l="0" t="0" r="r" b="b"/>
              <a:pathLst>
                <a:path w="534" h="1992">
                  <a:moveTo>
                    <a:pt x="533" y="0"/>
                  </a:moveTo>
                  <a:lnTo>
                    <a:pt x="0" y="0"/>
                  </a:lnTo>
                  <a:lnTo>
                    <a:pt x="0" y="1991"/>
                  </a:lnTo>
                  <a:lnTo>
                    <a:pt x="533" y="1991"/>
                  </a:lnTo>
                  <a:lnTo>
                    <a:pt x="533"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6" name="Freeform 75">
              <a:extLst>
                <a:ext uri="{FF2B5EF4-FFF2-40B4-BE49-F238E27FC236}">
                  <a16:creationId xmlns:a16="http://schemas.microsoft.com/office/drawing/2014/main" id="{A176B3B6-12D1-DB99-41CA-9A130CA40D71}"/>
                </a:ext>
              </a:extLst>
            </p:cNvPr>
            <p:cNvSpPr>
              <a:spLocks noChangeArrowheads="1"/>
            </p:cNvSpPr>
            <p:nvPr/>
          </p:nvSpPr>
          <p:spPr bwMode="black">
            <a:xfrm>
              <a:off x="8214586" y="865591"/>
              <a:ext cx="459504" cy="601579"/>
            </a:xfrm>
            <a:custGeom>
              <a:avLst/>
              <a:gdLst>
                <a:gd name="T0" fmla="*/ 0 w 1581"/>
                <a:gd name="T1" fmla="*/ 1806 h 2074"/>
                <a:gd name="T2" fmla="*/ 0 w 1581"/>
                <a:gd name="T3" fmla="*/ 1806 h 2074"/>
                <a:gd name="T4" fmla="*/ 800 w 1581"/>
                <a:gd name="T5" fmla="*/ 2073 h 2074"/>
                <a:gd name="T6" fmla="*/ 1580 w 1581"/>
                <a:gd name="T7" fmla="*/ 1458 h 2074"/>
                <a:gd name="T8" fmla="*/ 615 w 1581"/>
                <a:gd name="T9" fmla="*/ 595 h 2074"/>
                <a:gd name="T10" fmla="*/ 903 w 1581"/>
                <a:gd name="T11" fmla="*/ 451 h 2074"/>
                <a:gd name="T12" fmla="*/ 1272 w 1581"/>
                <a:gd name="T13" fmla="*/ 575 h 2074"/>
                <a:gd name="T14" fmla="*/ 1519 w 1581"/>
                <a:gd name="T15" fmla="*/ 185 h 2074"/>
                <a:gd name="T16" fmla="*/ 862 w 1581"/>
                <a:gd name="T17" fmla="*/ 0 h 2074"/>
                <a:gd name="T18" fmla="*/ 82 w 1581"/>
                <a:gd name="T19" fmla="*/ 615 h 2074"/>
                <a:gd name="T20" fmla="*/ 1046 w 1581"/>
                <a:gd name="T21" fmla="*/ 1437 h 2074"/>
                <a:gd name="T22" fmla="*/ 800 w 1581"/>
                <a:gd name="T23" fmla="*/ 1622 h 2074"/>
                <a:gd name="T24" fmla="*/ 246 w 1581"/>
                <a:gd name="T25" fmla="*/ 1416 h 2074"/>
                <a:gd name="T26" fmla="*/ 0 w 1581"/>
                <a:gd name="T27" fmla="*/ 1806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81" h="2074">
                  <a:moveTo>
                    <a:pt x="0" y="1806"/>
                  </a:moveTo>
                  <a:lnTo>
                    <a:pt x="0" y="1806"/>
                  </a:lnTo>
                  <a:cubicBezTo>
                    <a:pt x="225" y="1971"/>
                    <a:pt x="513" y="2073"/>
                    <a:pt x="800" y="2073"/>
                  </a:cubicBezTo>
                  <a:cubicBezTo>
                    <a:pt x="1211" y="2073"/>
                    <a:pt x="1580" y="1827"/>
                    <a:pt x="1580" y="1458"/>
                  </a:cubicBezTo>
                  <a:cubicBezTo>
                    <a:pt x="1580" y="759"/>
                    <a:pt x="615" y="862"/>
                    <a:pt x="615" y="595"/>
                  </a:cubicBezTo>
                  <a:cubicBezTo>
                    <a:pt x="615" y="493"/>
                    <a:pt x="739" y="451"/>
                    <a:pt x="903" y="451"/>
                  </a:cubicBezTo>
                  <a:cubicBezTo>
                    <a:pt x="1046" y="451"/>
                    <a:pt x="1170" y="513"/>
                    <a:pt x="1272" y="575"/>
                  </a:cubicBezTo>
                  <a:cubicBezTo>
                    <a:pt x="1519" y="185"/>
                    <a:pt x="1519" y="185"/>
                    <a:pt x="1519" y="185"/>
                  </a:cubicBezTo>
                  <a:cubicBezTo>
                    <a:pt x="1396" y="82"/>
                    <a:pt x="1108" y="0"/>
                    <a:pt x="862" y="0"/>
                  </a:cubicBezTo>
                  <a:cubicBezTo>
                    <a:pt x="451" y="0"/>
                    <a:pt x="82" y="226"/>
                    <a:pt x="82" y="615"/>
                  </a:cubicBezTo>
                  <a:cubicBezTo>
                    <a:pt x="82" y="1252"/>
                    <a:pt x="1046" y="1149"/>
                    <a:pt x="1046" y="1437"/>
                  </a:cubicBezTo>
                  <a:cubicBezTo>
                    <a:pt x="1046" y="1540"/>
                    <a:pt x="944" y="1622"/>
                    <a:pt x="800" y="1622"/>
                  </a:cubicBezTo>
                  <a:cubicBezTo>
                    <a:pt x="595" y="1622"/>
                    <a:pt x="389" y="1540"/>
                    <a:pt x="246" y="1416"/>
                  </a:cubicBezTo>
                  <a:lnTo>
                    <a:pt x="0" y="180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7" name="Oval 3">
              <a:extLst>
                <a:ext uri="{FF2B5EF4-FFF2-40B4-BE49-F238E27FC236}">
                  <a16:creationId xmlns:a16="http://schemas.microsoft.com/office/drawing/2014/main" id="{74C65E73-9198-7924-32C9-38CA78F35DB3}"/>
                </a:ext>
              </a:extLst>
            </p:cNvPr>
            <p:cNvSpPr/>
            <p:nvPr/>
          </p:nvSpPr>
          <p:spPr bwMode="black">
            <a:xfrm>
              <a:off x="1827606" y="865591"/>
              <a:ext cx="612648" cy="603504"/>
            </a:xfrm>
            <a:custGeom>
              <a:avLst/>
              <a:gdLst/>
              <a:ahLst/>
              <a:cxnLst/>
              <a:rect l="l" t="t" r="r" b="b"/>
              <a:pathLst>
                <a:path w="612648" h="603504">
                  <a:moveTo>
                    <a:pt x="306324" y="141732"/>
                  </a:moveTo>
                  <a:cubicBezTo>
                    <a:pt x="222997" y="141732"/>
                    <a:pt x="155448" y="213375"/>
                    <a:pt x="155448" y="301752"/>
                  </a:cubicBezTo>
                  <a:cubicBezTo>
                    <a:pt x="155448" y="390129"/>
                    <a:pt x="222997" y="461772"/>
                    <a:pt x="306324" y="461772"/>
                  </a:cubicBezTo>
                  <a:cubicBezTo>
                    <a:pt x="389651" y="461772"/>
                    <a:pt x="457200" y="390129"/>
                    <a:pt x="457200" y="301752"/>
                  </a:cubicBezTo>
                  <a:cubicBezTo>
                    <a:pt x="457200" y="213375"/>
                    <a:pt x="389651" y="141732"/>
                    <a:pt x="306324" y="141732"/>
                  </a:cubicBezTo>
                  <a:close/>
                  <a:moveTo>
                    <a:pt x="306324" y="0"/>
                  </a:moveTo>
                  <a:cubicBezTo>
                    <a:pt x="475502" y="0"/>
                    <a:pt x="612648" y="135099"/>
                    <a:pt x="612648" y="301752"/>
                  </a:cubicBezTo>
                  <a:cubicBezTo>
                    <a:pt x="612648" y="468405"/>
                    <a:pt x="475502" y="603504"/>
                    <a:pt x="306324" y="603504"/>
                  </a:cubicBezTo>
                  <a:cubicBezTo>
                    <a:pt x="137146" y="603504"/>
                    <a:pt x="0" y="468405"/>
                    <a:pt x="0" y="301752"/>
                  </a:cubicBezTo>
                  <a:cubicBezTo>
                    <a:pt x="0" y="135099"/>
                    <a:pt x="137146" y="0"/>
                    <a:pt x="306324" y="0"/>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239222560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482600" y="2038349"/>
            <a:ext cx="5486400" cy="3908427"/>
          </a:xfrm>
        </p:spPr>
        <p:txBody>
          <a:bodyPr>
            <a:normAutofit/>
          </a:bodyPr>
          <a:lstStyle>
            <a:lvl1pPr>
              <a:defRPr sz="2133"/>
            </a:lvl1pPr>
            <a:lvl2pPr>
              <a:defRPr sz="2133"/>
            </a:lvl2pPr>
            <a:lvl3pPr>
              <a:defRPr sz="2133"/>
            </a:lvl3pPr>
            <a:lvl4pPr>
              <a:defRPr sz="2133"/>
            </a:lvl4pPr>
            <a:lvl5pPr>
              <a:defRPr sz="2133"/>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2417" y="2038352"/>
            <a:ext cx="5486400" cy="3908425"/>
          </a:xfrm>
        </p:spPr>
        <p:txBody>
          <a:bodyPr>
            <a:normAutofit/>
          </a:bodyPr>
          <a:lstStyle>
            <a:lvl1pPr>
              <a:defRPr sz="2133"/>
            </a:lvl1pPr>
            <a:lvl2pPr>
              <a:defRPr sz="2133"/>
            </a:lvl2pPr>
            <a:lvl3pPr>
              <a:defRPr sz="2133"/>
            </a:lvl3pPr>
            <a:lvl4pPr>
              <a:defRPr sz="2133"/>
            </a:lvl4pPr>
            <a:lvl5pPr>
              <a:defRPr sz="2133"/>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dirty="0"/>
              <a:t>Month 00, 0000 (if needed)</a:t>
            </a:r>
          </a:p>
        </p:txBody>
      </p:sp>
      <p:sp>
        <p:nvSpPr>
          <p:cNvPr id="8" name="Text Placeholder 2"/>
          <p:cNvSpPr>
            <a:spLocks noGrp="1"/>
          </p:cNvSpPr>
          <p:nvPr>
            <p:ph type="body" idx="13"/>
          </p:nvPr>
        </p:nvSpPr>
        <p:spPr>
          <a:xfrm>
            <a:off x="482600" y="1346200"/>
            <a:ext cx="5486400" cy="594360"/>
          </a:xfrm>
        </p:spPr>
        <p:txBody>
          <a:bodyPr anchor="b">
            <a:normAutofit/>
          </a:bodyPr>
          <a:lstStyle>
            <a:lvl1pPr marL="0" indent="0">
              <a:spcBef>
                <a:spcPts val="0"/>
              </a:spcBef>
              <a:buNone/>
              <a:defRPr sz="2667"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9" name="Text Placeholder 4"/>
          <p:cNvSpPr>
            <a:spLocks noGrp="1"/>
          </p:cNvSpPr>
          <p:nvPr>
            <p:ph type="body" sz="quarter" idx="3"/>
          </p:nvPr>
        </p:nvSpPr>
        <p:spPr>
          <a:xfrm>
            <a:off x="6217920" y="1346200"/>
            <a:ext cx="5486400" cy="594360"/>
          </a:xfrm>
        </p:spPr>
        <p:txBody>
          <a:bodyPr anchor="b">
            <a:normAutofit/>
          </a:bodyPr>
          <a:lstStyle>
            <a:lvl1pPr marL="0" indent="0">
              <a:spcBef>
                <a:spcPts val="0"/>
              </a:spcBef>
              <a:buNone/>
              <a:defRPr sz="2667"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10" name="Slide Number Placeholder 5"/>
          <p:cNvSpPr>
            <a:spLocks noGrp="1"/>
          </p:cNvSpPr>
          <p:nvPr>
            <p:ph type="sldNum" sz="quarter" idx="12"/>
          </p:nvPr>
        </p:nvSpPr>
        <p:spPr>
          <a:xfrm>
            <a:off x="11502886" y="6309360"/>
            <a:ext cx="388732" cy="365760"/>
          </a:xfrm>
        </p:spPr>
        <p:txBody>
          <a:bodyPr/>
          <a:lstStyle/>
          <a:p>
            <a:pPr>
              <a:defRPr/>
            </a:pPr>
            <a:fld id="{1CD582F8-09C7-4834-9CB0-B472C8B98292}" type="slidenum">
              <a:rPr lang="en-US" smtClean="0"/>
              <a:pPr>
                <a:defRPr/>
              </a:pPr>
              <a:t>‹#›</a:t>
            </a:fld>
            <a:endParaRPr lang="en-US" dirty="0"/>
          </a:p>
        </p:txBody>
      </p:sp>
      <p:sp>
        <p:nvSpPr>
          <p:cNvPr id="11" name="Footer Placeholder 3"/>
          <p:cNvSpPr>
            <a:spLocks noGrp="1"/>
          </p:cNvSpPr>
          <p:nvPr>
            <p:ph type="ftr" sz="quarter" idx="14"/>
          </p:nvPr>
        </p:nvSpPr>
        <p:spPr>
          <a:xfrm>
            <a:off x="4055521" y="6339840"/>
            <a:ext cx="2133600" cy="243840"/>
          </a:xfrm>
          <a:prstGeom prst="rect">
            <a:avLst/>
          </a:prstGeom>
        </p:spPr>
        <p:txBody>
          <a:bodyPr lIns="0" tIns="0" rIns="0" bIns="0" anchor="b"/>
          <a:lstStyle>
            <a:lvl1pPr algn="l" rtl="0" fontAlgn="base">
              <a:spcBef>
                <a:spcPct val="0"/>
              </a:spcBef>
              <a:spcAft>
                <a:spcPct val="0"/>
              </a:spcAft>
              <a:defRPr lang="en-US" sz="1067" kern="1200" smtClean="0">
                <a:solidFill>
                  <a:schemeClr val="tx1"/>
                </a:solidFill>
                <a:latin typeface="Arial" charset="0"/>
                <a:ea typeface="+mn-ea"/>
                <a:cs typeface="Arial" charset="0"/>
              </a:defRPr>
            </a:lvl1pPr>
          </a:lstStyle>
          <a:p>
            <a:r>
              <a:rPr lang="en-US" dirty="0"/>
              <a:t>Footer (if needed)</a:t>
            </a:r>
          </a:p>
        </p:txBody>
      </p:sp>
    </p:spTree>
    <p:extLst>
      <p:ext uri="{BB962C8B-B14F-4D97-AF65-F5344CB8AC3E}">
        <p14:creationId xmlns:p14="http://schemas.microsoft.com/office/powerpoint/2010/main" val="2580613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title and Infographic">
    <p:spTree>
      <p:nvGrpSpPr>
        <p:cNvPr id="1" name=""/>
        <p:cNvGrpSpPr/>
        <p:nvPr/>
      </p:nvGrpSpPr>
      <p:grpSpPr>
        <a:xfrm>
          <a:off x="0" y="0"/>
          <a:ext cx="0" cy="0"/>
          <a:chOff x="0" y="0"/>
          <a:chExt cx="0" cy="0"/>
        </a:xfrm>
      </p:grpSpPr>
      <p:sp>
        <p:nvSpPr>
          <p:cNvPr id="2" name="Title 1"/>
          <p:cNvSpPr>
            <a:spLocks noGrp="1"/>
          </p:cNvSpPr>
          <p:nvPr>
            <p:ph type="title"/>
          </p:nvPr>
        </p:nvSpPr>
        <p:spPr>
          <a:xfrm>
            <a:off x="487680" y="332541"/>
            <a:ext cx="11211137" cy="775123"/>
          </a:xfrm>
        </p:spPr>
        <p:txBody>
          <a:bodyPr anchor="ctr"/>
          <a:lstStyle/>
          <a:p>
            <a:r>
              <a:rPr lang="en-US"/>
              <a:t>Click to edit Master title style</a:t>
            </a:r>
            <a:endParaRPr lang="en-US" dirty="0"/>
          </a:p>
        </p:txBody>
      </p:sp>
      <p:sp>
        <p:nvSpPr>
          <p:cNvPr id="4" name="Date Placeholder 3"/>
          <p:cNvSpPr>
            <a:spLocks noGrp="1"/>
          </p:cNvSpPr>
          <p:nvPr>
            <p:ph type="dt" sz="half" idx="10"/>
          </p:nvPr>
        </p:nvSpPr>
        <p:spPr/>
        <p:txBody>
          <a:bodyPr/>
          <a:lstStyle/>
          <a:p>
            <a:r>
              <a:rPr lang="en-US" dirty="0"/>
              <a:t>Month 00, 0000 (if needed)</a:t>
            </a:r>
          </a:p>
        </p:txBody>
      </p:sp>
      <p:sp>
        <p:nvSpPr>
          <p:cNvPr id="6" name="Slide Number Placeholder 5"/>
          <p:cNvSpPr>
            <a:spLocks noGrp="1"/>
          </p:cNvSpPr>
          <p:nvPr>
            <p:ph type="sldNum" sz="quarter" idx="12"/>
          </p:nvPr>
        </p:nvSpPr>
        <p:spPr>
          <a:xfrm>
            <a:off x="11502886" y="6309360"/>
            <a:ext cx="388732" cy="365760"/>
          </a:xfrm>
        </p:spPr>
        <p:txBody>
          <a:bodyPr/>
          <a:lstStyle/>
          <a:p>
            <a:pPr>
              <a:defRPr/>
            </a:pPr>
            <a:fld id="{1CD582F8-09C7-4834-9CB0-B472C8B98292}" type="slidenum">
              <a:rPr lang="en-US" smtClean="0"/>
              <a:pPr>
                <a:defRPr/>
              </a:pPr>
              <a:t>‹#›</a:t>
            </a:fld>
            <a:endParaRPr lang="en-US" dirty="0"/>
          </a:p>
        </p:txBody>
      </p:sp>
      <p:sp>
        <p:nvSpPr>
          <p:cNvPr id="7" name="Footer Placeholder 3"/>
          <p:cNvSpPr>
            <a:spLocks noGrp="1"/>
          </p:cNvSpPr>
          <p:nvPr>
            <p:ph type="ftr" sz="quarter" idx="3"/>
          </p:nvPr>
        </p:nvSpPr>
        <p:spPr>
          <a:xfrm>
            <a:off x="4055521" y="6339840"/>
            <a:ext cx="2133600" cy="243840"/>
          </a:xfrm>
          <a:prstGeom prst="rect">
            <a:avLst/>
          </a:prstGeom>
        </p:spPr>
        <p:txBody>
          <a:bodyPr lIns="0" tIns="0" rIns="0" bIns="0" anchor="b"/>
          <a:lstStyle>
            <a:lvl1pPr algn="l" rtl="0" fontAlgn="base">
              <a:spcBef>
                <a:spcPct val="0"/>
              </a:spcBef>
              <a:spcAft>
                <a:spcPct val="0"/>
              </a:spcAft>
              <a:defRPr lang="en-US" sz="1067" kern="1200" smtClean="0">
                <a:solidFill>
                  <a:schemeClr val="tx1"/>
                </a:solidFill>
                <a:latin typeface="Arial" charset="0"/>
                <a:ea typeface="+mn-ea"/>
                <a:cs typeface="Arial" charset="0"/>
              </a:defRPr>
            </a:lvl1pPr>
          </a:lstStyle>
          <a:p>
            <a:r>
              <a:rPr lang="en-US" dirty="0"/>
              <a:t>Footer (if needed)</a:t>
            </a:r>
          </a:p>
        </p:txBody>
      </p:sp>
      <p:sp>
        <p:nvSpPr>
          <p:cNvPr id="8" name="Text Placeholder 7"/>
          <p:cNvSpPr>
            <a:spLocks noGrp="1"/>
          </p:cNvSpPr>
          <p:nvPr>
            <p:ph type="body" sz="quarter" idx="13" hasCustomPrompt="1"/>
          </p:nvPr>
        </p:nvSpPr>
        <p:spPr>
          <a:xfrm>
            <a:off x="482600" y="1107665"/>
            <a:ext cx="11216640" cy="461433"/>
          </a:xfrm>
        </p:spPr>
        <p:txBody>
          <a:bodyPr>
            <a:normAutofit/>
          </a:bodyPr>
          <a:lstStyle>
            <a:lvl1pPr marL="0" indent="0">
              <a:buNone/>
              <a:defRPr sz="1867">
                <a:solidFill>
                  <a:schemeClr val="tx1"/>
                </a:solidFill>
              </a:defRPr>
            </a:lvl1pPr>
            <a:lvl2pPr marL="306908" indent="0">
              <a:buNone/>
              <a:defRPr/>
            </a:lvl2pPr>
            <a:lvl3pPr marL="613818" indent="0">
              <a:buNone/>
              <a:defRPr/>
            </a:lvl3pPr>
            <a:lvl4pPr marL="910144" indent="0">
              <a:buNone/>
              <a:defRPr/>
            </a:lvl4pPr>
            <a:lvl5pPr marL="1214936" indent="0">
              <a:buNone/>
              <a:defRPr/>
            </a:lvl5pPr>
          </a:lstStyle>
          <a:p>
            <a:pPr lvl="0"/>
            <a:r>
              <a:rPr lang="en-US" dirty="0"/>
              <a:t>Insert subtitle or description</a:t>
            </a:r>
          </a:p>
        </p:txBody>
      </p:sp>
    </p:spTree>
    <p:extLst>
      <p:ext uri="{BB962C8B-B14F-4D97-AF65-F5344CB8AC3E}">
        <p14:creationId xmlns:p14="http://schemas.microsoft.com/office/powerpoint/2010/main" val="4114868785"/>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487679" y="1438275"/>
            <a:ext cx="5386917" cy="594360"/>
          </a:xfrm>
          <a:solidFill>
            <a:schemeClr val="accent1"/>
          </a:solidFill>
        </p:spPr>
        <p:txBody>
          <a:bodyPr anchor="ctr"/>
          <a:lstStyle>
            <a:lvl1pPr marL="76198" indent="0">
              <a:buNone/>
              <a:tabLst/>
              <a:defRPr sz="2133" b="1">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 </a:t>
            </a:r>
          </a:p>
        </p:txBody>
      </p:sp>
      <p:sp>
        <p:nvSpPr>
          <p:cNvPr id="4" name="Content Placeholder 3"/>
          <p:cNvSpPr>
            <a:spLocks noGrp="1"/>
          </p:cNvSpPr>
          <p:nvPr>
            <p:ph sz="half" idx="2"/>
          </p:nvPr>
        </p:nvSpPr>
        <p:spPr>
          <a:xfrm>
            <a:off x="487679" y="2143126"/>
            <a:ext cx="5386917" cy="3819525"/>
          </a:xfrm>
        </p:spPr>
        <p:txBody>
          <a:bodyPr>
            <a:normAutofit/>
          </a:bodyPr>
          <a:lstStyle>
            <a:lvl1pPr>
              <a:defRPr sz="1867"/>
            </a:lvl1pPr>
            <a:lvl2pPr>
              <a:defRPr sz="1867"/>
            </a:lvl2pPr>
            <a:lvl3pPr>
              <a:defRPr sz="1867"/>
            </a:lvl3pPr>
            <a:lvl4pPr>
              <a:defRPr sz="1867"/>
            </a:lvl4pPr>
            <a:lvl5pPr>
              <a:defRPr sz="1867"/>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1448" y="1438275"/>
            <a:ext cx="5389033" cy="594360"/>
          </a:xfrm>
          <a:solidFill>
            <a:schemeClr val="accent5"/>
          </a:solidFill>
        </p:spPr>
        <p:txBody>
          <a:bodyPr anchor="ctr">
            <a:normAutofit/>
          </a:bodyPr>
          <a:lstStyle>
            <a:lvl1pPr marL="76198" indent="0">
              <a:buNone/>
              <a:defRPr sz="2133" b="1">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071448" y="2143126"/>
            <a:ext cx="5389033" cy="3819525"/>
          </a:xfrm>
        </p:spPr>
        <p:txBody>
          <a:bodyPr>
            <a:normAutofit/>
          </a:bodyPr>
          <a:lstStyle>
            <a:lvl1pPr>
              <a:defRPr sz="1867"/>
            </a:lvl1pPr>
            <a:lvl2pPr>
              <a:defRPr sz="1867"/>
            </a:lvl2pPr>
            <a:lvl3pPr>
              <a:defRPr sz="1867"/>
            </a:lvl3pPr>
            <a:lvl4pPr>
              <a:defRPr sz="1867"/>
            </a:lvl4pPr>
            <a:lvl5pPr>
              <a:defRPr sz="1867"/>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12"/>
          </p:nvPr>
        </p:nvSpPr>
        <p:spPr>
          <a:xfrm>
            <a:off x="11502886" y="6309360"/>
            <a:ext cx="388732" cy="365760"/>
          </a:xfrm>
        </p:spPr>
        <p:txBody>
          <a:bodyPr/>
          <a:lstStyle/>
          <a:p>
            <a:pPr>
              <a:defRPr/>
            </a:pPr>
            <a:fld id="{1CD582F8-09C7-4834-9CB0-B472C8B98292}" type="slidenum">
              <a:rPr lang="en-US" smtClean="0"/>
              <a:pPr>
                <a:defRPr/>
              </a:pPr>
              <a:t>‹#›</a:t>
            </a:fld>
            <a:endParaRPr lang="en-US" dirty="0"/>
          </a:p>
        </p:txBody>
      </p:sp>
      <p:sp>
        <p:nvSpPr>
          <p:cNvPr id="9" name="Date Placeholder 4"/>
          <p:cNvSpPr>
            <a:spLocks noGrp="1"/>
          </p:cNvSpPr>
          <p:nvPr>
            <p:ph type="dt" sz="half" idx="10"/>
          </p:nvPr>
        </p:nvSpPr>
        <p:spPr>
          <a:xfrm>
            <a:off x="6071447" y="6339840"/>
            <a:ext cx="2262359" cy="243840"/>
          </a:xfrm>
        </p:spPr>
        <p:txBody>
          <a:bodyPr/>
          <a:lstStyle/>
          <a:p>
            <a:r>
              <a:rPr lang="en-US" dirty="0"/>
              <a:t>Month 00, 0000 (if needed)</a:t>
            </a:r>
          </a:p>
        </p:txBody>
      </p:sp>
      <p:sp>
        <p:nvSpPr>
          <p:cNvPr id="10" name="Footer Placeholder 3"/>
          <p:cNvSpPr>
            <a:spLocks noGrp="1"/>
          </p:cNvSpPr>
          <p:nvPr>
            <p:ph type="ftr" sz="quarter" idx="14"/>
          </p:nvPr>
        </p:nvSpPr>
        <p:spPr>
          <a:xfrm>
            <a:off x="3895940" y="6339840"/>
            <a:ext cx="2175507" cy="243840"/>
          </a:xfrm>
          <a:prstGeom prst="rect">
            <a:avLst/>
          </a:prstGeom>
        </p:spPr>
        <p:txBody>
          <a:bodyPr lIns="0" tIns="0" rIns="0" bIns="0" anchor="b"/>
          <a:lstStyle>
            <a:lvl1pPr algn="l" rtl="0" fontAlgn="base">
              <a:spcBef>
                <a:spcPct val="0"/>
              </a:spcBef>
              <a:spcAft>
                <a:spcPct val="0"/>
              </a:spcAft>
              <a:defRPr lang="en-US" sz="1067" kern="1200" smtClean="0">
                <a:solidFill>
                  <a:schemeClr val="tx1"/>
                </a:solidFill>
                <a:latin typeface="Arial" charset="0"/>
                <a:ea typeface="+mn-ea"/>
                <a:cs typeface="Arial" charset="0"/>
              </a:defRPr>
            </a:lvl1pPr>
          </a:lstStyle>
          <a:p>
            <a:r>
              <a:rPr lang="en-US" dirty="0"/>
              <a:t>Footer (if needed)</a:t>
            </a:r>
          </a:p>
        </p:txBody>
      </p:sp>
    </p:spTree>
    <p:extLst>
      <p:ext uri="{BB962C8B-B14F-4D97-AF65-F5344CB8AC3E}">
        <p14:creationId xmlns:p14="http://schemas.microsoft.com/office/powerpoint/2010/main" val="715837886"/>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Comparison Option 2">
    <p:spTree>
      <p:nvGrpSpPr>
        <p:cNvPr id="1" name=""/>
        <p:cNvGrpSpPr/>
        <p:nvPr/>
      </p:nvGrpSpPr>
      <p:grpSpPr>
        <a:xfrm>
          <a:off x="0" y="0"/>
          <a:ext cx="0" cy="0"/>
          <a:chOff x="0" y="0"/>
          <a:chExt cx="0" cy="0"/>
        </a:xfrm>
      </p:grpSpPr>
      <p:sp>
        <p:nvSpPr>
          <p:cNvPr id="7" name="Rectangle 6"/>
          <p:cNvSpPr/>
          <p:nvPr userDrawn="1"/>
        </p:nvSpPr>
        <p:spPr>
          <a:xfrm>
            <a:off x="487679" y="2135065"/>
            <a:ext cx="5386917" cy="3827585"/>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1" name="Rectangle 10"/>
          <p:cNvSpPr/>
          <p:nvPr userDrawn="1"/>
        </p:nvSpPr>
        <p:spPr>
          <a:xfrm>
            <a:off x="6093247" y="2135064"/>
            <a:ext cx="5386917" cy="3827585"/>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 name="Title 1"/>
          <p:cNvSpPr>
            <a:spLocks noGrp="1"/>
          </p:cNvSpPr>
          <p:nvPr>
            <p:ph type="title"/>
          </p:nvPr>
        </p:nvSpPr>
        <p:spPr/>
        <p:txBody>
          <a:bodyPr anchor="ctr"/>
          <a:lstStyle>
            <a:lvl1pPr>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487679" y="1438275"/>
            <a:ext cx="5386917" cy="594360"/>
          </a:xfrm>
          <a:solidFill>
            <a:schemeClr val="accent1"/>
          </a:solidFill>
        </p:spPr>
        <p:txBody>
          <a:bodyPr anchor="ctr"/>
          <a:lstStyle>
            <a:lvl1pPr marL="76198" indent="0">
              <a:buNone/>
              <a:tabLst/>
              <a:defRPr sz="2133" b="1">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 </a:t>
            </a:r>
          </a:p>
        </p:txBody>
      </p:sp>
      <p:sp>
        <p:nvSpPr>
          <p:cNvPr id="4" name="Content Placeholder 3"/>
          <p:cNvSpPr>
            <a:spLocks noGrp="1"/>
          </p:cNvSpPr>
          <p:nvPr>
            <p:ph sz="half" idx="2"/>
          </p:nvPr>
        </p:nvSpPr>
        <p:spPr>
          <a:xfrm>
            <a:off x="619759" y="2244725"/>
            <a:ext cx="5120640" cy="3535680"/>
          </a:xfrm>
        </p:spPr>
        <p:txBody>
          <a:bodyPr>
            <a:normAutofit/>
          </a:bodyPr>
          <a:lstStyle>
            <a:lvl1pPr>
              <a:defRPr sz="1867"/>
            </a:lvl1pPr>
            <a:lvl2pPr>
              <a:defRPr sz="1867"/>
            </a:lvl2pPr>
            <a:lvl3pPr>
              <a:defRPr sz="1867"/>
            </a:lvl3pPr>
            <a:lvl4pPr>
              <a:defRPr sz="1867"/>
            </a:lvl4pPr>
            <a:lvl5pPr>
              <a:defRPr sz="1867"/>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1448" y="1438275"/>
            <a:ext cx="5389033" cy="594360"/>
          </a:xfrm>
          <a:solidFill>
            <a:schemeClr val="accent5"/>
          </a:solidFill>
        </p:spPr>
        <p:txBody>
          <a:bodyPr anchor="ctr">
            <a:normAutofit/>
          </a:bodyPr>
          <a:lstStyle>
            <a:lvl1pPr marL="76198" indent="0">
              <a:buNone/>
              <a:defRPr sz="2133" b="1">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203527" y="2244725"/>
            <a:ext cx="5120640" cy="3535680"/>
          </a:xfrm>
        </p:spPr>
        <p:txBody>
          <a:bodyPr>
            <a:normAutofit/>
          </a:bodyPr>
          <a:lstStyle>
            <a:lvl1pPr>
              <a:defRPr sz="1867"/>
            </a:lvl1pPr>
            <a:lvl2pPr>
              <a:defRPr sz="1867"/>
            </a:lvl2pPr>
            <a:lvl3pPr>
              <a:defRPr sz="1867"/>
            </a:lvl3pPr>
            <a:lvl4pPr>
              <a:defRPr sz="1867"/>
            </a:lvl4pPr>
            <a:lvl5pPr>
              <a:defRPr sz="1867"/>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12"/>
          </p:nvPr>
        </p:nvSpPr>
        <p:spPr>
          <a:xfrm>
            <a:off x="11502886" y="6309360"/>
            <a:ext cx="388732" cy="365760"/>
          </a:xfrm>
        </p:spPr>
        <p:txBody>
          <a:bodyPr/>
          <a:lstStyle/>
          <a:p>
            <a:pPr>
              <a:defRPr/>
            </a:pPr>
            <a:fld id="{1CD582F8-09C7-4834-9CB0-B472C8B98292}" type="slidenum">
              <a:rPr lang="en-US" smtClean="0"/>
              <a:pPr>
                <a:defRPr/>
              </a:pPr>
              <a:t>‹#›</a:t>
            </a:fld>
            <a:endParaRPr lang="en-US" dirty="0"/>
          </a:p>
        </p:txBody>
      </p:sp>
      <p:sp>
        <p:nvSpPr>
          <p:cNvPr id="9" name="Date Placeholder 4"/>
          <p:cNvSpPr>
            <a:spLocks noGrp="1"/>
          </p:cNvSpPr>
          <p:nvPr>
            <p:ph type="dt" sz="half" idx="10"/>
          </p:nvPr>
        </p:nvSpPr>
        <p:spPr>
          <a:xfrm>
            <a:off x="6200205" y="6339840"/>
            <a:ext cx="2133600" cy="243840"/>
          </a:xfrm>
        </p:spPr>
        <p:txBody>
          <a:bodyPr/>
          <a:lstStyle/>
          <a:p>
            <a:r>
              <a:rPr lang="en-US" dirty="0"/>
              <a:t>Month 00, 0000 (if needed)</a:t>
            </a:r>
          </a:p>
        </p:txBody>
      </p:sp>
      <p:sp>
        <p:nvSpPr>
          <p:cNvPr id="10" name="Footer Placeholder 3"/>
          <p:cNvSpPr>
            <a:spLocks noGrp="1"/>
          </p:cNvSpPr>
          <p:nvPr>
            <p:ph type="ftr" sz="quarter" idx="14"/>
          </p:nvPr>
        </p:nvSpPr>
        <p:spPr>
          <a:xfrm>
            <a:off x="4055521" y="6339840"/>
            <a:ext cx="2133600" cy="243840"/>
          </a:xfrm>
          <a:prstGeom prst="rect">
            <a:avLst/>
          </a:prstGeom>
        </p:spPr>
        <p:txBody>
          <a:bodyPr lIns="0" tIns="0" rIns="0" bIns="0" anchor="b"/>
          <a:lstStyle>
            <a:lvl1pPr algn="l" rtl="0" fontAlgn="base">
              <a:spcBef>
                <a:spcPct val="0"/>
              </a:spcBef>
              <a:spcAft>
                <a:spcPct val="0"/>
              </a:spcAft>
              <a:defRPr lang="en-US" sz="1067" kern="1200" smtClean="0">
                <a:solidFill>
                  <a:schemeClr val="tx1"/>
                </a:solidFill>
                <a:latin typeface="Arial" charset="0"/>
                <a:ea typeface="+mn-ea"/>
                <a:cs typeface="Arial" charset="0"/>
              </a:defRPr>
            </a:lvl1pPr>
          </a:lstStyle>
          <a:p>
            <a:r>
              <a:rPr lang="en-US" dirty="0"/>
              <a:t>Footer (if needed)</a:t>
            </a:r>
          </a:p>
        </p:txBody>
      </p:sp>
    </p:spTree>
    <p:extLst>
      <p:ext uri="{BB962C8B-B14F-4D97-AF65-F5344CB8AC3E}">
        <p14:creationId xmlns:p14="http://schemas.microsoft.com/office/powerpoint/2010/main" val="142766896"/>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dirty="0"/>
              <a:t>Month 00, 0000 (if needed)</a:t>
            </a:r>
          </a:p>
        </p:txBody>
      </p:sp>
      <p:sp>
        <p:nvSpPr>
          <p:cNvPr id="6" name="Slide Number Placeholder 5"/>
          <p:cNvSpPr>
            <a:spLocks noGrp="1"/>
          </p:cNvSpPr>
          <p:nvPr>
            <p:ph type="sldNum" sz="quarter" idx="12"/>
          </p:nvPr>
        </p:nvSpPr>
        <p:spPr>
          <a:xfrm>
            <a:off x="11502886" y="6309360"/>
            <a:ext cx="388732" cy="365760"/>
          </a:xfrm>
        </p:spPr>
        <p:txBody>
          <a:bodyPr/>
          <a:lstStyle/>
          <a:p>
            <a:pPr>
              <a:defRPr/>
            </a:pPr>
            <a:fld id="{1CD582F8-09C7-4834-9CB0-B472C8B98292}" type="slidenum">
              <a:rPr lang="en-US" smtClean="0"/>
              <a:pPr>
                <a:defRPr/>
              </a:pPr>
              <a:t>‹#›</a:t>
            </a:fld>
            <a:endParaRPr lang="en-US" dirty="0"/>
          </a:p>
        </p:txBody>
      </p:sp>
      <p:sp>
        <p:nvSpPr>
          <p:cNvPr id="7" name="Footer Placeholder 3"/>
          <p:cNvSpPr>
            <a:spLocks noGrp="1"/>
          </p:cNvSpPr>
          <p:nvPr>
            <p:ph type="ftr" sz="quarter" idx="14"/>
          </p:nvPr>
        </p:nvSpPr>
        <p:spPr>
          <a:xfrm>
            <a:off x="4055521" y="6339840"/>
            <a:ext cx="2133600" cy="243840"/>
          </a:xfrm>
          <a:prstGeom prst="rect">
            <a:avLst/>
          </a:prstGeom>
        </p:spPr>
        <p:txBody>
          <a:bodyPr lIns="0" tIns="0" rIns="0" bIns="0" anchor="b"/>
          <a:lstStyle>
            <a:lvl1pPr algn="l" rtl="0" fontAlgn="base">
              <a:spcBef>
                <a:spcPct val="0"/>
              </a:spcBef>
              <a:spcAft>
                <a:spcPct val="0"/>
              </a:spcAft>
              <a:defRPr lang="en-US" sz="1067" kern="1200" smtClean="0">
                <a:solidFill>
                  <a:schemeClr val="tx1"/>
                </a:solidFill>
                <a:latin typeface="Arial" charset="0"/>
                <a:ea typeface="+mn-ea"/>
                <a:cs typeface="Arial" charset="0"/>
              </a:defRPr>
            </a:lvl1pPr>
          </a:lstStyle>
          <a:p>
            <a:r>
              <a:rPr lang="en-US" dirty="0"/>
              <a:t>Footer (if needed)</a:t>
            </a:r>
          </a:p>
        </p:txBody>
      </p:sp>
    </p:spTree>
    <p:extLst>
      <p:ext uri="{BB962C8B-B14F-4D97-AF65-F5344CB8AC3E}">
        <p14:creationId xmlns:p14="http://schemas.microsoft.com/office/powerpoint/2010/main" val="191102011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Month 00, 0000 (if needed)</a:t>
            </a:r>
          </a:p>
        </p:txBody>
      </p:sp>
      <p:sp>
        <p:nvSpPr>
          <p:cNvPr id="3" name="Footer Placeholder 2"/>
          <p:cNvSpPr>
            <a:spLocks noGrp="1"/>
          </p:cNvSpPr>
          <p:nvPr>
            <p:ph type="ftr" sz="quarter" idx="11"/>
          </p:nvPr>
        </p:nvSpPr>
        <p:spPr>
          <a:xfrm>
            <a:off x="4485555" y="6355231"/>
            <a:ext cx="1305645" cy="228600"/>
          </a:xfrm>
          <a:prstGeom prst="rect">
            <a:avLst/>
          </a:prstGeom>
        </p:spPr>
        <p:txBody>
          <a:bodyPr/>
          <a:lstStyle/>
          <a:p>
            <a:r>
              <a:rPr lang="en-US" dirty="0"/>
              <a:t>Footer (if needed)</a:t>
            </a:r>
          </a:p>
        </p:txBody>
      </p:sp>
      <p:sp>
        <p:nvSpPr>
          <p:cNvPr id="5" name="Slide Number Placeholder 5"/>
          <p:cNvSpPr>
            <a:spLocks noGrp="1"/>
          </p:cNvSpPr>
          <p:nvPr>
            <p:ph type="sldNum" sz="quarter" idx="12"/>
          </p:nvPr>
        </p:nvSpPr>
        <p:spPr>
          <a:xfrm>
            <a:off x="11502886" y="6309360"/>
            <a:ext cx="388732" cy="365760"/>
          </a:xfrm>
        </p:spPr>
        <p:txBody>
          <a:bodyPr/>
          <a:lstStyle/>
          <a:p>
            <a:pPr>
              <a:defRPr/>
            </a:pPr>
            <a:fld id="{1CD582F8-09C7-4834-9CB0-B472C8B98292}" type="slidenum">
              <a:rPr lang="en-US" smtClean="0"/>
              <a:pPr>
                <a:defRPr/>
              </a:pPr>
              <a:t>‹#›</a:t>
            </a:fld>
            <a:endParaRPr lang="en-US" dirty="0"/>
          </a:p>
        </p:txBody>
      </p:sp>
    </p:spTree>
    <p:extLst>
      <p:ext uri="{BB962C8B-B14F-4D97-AF65-F5344CB8AC3E}">
        <p14:creationId xmlns:p14="http://schemas.microsoft.com/office/powerpoint/2010/main" val="198142023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a:t>Month 00, 0000 (if needed)</a:t>
            </a:r>
          </a:p>
        </p:txBody>
      </p:sp>
      <p:sp>
        <p:nvSpPr>
          <p:cNvPr id="5" name="Slide Number Placeholder 4"/>
          <p:cNvSpPr>
            <a:spLocks noGrp="1"/>
          </p:cNvSpPr>
          <p:nvPr>
            <p:ph type="sldNum" sz="quarter" idx="12"/>
          </p:nvPr>
        </p:nvSpPr>
        <p:spPr/>
        <p:txBody>
          <a:bodyPr/>
          <a:lstStyle/>
          <a:p>
            <a:pPr>
              <a:defRPr/>
            </a:pPr>
            <a:fld id="{239FF972-6058-4859-ADE8-D70EEBA9A665}" type="slidenum">
              <a:rPr lang="en-US" smtClean="0"/>
              <a:pPr>
                <a:defRPr/>
              </a:pPr>
              <a:t>‹#›</a:t>
            </a:fld>
            <a:endParaRPr lang="en-US" dirty="0"/>
          </a:p>
        </p:txBody>
      </p:sp>
      <p:sp>
        <p:nvSpPr>
          <p:cNvPr id="6" name="Text Placeholder 5"/>
          <p:cNvSpPr>
            <a:spLocks noGrp="1"/>
          </p:cNvSpPr>
          <p:nvPr>
            <p:ph type="body" sz="quarter" idx="13"/>
          </p:nvPr>
        </p:nvSpPr>
        <p:spPr>
          <a:xfrm>
            <a:off x="609600" y="3277617"/>
            <a:ext cx="3133344" cy="1828800"/>
          </a:xfrm>
        </p:spPr>
        <p:txBody>
          <a:bodyPr/>
          <a:lstStyle>
            <a:lvl1pPr marL="0" indent="0">
              <a:buNone/>
              <a:defRPr sz="1867"/>
            </a:lvl1pPr>
            <a:lvl2pPr>
              <a:defRPr sz="1867"/>
            </a:lvl2pPr>
            <a:lvl3pPr>
              <a:defRPr sz="1867"/>
            </a:lvl3pPr>
            <a:lvl4pPr>
              <a:defRPr sz="1867"/>
            </a:lvl4pPr>
            <a:lvl5pPr>
              <a:defRPr sz="1867"/>
            </a:lvl5pPr>
          </a:lstStyle>
          <a:p>
            <a:pPr lvl="0"/>
            <a:r>
              <a:rPr lang="en-US"/>
              <a:t>Click to edit Master text styles</a:t>
            </a:r>
          </a:p>
          <a:p>
            <a:pPr lvl="1"/>
            <a:r>
              <a:rPr lang="en-US"/>
              <a:t>Second level</a:t>
            </a:r>
          </a:p>
        </p:txBody>
      </p:sp>
      <p:sp>
        <p:nvSpPr>
          <p:cNvPr id="7" name="Text Placeholder 5"/>
          <p:cNvSpPr>
            <a:spLocks noGrp="1"/>
          </p:cNvSpPr>
          <p:nvPr>
            <p:ph type="body" sz="quarter" idx="14" hasCustomPrompt="1"/>
          </p:nvPr>
        </p:nvSpPr>
        <p:spPr>
          <a:xfrm>
            <a:off x="609600" y="2024231"/>
            <a:ext cx="3133344" cy="1161015"/>
          </a:xfrm>
        </p:spPr>
        <p:txBody>
          <a:bodyPr/>
          <a:lstStyle>
            <a:lvl1pPr marL="0" indent="0">
              <a:buNone/>
              <a:defRPr sz="3200" b="1"/>
            </a:lvl1pPr>
            <a:lvl2pPr>
              <a:defRPr sz="1867"/>
            </a:lvl2pPr>
            <a:lvl3pPr>
              <a:defRPr sz="1867"/>
            </a:lvl3pPr>
            <a:lvl4pPr>
              <a:defRPr sz="1867"/>
            </a:lvl4pPr>
            <a:lvl5pPr>
              <a:defRPr sz="1867"/>
            </a:lvl5pPr>
          </a:lstStyle>
          <a:p>
            <a:pPr lvl="0"/>
            <a:r>
              <a:rPr lang="en-US" dirty="0"/>
              <a:t>Click to Edit Master text</a:t>
            </a:r>
          </a:p>
        </p:txBody>
      </p:sp>
      <p:sp>
        <p:nvSpPr>
          <p:cNvPr id="8" name="Footer Placeholder 3"/>
          <p:cNvSpPr>
            <a:spLocks noGrp="1"/>
          </p:cNvSpPr>
          <p:nvPr>
            <p:ph type="ftr" sz="quarter" idx="15"/>
          </p:nvPr>
        </p:nvSpPr>
        <p:spPr>
          <a:xfrm>
            <a:off x="4055521" y="6339840"/>
            <a:ext cx="2133600" cy="243840"/>
          </a:xfrm>
          <a:prstGeom prst="rect">
            <a:avLst/>
          </a:prstGeom>
        </p:spPr>
        <p:txBody>
          <a:bodyPr lIns="0" tIns="0" rIns="0" bIns="0" anchor="b"/>
          <a:lstStyle>
            <a:lvl1pPr algn="l" rtl="0" fontAlgn="base">
              <a:spcBef>
                <a:spcPct val="0"/>
              </a:spcBef>
              <a:spcAft>
                <a:spcPct val="0"/>
              </a:spcAft>
              <a:defRPr lang="en-US" sz="1067" kern="1200" smtClean="0">
                <a:solidFill>
                  <a:schemeClr val="tx1"/>
                </a:solidFill>
                <a:latin typeface="Arial" charset="0"/>
                <a:ea typeface="+mn-ea"/>
                <a:cs typeface="Arial" charset="0"/>
              </a:defRPr>
            </a:lvl1pPr>
          </a:lstStyle>
          <a:p>
            <a:r>
              <a:rPr lang="en-US" dirty="0"/>
              <a:t>Footer (if needed)</a:t>
            </a:r>
          </a:p>
        </p:txBody>
      </p:sp>
    </p:spTree>
    <p:extLst>
      <p:ext uri="{BB962C8B-B14F-4D97-AF65-F5344CB8AC3E}">
        <p14:creationId xmlns:p14="http://schemas.microsoft.com/office/powerpoint/2010/main" val="3485538325"/>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ext/photo">
    <p:spTree>
      <p:nvGrpSpPr>
        <p:cNvPr id="1" name=""/>
        <p:cNvGrpSpPr/>
        <p:nvPr/>
      </p:nvGrpSpPr>
      <p:grpSpPr>
        <a:xfrm>
          <a:off x="0" y="0"/>
          <a:ext cx="0" cy="0"/>
          <a:chOff x="0" y="0"/>
          <a:chExt cx="0" cy="0"/>
        </a:xfrm>
      </p:grpSpPr>
      <p:sp>
        <p:nvSpPr>
          <p:cNvPr id="8" name="Picture Placeholder 2"/>
          <p:cNvSpPr>
            <a:spLocks noGrp="1"/>
          </p:cNvSpPr>
          <p:nvPr>
            <p:ph type="pic" sz="quarter" idx="13"/>
          </p:nvPr>
        </p:nvSpPr>
        <p:spPr>
          <a:xfrm>
            <a:off x="6489702" y="1381124"/>
            <a:ext cx="5177789" cy="4540253"/>
          </a:xfrm>
          <a:prstGeom prst="rect">
            <a:avLst/>
          </a:prstGeom>
          <a:solidFill>
            <a:schemeClr val="tx1">
              <a:lumMod val="10000"/>
              <a:lumOff val="90000"/>
            </a:schemeClr>
          </a:solidFill>
        </p:spPr>
        <p:txBody>
          <a:bodyPr tIns="1548000" anchor="ctr"/>
          <a:lstStyle>
            <a:lvl1pPr marL="0" indent="0" algn="ctr">
              <a:buNone/>
              <a:defRPr sz="2000">
                <a:solidFill>
                  <a:schemeClr val="tx1">
                    <a:lumMod val="75000"/>
                    <a:lumOff val="25000"/>
                  </a:schemeClr>
                </a:solidFill>
              </a:defRPr>
            </a:lvl1pPr>
          </a:lstStyle>
          <a:p>
            <a:r>
              <a:rPr lang="en-US" dirty="0"/>
              <a:t>Click icon to add picture</a:t>
            </a:r>
          </a:p>
        </p:txBody>
      </p:sp>
      <p:sp>
        <p:nvSpPr>
          <p:cNvPr id="2" name="Date Placeholder 1"/>
          <p:cNvSpPr>
            <a:spLocks noGrp="1"/>
          </p:cNvSpPr>
          <p:nvPr>
            <p:ph type="dt" sz="half" idx="10"/>
          </p:nvPr>
        </p:nvSpPr>
        <p:spPr/>
        <p:txBody>
          <a:bodyPr/>
          <a:lstStyle/>
          <a:p>
            <a:r>
              <a:rPr lang="en-US" dirty="0"/>
              <a:t>Month 00, 0000 (if needed)</a:t>
            </a:r>
          </a:p>
        </p:txBody>
      </p:sp>
      <p:sp>
        <p:nvSpPr>
          <p:cNvPr id="3" name="Footer Placeholder 2"/>
          <p:cNvSpPr>
            <a:spLocks noGrp="1"/>
          </p:cNvSpPr>
          <p:nvPr>
            <p:ph type="ftr" sz="quarter" idx="11"/>
          </p:nvPr>
        </p:nvSpPr>
        <p:spPr>
          <a:xfrm>
            <a:off x="4485555" y="6355231"/>
            <a:ext cx="1305645" cy="228600"/>
          </a:xfrm>
          <a:prstGeom prst="rect">
            <a:avLst/>
          </a:prstGeom>
        </p:spPr>
        <p:txBody>
          <a:bodyPr/>
          <a:lstStyle/>
          <a:p>
            <a:r>
              <a:rPr lang="en-US" dirty="0"/>
              <a:t>Footer (if needed)</a:t>
            </a:r>
          </a:p>
        </p:txBody>
      </p:sp>
      <p:sp>
        <p:nvSpPr>
          <p:cNvPr id="6" name="Title 1"/>
          <p:cNvSpPr>
            <a:spLocks noGrp="1"/>
          </p:cNvSpPr>
          <p:nvPr userDrawn="1">
            <p:ph type="title"/>
          </p:nvPr>
        </p:nvSpPr>
        <p:spPr>
          <a:xfrm>
            <a:off x="487680" y="291065"/>
            <a:ext cx="11211137" cy="1005840"/>
          </a:xfrm>
        </p:spPr>
        <p:txBody>
          <a:bodyPr anchor="ctr"/>
          <a:lstStyle/>
          <a:p>
            <a:r>
              <a:rPr lang="en-US"/>
              <a:t>Click to edit Master title style</a:t>
            </a:r>
            <a:endParaRPr lang="en-US" dirty="0"/>
          </a:p>
        </p:txBody>
      </p:sp>
      <p:sp>
        <p:nvSpPr>
          <p:cNvPr id="7" name="Content Placeholder 4"/>
          <p:cNvSpPr>
            <a:spLocks noGrp="1"/>
          </p:cNvSpPr>
          <p:nvPr userDrawn="1">
            <p:ph sz="half" idx="1"/>
          </p:nvPr>
        </p:nvSpPr>
        <p:spPr>
          <a:xfrm>
            <a:off x="495300" y="1381125"/>
            <a:ext cx="5486400" cy="4540252"/>
          </a:xfrm>
        </p:spPr>
        <p:txBody>
          <a:bodyPr/>
          <a:lstStyle/>
          <a:p>
            <a:pPr marL="0" lvl="0" indent="0">
              <a:buNone/>
            </a:pPr>
            <a:r>
              <a:rPr lang="en-US"/>
              <a:t>Click to edit Master text styles</a:t>
            </a:r>
          </a:p>
        </p:txBody>
      </p:sp>
      <p:sp>
        <p:nvSpPr>
          <p:cNvPr id="9" name="Slide Number Placeholder 5"/>
          <p:cNvSpPr>
            <a:spLocks noGrp="1"/>
          </p:cNvSpPr>
          <p:nvPr>
            <p:ph type="sldNum" sz="quarter" idx="12"/>
          </p:nvPr>
        </p:nvSpPr>
        <p:spPr>
          <a:xfrm>
            <a:off x="11502886" y="6309360"/>
            <a:ext cx="388732" cy="365760"/>
          </a:xfrm>
        </p:spPr>
        <p:txBody>
          <a:bodyPr/>
          <a:lstStyle/>
          <a:p>
            <a:pPr>
              <a:defRPr/>
            </a:pPr>
            <a:fld id="{1CD582F8-09C7-4834-9CB0-B472C8B98292}" type="slidenum">
              <a:rPr lang="en-US" smtClean="0"/>
              <a:pPr>
                <a:defRPr/>
              </a:pPr>
              <a:t>‹#›</a:t>
            </a:fld>
            <a:endParaRPr lang="en-US" dirty="0"/>
          </a:p>
        </p:txBody>
      </p:sp>
    </p:spTree>
    <p:extLst>
      <p:ext uri="{BB962C8B-B14F-4D97-AF65-F5344CB8AC3E}">
        <p14:creationId xmlns:p14="http://schemas.microsoft.com/office/powerpoint/2010/main" val="376008921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_Biography">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5" name="Date Placeholder 4"/>
          <p:cNvSpPr>
            <a:spLocks noGrp="1"/>
          </p:cNvSpPr>
          <p:nvPr>
            <p:ph type="dt" sz="half" idx="10"/>
          </p:nvPr>
        </p:nvSpPr>
        <p:spPr/>
        <p:txBody>
          <a:bodyPr/>
          <a:lstStyle/>
          <a:p>
            <a:r>
              <a:rPr lang="en-US" dirty="0"/>
              <a:t>Month 00, 0000 (if needed)</a:t>
            </a:r>
          </a:p>
        </p:txBody>
      </p:sp>
      <p:sp>
        <p:nvSpPr>
          <p:cNvPr id="10" name="Content Placeholder 2"/>
          <p:cNvSpPr>
            <a:spLocks noGrp="1"/>
          </p:cNvSpPr>
          <p:nvPr>
            <p:ph sz="half" idx="1" hasCustomPrompt="1"/>
          </p:nvPr>
        </p:nvSpPr>
        <p:spPr>
          <a:xfrm>
            <a:off x="487680" y="3962400"/>
            <a:ext cx="3000587" cy="1627760"/>
          </a:xfrm>
        </p:spPr>
        <p:txBody>
          <a:bodyPr>
            <a:normAutofit/>
          </a:bodyPr>
          <a:lstStyle>
            <a:lvl1pPr marL="0" indent="0">
              <a:spcBef>
                <a:spcPts val="400"/>
              </a:spcBef>
              <a:buFont typeface="Arial" panose="020B0604020202020204" pitchFamily="34" charset="0"/>
              <a:buNone/>
              <a:defRPr sz="1600" b="1"/>
            </a:lvl1pPr>
            <a:lvl2pPr marL="0" indent="0">
              <a:spcBef>
                <a:spcPts val="400"/>
              </a:spcBef>
              <a:buFont typeface="Arial" panose="020B0604020202020204" pitchFamily="34" charset="0"/>
              <a:buNone/>
              <a:tabLst>
                <a:tab pos="533387" algn="l"/>
              </a:tabLst>
              <a:defRPr sz="1467"/>
            </a:lvl2pPr>
            <a:lvl3pPr marL="0" marR="0" indent="0" algn="l" defTabSz="1219170" rtl="0" eaLnBrk="1" fontAlgn="auto" latinLnBrk="0" hangingPunct="1">
              <a:lnSpc>
                <a:spcPct val="100000"/>
              </a:lnSpc>
              <a:spcBef>
                <a:spcPts val="400"/>
              </a:spcBef>
              <a:spcAft>
                <a:spcPts val="0"/>
              </a:spcAft>
              <a:buClrTx/>
              <a:buSzTx/>
              <a:buFont typeface="Arial"/>
              <a:buNone/>
              <a:tabLst/>
              <a:defRPr sz="1400"/>
            </a:lvl3pPr>
            <a:lvl4pPr marL="306908" indent="0">
              <a:spcBef>
                <a:spcPts val="400"/>
              </a:spcBef>
              <a:buNone/>
              <a:defRPr sz="1600"/>
            </a:lvl4pPr>
            <a:lvl5pPr marL="613818" indent="0">
              <a:spcBef>
                <a:spcPts val="400"/>
              </a:spcBef>
              <a:buNone/>
              <a:defRPr sz="1600"/>
            </a:lvl5pPr>
            <a:lvl6pPr>
              <a:defRPr sz="2400"/>
            </a:lvl6pPr>
            <a:lvl7pPr>
              <a:defRPr sz="2400"/>
            </a:lvl7pPr>
            <a:lvl8pPr>
              <a:defRPr sz="2400"/>
            </a:lvl8pPr>
            <a:lvl9pPr>
              <a:defRPr sz="2400"/>
            </a:lvl9pPr>
          </a:lstStyle>
          <a:p>
            <a:pPr lvl="0"/>
            <a:r>
              <a:rPr lang="en-US" dirty="0"/>
              <a:t>Name</a:t>
            </a:r>
          </a:p>
          <a:p>
            <a:pPr lvl="1"/>
            <a:r>
              <a:rPr lang="en-US" dirty="0"/>
              <a:t>Office</a:t>
            </a:r>
          </a:p>
          <a:p>
            <a:pPr lvl="2"/>
            <a:r>
              <a:rPr lang="en-US" dirty="0"/>
              <a:t>email@morganlewis.com</a:t>
            </a:r>
          </a:p>
          <a:p>
            <a:pPr marL="0" marR="0" lvl="2" indent="0" algn="l" defTabSz="1219170" rtl="0" eaLnBrk="1" fontAlgn="auto" latinLnBrk="0" hangingPunct="1">
              <a:lnSpc>
                <a:spcPct val="100000"/>
              </a:lnSpc>
              <a:spcBef>
                <a:spcPts val="400"/>
              </a:spcBef>
              <a:spcAft>
                <a:spcPts val="0"/>
              </a:spcAft>
              <a:buClrTx/>
              <a:buSzTx/>
              <a:buFont typeface="Arial"/>
              <a:buNone/>
              <a:tabLst/>
              <a:defRPr/>
            </a:pPr>
            <a:r>
              <a:rPr lang="en-US" dirty="0"/>
              <a:t>P: +1.000.0000</a:t>
            </a:r>
          </a:p>
          <a:p>
            <a:pPr lvl="2"/>
            <a:endParaRPr lang="en-US" dirty="0"/>
          </a:p>
        </p:txBody>
      </p:sp>
      <p:sp>
        <p:nvSpPr>
          <p:cNvPr id="11" name="Content Placeholder 3"/>
          <p:cNvSpPr>
            <a:spLocks noGrp="1"/>
          </p:cNvSpPr>
          <p:nvPr>
            <p:ph sz="half" idx="2" hasCustomPrompt="1"/>
          </p:nvPr>
        </p:nvSpPr>
        <p:spPr>
          <a:xfrm>
            <a:off x="3730752" y="1374776"/>
            <a:ext cx="7961376" cy="4215384"/>
          </a:xfrm>
        </p:spPr>
        <p:txBody>
          <a:bodyPr>
            <a:normAutofit/>
          </a:bodyPr>
          <a:lstStyle>
            <a:lvl1pPr marL="0" indent="0">
              <a:spcBef>
                <a:spcPts val="400"/>
              </a:spcBef>
              <a:buNone/>
              <a:defRPr sz="2400" b="1"/>
            </a:lvl1pPr>
            <a:lvl2pPr marL="0" indent="0">
              <a:spcBef>
                <a:spcPts val="400"/>
              </a:spcBef>
              <a:buFont typeface="Arial" panose="020B0604020202020204" pitchFamily="34" charset="0"/>
              <a:buNone/>
              <a:defRPr sz="2133"/>
            </a:lvl2pPr>
            <a:lvl3pPr marL="0" indent="0">
              <a:spcBef>
                <a:spcPts val="400"/>
              </a:spcBef>
              <a:buFont typeface="Arial"/>
              <a:buNone/>
              <a:defRPr sz="2133"/>
            </a:lvl3pPr>
            <a:lvl4pPr marL="306908" indent="0">
              <a:spcBef>
                <a:spcPts val="400"/>
              </a:spcBef>
              <a:buNone/>
              <a:defRPr sz="2133"/>
            </a:lvl4pPr>
            <a:lvl5pPr marL="613818" indent="0">
              <a:spcBef>
                <a:spcPts val="400"/>
              </a:spcBef>
              <a:buNone/>
              <a:defRPr sz="2133"/>
            </a:lvl5pPr>
            <a:lvl6pPr>
              <a:defRPr sz="2400"/>
            </a:lvl6pPr>
            <a:lvl7pPr>
              <a:defRPr sz="2400"/>
            </a:lvl7pPr>
            <a:lvl8pPr>
              <a:defRPr sz="2400"/>
            </a:lvl8pPr>
            <a:lvl9pPr>
              <a:defRPr sz="2400"/>
            </a:lvl9pPr>
          </a:lstStyle>
          <a:p>
            <a:pPr lvl="1"/>
            <a:r>
              <a:rPr lang="en-US" dirty="0"/>
              <a:t>Insert brief bio here.</a:t>
            </a:r>
          </a:p>
        </p:txBody>
      </p:sp>
      <p:sp>
        <p:nvSpPr>
          <p:cNvPr id="12" name="Picture Placeholder 8"/>
          <p:cNvSpPr>
            <a:spLocks noGrp="1"/>
          </p:cNvSpPr>
          <p:nvPr>
            <p:ph type="pic" sz="quarter" idx="13"/>
          </p:nvPr>
        </p:nvSpPr>
        <p:spPr>
          <a:xfrm>
            <a:off x="487680" y="1371600"/>
            <a:ext cx="2438400" cy="2438400"/>
          </a:xfrm>
          <a:solidFill>
            <a:schemeClr val="bg2">
              <a:lumMod val="75000"/>
            </a:schemeClr>
          </a:solidFill>
        </p:spPr>
        <p:txBody>
          <a:bodyPr>
            <a:normAutofit/>
          </a:bodyPr>
          <a:lstStyle>
            <a:lvl1pPr marL="0" indent="0" algn="ctr">
              <a:buNone/>
              <a:defRPr sz="1867">
                <a:solidFill>
                  <a:schemeClr val="bg1"/>
                </a:solidFill>
              </a:defRPr>
            </a:lvl1pPr>
          </a:lstStyle>
          <a:p>
            <a:r>
              <a:rPr lang="en-US" dirty="0"/>
              <a:t>Click icon to add picture</a:t>
            </a:r>
          </a:p>
        </p:txBody>
      </p:sp>
      <p:sp>
        <p:nvSpPr>
          <p:cNvPr id="9" name="Slide Number Placeholder 5"/>
          <p:cNvSpPr>
            <a:spLocks noGrp="1"/>
          </p:cNvSpPr>
          <p:nvPr>
            <p:ph type="sldNum" sz="quarter" idx="12"/>
          </p:nvPr>
        </p:nvSpPr>
        <p:spPr>
          <a:xfrm>
            <a:off x="11502886" y="6309360"/>
            <a:ext cx="388732" cy="365760"/>
          </a:xfrm>
        </p:spPr>
        <p:txBody>
          <a:bodyPr/>
          <a:lstStyle/>
          <a:p>
            <a:pPr>
              <a:defRPr/>
            </a:pPr>
            <a:fld id="{1CD582F8-09C7-4834-9CB0-B472C8B98292}" type="slidenum">
              <a:rPr lang="en-US" smtClean="0"/>
              <a:pPr>
                <a:defRPr/>
              </a:pPr>
              <a:t>‹#›</a:t>
            </a:fld>
            <a:endParaRPr lang="en-US" dirty="0"/>
          </a:p>
        </p:txBody>
      </p:sp>
      <p:sp>
        <p:nvSpPr>
          <p:cNvPr id="13" name="Footer Placeholder 3"/>
          <p:cNvSpPr>
            <a:spLocks noGrp="1"/>
          </p:cNvSpPr>
          <p:nvPr>
            <p:ph type="ftr" sz="quarter" idx="14"/>
          </p:nvPr>
        </p:nvSpPr>
        <p:spPr>
          <a:xfrm>
            <a:off x="4055521" y="6339840"/>
            <a:ext cx="2133600" cy="243840"/>
          </a:xfrm>
          <a:prstGeom prst="rect">
            <a:avLst/>
          </a:prstGeom>
        </p:spPr>
        <p:txBody>
          <a:bodyPr lIns="0" tIns="0" rIns="0" bIns="0" anchor="b"/>
          <a:lstStyle>
            <a:lvl1pPr algn="l" rtl="0" fontAlgn="base">
              <a:spcBef>
                <a:spcPct val="0"/>
              </a:spcBef>
              <a:spcAft>
                <a:spcPct val="0"/>
              </a:spcAft>
              <a:defRPr lang="en-US" sz="1067" kern="1200" smtClean="0">
                <a:solidFill>
                  <a:schemeClr val="tx1"/>
                </a:solidFill>
                <a:latin typeface="Arial" charset="0"/>
                <a:ea typeface="+mn-ea"/>
                <a:cs typeface="Arial" charset="0"/>
              </a:defRPr>
            </a:lvl1pPr>
          </a:lstStyle>
          <a:p>
            <a:r>
              <a:rPr lang="en-US" dirty="0"/>
              <a:t>Footer (if needed)</a:t>
            </a:r>
          </a:p>
        </p:txBody>
      </p:sp>
    </p:spTree>
    <p:extLst>
      <p:ext uri="{BB962C8B-B14F-4D97-AF65-F5344CB8AC3E}">
        <p14:creationId xmlns:p14="http://schemas.microsoft.com/office/powerpoint/2010/main" val="42766974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ontent Slide with Color Background">
    <p:spTree>
      <p:nvGrpSpPr>
        <p:cNvPr id="1" name=""/>
        <p:cNvGrpSpPr/>
        <p:nvPr/>
      </p:nvGrpSpPr>
      <p:grpSpPr>
        <a:xfrm>
          <a:off x="0" y="0"/>
          <a:ext cx="0" cy="0"/>
          <a:chOff x="0" y="0"/>
          <a:chExt cx="0" cy="0"/>
        </a:xfrm>
      </p:grpSpPr>
      <p:sp>
        <p:nvSpPr>
          <p:cNvPr id="6" name="Rectangle 2"/>
          <p:cNvSpPr>
            <a:spLocks noChangeArrowheads="1"/>
          </p:cNvSpPr>
          <p:nvPr userDrawn="1"/>
        </p:nvSpPr>
        <p:spPr bwMode="auto">
          <a:xfrm>
            <a:off x="0" y="1396999"/>
            <a:ext cx="12192000" cy="4627807"/>
          </a:xfrm>
          <a:prstGeom prst="rect">
            <a:avLst/>
          </a:prstGeom>
          <a:solidFill>
            <a:schemeClr val="tx1"/>
          </a:solidFill>
          <a:ln w="9525">
            <a:noFill/>
            <a:miter lim="800000"/>
            <a:headEnd/>
            <a:tailEnd/>
          </a:ln>
          <a:effectLst/>
        </p:spPr>
        <p:txBody>
          <a:bodyPr wrap="none" anchor="ctr"/>
          <a:lstStyle/>
          <a:p>
            <a:endParaRPr lang="en-US" sz="2400" dirty="0">
              <a:solidFill>
                <a:srgbClr val="000000"/>
              </a:solidFill>
            </a:endParaRPr>
          </a:p>
        </p:txBody>
      </p:sp>
      <p:sp>
        <p:nvSpPr>
          <p:cNvPr id="2" name="Title 1"/>
          <p:cNvSpPr>
            <a:spLocks noGrp="1"/>
          </p:cNvSpPr>
          <p:nvPr>
            <p:ph type="title"/>
          </p:nvPr>
        </p:nvSpPr>
        <p:spPr/>
        <p:txBody>
          <a:bodyPr/>
          <a:lstStyle>
            <a:lvl1pPr>
              <a:defRPr sz="32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dirty="0"/>
              <a:t>Month 00, 0000 (if needed)</a:t>
            </a:r>
          </a:p>
        </p:txBody>
      </p:sp>
      <p:sp>
        <p:nvSpPr>
          <p:cNvPr id="7" name="Content Placeholder 2"/>
          <p:cNvSpPr>
            <a:spLocks noGrp="1"/>
          </p:cNvSpPr>
          <p:nvPr>
            <p:ph idx="1"/>
          </p:nvPr>
        </p:nvSpPr>
        <p:spPr>
          <a:xfrm>
            <a:off x="487679" y="1548384"/>
            <a:ext cx="10972800" cy="4115816"/>
          </a:xfrm>
        </p:spPr>
        <p:txBody>
          <a:bodyPr/>
          <a:lstStyle>
            <a:lvl1pPr>
              <a:buClr>
                <a:schemeClr val="accent3">
                  <a:lumMod val="75000"/>
                </a:schemeClr>
              </a:buClr>
              <a:defRPr>
                <a:solidFill>
                  <a:schemeClr val="bg1"/>
                </a:solidFill>
              </a:defRPr>
            </a:lvl1pPr>
            <a:lvl2pPr>
              <a:buClr>
                <a:schemeClr val="accent3">
                  <a:lumMod val="75000"/>
                </a:schemeClr>
              </a:buClr>
              <a:defRPr>
                <a:solidFill>
                  <a:schemeClr val="bg1"/>
                </a:solidFill>
              </a:defRPr>
            </a:lvl2pPr>
            <a:lvl3pPr>
              <a:buClr>
                <a:schemeClr val="accent3">
                  <a:lumMod val="75000"/>
                </a:schemeClr>
              </a:buClr>
              <a:defRPr i="0">
                <a:solidFill>
                  <a:schemeClr val="bg1"/>
                </a:solidFill>
              </a:defRPr>
            </a:lvl3pPr>
            <a:lvl4pPr>
              <a:buClr>
                <a:schemeClr val="accent3">
                  <a:lumMod val="75000"/>
                </a:schemeClr>
              </a:buClr>
              <a:defRPr>
                <a:solidFill>
                  <a:schemeClr val="bg1"/>
                </a:solidFill>
              </a:defRPr>
            </a:lvl4pPr>
            <a:lvl5pPr>
              <a:buClr>
                <a:schemeClr val="accent3">
                  <a:lumMod val="75000"/>
                </a:schemeClr>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p:cNvSpPr>
            <a:spLocks noGrp="1"/>
          </p:cNvSpPr>
          <p:nvPr>
            <p:ph type="sldNum" sz="quarter" idx="12"/>
          </p:nvPr>
        </p:nvSpPr>
        <p:spPr>
          <a:xfrm>
            <a:off x="11502886" y="6309360"/>
            <a:ext cx="388732" cy="365760"/>
          </a:xfrm>
        </p:spPr>
        <p:txBody>
          <a:bodyPr/>
          <a:lstStyle/>
          <a:p>
            <a:pPr>
              <a:defRPr/>
            </a:pPr>
            <a:fld id="{1CD582F8-09C7-4834-9CB0-B472C8B98292}" type="slidenum">
              <a:rPr lang="en-US" smtClean="0"/>
              <a:pPr>
                <a:defRPr/>
              </a:pPr>
              <a:t>‹#›</a:t>
            </a:fld>
            <a:endParaRPr lang="en-US" dirty="0"/>
          </a:p>
        </p:txBody>
      </p:sp>
      <p:sp>
        <p:nvSpPr>
          <p:cNvPr id="8" name="Footer Placeholder 3"/>
          <p:cNvSpPr>
            <a:spLocks noGrp="1"/>
          </p:cNvSpPr>
          <p:nvPr>
            <p:ph type="ftr" sz="quarter" idx="14"/>
          </p:nvPr>
        </p:nvSpPr>
        <p:spPr>
          <a:xfrm>
            <a:off x="4055521" y="6339840"/>
            <a:ext cx="2133600" cy="243840"/>
          </a:xfrm>
          <a:prstGeom prst="rect">
            <a:avLst/>
          </a:prstGeom>
        </p:spPr>
        <p:txBody>
          <a:bodyPr lIns="0" tIns="0" rIns="0" bIns="0" anchor="b"/>
          <a:lstStyle>
            <a:lvl1pPr algn="l" rtl="0" fontAlgn="base">
              <a:spcBef>
                <a:spcPct val="0"/>
              </a:spcBef>
              <a:spcAft>
                <a:spcPct val="0"/>
              </a:spcAft>
              <a:defRPr lang="en-US" sz="1067" kern="1200" smtClean="0">
                <a:solidFill>
                  <a:schemeClr val="tx1"/>
                </a:solidFill>
                <a:latin typeface="Arial" charset="0"/>
                <a:ea typeface="+mn-ea"/>
                <a:cs typeface="Arial" charset="0"/>
              </a:defRPr>
            </a:lvl1pPr>
          </a:lstStyle>
          <a:p>
            <a:r>
              <a:rPr lang="en-US" dirty="0"/>
              <a:t>Footer (if needed)</a:t>
            </a:r>
          </a:p>
        </p:txBody>
      </p:sp>
    </p:spTree>
    <p:extLst>
      <p:ext uri="{BB962C8B-B14F-4D97-AF65-F5344CB8AC3E}">
        <p14:creationId xmlns:p14="http://schemas.microsoft.com/office/powerpoint/2010/main" val="251396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LE Credit Information">
    <p:spTree>
      <p:nvGrpSpPr>
        <p:cNvPr id="1" name=""/>
        <p:cNvGrpSpPr/>
        <p:nvPr/>
      </p:nvGrpSpPr>
      <p:grpSpPr>
        <a:xfrm>
          <a:off x="0" y="0"/>
          <a:ext cx="0" cy="0"/>
          <a:chOff x="0" y="0"/>
          <a:chExt cx="0" cy="0"/>
        </a:xfrm>
      </p:grpSpPr>
      <p:sp>
        <p:nvSpPr>
          <p:cNvPr id="6" name="Rectangle 2"/>
          <p:cNvSpPr>
            <a:spLocks noChangeArrowheads="1"/>
          </p:cNvSpPr>
          <p:nvPr userDrawn="1"/>
        </p:nvSpPr>
        <p:spPr bwMode="auto">
          <a:xfrm>
            <a:off x="0" y="1396999"/>
            <a:ext cx="12192000" cy="4627807"/>
          </a:xfrm>
          <a:prstGeom prst="rect">
            <a:avLst/>
          </a:prstGeom>
          <a:solidFill>
            <a:schemeClr val="tx1"/>
          </a:solidFill>
          <a:ln w="9525">
            <a:noFill/>
            <a:miter lim="800000"/>
            <a:headEnd/>
            <a:tailEnd/>
          </a:ln>
          <a:effectLst/>
        </p:spPr>
        <p:txBody>
          <a:bodyPr wrap="none" anchor="ctr"/>
          <a:lstStyle/>
          <a:p>
            <a:endParaRPr lang="en-US" sz="2400" dirty="0">
              <a:solidFill>
                <a:srgbClr val="000000"/>
              </a:solidFill>
            </a:endParaRPr>
          </a:p>
        </p:txBody>
      </p:sp>
      <p:sp>
        <p:nvSpPr>
          <p:cNvPr id="21" name="Oval 20"/>
          <p:cNvSpPr/>
          <p:nvPr userDrawn="1"/>
        </p:nvSpPr>
        <p:spPr>
          <a:xfrm>
            <a:off x="7808384" y="1796165"/>
            <a:ext cx="3829473" cy="3829473"/>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12" name="Picture 11"/>
          <p:cNvPicPr>
            <a:picLocks noChangeAspect="1"/>
          </p:cNvPicPr>
          <p:nvPr userDrawn="1"/>
        </p:nvPicPr>
        <p:blipFill>
          <a:blip r:embed="rId2"/>
          <a:stretch>
            <a:fillRect/>
          </a:stretch>
        </p:blipFill>
        <p:spPr>
          <a:xfrm>
            <a:off x="7917403" y="2874384"/>
            <a:ext cx="3779848" cy="658425"/>
          </a:xfrm>
          <a:prstGeom prst="rect">
            <a:avLst/>
          </a:prstGeom>
        </p:spPr>
      </p:pic>
      <p:sp>
        <p:nvSpPr>
          <p:cNvPr id="5" name="Text Placeholder 4"/>
          <p:cNvSpPr>
            <a:spLocks noGrp="1"/>
          </p:cNvSpPr>
          <p:nvPr>
            <p:ph type="body" sz="quarter" idx="15" hasCustomPrompt="1"/>
          </p:nvPr>
        </p:nvSpPr>
        <p:spPr>
          <a:xfrm>
            <a:off x="8046719" y="3532717"/>
            <a:ext cx="3352800" cy="643467"/>
          </a:xfrm>
        </p:spPr>
        <p:txBody>
          <a:bodyPr/>
          <a:lstStyle>
            <a:lvl1pPr marL="0" indent="0" algn="ctr">
              <a:buNone/>
              <a:defRPr baseline="0">
                <a:solidFill>
                  <a:schemeClr val="accent1"/>
                </a:solidFill>
              </a:defRPr>
            </a:lvl1pPr>
            <a:lvl2pPr marL="306908" indent="0">
              <a:buNone/>
              <a:defRPr/>
            </a:lvl2pPr>
            <a:lvl3pPr marL="613818" indent="0">
              <a:buNone/>
              <a:defRPr/>
            </a:lvl3pPr>
            <a:lvl4pPr marL="910144" indent="0">
              <a:buNone/>
              <a:defRPr/>
            </a:lvl4pPr>
            <a:lvl5pPr marL="1214936" indent="0">
              <a:buNone/>
              <a:defRPr/>
            </a:lvl5pPr>
          </a:lstStyle>
          <a:p>
            <a:pPr algn="ctr"/>
            <a:r>
              <a:rPr lang="en-US" b="1" dirty="0">
                <a:solidFill>
                  <a:schemeClr val="tx1"/>
                </a:solidFill>
              </a:rPr>
              <a:t>INSERT CODE HERE</a:t>
            </a:r>
            <a:endParaRPr lang="en-US" dirty="0">
              <a:solidFill>
                <a:schemeClr val="tx1"/>
              </a:solidFill>
            </a:endParaRPr>
          </a:p>
        </p:txBody>
      </p:sp>
      <p:sp>
        <p:nvSpPr>
          <p:cNvPr id="14" name="Date Placeholder 13"/>
          <p:cNvSpPr>
            <a:spLocks noGrp="1"/>
          </p:cNvSpPr>
          <p:nvPr>
            <p:ph type="dt" sz="half" idx="16"/>
          </p:nvPr>
        </p:nvSpPr>
        <p:spPr/>
        <p:txBody>
          <a:bodyPr/>
          <a:lstStyle/>
          <a:p>
            <a:r>
              <a:rPr lang="en-US" dirty="0"/>
              <a:t>Month 00, 0000 (if needed)</a:t>
            </a:r>
          </a:p>
        </p:txBody>
      </p:sp>
      <p:sp>
        <p:nvSpPr>
          <p:cNvPr id="15" name="Footer Placeholder 14"/>
          <p:cNvSpPr>
            <a:spLocks noGrp="1"/>
          </p:cNvSpPr>
          <p:nvPr>
            <p:ph type="ftr" sz="quarter" idx="17"/>
          </p:nvPr>
        </p:nvSpPr>
        <p:spPr/>
        <p:txBody>
          <a:bodyPr/>
          <a:lstStyle/>
          <a:p>
            <a:r>
              <a:rPr lang="en-US" dirty="0"/>
              <a:t>Footer (if needed)</a:t>
            </a:r>
          </a:p>
        </p:txBody>
      </p:sp>
      <p:sp>
        <p:nvSpPr>
          <p:cNvPr id="16" name="Slide Number Placeholder 15"/>
          <p:cNvSpPr>
            <a:spLocks noGrp="1"/>
          </p:cNvSpPr>
          <p:nvPr>
            <p:ph type="sldNum" sz="quarter" idx="18"/>
          </p:nvPr>
        </p:nvSpPr>
        <p:spPr/>
        <p:txBody>
          <a:bodyPr/>
          <a:lstStyle/>
          <a:p>
            <a:pPr>
              <a:defRPr/>
            </a:pPr>
            <a:fld id="{239FF972-6058-4859-ADE8-D70EEBA9A665}" type="slidenum">
              <a:rPr lang="en-US" smtClean="0"/>
              <a:pPr>
                <a:defRPr/>
              </a:pPr>
              <a:t>‹#›</a:t>
            </a:fld>
            <a:endParaRPr lang="en-US" dirty="0"/>
          </a:p>
        </p:txBody>
      </p:sp>
      <p:sp>
        <p:nvSpPr>
          <p:cNvPr id="18" name="TextBox 17"/>
          <p:cNvSpPr txBox="1"/>
          <p:nvPr userDrawn="1"/>
        </p:nvSpPr>
        <p:spPr>
          <a:xfrm>
            <a:off x="487679" y="422700"/>
            <a:ext cx="10030504" cy="584775"/>
          </a:xfrm>
          <a:prstGeom prst="rect">
            <a:avLst/>
          </a:prstGeom>
          <a:noFill/>
        </p:spPr>
        <p:txBody>
          <a:bodyPr wrap="square" rtlCol="0" anchor="ctr">
            <a:spAutoFit/>
          </a:bodyPr>
          <a:lstStyle/>
          <a:p>
            <a:r>
              <a:rPr lang="en-US" sz="3200" b="1" dirty="0">
                <a:latin typeface="+mn-lt"/>
              </a:rPr>
              <a:t>Your CLE Credit</a:t>
            </a:r>
            <a:r>
              <a:rPr lang="en-US" sz="3200" b="1" baseline="0" dirty="0">
                <a:latin typeface="+mn-lt"/>
              </a:rPr>
              <a:t> Information</a:t>
            </a:r>
            <a:endParaRPr lang="en-US" sz="3200" b="1" dirty="0">
              <a:latin typeface="+mn-lt"/>
            </a:endParaRPr>
          </a:p>
        </p:txBody>
      </p:sp>
      <p:sp>
        <p:nvSpPr>
          <p:cNvPr id="20" name="TextBox 19"/>
          <p:cNvSpPr txBox="1"/>
          <p:nvPr userDrawn="1"/>
        </p:nvSpPr>
        <p:spPr>
          <a:xfrm>
            <a:off x="401578" y="2222977"/>
            <a:ext cx="6852663" cy="2677656"/>
          </a:xfrm>
          <a:prstGeom prst="rect">
            <a:avLst/>
          </a:prstGeom>
          <a:noFill/>
        </p:spPr>
        <p:txBody>
          <a:bodyPr wrap="square" rtlCol="0" anchor="ctr">
            <a:spAutoFit/>
          </a:bodyPr>
          <a:lstStyle/>
          <a:p>
            <a:pPr marL="0" marR="0" lvl="0" indent="0" algn="l" defTabSz="1219170" rtl="0" eaLnBrk="1" fontAlgn="auto" latinLnBrk="0" hangingPunct="1">
              <a:lnSpc>
                <a:spcPct val="100000"/>
              </a:lnSpc>
              <a:spcBef>
                <a:spcPts val="1200"/>
              </a:spcBef>
              <a:spcAft>
                <a:spcPts val="1600"/>
              </a:spcAft>
              <a:buClrTx/>
              <a:buSzTx/>
              <a:buFont typeface="Tahoma" pitchFamily="34" charset="0"/>
              <a:buNone/>
              <a:tabLst/>
              <a:defRPr/>
            </a:pPr>
            <a:r>
              <a:rPr kumimoji="0" lang="en-US" sz="2400" b="0" i="0" u="none" strike="noStrike" kern="1200" cap="none" spc="0" normalizeH="0" baseline="0" noProof="0" dirty="0">
                <a:ln>
                  <a:noFill/>
                </a:ln>
                <a:solidFill>
                  <a:schemeClr val="bg1"/>
                </a:solidFill>
                <a:effectLst/>
                <a:uLnTx/>
                <a:uFillTx/>
                <a:latin typeface="Tahoma"/>
                <a:ea typeface="+mn-ea"/>
                <a:cs typeface="+mn-cs"/>
              </a:rPr>
              <a:t>For </a:t>
            </a:r>
            <a:r>
              <a:rPr kumimoji="0" lang="en-US" sz="2400" b="0" i="0" u="sng" strike="noStrike" kern="1200" cap="none" spc="0" normalizeH="0" baseline="0" noProof="0" dirty="0">
                <a:ln>
                  <a:noFill/>
                </a:ln>
                <a:solidFill>
                  <a:schemeClr val="bg1"/>
                </a:solidFill>
                <a:effectLst/>
                <a:uLnTx/>
                <a:uFillTx/>
                <a:latin typeface="Tahoma"/>
                <a:ea typeface="+mn-ea"/>
                <a:cs typeface="+mn-cs"/>
              </a:rPr>
              <a:t>ALL</a:t>
            </a:r>
            <a:r>
              <a:rPr kumimoji="0" lang="en-US" sz="2400" b="0" i="0" u="none" strike="noStrike" kern="1200" cap="none" spc="0" normalizeH="0" baseline="0" noProof="0" dirty="0">
                <a:ln>
                  <a:noFill/>
                </a:ln>
                <a:solidFill>
                  <a:schemeClr val="bg1"/>
                </a:solidFill>
                <a:effectLst/>
                <a:uLnTx/>
                <a:uFillTx/>
                <a:latin typeface="Tahoma"/>
                <a:ea typeface="+mn-ea"/>
                <a:cs typeface="+mn-cs"/>
              </a:rPr>
              <a:t> attorneys seeking CLE credit for attending this webinar, please write down the alphanumeric code on the right </a:t>
            </a:r>
            <a:r>
              <a:rPr kumimoji="0" lang="en-US" sz="2400" b="0" i="0" u="none" strike="noStrike" kern="1200" cap="none" spc="0" normalizeH="0" baseline="0" noProof="0" dirty="0">
                <a:ln>
                  <a:noFill/>
                </a:ln>
                <a:solidFill>
                  <a:schemeClr val="accent1">
                    <a:lumMod val="60000"/>
                    <a:lumOff val="40000"/>
                  </a:schemeClr>
                </a:solidFill>
                <a:effectLst/>
                <a:uLnTx/>
                <a:uFillTx/>
                <a:latin typeface="Tahoma"/>
                <a:ea typeface="+mn-ea"/>
                <a:cs typeface="+mn-cs"/>
              </a:rPr>
              <a:t>&gt;&gt;</a:t>
            </a:r>
            <a:br>
              <a:rPr kumimoji="0" lang="en-US" sz="2400" b="1" i="0" u="none" strike="noStrike" kern="1200" cap="none" spc="0" normalizeH="0" baseline="0" noProof="0" dirty="0">
                <a:ln>
                  <a:noFill/>
                </a:ln>
                <a:solidFill>
                  <a:schemeClr val="bg1"/>
                </a:solidFill>
                <a:effectLst/>
                <a:uLnTx/>
                <a:uFillTx/>
                <a:latin typeface="Tahoma"/>
                <a:ea typeface="+mn-ea"/>
                <a:cs typeface="+mn-cs"/>
              </a:rPr>
            </a:br>
            <a:br>
              <a:rPr kumimoji="0" lang="en-US" sz="2400" b="1" i="0" u="none" strike="noStrike" kern="1200" cap="none" spc="0" normalizeH="0" baseline="0" noProof="0" dirty="0">
                <a:ln>
                  <a:noFill/>
                </a:ln>
                <a:solidFill>
                  <a:schemeClr val="bg1"/>
                </a:solidFill>
                <a:effectLst/>
                <a:uLnTx/>
                <a:uFillTx/>
                <a:latin typeface="Tahoma"/>
                <a:ea typeface="+mn-ea"/>
                <a:cs typeface="+mn-cs"/>
              </a:rPr>
            </a:br>
            <a:r>
              <a:rPr kumimoji="0" lang="en-US" sz="2400" b="0" i="0" u="none" strike="noStrike" kern="1200" cap="none" spc="0" normalizeH="0" baseline="0" noProof="0" dirty="0">
                <a:ln>
                  <a:noFill/>
                </a:ln>
                <a:solidFill>
                  <a:schemeClr val="bg1"/>
                </a:solidFill>
                <a:effectLst/>
                <a:uLnTx/>
                <a:uFillTx/>
                <a:latin typeface="Tahoma"/>
                <a:ea typeface="+mn-ea"/>
                <a:cs typeface="+mn-cs"/>
              </a:rPr>
              <a:t>Kindly insert this code in the </a:t>
            </a:r>
            <a:r>
              <a:rPr kumimoji="0" lang="en-US" sz="2400" b="1" i="0" u="none" strike="noStrike" kern="1200" cap="none" spc="0" normalizeH="0" baseline="0" noProof="0" dirty="0">
                <a:ln>
                  <a:noFill/>
                </a:ln>
                <a:solidFill>
                  <a:schemeClr val="accent1">
                    <a:lumMod val="60000"/>
                    <a:lumOff val="40000"/>
                  </a:schemeClr>
                </a:solidFill>
                <a:effectLst/>
                <a:uLnTx/>
                <a:uFillTx/>
                <a:latin typeface="Tahoma"/>
                <a:ea typeface="+mn-ea"/>
                <a:cs typeface="+mn-cs"/>
              </a:rPr>
              <a:t>pop-up survey</a:t>
            </a:r>
            <a:r>
              <a:rPr kumimoji="0" lang="en-US" sz="2400" b="0" i="0" u="none" strike="noStrike" kern="1200" cap="none" spc="0" normalizeH="0" baseline="0" noProof="0" dirty="0">
                <a:ln>
                  <a:noFill/>
                </a:ln>
                <a:solidFill>
                  <a:schemeClr val="accent1">
                    <a:lumMod val="60000"/>
                    <a:lumOff val="40000"/>
                  </a:schemeClr>
                </a:solidFill>
                <a:effectLst/>
                <a:uLnTx/>
                <a:uFillTx/>
                <a:latin typeface="Tahoma"/>
                <a:ea typeface="+mn-ea"/>
                <a:cs typeface="+mn-cs"/>
              </a:rPr>
              <a:t> </a:t>
            </a:r>
            <a:r>
              <a:rPr kumimoji="0" lang="en-US" sz="2400" b="0" i="0" u="none" strike="noStrike" kern="1200" cap="none" spc="0" normalizeH="0" baseline="0" noProof="0" dirty="0">
                <a:ln>
                  <a:noFill/>
                </a:ln>
                <a:solidFill>
                  <a:schemeClr val="bg1"/>
                </a:solidFill>
                <a:effectLst/>
                <a:uLnTx/>
                <a:uFillTx/>
                <a:latin typeface="Tahoma"/>
                <a:ea typeface="+mn-ea"/>
                <a:cs typeface="+mn-cs"/>
              </a:rPr>
              <a:t>that will appear in a new browser tab after you exit out of this webinar.</a:t>
            </a:r>
          </a:p>
        </p:txBody>
      </p:sp>
    </p:spTree>
    <p:extLst>
      <p:ext uri="{BB962C8B-B14F-4D97-AF65-F5344CB8AC3E}">
        <p14:creationId xmlns:p14="http://schemas.microsoft.com/office/powerpoint/2010/main" val="2850115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_Title and 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a:t>Click to edit Master title style</a:t>
            </a:r>
            <a:endParaRPr lang="en-US" dirty="0"/>
          </a:p>
        </p:txBody>
      </p:sp>
      <p:sp>
        <p:nvSpPr>
          <p:cNvPr id="6" name="Content Placeholder 2"/>
          <p:cNvSpPr>
            <a:spLocks noGrp="1"/>
          </p:cNvSpPr>
          <p:nvPr>
            <p:ph idx="1"/>
          </p:nvPr>
        </p:nvSpPr>
        <p:spPr>
          <a:xfrm>
            <a:off x="487679" y="1548384"/>
            <a:ext cx="10972800" cy="4146341"/>
          </a:xfrm>
        </p:spPr>
        <p:txBody>
          <a:bodyPr/>
          <a:lstStyle>
            <a:lvl1pPr>
              <a:buClr>
                <a:schemeClr val="accent1"/>
              </a:buClr>
              <a:defRPr>
                <a:solidFill>
                  <a:schemeClr val="tx1"/>
                </a:solidFill>
              </a:defRPr>
            </a:lvl1pPr>
            <a:lvl2pPr>
              <a:buClr>
                <a:schemeClr val="tx1"/>
              </a:buClr>
              <a:defRPr sz="2133">
                <a:solidFill>
                  <a:schemeClr val="tx1"/>
                </a:solidFill>
              </a:defRPr>
            </a:lvl2pPr>
            <a:lvl3pPr>
              <a:buClr>
                <a:schemeClr val="tx1"/>
              </a:buClr>
              <a:defRPr sz="2133" i="0">
                <a:solidFill>
                  <a:schemeClr val="tx1"/>
                </a:solidFill>
              </a:defRPr>
            </a:lvl3pPr>
            <a:lvl4pPr>
              <a:buClr>
                <a:schemeClr val="tx1"/>
              </a:buClr>
              <a:defRPr sz="2133">
                <a:solidFill>
                  <a:schemeClr val="tx1"/>
                </a:solidFill>
              </a:defRPr>
            </a:lvl4pPr>
            <a:lvl5pPr>
              <a:buClr>
                <a:schemeClr val="tx1"/>
              </a:buClr>
              <a:defRPr sz="2133">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p:cNvSpPr/>
          <p:nvPr userDrawn="1"/>
        </p:nvSpPr>
        <p:spPr bwMode="auto">
          <a:xfrm flipV="1">
            <a:off x="0" y="6038832"/>
            <a:ext cx="12192000" cy="822352"/>
          </a:xfrm>
          <a:prstGeom prst="rect">
            <a:avLst/>
          </a:prstGeom>
          <a:solidFill>
            <a:schemeClr val="tx1"/>
          </a:solidFill>
          <a:ln w="9525" cap="flat" cmpd="sng" algn="ctr">
            <a:no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marL="0" marR="0" indent="0" algn="l" defTabSz="121917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p:txBody>
      </p:sp>
      <p:sp>
        <p:nvSpPr>
          <p:cNvPr id="3" name="Date Placeholder 2"/>
          <p:cNvSpPr>
            <a:spLocks noGrp="1"/>
          </p:cNvSpPr>
          <p:nvPr>
            <p:ph type="dt" sz="half" idx="10"/>
          </p:nvPr>
        </p:nvSpPr>
        <p:spPr/>
        <p:txBody>
          <a:bodyPr/>
          <a:lstStyle>
            <a:lvl1pPr>
              <a:defRPr>
                <a:solidFill>
                  <a:srgbClr val="FFFFFF"/>
                </a:solidFill>
              </a:defRPr>
            </a:lvl1pPr>
          </a:lstStyle>
          <a:p>
            <a:r>
              <a:rPr lang="en-US" dirty="0"/>
              <a:t>Month 00, 0000 (if needed)</a:t>
            </a:r>
          </a:p>
        </p:txBody>
      </p:sp>
      <p:sp>
        <p:nvSpPr>
          <p:cNvPr id="10" name="Oval 9"/>
          <p:cNvSpPr/>
          <p:nvPr userDrawn="1"/>
        </p:nvSpPr>
        <p:spPr bwMode="gray">
          <a:xfrm>
            <a:off x="11511211" y="6309733"/>
            <a:ext cx="354439" cy="354439"/>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5" name="Slide Number Placeholder 3"/>
          <p:cNvSpPr>
            <a:spLocks noGrp="1"/>
          </p:cNvSpPr>
          <p:nvPr>
            <p:ph type="sldNum" sz="quarter" idx="12"/>
          </p:nvPr>
        </p:nvSpPr>
        <p:spPr>
          <a:xfrm>
            <a:off x="11511211" y="6309360"/>
            <a:ext cx="354440" cy="365760"/>
          </a:xfrm>
        </p:spPr>
        <p:txBody>
          <a:bodyPr/>
          <a:lstStyle>
            <a:lvl1pPr>
              <a:defRPr>
                <a:solidFill>
                  <a:schemeClr val="tx1"/>
                </a:solidFill>
              </a:defRPr>
            </a:lvl1pPr>
          </a:lstStyle>
          <a:p>
            <a:pPr>
              <a:defRPr/>
            </a:pPr>
            <a:fld id="{239FF972-6058-4859-ADE8-D70EEBA9A665}" type="slidenum">
              <a:rPr lang="en-US" smtClean="0"/>
              <a:pPr>
                <a:defRPr/>
              </a:pPr>
              <a:t>‹#›</a:t>
            </a:fld>
            <a:endParaRPr lang="en-US" dirty="0"/>
          </a:p>
        </p:txBody>
      </p:sp>
      <p:sp>
        <p:nvSpPr>
          <p:cNvPr id="11" name="Footer Placeholder 3"/>
          <p:cNvSpPr>
            <a:spLocks noGrp="1"/>
          </p:cNvSpPr>
          <p:nvPr>
            <p:ph type="ftr" sz="quarter" idx="14"/>
          </p:nvPr>
        </p:nvSpPr>
        <p:spPr>
          <a:xfrm>
            <a:off x="4055521" y="6339840"/>
            <a:ext cx="2133600" cy="243840"/>
          </a:xfrm>
          <a:prstGeom prst="rect">
            <a:avLst/>
          </a:prstGeom>
        </p:spPr>
        <p:txBody>
          <a:bodyPr lIns="0" tIns="0" rIns="0" bIns="0" anchor="b"/>
          <a:lstStyle>
            <a:lvl1pPr algn="l" rtl="0" fontAlgn="base">
              <a:spcBef>
                <a:spcPct val="0"/>
              </a:spcBef>
              <a:spcAft>
                <a:spcPct val="0"/>
              </a:spcAft>
              <a:defRPr lang="en-US" sz="1067" kern="1200" smtClean="0">
                <a:solidFill>
                  <a:schemeClr val="bg1"/>
                </a:solidFill>
                <a:latin typeface="Arial" charset="0"/>
                <a:ea typeface="+mn-ea"/>
                <a:cs typeface="Arial" charset="0"/>
              </a:defRPr>
            </a:lvl1pPr>
          </a:lstStyle>
          <a:p>
            <a:r>
              <a:rPr lang="en-US" dirty="0"/>
              <a:t>Footer (if needed)</a:t>
            </a:r>
          </a:p>
        </p:txBody>
      </p:sp>
      <p:pic>
        <p:nvPicPr>
          <p:cNvPr id="25" name="Picture 24" descr="A white letter on a black background&#10;&#10;Description automatically generated">
            <a:extLst>
              <a:ext uri="{FF2B5EF4-FFF2-40B4-BE49-F238E27FC236}">
                <a16:creationId xmlns:a16="http://schemas.microsoft.com/office/drawing/2014/main" id="{23AD5E30-82F7-C524-1BF8-6C14A76996F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2601" y="6350461"/>
            <a:ext cx="1851193" cy="301481"/>
          </a:xfrm>
          <a:prstGeom prst="rect">
            <a:avLst/>
          </a:prstGeom>
        </p:spPr>
      </p:pic>
    </p:spTree>
    <p:extLst>
      <p:ext uri="{BB962C8B-B14F-4D97-AF65-F5344CB8AC3E}">
        <p14:creationId xmlns:p14="http://schemas.microsoft.com/office/powerpoint/2010/main" val="3303161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Quote">
    <p:spTree>
      <p:nvGrpSpPr>
        <p:cNvPr id="1" name=""/>
        <p:cNvGrpSpPr/>
        <p:nvPr/>
      </p:nvGrpSpPr>
      <p:grpSpPr>
        <a:xfrm>
          <a:off x="0" y="0"/>
          <a:ext cx="0" cy="0"/>
          <a:chOff x="0" y="0"/>
          <a:chExt cx="0" cy="0"/>
        </a:xfrm>
      </p:grpSpPr>
      <p:sp>
        <p:nvSpPr>
          <p:cNvPr id="2" name="Title 1"/>
          <p:cNvSpPr>
            <a:spLocks noGrp="1"/>
          </p:cNvSpPr>
          <p:nvPr>
            <p:ph type="title"/>
          </p:nvPr>
        </p:nvSpPr>
        <p:spPr>
          <a:xfrm>
            <a:off x="487680" y="332541"/>
            <a:ext cx="11211137" cy="775123"/>
          </a:xfrm>
        </p:spPr>
        <p:txBody>
          <a:bodyPr anchor="ctr"/>
          <a:lstStyle/>
          <a:p>
            <a:r>
              <a:rPr lang="en-US"/>
              <a:t>Click to edit Master title style</a:t>
            </a:r>
            <a:endParaRPr lang="en-US" dirty="0"/>
          </a:p>
        </p:txBody>
      </p:sp>
      <p:sp>
        <p:nvSpPr>
          <p:cNvPr id="4" name="Date Placeholder 3"/>
          <p:cNvSpPr>
            <a:spLocks noGrp="1"/>
          </p:cNvSpPr>
          <p:nvPr>
            <p:ph type="dt" sz="half" idx="10"/>
          </p:nvPr>
        </p:nvSpPr>
        <p:spPr/>
        <p:txBody>
          <a:bodyPr/>
          <a:lstStyle/>
          <a:p>
            <a:r>
              <a:rPr lang="en-US" dirty="0"/>
              <a:t>Month 00, 0000 (if needed)</a:t>
            </a:r>
          </a:p>
        </p:txBody>
      </p:sp>
      <p:sp>
        <p:nvSpPr>
          <p:cNvPr id="6" name="Slide Number Placeholder 5"/>
          <p:cNvSpPr>
            <a:spLocks noGrp="1"/>
          </p:cNvSpPr>
          <p:nvPr>
            <p:ph type="sldNum" sz="quarter" idx="12"/>
          </p:nvPr>
        </p:nvSpPr>
        <p:spPr>
          <a:xfrm>
            <a:off x="11502886" y="6309360"/>
            <a:ext cx="388732" cy="365760"/>
          </a:xfrm>
        </p:spPr>
        <p:txBody>
          <a:bodyPr/>
          <a:lstStyle/>
          <a:p>
            <a:pPr>
              <a:defRPr/>
            </a:pPr>
            <a:fld id="{1CD582F8-09C7-4834-9CB0-B472C8B98292}" type="slidenum">
              <a:rPr lang="en-US" smtClean="0"/>
              <a:pPr>
                <a:defRPr/>
              </a:pPr>
              <a:t>‹#›</a:t>
            </a:fld>
            <a:endParaRPr lang="en-US" dirty="0"/>
          </a:p>
        </p:txBody>
      </p:sp>
      <p:sp>
        <p:nvSpPr>
          <p:cNvPr id="7" name="Footer Placeholder 3"/>
          <p:cNvSpPr>
            <a:spLocks noGrp="1"/>
          </p:cNvSpPr>
          <p:nvPr>
            <p:ph type="ftr" sz="quarter" idx="3"/>
          </p:nvPr>
        </p:nvSpPr>
        <p:spPr>
          <a:xfrm>
            <a:off x="4055521" y="6339840"/>
            <a:ext cx="2133600" cy="243840"/>
          </a:xfrm>
          <a:prstGeom prst="rect">
            <a:avLst/>
          </a:prstGeom>
        </p:spPr>
        <p:txBody>
          <a:bodyPr lIns="0" tIns="0" rIns="0" bIns="0" anchor="b"/>
          <a:lstStyle>
            <a:lvl1pPr algn="l" rtl="0" fontAlgn="base">
              <a:spcBef>
                <a:spcPct val="0"/>
              </a:spcBef>
              <a:spcAft>
                <a:spcPct val="0"/>
              </a:spcAft>
              <a:defRPr lang="en-US" sz="1067" kern="1200" smtClean="0">
                <a:solidFill>
                  <a:schemeClr val="tx1"/>
                </a:solidFill>
                <a:latin typeface="Arial" charset="0"/>
                <a:ea typeface="+mn-ea"/>
                <a:cs typeface="Arial" charset="0"/>
              </a:defRPr>
            </a:lvl1pPr>
          </a:lstStyle>
          <a:p>
            <a:r>
              <a:rPr lang="en-US" dirty="0"/>
              <a:t>Footer (if needed)</a:t>
            </a:r>
          </a:p>
        </p:txBody>
      </p:sp>
      <p:sp>
        <p:nvSpPr>
          <p:cNvPr id="8" name="Text Placeholder 7"/>
          <p:cNvSpPr>
            <a:spLocks noGrp="1"/>
          </p:cNvSpPr>
          <p:nvPr>
            <p:ph type="body" sz="quarter" idx="13" hasCustomPrompt="1"/>
          </p:nvPr>
        </p:nvSpPr>
        <p:spPr>
          <a:xfrm>
            <a:off x="482600" y="1107665"/>
            <a:ext cx="11216640" cy="461433"/>
          </a:xfrm>
        </p:spPr>
        <p:txBody>
          <a:bodyPr>
            <a:normAutofit/>
          </a:bodyPr>
          <a:lstStyle>
            <a:lvl1pPr marL="0" indent="0">
              <a:buNone/>
              <a:defRPr sz="1867">
                <a:solidFill>
                  <a:schemeClr val="tx1"/>
                </a:solidFill>
              </a:defRPr>
            </a:lvl1pPr>
            <a:lvl2pPr marL="306908" indent="0">
              <a:buNone/>
              <a:defRPr/>
            </a:lvl2pPr>
            <a:lvl3pPr marL="613818" indent="0">
              <a:buNone/>
              <a:defRPr/>
            </a:lvl3pPr>
            <a:lvl4pPr marL="910144" indent="0">
              <a:buNone/>
              <a:defRPr/>
            </a:lvl4pPr>
            <a:lvl5pPr marL="1214936" indent="0">
              <a:buNone/>
              <a:defRPr/>
            </a:lvl5pPr>
          </a:lstStyle>
          <a:p>
            <a:pPr lvl="0"/>
            <a:r>
              <a:rPr lang="en-US" dirty="0"/>
              <a:t>Insert subtitle or description</a:t>
            </a:r>
          </a:p>
        </p:txBody>
      </p:sp>
      <p:sp>
        <p:nvSpPr>
          <p:cNvPr id="10" name="Picture Placeholder 14"/>
          <p:cNvSpPr>
            <a:spLocks noGrp="1"/>
          </p:cNvSpPr>
          <p:nvPr>
            <p:ph type="pic" sz="quarter" idx="30" hasCustomPrompt="1"/>
          </p:nvPr>
        </p:nvSpPr>
        <p:spPr>
          <a:xfrm>
            <a:off x="9235440" y="1449614"/>
            <a:ext cx="2267445" cy="2263821"/>
          </a:xfrm>
          <a:custGeom>
            <a:avLst/>
            <a:gdLst>
              <a:gd name="connsiteX0" fmla="*/ 508988 w 1017976"/>
              <a:gd name="connsiteY0" fmla="*/ 0 h 1016348"/>
              <a:gd name="connsiteX1" fmla="*/ 1017976 w 1017976"/>
              <a:gd name="connsiteY1" fmla="*/ 508174 h 1016348"/>
              <a:gd name="connsiteX2" fmla="*/ 508988 w 1017976"/>
              <a:gd name="connsiteY2" fmla="*/ 1016348 h 1016348"/>
              <a:gd name="connsiteX3" fmla="*/ 0 w 1017976"/>
              <a:gd name="connsiteY3" fmla="*/ 508174 h 1016348"/>
              <a:gd name="connsiteX4" fmla="*/ 508988 w 1017976"/>
              <a:gd name="connsiteY4" fmla="*/ 0 h 1016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7976" h="1016348">
                <a:moveTo>
                  <a:pt x="508988" y="0"/>
                </a:moveTo>
                <a:cubicBezTo>
                  <a:pt x="790094" y="0"/>
                  <a:pt x="1017976" y="227517"/>
                  <a:pt x="1017976" y="508174"/>
                </a:cubicBezTo>
                <a:cubicBezTo>
                  <a:pt x="1017976" y="788831"/>
                  <a:pt x="790094" y="1016348"/>
                  <a:pt x="508988" y="1016348"/>
                </a:cubicBezTo>
                <a:cubicBezTo>
                  <a:pt x="227882" y="1016348"/>
                  <a:pt x="0" y="788831"/>
                  <a:pt x="0" y="508174"/>
                </a:cubicBezTo>
                <a:cubicBezTo>
                  <a:pt x="0" y="227517"/>
                  <a:pt x="227882" y="0"/>
                  <a:pt x="508988" y="0"/>
                </a:cubicBezTo>
                <a:close/>
              </a:path>
            </a:pathLst>
          </a:custGeom>
          <a:solidFill>
            <a:schemeClr val="bg1">
              <a:lumMod val="85000"/>
            </a:schemeClr>
          </a:solidFill>
          <a:ln w="19050">
            <a:solidFill>
              <a:schemeClr val="bg1">
                <a:lumMod val="95000"/>
              </a:schemeClr>
            </a:solidFill>
          </a:ln>
          <a:effectLst/>
        </p:spPr>
        <p:txBody>
          <a:bodyPr wrap="square" tIns="0" bIns="182880" anchor="b">
            <a:noAutofit/>
          </a:bodyPr>
          <a:lstStyle>
            <a:lvl1pPr algn="ctr">
              <a:buNone/>
              <a:defRPr sz="800" baseline="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208817446"/>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a:t>Click to edit Master title style</a:t>
            </a:r>
            <a:endParaRPr lang="en-US" dirty="0"/>
          </a:p>
        </p:txBody>
      </p:sp>
      <p:sp>
        <p:nvSpPr>
          <p:cNvPr id="15" name="Rectangle 14"/>
          <p:cNvSpPr/>
          <p:nvPr userDrawn="1"/>
        </p:nvSpPr>
        <p:spPr bwMode="auto">
          <a:xfrm flipV="1">
            <a:off x="0" y="6038832"/>
            <a:ext cx="12192000" cy="822352"/>
          </a:xfrm>
          <a:prstGeom prst="rect">
            <a:avLst/>
          </a:prstGeom>
          <a:solidFill>
            <a:schemeClr val="tx1"/>
          </a:solidFill>
          <a:ln w="9525" cap="flat" cmpd="sng" algn="ctr">
            <a:no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marL="0" marR="0" indent="0" algn="l" defTabSz="121917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p:txBody>
      </p:sp>
      <p:sp>
        <p:nvSpPr>
          <p:cNvPr id="17" name="Oval 16"/>
          <p:cNvSpPr/>
          <p:nvPr userDrawn="1"/>
        </p:nvSpPr>
        <p:spPr bwMode="gray">
          <a:xfrm>
            <a:off x="11511211" y="6309733"/>
            <a:ext cx="354439" cy="354439"/>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1" name="Slide Number Placeholder 3"/>
          <p:cNvSpPr>
            <a:spLocks noGrp="1"/>
          </p:cNvSpPr>
          <p:nvPr>
            <p:ph type="sldNum" sz="quarter" idx="12"/>
          </p:nvPr>
        </p:nvSpPr>
        <p:spPr>
          <a:xfrm>
            <a:off x="11511211" y="6309360"/>
            <a:ext cx="354440" cy="365760"/>
          </a:xfrm>
        </p:spPr>
        <p:txBody>
          <a:bodyPr/>
          <a:lstStyle>
            <a:lvl1pPr>
              <a:defRPr>
                <a:solidFill>
                  <a:schemeClr val="tx1"/>
                </a:solidFill>
              </a:defRPr>
            </a:lvl1pPr>
          </a:lstStyle>
          <a:p>
            <a:pPr>
              <a:defRPr/>
            </a:pPr>
            <a:fld id="{239FF972-6058-4859-ADE8-D70EEBA9A665}" type="slidenum">
              <a:rPr lang="en-US" smtClean="0"/>
              <a:pPr>
                <a:defRPr/>
              </a:pPr>
              <a:t>‹#›</a:t>
            </a:fld>
            <a:endParaRPr lang="en-US" dirty="0"/>
          </a:p>
        </p:txBody>
      </p:sp>
      <p:sp>
        <p:nvSpPr>
          <p:cNvPr id="8" name="Date Placeholder 2"/>
          <p:cNvSpPr>
            <a:spLocks noGrp="1"/>
          </p:cNvSpPr>
          <p:nvPr>
            <p:ph type="dt" sz="half" idx="10"/>
          </p:nvPr>
        </p:nvSpPr>
        <p:spPr>
          <a:xfrm>
            <a:off x="6200205" y="6339840"/>
            <a:ext cx="2133600" cy="243840"/>
          </a:xfrm>
        </p:spPr>
        <p:txBody>
          <a:bodyPr/>
          <a:lstStyle>
            <a:lvl1pPr>
              <a:defRPr>
                <a:solidFill>
                  <a:srgbClr val="FFFFFF"/>
                </a:solidFill>
              </a:defRPr>
            </a:lvl1pPr>
          </a:lstStyle>
          <a:p>
            <a:r>
              <a:rPr lang="en-US" dirty="0"/>
              <a:t>Month 00, 0000 (if needed)</a:t>
            </a:r>
          </a:p>
        </p:txBody>
      </p:sp>
      <p:sp>
        <p:nvSpPr>
          <p:cNvPr id="9" name="Footer Placeholder 3"/>
          <p:cNvSpPr>
            <a:spLocks noGrp="1"/>
          </p:cNvSpPr>
          <p:nvPr>
            <p:ph type="ftr" sz="quarter" idx="14"/>
          </p:nvPr>
        </p:nvSpPr>
        <p:spPr>
          <a:xfrm>
            <a:off x="4055521" y="6339840"/>
            <a:ext cx="2133600" cy="243840"/>
          </a:xfrm>
          <a:prstGeom prst="rect">
            <a:avLst/>
          </a:prstGeom>
        </p:spPr>
        <p:txBody>
          <a:bodyPr lIns="0" tIns="0" rIns="0" bIns="0" anchor="b"/>
          <a:lstStyle>
            <a:lvl1pPr algn="l" rtl="0" fontAlgn="base">
              <a:spcBef>
                <a:spcPct val="0"/>
              </a:spcBef>
              <a:spcAft>
                <a:spcPct val="0"/>
              </a:spcAft>
              <a:defRPr lang="en-US" sz="1067" kern="1200" smtClean="0">
                <a:solidFill>
                  <a:schemeClr val="bg1"/>
                </a:solidFill>
                <a:latin typeface="Arial" charset="0"/>
                <a:ea typeface="+mn-ea"/>
                <a:cs typeface="Arial" charset="0"/>
              </a:defRPr>
            </a:lvl1pPr>
          </a:lstStyle>
          <a:p>
            <a:r>
              <a:rPr lang="en-US" dirty="0"/>
              <a:t>Footer (if needed)</a:t>
            </a:r>
          </a:p>
        </p:txBody>
      </p:sp>
      <p:pic>
        <p:nvPicPr>
          <p:cNvPr id="23" name="Picture 22" descr="A white letter on a black background&#10;&#10;Description automatically generated">
            <a:extLst>
              <a:ext uri="{FF2B5EF4-FFF2-40B4-BE49-F238E27FC236}">
                <a16:creationId xmlns:a16="http://schemas.microsoft.com/office/drawing/2014/main" id="{915A8095-AB5F-53C8-F09A-BC0CC0EA440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2601" y="6350461"/>
            <a:ext cx="1851193" cy="301481"/>
          </a:xfrm>
          <a:prstGeom prst="rect">
            <a:avLst/>
          </a:prstGeom>
        </p:spPr>
      </p:pic>
    </p:spTree>
    <p:extLst>
      <p:ext uri="{BB962C8B-B14F-4D97-AF65-F5344CB8AC3E}">
        <p14:creationId xmlns:p14="http://schemas.microsoft.com/office/powerpoint/2010/main" val="1065803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5" name="Rectangle 14"/>
          <p:cNvSpPr/>
          <p:nvPr userDrawn="1"/>
        </p:nvSpPr>
        <p:spPr bwMode="auto">
          <a:xfrm flipV="1">
            <a:off x="0" y="6038832"/>
            <a:ext cx="12192000" cy="822352"/>
          </a:xfrm>
          <a:prstGeom prst="rect">
            <a:avLst/>
          </a:prstGeom>
          <a:solidFill>
            <a:schemeClr val="tx1"/>
          </a:solidFill>
          <a:ln w="9525" cap="flat" cmpd="sng" algn="ctr">
            <a:no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marL="0" marR="0" indent="0" algn="l" defTabSz="121917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p:txBody>
      </p:sp>
      <p:sp>
        <p:nvSpPr>
          <p:cNvPr id="17" name="Oval 16"/>
          <p:cNvSpPr/>
          <p:nvPr userDrawn="1"/>
        </p:nvSpPr>
        <p:spPr bwMode="gray">
          <a:xfrm>
            <a:off x="11511211" y="6309733"/>
            <a:ext cx="354439" cy="354439"/>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1" name="Slide Number Placeholder 3"/>
          <p:cNvSpPr>
            <a:spLocks noGrp="1"/>
          </p:cNvSpPr>
          <p:nvPr>
            <p:ph type="sldNum" sz="quarter" idx="12"/>
          </p:nvPr>
        </p:nvSpPr>
        <p:spPr>
          <a:xfrm>
            <a:off x="11511211" y="6309360"/>
            <a:ext cx="354440" cy="365760"/>
          </a:xfrm>
        </p:spPr>
        <p:txBody>
          <a:bodyPr/>
          <a:lstStyle>
            <a:lvl1pPr>
              <a:defRPr>
                <a:solidFill>
                  <a:schemeClr val="tx1"/>
                </a:solidFill>
              </a:defRPr>
            </a:lvl1pPr>
          </a:lstStyle>
          <a:p>
            <a:pPr>
              <a:defRPr/>
            </a:pPr>
            <a:fld id="{239FF972-6058-4859-ADE8-D70EEBA9A665}" type="slidenum">
              <a:rPr lang="en-US" smtClean="0"/>
              <a:pPr>
                <a:defRPr/>
              </a:pPr>
              <a:t>‹#›</a:t>
            </a:fld>
            <a:endParaRPr lang="en-US" dirty="0"/>
          </a:p>
        </p:txBody>
      </p:sp>
      <p:sp>
        <p:nvSpPr>
          <p:cNvPr id="8" name="Date Placeholder 2"/>
          <p:cNvSpPr>
            <a:spLocks noGrp="1"/>
          </p:cNvSpPr>
          <p:nvPr>
            <p:ph type="dt" sz="half" idx="10"/>
          </p:nvPr>
        </p:nvSpPr>
        <p:spPr>
          <a:xfrm>
            <a:off x="6200205" y="6339840"/>
            <a:ext cx="2133600" cy="243840"/>
          </a:xfrm>
        </p:spPr>
        <p:txBody>
          <a:bodyPr/>
          <a:lstStyle>
            <a:lvl1pPr>
              <a:defRPr>
                <a:solidFill>
                  <a:srgbClr val="FFFFFF"/>
                </a:solidFill>
              </a:defRPr>
            </a:lvl1pPr>
          </a:lstStyle>
          <a:p>
            <a:r>
              <a:rPr lang="en-US" dirty="0"/>
              <a:t>Month 00, 0000 (if needed)</a:t>
            </a:r>
          </a:p>
        </p:txBody>
      </p:sp>
      <p:sp>
        <p:nvSpPr>
          <p:cNvPr id="9" name="Footer Placeholder 3"/>
          <p:cNvSpPr>
            <a:spLocks noGrp="1"/>
          </p:cNvSpPr>
          <p:nvPr>
            <p:ph type="ftr" sz="quarter" idx="14"/>
          </p:nvPr>
        </p:nvSpPr>
        <p:spPr>
          <a:xfrm>
            <a:off x="4055521" y="6339840"/>
            <a:ext cx="2133600" cy="243840"/>
          </a:xfrm>
          <a:prstGeom prst="rect">
            <a:avLst/>
          </a:prstGeom>
        </p:spPr>
        <p:txBody>
          <a:bodyPr lIns="0" tIns="0" rIns="0" bIns="0" anchor="b"/>
          <a:lstStyle>
            <a:lvl1pPr algn="l" rtl="0" fontAlgn="base">
              <a:spcBef>
                <a:spcPct val="0"/>
              </a:spcBef>
              <a:spcAft>
                <a:spcPct val="0"/>
              </a:spcAft>
              <a:defRPr lang="en-US" sz="1067" kern="1200" smtClean="0">
                <a:solidFill>
                  <a:schemeClr val="bg1"/>
                </a:solidFill>
                <a:latin typeface="Arial" charset="0"/>
                <a:ea typeface="+mn-ea"/>
                <a:cs typeface="Arial" charset="0"/>
              </a:defRPr>
            </a:lvl1pPr>
          </a:lstStyle>
          <a:p>
            <a:r>
              <a:rPr lang="en-US" dirty="0"/>
              <a:t>Footer (if needed)</a:t>
            </a:r>
          </a:p>
        </p:txBody>
      </p:sp>
      <p:sp>
        <p:nvSpPr>
          <p:cNvPr id="10" name="Title 1"/>
          <p:cNvSpPr>
            <a:spLocks noGrp="1"/>
          </p:cNvSpPr>
          <p:nvPr>
            <p:ph type="title"/>
          </p:nvPr>
        </p:nvSpPr>
        <p:spPr>
          <a:xfrm>
            <a:off x="487680" y="332541"/>
            <a:ext cx="11211137" cy="775123"/>
          </a:xfrm>
        </p:spPr>
        <p:txBody>
          <a:bodyPr anchor="ctr"/>
          <a:lstStyle/>
          <a:p>
            <a:r>
              <a:rPr lang="en-US"/>
              <a:t>Click to edit Master title style</a:t>
            </a:r>
            <a:endParaRPr lang="en-US" dirty="0"/>
          </a:p>
        </p:txBody>
      </p:sp>
      <p:sp>
        <p:nvSpPr>
          <p:cNvPr id="11" name="Text Placeholder 7"/>
          <p:cNvSpPr>
            <a:spLocks noGrp="1"/>
          </p:cNvSpPr>
          <p:nvPr>
            <p:ph type="body" sz="quarter" idx="13" hasCustomPrompt="1"/>
          </p:nvPr>
        </p:nvSpPr>
        <p:spPr>
          <a:xfrm>
            <a:off x="482600" y="1107665"/>
            <a:ext cx="11216640" cy="461433"/>
          </a:xfrm>
        </p:spPr>
        <p:txBody>
          <a:bodyPr>
            <a:normAutofit/>
          </a:bodyPr>
          <a:lstStyle>
            <a:lvl1pPr marL="0" indent="0">
              <a:buNone/>
              <a:defRPr sz="1867">
                <a:solidFill>
                  <a:schemeClr val="tx1"/>
                </a:solidFill>
              </a:defRPr>
            </a:lvl1pPr>
            <a:lvl2pPr marL="306908" indent="0">
              <a:buNone/>
              <a:defRPr/>
            </a:lvl2pPr>
            <a:lvl3pPr marL="613818" indent="0">
              <a:buNone/>
              <a:defRPr/>
            </a:lvl3pPr>
            <a:lvl4pPr marL="910144" indent="0">
              <a:buNone/>
              <a:defRPr/>
            </a:lvl4pPr>
            <a:lvl5pPr marL="1214936" indent="0">
              <a:buNone/>
              <a:defRPr/>
            </a:lvl5pPr>
          </a:lstStyle>
          <a:p>
            <a:pPr lvl="0"/>
            <a:r>
              <a:rPr lang="en-US" dirty="0"/>
              <a:t>Insert subtitle or description</a:t>
            </a:r>
          </a:p>
        </p:txBody>
      </p:sp>
      <p:pic>
        <p:nvPicPr>
          <p:cNvPr id="3" name="Picture 2" descr="A white letter on a black background&#10;&#10;Description automatically generated">
            <a:extLst>
              <a:ext uri="{FF2B5EF4-FFF2-40B4-BE49-F238E27FC236}">
                <a16:creationId xmlns:a16="http://schemas.microsoft.com/office/drawing/2014/main" id="{FE06B0CC-A5D6-4958-819F-395A258764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2601" y="6350461"/>
            <a:ext cx="1851193" cy="301481"/>
          </a:xfrm>
          <a:prstGeom prst="rect">
            <a:avLst/>
          </a:prstGeom>
        </p:spPr>
      </p:pic>
    </p:spTree>
    <p:extLst>
      <p:ext uri="{BB962C8B-B14F-4D97-AF65-F5344CB8AC3E}">
        <p14:creationId xmlns:p14="http://schemas.microsoft.com/office/powerpoint/2010/main" val="198849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a:t>Click to edit Master title style</a:t>
            </a:r>
            <a:endParaRPr lang="en-US" dirty="0"/>
          </a:p>
        </p:txBody>
      </p:sp>
      <p:sp>
        <p:nvSpPr>
          <p:cNvPr id="12" name="Text Placeholder 2"/>
          <p:cNvSpPr>
            <a:spLocks noGrp="1"/>
          </p:cNvSpPr>
          <p:nvPr>
            <p:ph type="body" idx="1"/>
          </p:nvPr>
        </p:nvSpPr>
        <p:spPr>
          <a:xfrm>
            <a:off x="492984" y="1524000"/>
            <a:ext cx="5386917" cy="457200"/>
          </a:xfrm>
          <a:solidFill>
            <a:schemeClr val="tx1"/>
          </a:solidFill>
          <a:effectLst/>
        </p:spPr>
        <p:txBody>
          <a:bodyPr anchor="ctr"/>
          <a:lstStyle>
            <a:lvl1pPr marL="0" indent="0" algn="ctr">
              <a:buNone/>
              <a:defRPr sz="2133" b="1">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13" name="Content Placeholder 3"/>
          <p:cNvSpPr>
            <a:spLocks noGrp="1"/>
          </p:cNvSpPr>
          <p:nvPr>
            <p:ph sz="half" idx="2"/>
          </p:nvPr>
        </p:nvSpPr>
        <p:spPr>
          <a:xfrm>
            <a:off x="492984" y="2022475"/>
            <a:ext cx="5386917" cy="3844925"/>
          </a:xfrm>
        </p:spPr>
        <p:txBody>
          <a:bodyPr/>
          <a:lstStyle>
            <a:lvl1pPr>
              <a:buClr>
                <a:schemeClr val="accent1"/>
              </a:buClr>
              <a:defRPr sz="2133">
                <a:solidFill>
                  <a:schemeClr val="tx1"/>
                </a:solidFill>
              </a:defRPr>
            </a:lvl1pPr>
            <a:lvl2pPr>
              <a:buClr>
                <a:schemeClr val="tx1"/>
              </a:buClr>
              <a:defRPr sz="2133">
                <a:solidFill>
                  <a:schemeClr val="tx1"/>
                </a:solidFill>
              </a:defRPr>
            </a:lvl2pPr>
            <a:lvl3pPr>
              <a:buClr>
                <a:schemeClr val="tx1"/>
              </a:buClr>
              <a:defRPr sz="2133">
                <a:solidFill>
                  <a:schemeClr val="tx1"/>
                </a:solidFill>
              </a:defRPr>
            </a:lvl3pPr>
            <a:lvl4pPr>
              <a:buClr>
                <a:schemeClr val="tx1"/>
              </a:buClr>
              <a:defRPr sz="2133">
                <a:solidFill>
                  <a:schemeClr val="tx1"/>
                </a:solidFill>
              </a:defRPr>
            </a:lvl4pPr>
            <a:lvl5pPr>
              <a:buClr>
                <a:schemeClr val="tx1"/>
              </a:buClr>
              <a:defRPr sz="2133">
                <a:solidFill>
                  <a:schemeClr val="tx1"/>
                </a:solidFill>
              </a:defRPr>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4"/>
          <p:cNvSpPr>
            <a:spLocks noGrp="1"/>
          </p:cNvSpPr>
          <p:nvPr>
            <p:ph type="body" sz="quarter" idx="3"/>
          </p:nvPr>
        </p:nvSpPr>
        <p:spPr>
          <a:xfrm>
            <a:off x="6076756" y="1524000"/>
            <a:ext cx="5389033" cy="457200"/>
          </a:xfrm>
          <a:solidFill>
            <a:schemeClr val="tx1"/>
          </a:solidFill>
          <a:effectLst/>
        </p:spPr>
        <p:txBody>
          <a:bodyPr anchor="ctr"/>
          <a:lstStyle>
            <a:lvl1pPr marL="0" indent="0" algn="ctr">
              <a:buNone/>
              <a:defRPr sz="2133" b="1">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15" name="Content Placeholder 5"/>
          <p:cNvSpPr>
            <a:spLocks noGrp="1"/>
          </p:cNvSpPr>
          <p:nvPr>
            <p:ph sz="quarter" idx="12"/>
          </p:nvPr>
        </p:nvSpPr>
        <p:spPr>
          <a:xfrm>
            <a:off x="6076756" y="2022475"/>
            <a:ext cx="5389033" cy="3844925"/>
          </a:xfrm>
        </p:spPr>
        <p:txBody>
          <a:bodyPr/>
          <a:lstStyle>
            <a:lvl1pPr>
              <a:buClr>
                <a:schemeClr val="accent1"/>
              </a:buClr>
              <a:defRPr sz="2133">
                <a:solidFill>
                  <a:schemeClr val="tx1"/>
                </a:solidFill>
              </a:defRPr>
            </a:lvl1pPr>
            <a:lvl2pPr>
              <a:buClr>
                <a:schemeClr val="tx1"/>
              </a:buClr>
              <a:defRPr sz="2133">
                <a:solidFill>
                  <a:schemeClr val="tx1"/>
                </a:solidFill>
              </a:defRPr>
            </a:lvl2pPr>
            <a:lvl3pPr>
              <a:buClr>
                <a:schemeClr val="tx1"/>
              </a:buClr>
              <a:defRPr sz="2133">
                <a:solidFill>
                  <a:schemeClr val="tx1"/>
                </a:solidFill>
              </a:defRPr>
            </a:lvl3pPr>
            <a:lvl4pPr>
              <a:buClr>
                <a:schemeClr val="tx1"/>
              </a:buClr>
              <a:defRPr sz="2133">
                <a:solidFill>
                  <a:schemeClr val="tx1"/>
                </a:solidFill>
              </a:defRPr>
            </a:lvl4pPr>
            <a:lvl5pPr>
              <a:buClr>
                <a:schemeClr val="tx1"/>
              </a:buClr>
              <a:defRPr sz="2133">
                <a:solidFill>
                  <a:schemeClr val="tx1"/>
                </a:solidFill>
              </a:defRPr>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6"/>
          <p:cNvSpPr/>
          <p:nvPr userDrawn="1"/>
        </p:nvSpPr>
        <p:spPr bwMode="auto">
          <a:xfrm flipV="1">
            <a:off x="0" y="6038832"/>
            <a:ext cx="12192000" cy="822352"/>
          </a:xfrm>
          <a:prstGeom prst="rect">
            <a:avLst/>
          </a:prstGeom>
          <a:solidFill>
            <a:schemeClr val="tx1"/>
          </a:solidFill>
          <a:ln w="9525" cap="flat" cmpd="sng" algn="ctr">
            <a:no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marL="0" marR="0" indent="0" algn="l" defTabSz="121917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p:txBody>
      </p:sp>
      <p:sp>
        <p:nvSpPr>
          <p:cNvPr id="19" name="Oval 18"/>
          <p:cNvSpPr/>
          <p:nvPr userDrawn="1"/>
        </p:nvSpPr>
        <p:spPr bwMode="gray">
          <a:xfrm>
            <a:off x="11511211" y="6309733"/>
            <a:ext cx="354439" cy="354439"/>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4" name="Slide Number Placeholder 3"/>
          <p:cNvSpPr>
            <a:spLocks noGrp="1"/>
          </p:cNvSpPr>
          <p:nvPr>
            <p:ph type="sldNum" sz="quarter" idx="13"/>
          </p:nvPr>
        </p:nvSpPr>
        <p:spPr>
          <a:xfrm>
            <a:off x="11511211" y="6309360"/>
            <a:ext cx="354440" cy="365760"/>
          </a:xfrm>
        </p:spPr>
        <p:txBody>
          <a:bodyPr/>
          <a:lstStyle>
            <a:lvl1pPr>
              <a:defRPr>
                <a:solidFill>
                  <a:schemeClr val="tx1"/>
                </a:solidFill>
              </a:defRPr>
            </a:lvl1pPr>
          </a:lstStyle>
          <a:p>
            <a:pPr>
              <a:defRPr/>
            </a:pPr>
            <a:fld id="{239FF972-6058-4859-ADE8-D70EEBA9A665}" type="slidenum">
              <a:rPr lang="en-US" smtClean="0"/>
              <a:pPr>
                <a:defRPr/>
              </a:pPr>
              <a:t>‹#›</a:t>
            </a:fld>
            <a:endParaRPr lang="en-US" dirty="0"/>
          </a:p>
        </p:txBody>
      </p:sp>
      <p:sp>
        <p:nvSpPr>
          <p:cNvPr id="16" name="Date Placeholder 2"/>
          <p:cNvSpPr>
            <a:spLocks noGrp="1"/>
          </p:cNvSpPr>
          <p:nvPr>
            <p:ph type="dt" sz="half" idx="10"/>
          </p:nvPr>
        </p:nvSpPr>
        <p:spPr>
          <a:xfrm>
            <a:off x="6200205" y="6339840"/>
            <a:ext cx="2133600" cy="243840"/>
          </a:xfrm>
        </p:spPr>
        <p:txBody>
          <a:bodyPr/>
          <a:lstStyle>
            <a:lvl1pPr>
              <a:defRPr>
                <a:solidFill>
                  <a:srgbClr val="FFFFFF"/>
                </a:solidFill>
              </a:defRPr>
            </a:lvl1pPr>
          </a:lstStyle>
          <a:p>
            <a:r>
              <a:rPr lang="en-US" dirty="0"/>
              <a:t>Month 00, 0000 (if needed)</a:t>
            </a:r>
          </a:p>
        </p:txBody>
      </p:sp>
      <p:sp>
        <p:nvSpPr>
          <p:cNvPr id="20" name="Footer Placeholder 3"/>
          <p:cNvSpPr>
            <a:spLocks noGrp="1"/>
          </p:cNvSpPr>
          <p:nvPr>
            <p:ph type="ftr" sz="quarter" idx="14"/>
          </p:nvPr>
        </p:nvSpPr>
        <p:spPr>
          <a:xfrm>
            <a:off x="4055521" y="6339840"/>
            <a:ext cx="2133600" cy="243840"/>
          </a:xfrm>
          <a:prstGeom prst="rect">
            <a:avLst/>
          </a:prstGeom>
        </p:spPr>
        <p:txBody>
          <a:bodyPr lIns="0" tIns="0" rIns="0" bIns="0" anchor="b"/>
          <a:lstStyle>
            <a:lvl1pPr algn="l" rtl="0" fontAlgn="base">
              <a:spcBef>
                <a:spcPct val="0"/>
              </a:spcBef>
              <a:spcAft>
                <a:spcPct val="0"/>
              </a:spcAft>
              <a:defRPr lang="en-US" sz="1067" kern="1200" smtClean="0">
                <a:solidFill>
                  <a:schemeClr val="bg1"/>
                </a:solidFill>
                <a:latin typeface="Arial" charset="0"/>
                <a:ea typeface="+mn-ea"/>
                <a:cs typeface="Arial" charset="0"/>
              </a:defRPr>
            </a:lvl1pPr>
          </a:lstStyle>
          <a:p>
            <a:r>
              <a:rPr lang="en-US" dirty="0"/>
              <a:t>Footer (if needed)</a:t>
            </a:r>
          </a:p>
        </p:txBody>
      </p:sp>
      <p:pic>
        <p:nvPicPr>
          <p:cNvPr id="27" name="Picture 26" descr="A white letter on a black background&#10;&#10;Description automatically generated">
            <a:extLst>
              <a:ext uri="{FF2B5EF4-FFF2-40B4-BE49-F238E27FC236}">
                <a16:creationId xmlns:a16="http://schemas.microsoft.com/office/drawing/2014/main" id="{C00660B4-D352-C2F0-91A6-5055719CF7E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2601" y="6350461"/>
            <a:ext cx="1851193" cy="301481"/>
          </a:xfrm>
          <a:prstGeom prst="rect">
            <a:avLst/>
          </a:prstGeom>
        </p:spPr>
      </p:pic>
    </p:spTree>
    <p:extLst>
      <p:ext uri="{BB962C8B-B14F-4D97-AF65-F5344CB8AC3E}">
        <p14:creationId xmlns:p14="http://schemas.microsoft.com/office/powerpoint/2010/main" val="1160662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_Two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a:t>Click to edit Master title style</a:t>
            </a:r>
            <a:endParaRPr lang="en-US" dirty="0"/>
          </a:p>
        </p:txBody>
      </p:sp>
      <p:sp>
        <p:nvSpPr>
          <p:cNvPr id="13" name="Content Placeholder 3"/>
          <p:cNvSpPr>
            <a:spLocks noGrp="1"/>
          </p:cNvSpPr>
          <p:nvPr>
            <p:ph sz="half" idx="2"/>
          </p:nvPr>
        </p:nvSpPr>
        <p:spPr>
          <a:xfrm>
            <a:off x="471779" y="1498600"/>
            <a:ext cx="5386917" cy="4023360"/>
          </a:xfrm>
        </p:spPr>
        <p:txBody>
          <a:bodyPr/>
          <a:lstStyle>
            <a:lvl1pPr>
              <a:buClr>
                <a:schemeClr val="accent1"/>
              </a:buClr>
              <a:defRPr sz="2400">
                <a:solidFill>
                  <a:schemeClr val="tx1"/>
                </a:solidFill>
              </a:defRPr>
            </a:lvl1pPr>
            <a:lvl2pPr>
              <a:buClr>
                <a:schemeClr val="tx1"/>
              </a:buClr>
              <a:defRPr sz="2133">
                <a:solidFill>
                  <a:schemeClr val="tx1"/>
                </a:solidFill>
              </a:defRPr>
            </a:lvl2pPr>
            <a:lvl3pPr>
              <a:buClr>
                <a:schemeClr val="tx1"/>
              </a:buClr>
              <a:defRPr sz="2133">
                <a:solidFill>
                  <a:schemeClr val="tx1"/>
                </a:solidFill>
              </a:defRPr>
            </a:lvl3pPr>
            <a:lvl4pPr>
              <a:buClr>
                <a:schemeClr val="tx1"/>
              </a:buClr>
              <a:defRPr sz="2133">
                <a:solidFill>
                  <a:schemeClr val="tx1"/>
                </a:solidFill>
              </a:defRPr>
            </a:lvl4pPr>
            <a:lvl5pPr>
              <a:buClr>
                <a:schemeClr val="tx1"/>
              </a:buClr>
              <a:defRPr sz="2133">
                <a:solidFill>
                  <a:schemeClr val="tx1"/>
                </a:solidFill>
              </a:defRPr>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5"/>
          <p:cNvSpPr>
            <a:spLocks noGrp="1"/>
          </p:cNvSpPr>
          <p:nvPr>
            <p:ph sz="quarter" idx="12"/>
          </p:nvPr>
        </p:nvSpPr>
        <p:spPr>
          <a:xfrm>
            <a:off x="6059779" y="1498600"/>
            <a:ext cx="5384804" cy="4023360"/>
          </a:xfrm>
        </p:spPr>
        <p:txBody>
          <a:bodyPr/>
          <a:lstStyle>
            <a:lvl1pPr>
              <a:buClr>
                <a:schemeClr val="accent1"/>
              </a:buClr>
              <a:defRPr sz="2400">
                <a:solidFill>
                  <a:schemeClr val="tx1"/>
                </a:solidFill>
              </a:defRPr>
            </a:lvl1pPr>
            <a:lvl2pPr>
              <a:buClr>
                <a:schemeClr val="tx1"/>
              </a:buClr>
              <a:defRPr sz="2133">
                <a:solidFill>
                  <a:schemeClr val="tx1"/>
                </a:solidFill>
              </a:defRPr>
            </a:lvl2pPr>
            <a:lvl3pPr>
              <a:buClr>
                <a:schemeClr val="tx1"/>
              </a:buClr>
              <a:defRPr sz="2133">
                <a:solidFill>
                  <a:schemeClr val="tx1"/>
                </a:solidFill>
              </a:defRPr>
            </a:lvl3pPr>
            <a:lvl4pPr>
              <a:buClr>
                <a:schemeClr val="tx1"/>
              </a:buClr>
              <a:defRPr sz="2133">
                <a:solidFill>
                  <a:schemeClr val="tx1"/>
                </a:solidFill>
              </a:defRPr>
            </a:lvl4pPr>
            <a:lvl5pPr>
              <a:buClr>
                <a:schemeClr val="tx1"/>
              </a:buClr>
              <a:defRPr sz="2133">
                <a:solidFill>
                  <a:schemeClr val="tx1"/>
                </a:solidFill>
              </a:defRPr>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ectangle 13"/>
          <p:cNvSpPr/>
          <p:nvPr userDrawn="1"/>
        </p:nvSpPr>
        <p:spPr bwMode="auto">
          <a:xfrm flipV="1">
            <a:off x="0" y="6038832"/>
            <a:ext cx="12192000" cy="822352"/>
          </a:xfrm>
          <a:prstGeom prst="rect">
            <a:avLst/>
          </a:prstGeom>
          <a:solidFill>
            <a:schemeClr val="tx1"/>
          </a:solidFill>
          <a:ln w="9525" cap="flat" cmpd="sng" algn="ctr">
            <a:no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marL="0" marR="0" indent="0" algn="l" defTabSz="121917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p:txBody>
      </p:sp>
      <p:sp>
        <p:nvSpPr>
          <p:cNvPr id="18" name="Date Placeholder 2"/>
          <p:cNvSpPr>
            <a:spLocks noGrp="1"/>
          </p:cNvSpPr>
          <p:nvPr>
            <p:ph type="dt" sz="half" idx="10"/>
          </p:nvPr>
        </p:nvSpPr>
        <p:spPr>
          <a:xfrm>
            <a:off x="3352800" y="6337300"/>
            <a:ext cx="4876800" cy="228600"/>
          </a:xfrm>
        </p:spPr>
        <p:txBody>
          <a:bodyPr/>
          <a:lstStyle>
            <a:lvl1pPr>
              <a:defRPr>
                <a:solidFill>
                  <a:srgbClr val="FFFFFF"/>
                </a:solidFill>
              </a:defRPr>
            </a:lvl1pPr>
          </a:lstStyle>
          <a:p>
            <a:r>
              <a:rPr lang="en-US" dirty="0"/>
              <a:t>Month 00, 0000 (if needed)</a:t>
            </a:r>
          </a:p>
        </p:txBody>
      </p:sp>
      <p:sp>
        <p:nvSpPr>
          <p:cNvPr id="19" name="Oval 18"/>
          <p:cNvSpPr/>
          <p:nvPr userDrawn="1"/>
        </p:nvSpPr>
        <p:spPr bwMode="gray">
          <a:xfrm>
            <a:off x="11511211" y="6309733"/>
            <a:ext cx="354439" cy="354439"/>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2" name="Slide Number Placeholder 3"/>
          <p:cNvSpPr>
            <a:spLocks noGrp="1"/>
          </p:cNvSpPr>
          <p:nvPr>
            <p:ph type="sldNum" sz="quarter" idx="13"/>
          </p:nvPr>
        </p:nvSpPr>
        <p:spPr>
          <a:xfrm>
            <a:off x="11511211" y="6309360"/>
            <a:ext cx="354440" cy="365760"/>
          </a:xfrm>
        </p:spPr>
        <p:txBody>
          <a:bodyPr/>
          <a:lstStyle>
            <a:lvl1pPr>
              <a:defRPr>
                <a:solidFill>
                  <a:schemeClr val="tx1"/>
                </a:solidFill>
              </a:defRPr>
            </a:lvl1pPr>
          </a:lstStyle>
          <a:p>
            <a:pPr>
              <a:defRPr/>
            </a:pPr>
            <a:fld id="{239FF972-6058-4859-ADE8-D70EEBA9A665}" type="slidenum">
              <a:rPr lang="en-US" smtClean="0"/>
              <a:pPr>
                <a:defRPr/>
              </a:pPr>
              <a:t>‹#›</a:t>
            </a:fld>
            <a:endParaRPr lang="en-US" dirty="0"/>
          </a:p>
        </p:txBody>
      </p:sp>
      <p:pic>
        <p:nvPicPr>
          <p:cNvPr id="24" name="Picture 23" descr="A white letter on a black background&#10;&#10;Description automatically generated">
            <a:extLst>
              <a:ext uri="{FF2B5EF4-FFF2-40B4-BE49-F238E27FC236}">
                <a16:creationId xmlns:a16="http://schemas.microsoft.com/office/drawing/2014/main" id="{CC2B3491-E351-827F-EE52-6DBBF19545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2601" y="6350461"/>
            <a:ext cx="1851193" cy="301481"/>
          </a:xfrm>
          <a:prstGeom prst="rect">
            <a:avLst/>
          </a:prstGeom>
        </p:spPr>
      </p:pic>
    </p:spTree>
    <p:extLst>
      <p:ext uri="{BB962C8B-B14F-4D97-AF65-F5344CB8AC3E}">
        <p14:creationId xmlns:p14="http://schemas.microsoft.com/office/powerpoint/2010/main" val="3099844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2_Repor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0" y="1397000"/>
            <a:ext cx="3860800" cy="711200"/>
          </a:xfrm>
        </p:spPr>
        <p:txBody>
          <a:bodyPr anchor="t"/>
          <a:lstStyle>
            <a:lvl1pPr>
              <a:defRPr sz="2133" b="1" cap="none" baseline="0">
                <a:solidFill>
                  <a:schemeClr val="accent1"/>
                </a:solidFill>
                <a:latin typeface="+mn-lt"/>
              </a:defRPr>
            </a:lvl1pPr>
          </a:lstStyle>
          <a:p>
            <a:r>
              <a:rPr lang="en-US"/>
              <a:t>Click to edit Master title style</a:t>
            </a:r>
            <a:endParaRPr lang="en-US" dirty="0"/>
          </a:p>
        </p:txBody>
      </p:sp>
      <p:sp>
        <p:nvSpPr>
          <p:cNvPr id="13" name="Content Placeholder 3"/>
          <p:cNvSpPr>
            <a:spLocks noGrp="1"/>
          </p:cNvSpPr>
          <p:nvPr>
            <p:ph sz="half" idx="2"/>
          </p:nvPr>
        </p:nvSpPr>
        <p:spPr>
          <a:xfrm>
            <a:off x="609600" y="2921000"/>
            <a:ext cx="3860800" cy="2844800"/>
          </a:xfrm>
        </p:spPr>
        <p:txBody>
          <a:bodyPr/>
          <a:lstStyle>
            <a:lvl1pPr>
              <a:buClr>
                <a:schemeClr val="accent1"/>
              </a:buClr>
              <a:defRPr sz="1467">
                <a:solidFill>
                  <a:schemeClr val="tx1"/>
                </a:solidFill>
                <a:latin typeface="+mn-lt"/>
              </a:defRPr>
            </a:lvl1pPr>
            <a:lvl2pPr>
              <a:buClr>
                <a:schemeClr val="tx1"/>
              </a:buClr>
              <a:defRPr sz="1467">
                <a:solidFill>
                  <a:schemeClr val="tx1"/>
                </a:solidFill>
                <a:latin typeface="+mn-lt"/>
              </a:defRPr>
            </a:lvl2pPr>
            <a:lvl3pPr>
              <a:buClr>
                <a:schemeClr val="tx1"/>
              </a:buClr>
              <a:defRPr sz="1467">
                <a:solidFill>
                  <a:schemeClr val="tx1"/>
                </a:solidFill>
                <a:latin typeface="+mn-lt"/>
              </a:defRPr>
            </a:lvl3pPr>
            <a:lvl4pPr>
              <a:buClr>
                <a:schemeClr val="tx1"/>
              </a:buClr>
              <a:defRPr sz="1467">
                <a:solidFill>
                  <a:schemeClr val="tx1"/>
                </a:solidFill>
                <a:latin typeface="+mn-lt"/>
              </a:defRPr>
            </a:lvl4pPr>
            <a:lvl5pPr>
              <a:buClr>
                <a:schemeClr val="tx1"/>
              </a:buClr>
              <a:defRPr sz="1467">
                <a:solidFill>
                  <a:schemeClr val="tx1"/>
                </a:solidFill>
                <a:latin typeface="+mn-lt"/>
              </a:defRPr>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5"/>
          <p:cNvSpPr>
            <a:spLocks noGrp="1"/>
          </p:cNvSpPr>
          <p:nvPr>
            <p:ph sz="quarter" idx="12"/>
          </p:nvPr>
        </p:nvSpPr>
        <p:spPr>
          <a:xfrm>
            <a:off x="4978401" y="1397000"/>
            <a:ext cx="6604004" cy="4368800"/>
          </a:xfrm>
        </p:spPr>
        <p:txBody>
          <a:bodyPr/>
          <a:lstStyle>
            <a:lvl1pPr>
              <a:buClr>
                <a:schemeClr val="accent1"/>
              </a:buClr>
              <a:defRPr sz="1467">
                <a:solidFill>
                  <a:schemeClr val="tx1"/>
                </a:solidFill>
                <a:latin typeface="+mn-lt"/>
              </a:defRPr>
            </a:lvl1pPr>
            <a:lvl2pPr>
              <a:buClr>
                <a:schemeClr val="tx1"/>
              </a:buClr>
              <a:defRPr sz="1467">
                <a:solidFill>
                  <a:schemeClr val="tx1"/>
                </a:solidFill>
                <a:latin typeface="+mn-lt"/>
              </a:defRPr>
            </a:lvl2pPr>
            <a:lvl3pPr>
              <a:buClr>
                <a:schemeClr val="tx1"/>
              </a:buClr>
              <a:defRPr sz="1467">
                <a:solidFill>
                  <a:schemeClr val="tx1"/>
                </a:solidFill>
                <a:latin typeface="+mn-lt"/>
              </a:defRPr>
            </a:lvl3pPr>
            <a:lvl4pPr>
              <a:buClr>
                <a:schemeClr val="tx1"/>
              </a:buClr>
              <a:defRPr sz="1467">
                <a:solidFill>
                  <a:schemeClr val="tx1"/>
                </a:solidFill>
                <a:latin typeface="+mn-lt"/>
              </a:defRPr>
            </a:lvl4pPr>
            <a:lvl5pPr>
              <a:buClr>
                <a:schemeClr val="tx1"/>
              </a:buClr>
              <a:defRPr sz="1467">
                <a:solidFill>
                  <a:schemeClr val="tx1"/>
                </a:solidFill>
                <a:latin typeface="+mn-lt"/>
              </a:defRPr>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aphicFrame>
        <p:nvGraphicFramePr>
          <p:cNvPr id="5" name="Table 4"/>
          <p:cNvGraphicFramePr>
            <a:graphicFrameLocks noGrp="1"/>
          </p:cNvGraphicFramePr>
          <p:nvPr userDrawn="1">
            <p:extLst>
              <p:ext uri="{D42A27DB-BD31-4B8C-83A1-F6EECF244321}">
                <p14:modId xmlns:p14="http://schemas.microsoft.com/office/powerpoint/2010/main" val="3379911197"/>
              </p:ext>
            </p:extLst>
          </p:nvPr>
        </p:nvGraphicFramePr>
        <p:xfrm>
          <a:off x="609600" y="719667"/>
          <a:ext cx="10972800" cy="372533"/>
        </p:xfrm>
        <a:graphic>
          <a:graphicData uri="http://schemas.openxmlformats.org/drawingml/2006/table">
            <a:tbl>
              <a:tblPr firstRow="1" bandRow="1">
                <a:tableStyleId>{5C22544A-7EE6-4342-B048-85BDC9FD1C3A}</a:tableStyleId>
              </a:tblPr>
              <a:tblGrid>
                <a:gridCol w="3860800">
                  <a:extLst>
                    <a:ext uri="{9D8B030D-6E8A-4147-A177-3AD203B41FA5}">
                      <a16:colId xmlns:a16="http://schemas.microsoft.com/office/drawing/2014/main" val="20000"/>
                    </a:ext>
                  </a:extLst>
                </a:gridCol>
                <a:gridCol w="508000">
                  <a:extLst>
                    <a:ext uri="{9D8B030D-6E8A-4147-A177-3AD203B41FA5}">
                      <a16:colId xmlns:a16="http://schemas.microsoft.com/office/drawing/2014/main" val="20001"/>
                    </a:ext>
                  </a:extLst>
                </a:gridCol>
                <a:gridCol w="6604000">
                  <a:extLst>
                    <a:ext uri="{9D8B030D-6E8A-4147-A177-3AD203B41FA5}">
                      <a16:colId xmlns:a16="http://schemas.microsoft.com/office/drawing/2014/main" val="20002"/>
                    </a:ext>
                  </a:extLst>
                </a:gridCol>
              </a:tblGrid>
              <a:tr h="372533">
                <a:tc>
                  <a:txBody>
                    <a:bodyPr/>
                    <a:lstStyle/>
                    <a:p>
                      <a:r>
                        <a:rPr lang="en-US" sz="1600" b="1" kern="0" baseline="0" dirty="0">
                          <a:solidFill>
                            <a:schemeClr val="tx1"/>
                          </a:solidFill>
                          <a:latin typeface="+mn-lt"/>
                        </a:rPr>
                        <a:t>SUMMARY</a:t>
                      </a:r>
                    </a:p>
                  </a:txBody>
                  <a:tcPr marL="121920" marR="121920" marT="60960" marB="60960">
                    <a:lnR w="12700" cmpd="sng">
                      <a:noFill/>
                    </a:lnR>
                    <a:lnT w="38100" cap="flat" cmpd="sng" algn="ctr">
                      <a:solidFill>
                        <a:schemeClr val="tx1"/>
                      </a:solidFill>
                      <a:prstDash val="solid"/>
                      <a:round/>
                      <a:headEnd type="none" w="med" len="med"/>
                      <a:tailEnd type="none" w="med" len="med"/>
                    </a:lnT>
                    <a:noFill/>
                  </a:tcPr>
                </a:tc>
                <a:tc>
                  <a:txBody>
                    <a:bodyPr/>
                    <a:lstStyle/>
                    <a:p>
                      <a:endParaRPr lang="en-US" sz="1600" b="1" kern="0" baseline="0" dirty="0">
                        <a:solidFill>
                          <a:schemeClr val="tx1"/>
                        </a:solidFill>
                        <a:latin typeface="+mn-lt"/>
                      </a:endParaRPr>
                    </a:p>
                  </a:txBody>
                  <a:tcPr marL="121920" marR="121920" marT="60960" marB="60960">
                    <a:lnL w="12700" cmpd="sng">
                      <a:noFill/>
                    </a:lnL>
                    <a:lnR w="12700" cmpd="sng">
                      <a:noFill/>
                    </a:lnR>
                    <a:lnT w="5715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0" baseline="0" dirty="0">
                          <a:solidFill>
                            <a:schemeClr val="tx1"/>
                          </a:solidFill>
                          <a:latin typeface="+mn-lt"/>
                        </a:rPr>
                        <a:t>DETAILS</a:t>
                      </a:r>
                    </a:p>
                  </a:txBody>
                  <a:tcPr marL="121920" marR="121920" marT="60960" marB="60960">
                    <a:lnL w="12700" cmpd="sng">
                      <a:noFill/>
                    </a:lnL>
                    <a:lnT w="381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0"/>
                  </a:ext>
                </a:extLst>
              </a:tr>
            </a:tbl>
          </a:graphicData>
        </a:graphic>
      </p:graphicFrame>
      <p:sp>
        <p:nvSpPr>
          <p:cNvPr id="9" name="Text Placeholder 8"/>
          <p:cNvSpPr>
            <a:spLocks noGrp="1"/>
          </p:cNvSpPr>
          <p:nvPr>
            <p:ph type="body" sz="quarter" idx="13"/>
          </p:nvPr>
        </p:nvSpPr>
        <p:spPr>
          <a:xfrm>
            <a:off x="609600" y="2209800"/>
            <a:ext cx="3860800" cy="609600"/>
          </a:xfrm>
        </p:spPr>
        <p:txBody>
          <a:bodyPr anchor="ctr"/>
          <a:lstStyle>
            <a:lvl1pPr marL="0" indent="0">
              <a:buNone/>
              <a:defRPr sz="1467" b="1" cap="none" baseline="0">
                <a:latin typeface="+mn-lt"/>
              </a:defRPr>
            </a:lvl1pPr>
            <a:lvl2pPr marL="609585" indent="0">
              <a:buNone/>
              <a:defRPr sz="1600" b="1" cap="all" baseline="0">
                <a:latin typeface="Calibri" panose="020F0502020204030204" pitchFamily="34" charset="0"/>
              </a:defRPr>
            </a:lvl2pPr>
            <a:lvl3pPr marL="1219170" indent="0">
              <a:buNone/>
              <a:defRPr sz="1600" b="1" cap="all" baseline="0">
                <a:latin typeface="Calibri" panose="020F0502020204030204" pitchFamily="34" charset="0"/>
              </a:defRPr>
            </a:lvl3pPr>
            <a:lvl4pPr marL="1828754" indent="0">
              <a:buNone/>
              <a:defRPr sz="1600" b="1" cap="all" baseline="0">
                <a:latin typeface="Calibri" panose="020F0502020204030204" pitchFamily="34" charset="0"/>
              </a:defRPr>
            </a:lvl4pPr>
            <a:lvl5pPr marL="2438339" indent="0">
              <a:buNone/>
              <a:defRPr sz="1600" b="1" cap="all" baseline="0">
                <a:latin typeface="Calibri" panose="020F0502020204030204" pitchFamily="34" charset="0"/>
              </a:defRPr>
            </a:lvl5pPr>
          </a:lstStyle>
          <a:p>
            <a:pPr lvl="0"/>
            <a:r>
              <a:rPr lang="en-US"/>
              <a:t>Click to edit Master text styles</a:t>
            </a:r>
          </a:p>
        </p:txBody>
      </p:sp>
      <p:sp>
        <p:nvSpPr>
          <p:cNvPr id="14" name="Rectangle 13"/>
          <p:cNvSpPr/>
          <p:nvPr userDrawn="1"/>
        </p:nvSpPr>
        <p:spPr bwMode="auto">
          <a:xfrm flipV="1">
            <a:off x="0" y="6038832"/>
            <a:ext cx="12192000" cy="822352"/>
          </a:xfrm>
          <a:prstGeom prst="rect">
            <a:avLst/>
          </a:prstGeom>
          <a:solidFill>
            <a:schemeClr val="tx1"/>
          </a:solidFill>
          <a:ln w="9525" cap="flat" cmpd="sng" algn="ctr">
            <a:no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marL="0" marR="0" indent="0" algn="l" defTabSz="121917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p:txBody>
      </p:sp>
      <p:sp>
        <p:nvSpPr>
          <p:cNvPr id="19" name="Oval 18"/>
          <p:cNvSpPr/>
          <p:nvPr userDrawn="1"/>
        </p:nvSpPr>
        <p:spPr bwMode="gray">
          <a:xfrm>
            <a:off x="11511211" y="6309733"/>
            <a:ext cx="354439" cy="354439"/>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2" name="Slide Number Placeholder 3"/>
          <p:cNvSpPr>
            <a:spLocks noGrp="1"/>
          </p:cNvSpPr>
          <p:nvPr>
            <p:ph type="sldNum" sz="quarter" idx="14"/>
          </p:nvPr>
        </p:nvSpPr>
        <p:spPr>
          <a:xfrm>
            <a:off x="11511211" y="6309360"/>
            <a:ext cx="354440" cy="365760"/>
          </a:xfrm>
        </p:spPr>
        <p:txBody>
          <a:bodyPr/>
          <a:lstStyle>
            <a:lvl1pPr>
              <a:defRPr>
                <a:solidFill>
                  <a:schemeClr val="tx1"/>
                </a:solidFill>
              </a:defRPr>
            </a:lvl1pPr>
          </a:lstStyle>
          <a:p>
            <a:pPr>
              <a:defRPr/>
            </a:pPr>
            <a:fld id="{239FF972-6058-4859-ADE8-D70EEBA9A665}" type="slidenum">
              <a:rPr lang="en-US" smtClean="0"/>
              <a:pPr>
                <a:defRPr/>
              </a:pPr>
              <a:t>‹#›</a:t>
            </a:fld>
            <a:endParaRPr lang="en-US" dirty="0"/>
          </a:p>
        </p:txBody>
      </p:sp>
      <p:sp>
        <p:nvSpPr>
          <p:cNvPr id="12" name="Date Placeholder 2"/>
          <p:cNvSpPr>
            <a:spLocks noGrp="1"/>
          </p:cNvSpPr>
          <p:nvPr>
            <p:ph type="dt" sz="half" idx="10"/>
          </p:nvPr>
        </p:nvSpPr>
        <p:spPr>
          <a:xfrm>
            <a:off x="6200205" y="6339840"/>
            <a:ext cx="2133600" cy="243840"/>
          </a:xfrm>
        </p:spPr>
        <p:txBody>
          <a:bodyPr/>
          <a:lstStyle>
            <a:lvl1pPr>
              <a:defRPr>
                <a:solidFill>
                  <a:srgbClr val="FFFFFF"/>
                </a:solidFill>
              </a:defRPr>
            </a:lvl1pPr>
          </a:lstStyle>
          <a:p>
            <a:r>
              <a:rPr lang="en-US" dirty="0"/>
              <a:t>Month 00, 0000 (if needed)</a:t>
            </a:r>
          </a:p>
        </p:txBody>
      </p:sp>
      <p:sp>
        <p:nvSpPr>
          <p:cNvPr id="16" name="Footer Placeholder 3"/>
          <p:cNvSpPr>
            <a:spLocks noGrp="1"/>
          </p:cNvSpPr>
          <p:nvPr>
            <p:ph type="ftr" sz="quarter" idx="15"/>
          </p:nvPr>
        </p:nvSpPr>
        <p:spPr>
          <a:xfrm>
            <a:off x="4055521" y="6339840"/>
            <a:ext cx="2133600" cy="243840"/>
          </a:xfrm>
          <a:prstGeom prst="rect">
            <a:avLst/>
          </a:prstGeom>
        </p:spPr>
        <p:txBody>
          <a:bodyPr lIns="0" tIns="0" rIns="0" bIns="0" anchor="b"/>
          <a:lstStyle>
            <a:lvl1pPr algn="l" rtl="0" fontAlgn="base">
              <a:spcBef>
                <a:spcPct val="0"/>
              </a:spcBef>
              <a:spcAft>
                <a:spcPct val="0"/>
              </a:spcAft>
              <a:defRPr lang="en-US" sz="1067" kern="1200" smtClean="0">
                <a:solidFill>
                  <a:schemeClr val="bg1"/>
                </a:solidFill>
                <a:latin typeface="Arial" charset="0"/>
                <a:ea typeface="+mn-ea"/>
                <a:cs typeface="Arial" charset="0"/>
              </a:defRPr>
            </a:lvl1pPr>
          </a:lstStyle>
          <a:p>
            <a:r>
              <a:rPr lang="en-US" dirty="0"/>
              <a:t>Footer (if needed)</a:t>
            </a:r>
          </a:p>
        </p:txBody>
      </p:sp>
      <p:pic>
        <p:nvPicPr>
          <p:cNvPr id="27" name="Picture 26" descr="A white letter on a black background&#10;&#10;Description automatically generated">
            <a:extLst>
              <a:ext uri="{FF2B5EF4-FFF2-40B4-BE49-F238E27FC236}">
                <a16:creationId xmlns:a16="http://schemas.microsoft.com/office/drawing/2014/main" id="{4769E8F6-2606-4364-81B0-A95105781C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2601" y="6350461"/>
            <a:ext cx="1851193" cy="301481"/>
          </a:xfrm>
          <a:prstGeom prst="rect">
            <a:avLst/>
          </a:prstGeom>
        </p:spPr>
      </p:pic>
    </p:spTree>
    <p:extLst>
      <p:ext uri="{BB962C8B-B14F-4D97-AF65-F5344CB8AC3E}">
        <p14:creationId xmlns:p14="http://schemas.microsoft.com/office/powerpoint/2010/main" val="3916738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2_Text/photo">
    <p:spTree>
      <p:nvGrpSpPr>
        <p:cNvPr id="1" name=""/>
        <p:cNvGrpSpPr/>
        <p:nvPr/>
      </p:nvGrpSpPr>
      <p:grpSpPr>
        <a:xfrm>
          <a:off x="0" y="0"/>
          <a:ext cx="0" cy="0"/>
          <a:chOff x="0" y="0"/>
          <a:chExt cx="0" cy="0"/>
        </a:xfrm>
      </p:grpSpPr>
      <p:sp>
        <p:nvSpPr>
          <p:cNvPr id="6" name="Title 1"/>
          <p:cNvSpPr>
            <a:spLocks noGrp="1"/>
          </p:cNvSpPr>
          <p:nvPr userDrawn="1">
            <p:ph type="title"/>
          </p:nvPr>
        </p:nvSpPr>
        <p:spPr>
          <a:xfrm>
            <a:off x="487680" y="327460"/>
            <a:ext cx="11211137" cy="1005840"/>
          </a:xfrm>
        </p:spPr>
        <p:txBody>
          <a:bodyPr anchor="ctr"/>
          <a:lstStyle/>
          <a:p>
            <a:r>
              <a:rPr lang="en-US"/>
              <a:t>Click to edit Master title style</a:t>
            </a:r>
            <a:endParaRPr lang="en-US" dirty="0"/>
          </a:p>
        </p:txBody>
      </p:sp>
      <p:sp>
        <p:nvSpPr>
          <p:cNvPr id="7" name="Content Placeholder 4"/>
          <p:cNvSpPr>
            <a:spLocks noGrp="1"/>
          </p:cNvSpPr>
          <p:nvPr userDrawn="1">
            <p:ph sz="half" idx="1"/>
          </p:nvPr>
        </p:nvSpPr>
        <p:spPr>
          <a:xfrm>
            <a:off x="495300" y="1381125"/>
            <a:ext cx="6835837" cy="4438115"/>
          </a:xfrm>
        </p:spPr>
        <p:txBody>
          <a:bodyPr/>
          <a:lstStyle/>
          <a:p>
            <a:pPr marL="0" lvl="0" indent="0">
              <a:buNone/>
            </a:pPr>
            <a:r>
              <a:rPr lang="en-US"/>
              <a:t>Click to edit Master text styles</a:t>
            </a:r>
          </a:p>
        </p:txBody>
      </p:sp>
      <p:sp>
        <p:nvSpPr>
          <p:cNvPr id="8" name="Slide Number Placeholder 5"/>
          <p:cNvSpPr txBox="1">
            <a:spLocks/>
          </p:cNvSpPr>
          <p:nvPr userDrawn="1"/>
        </p:nvSpPr>
        <p:spPr bwMode="gray">
          <a:xfrm>
            <a:off x="11214102" y="6309360"/>
            <a:ext cx="484716" cy="365760"/>
          </a:xfrm>
          <a:prstGeom prst="rect">
            <a:avLst/>
          </a:prstGeom>
        </p:spPr>
        <p:txBody>
          <a:bodyPr vert="horz" lIns="0" tIns="0" rIns="0" bIns="24384" rtlCol="0" anchor="ctr">
            <a:normAutofit/>
          </a:bodyP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chemeClr val="bg1"/>
              </a:solidFill>
              <a:effectLst/>
              <a:uLnTx/>
              <a:uFillTx/>
              <a:latin typeface="Arial" charset="0"/>
              <a:ea typeface="+mn-ea"/>
              <a:cs typeface="Arial" charset="0"/>
            </a:endParaRPr>
          </a:p>
        </p:txBody>
      </p:sp>
      <p:sp>
        <p:nvSpPr>
          <p:cNvPr id="14" name="Rectangle 13"/>
          <p:cNvSpPr/>
          <p:nvPr userDrawn="1"/>
        </p:nvSpPr>
        <p:spPr bwMode="auto">
          <a:xfrm flipV="1">
            <a:off x="0" y="6043839"/>
            <a:ext cx="12192000" cy="822352"/>
          </a:xfrm>
          <a:prstGeom prst="rect">
            <a:avLst/>
          </a:prstGeom>
          <a:solidFill>
            <a:schemeClr val="tx1"/>
          </a:solidFill>
          <a:ln w="9525" cap="flat" cmpd="sng" algn="ctr">
            <a:no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marL="0" marR="0" indent="0" algn="l" defTabSz="121917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p:txBody>
      </p:sp>
      <p:sp>
        <p:nvSpPr>
          <p:cNvPr id="16" name="Oval 15"/>
          <p:cNvSpPr/>
          <p:nvPr userDrawn="1"/>
        </p:nvSpPr>
        <p:spPr bwMode="gray">
          <a:xfrm>
            <a:off x="11511211" y="6309733"/>
            <a:ext cx="354439" cy="354439"/>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9" name="Slide Number Placeholder 3"/>
          <p:cNvSpPr>
            <a:spLocks noGrp="1"/>
          </p:cNvSpPr>
          <p:nvPr>
            <p:ph type="sldNum" sz="quarter" idx="12"/>
          </p:nvPr>
        </p:nvSpPr>
        <p:spPr>
          <a:xfrm>
            <a:off x="11511211" y="6309360"/>
            <a:ext cx="354440" cy="365760"/>
          </a:xfrm>
        </p:spPr>
        <p:txBody>
          <a:bodyPr/>
          <a:lstStyle>
            <a:lvl1pPr>
              <a:defRPr>
                <a:solidFill>
                  <a:schemeClr val="tx1"/>
                </a:solidFill>
              </a:defRPr>
            </a:lvl1pPr>
          </a:lstStyle>
          <a:p>
            <a:pPr>
              <a:defRPr/>
            </a:pPr>
            <a:fld id="{239FF972-6058-4859-ADE8-D70EEBA9A665}" type="slidenum">
              <a:rPr lang="en-US" smtClean="0"/>
              <a:pPr>
                <a:defRPr/>
              </a:pPr>
              <a:t>‹#›</a:t>
            </a:fld>
            <a:endParaRPr lang="en-US" dirty="0"/>
          </a:p>
        </p:txBody>
      </p:sp>
      <p:sp>
        <p:nvSpPr>
          <p:cNvPr id="12" name="Date Placeholder 2"/>
          <p:cNvSpPr>
            <a:spLocks noGrp="1"/>
          </p:cNvSpPr>
          <p:nvPr>
            <p:ph type="dt" sz="half" idx="10"/>
          </p:nvPr>
        </p:nvSpPr>
        <p:spPr>
          <a:xfrm>
            <a:off x="6200205" y="6339840"/>
            <a:ext cx="2133600" cy="243840"/>
          </a:xfrm>
        </p:spPr>
        <p:txBody>
          <a:bodyPr/>
          <a:lstStyle>
            <a:lvl1pPr>
              <a:defRPr>
                <a:solidFill>
                  <a:srgbClr val="FFFFFF"/>
                </a:solidFill>
              </a:defRPr>
            </a:lvl1pPr>
          </a:lstStyle>
          <a:p>
            <a:r>
              <a:rPr lang="en-US" dirty="0"/>
              <a:t>Month 00, 0000 (if needed)</a:t>
            </a:r>
          </a:p>
        </p:txBody>
      </p:sp>
      <p:sp>
        <p:nvSpPr>
          <p:cNvPr id="13" name="Footer Placeholder 3"/>
          <p:cNvSpPr>
            <a:spLocks noGrp="1"/>
          </p:cNvSpPr>
          <p:nvPr>
            <p:ph type="ftr" sz="quarter" idx="14"/>
          </p:nvPr>
        </p:nvSpPr>
        <p:spPr>
          <a:xfrm>
            <a:off x="4055521" y="6339840"/>
            <a:ext cx="2133600" cy="243840"/>
          </a:xfrm>
          <a:prstGeom prst="rect">
            <a:avLst/>
          </a:prstGeom>
        </p:spPr>
        <p:txBody>
          <a:bodyPr lIns="0" tIns="0" rIns="0" bIns="0" anchor="b"/>
          <a:lstStyle>
            <a:lvl1pPr algn="l" rtl="0" fontAlgn="base">
              <a:spcBef>
                <a:spcPct val="0"/>
              </a:spcBef>
              <a:spcAft>
                <a:spcPct val="0"/>
              </a:spcAft>
              <a:defRPr lang="en-US" sz="1067" kern="1200" smtClean="0">
                <a:solidFill>
                  <a:schemeClr val="bg1"/>
                </a:solidFill>
                <a:latin typeface="Arial" charset="0"/>
                <a:ea typeface="+mn-ea"/>
                <a:cs typeface="Arial" charset="0"/>
              </a:defRPr>
            </a:lvl1pPr>
          </a:lstStyle>
          <a:p>
            <a:r>
              <a:rPr lang="en-US" dirty="0"/>
              <a:t>Footer (if needed)</a:t>
            </a:r>
          </a:p>
        </p:txBody>
      </p:sp>
      <p:pic>
        <p:nvPicPr>
          <p:cNvPr id="25" name="Picture 24" descr="A white letter on a black background&#10;&#10;Description automatically generated">
            <a:extLst>
              <a:ext uri="{FF2B5EF4-FFF2-40B4-BE49-F238E27FC236}">
                <a16:creationId xmlns:a16="http://schemas.microsoft.com/office/drawing/2014/main" id="{AB2F53AD-13DE-C8E1-2F2D-9D1C3CC07E9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2601" y="6350461"/>
            <a:ext cx="1851193" cy="301481"/>
          </a:xfrm>
          <a:prstGeom prst="rect">
            <a:avLst/>
          </a:prstGeom>
        </p:spPr>
      </p:pic>
    </p:spTree>
    <p:extLst>
      <p:ext uri="{BB962C8B-B14F-4D97-AF65-F5344CB8AC3E}">
        <p14:creationId xmlns:p14="http://schemas.microsoft.com/office/powerpoint/2010/main" val="262104893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Biography">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10" name="Content Placeholder 2"/>
          <p:cNvSpPr>
            <a:spLocks noGrp="1"/>
          </p:cNvSpPr>
          <p:nvPr>
            <p:ph sz="half" idx="1"/>
          </p:nvPr>
        </p:nvSpPr>
        <p:spPr>
          <a:xfrm>
            <a:off x="487680" y="3602736"/>
            <a:ext cx="2865120" cy="1883664"/>
          </a:xfrm>
        </p:spPr>
        <p:txBody>
          <a:bodyPr>
            <a:normAutofit/>
          </a:bodyPr>
          <a:lstStyle>
            <a:lvl1pPr marL="0" indent="0">
              <a:spcBef>
                <a:spcPts val="400"/>
              </a:spcBef>
              <a:buNone/>
              <a:defRPr sz="1600" b="1"/>
            </a:lvl1pPr>
            <a:lvl2pPr marL="0" indent="0">
              <a:spcBef>
                <a:spcPts val="400"/>
              </a:spcBef>
              <a:buNone/>
              <a:tabLst>
                <a:tab pos="533387" algn="l"/>
              </a:tabLst>
              <a:defRPr sz="1600"/>
            </a:lvl2pPr>
            <a:lvl3pPr marL="306910" indent="-306910">
              <a:spcBef>
                <a:spcPts val="400"/>
              </a:spcBef>
              <a:buFont typeface="Arial"/>
              <a:buChar char="•"/>
              <a:defRPr sz="1600"/>
            </a:lvl3pPr>
            <a:lvl4pPr marL="613818" indent="-306910">
              <a:spcBef>
                <a:spcPts val="400"/>
              </a:spcBef>
              <a:defRPr sz="1600"/>
            </a:lvl4pPr>
            <a:lvl5pPr marL="910144" indent="-296326">
              <a:spcBef>
                <a:spcPts val="400"/>
              </a:spcBef>
              <a:defRPr sz="16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half" idx="2" hasCustomPrompt="1"/>
          </p:nvPr>
        </p:nvSpPr>
        <p:spPr>
          <a:xfrm>
            <a:off x="3730752" y="1374776"/>
            <a:ext cx="7961376" cy="4215384"/>
          </a:xfrm>
        </p:spPr>
        <p:txBody>
          <a:bodyPr>
            <a:normAutofit/>
          </a:bodyPr>
          <a:lstStyle>
            <a:lvl1pPr marL="0" indent="0">
              <a:spcBef>
                <a:spcPts val="400"/>
              </a:spcBef>
              <a:buNone/>
              <a:defRPr sz="2400" b="1"/>
            </a:lvl1pPr>
            <a:lvl2pPr marL="0" indent="0">
              <a:spcBef>
                <a:spcPts val="400"/>
              </a:spcBef>
              <a:buNone/>
              <a:defRPr sz="2133"/>
            </a:lvl2pPr>
            <a:lvl3pPr marL="306910" indent="-306910">
              <a:spcBef>
                <a:spcPts val="400"/>
              </a:spcBef>
              <a:buFont typeface="Arial"/>
              <a:buChar char="•"/>
              <a:defRPr sz="2133"/>
            </a:lvl3pPr>
            <a:lvl4pPr marL="613818" indent="-306910">
              <a:spcBef>
                <a:spcPts val="400"/>
              </a:spcBef>
              <a:defRPr sz="2133"/>
            </a:lvl4pPr>
            <a:lvl5pPr marL="910144" indent="-296326">
              <a:spcBef>
                <a:spcPts val="400"/>
              </a:spcBef>
              <a:defRPr sz="2133"/>
            </a:lvl5pPr>
            <a:lvl6pPr>
              <a:defRPr sz="2400"/>
            </a:lvl6pPr>
            <a:lvl7pPr>
              <a:defRPr sz="2400"/>
            </a:lvl7pPr>
            <a:lvl8pPr>
              <a:defRPr sz="2400"/>
            </a:lvl8pPr>
            <a:lvl9pPr>
              <a:defRPr sz="2400"/>
            </a:lvl9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8"/>
          <p:cNvSpPr>
            <a:spLocks noGrp="1"/>
          </p:cNvSpPr>
          <p:nvPr>
            <p:ph type="pic" sz="quarter" idx="13"/>
          </p:nvPr>
        </p:nvSpPr>
        <p:spPr>
          <a:xfrm>
            <a:off x="487680" y="1371600"/>
            <a:ext cx="2194560" cy="2194560"/>
          </a:xfrm>
          <a:solidFill>
            <a:schemeClr val="bg1">
              <a:lumMod val="85000"/>
            </a:schemeClr>
          </a:solidFill>
        </p:spPr>
        <p:txBody>
          <a:bodyPr>
            <a:normAutofit/>
          </a:bodyPr>
          <a:lstStyle>
            <a:lvl1pPr marL="0" indent="0" algn="ctr">
              <a:buNone/>
              <a:defRPr sz="1867"/>
            </a:lvl1pPr>
          </a:lstStyle>
          <a:p>
            <a:r>
              <a:rPr lang="en-US" dirty="0"/>
              <a:t>Click icon to add picture</a:t>
            </a:r>
          </a:p>
        </p:txBody>
      </p:sp>
      <p:sp>
        <p:nvSpPr>
          <p:cNvPr id="15" name="Rectangle 14"/>
          <p:cNvSpPr/>
          <p:nvPr userDrawn="1"/>
        </p:nvSpPr>
        <p:spPr bwMode="auto">
          <a:xfrm flipV="1">
            <a:off x="0" y="6038832"/>
            <a:ext cx="12192000" cy="822352"/>
          </a:xfrm>
          <a:prstGeom prst="rect">
            <a:avLst/>
          </a:prstGeom>
          <a:solidFill>
            <a:schemeClr val="tx1"/>
          </a:solidFill>
          <a:ln w="9525" cap="flat" cmpd="sng" algn="ctr">
            <a:no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marL="0" marR="0" indent="0" algn="l" defTabSz="121917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p:txBody>
      </p:sp>
      <p:sp>
        <p:nvSpPr>
          <p:cNvPr id="17" name="Oval 16"/>
          <p:cNvSpPr/>
          <p:nvPr userDrawn="1"/>
        </p:nvSpPr>
        <p:spPr bwMode="gray">
          <a:xfrm>
            <a:off x="11511211" y="6309733"/>
            <a:ext cx="354439" cy="354439"/>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9" name="Slide Number Placeholder 3"/>
          <p:cNvSpPr>
            <a:spLocks noGrp="1"/>
          </p:cNvSpPr>
          <p:nvPr>
            <p:ph type="sldNum" sz="quarter" idx="14"/>
          </p:nvPr>
        </p:nvSpPr>
        <p:spPr>
          <a:xfrm>
            <a:off x="11511211" y="6309360"/>
            <a:ext cx="354440" cy="365760"/>
          </a:xfrm>
        </p:spPr>
        <p:txBody>
          <a:bodyPr/>
          <a:lstStyle>
            <a:lvl1pPr>
              <a:defRPr>
                <a:solidFill>
                  <a:schemeClr val="tx1"/>
                </a:solidFill>
              </a:defRPr>
            </a:lvl1pPr>
          </a:lstStyle>
          <a:p>
            <a:pPr>
              <a:defRPr/>
            </a:pPr>
            <a:fld id="{239FF972-6058-4859-ADE8-D70EEBA9A665}" type="slidenum">
              <a:rPr lang="en-US" smtClean="0"/>
              <a:pPr>
                <a:defRPr/>
              </a:pPr>
              <a:t>‹#›</a:t>
            </a:fld>
            <a:endParaRPr lang="en-US" dirty="0"/>
          </a:p>
        </p:txBody>
      </p:sp>
      <p:sp>
        <p:nvSpPr>
          <p:cNvPr id="13" name="Date Placeholder 2"/>
          <p:cNvSpPr>
            <a:spLocks noGrp="1"/>
          </p:cNvSpPr>
          <p:nvPr>
            <p:ph type="dt" sz="half" idx="10"/>
          </p:nvPr>
        </p:nvSpPr>
        <p:spPr>
          <a:xfrm>
            <a:off x="6200205" y="6339840"/>
            <a:ext cx="2133600" cy="243840"/>
          </a:xfrm>
        </p:spPr>
        <p:txBody>
          <a:bodyPr/>
          <a:lstStyle>
            <a:lvl1pPr>
              <a:defRPr>
                <a:solidFill>
                  <a:srgbClr val="FFFFFF"/>
                </a:solidFill>
              </a:defRPr>
            </a:lvl1pPr>
          </a:lstStyle>
          <a:p>
            <a:r>
              <a:rPr lang="en-US" dirty="0"/>
              <a:t>Month 00, 0000 (if needed)</a:t>
            </a:r>
          </a:p>
        </p:txBody>
      </p:sp>
      <p:sp>
        <p:nvSpPr>
          <p:cNvPr id="14" name="Footer Placeholder 3"/>
          <p:cNvSpPr>
            <a:spLocks noGrp="1"/>
          </p:cNvSpPr>
          <p:nvPr>
            <p:ph type="ftr" sz="quarter" idx="15"/>
          </p:nvPr>
        </p:nvSpPr>
        <p:spPr>
          <a:xfrm>
            <a:off x="4055521" y="6339840"/>
            <a:ext cx="2133600" cy="243840"/>
          </a:xfrm>
          <a:prstGeom prst="rect">
            <a:avLst/>
          </a:prstGeom>
        </p:spPr>
        <p:txBody>
          <a:bodyPr lIns="0" tIns="0" rIns="0" bIns="0" anchor="b"/>
          <a:lstStyle>
            <a:lvl1pPr algn="l" rtl="0" fontAlgn="base">
              <a:spcBef>
                <a:spcPct val="0"/>
              </a:spcBef>
              <a:spcAft>
                <a:spcPct val="0"/>
              </a:spcAft>
              <a:defRPr lang="en-US" sz="1067" kern="1200" smtClean="0">
                <a:solidFill>
                  <a:schemeClr val="bg1"/>
                </a:solidFill>
                <a:latin typeface="Arial" charset="0"/>
                <a:ea typeface="+mn-ea"/>
                <a:cs typeface="Arial" charset="0"/>
              </a:defRPr>
            </a:lvl1pPr>
          </a:lstStyle>
          <a:p>
            <a:r>
              <a:rPr lang="en-US" dirty="0"/>
              <a:t>Footer (if needed)</a:t>
            </a:r>
          </a:p>
        </p:txBody>
      </p:sp>
      <p:pic>
        <p:nvPicPr>
          <p:cNvPr id="26" name="Picture 25" descr="A white letter on a black background&#10;&#10;Description automatically generated">
            <a:extLst>
              <a:ext uri="{FF2B5EF4-FFF2-40B4-BE49-F238E27FC236}">
                <a16:creationId xmlns:a16="http://schemas.microsoft.com/office/drawing/2014/main" id="{8710EBDC-A126-BAD5-D26A-D504A7F0D9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2601" y="6350461"/>
            <a:ext cx="1851193" cy="301481"/>
          </a:xfrm>
          <a:prstGeom prst="rect">
            <a:avLst/>
          </a:prstGeom>
        </p:spPr>
      </p:pic>
    </p:spTree>
    <p:extLst>
      <p:ext uri="{BB962C8B-B14F-4D97-AF65-F5344CB8AC3E}">
        <p14:creationId xmlns:p14="http://schemas.microsoft.com/office/powerpoint/2010/main" val="317218976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_No Body Copy">
    <p:spTree>
      <p:nvGrpSpPr>
        <p:cNvPr id="1" name=""/>
        <p:cNvGrpSpPr/>
        <p:nvPr/>
      </p:nvGrpSpPr>
      <p:grpSpPr>
        <a:xfrm>
          <a:off x="0" y="0"/>
          <a:ext cx="0" cy="0"/>
          <a:chOff x="0" y="0"/>
          <a:chExt cx="0" cy="0"/>
        </a:xfrm>
      </p:grpSpPr>
      <p:sp>
        <p:nvSpPr>
          <p:cNvPr id="13" name="Text Placeholder 5"/>
          <p:cNvSpPr>
            <a:spLocks noGrp="1"/>
          </p:cNvSpPr>
          <p:nvPr>
            <p:ph type="body" sz="quarter" idx="13"/>
          </p:nvPr>
        </p:nvSpPr>
        <p:spPr>
          <a:xfrm>
            <a:off x="609600" y="3277617"/>
            <a:ext cx="3133344" cy="1828800"/>
          </a:xfrm>
        </p:spPr>
        <p:txBody>
          <a:bodyPr/>
          <a:lstStyle>
            <a:lvl1pPr marL="0" indent="0">
              <a:buNone/>
              <a:defRPr sz="1867"/>
            </a:lvl1pPr>
            <a:lvl2pPr>
              <a:defRPr sz="1867"/>
            </a:lvl2pPr>
            <a:lvl3pPr>
              <a:defRPr sz="1867"/>
            </a:lvl3pPr>
            <a:lvl4pPr>
              <a:defRPr sz="1867"/>
            </a:lvl4pPr>
            <a:lvl5pPr>
              <a:defRPr sz="1867"/>
            </a:lvl5pPr>
          </a:lstStyle>
          <a:p>
            <a:pPr lvl="0"/>
            <a:r>
              <a:rPr lang="en-US"/>
              <a:t>Click to edit Master text styles</a:t>
            </a:r>
          </a:p>
          <a:p>
            <a:pPr lvl="1"/>
            <a:r>
              <a:rPr lang="en-US"/>
              <a:t>Second level</a:t>
            </a:r>
          </a:p>
        </p:txBody>
      </p:sp>
      <p:sp>
        <p:nvSpPr>
          <p:cNvPr id="14" name="Slide Number Placeholder 5"/>
          <p:cNvSpPr txBox="1">
            <a:spLocks/>
          </p:cNvSpPr>
          <p:nvPr userDrawn="1"/>
        </p:nvSpPr>
        <p:spPr bwMode="gray">
          <a:xfrm>
            <a:off x="11214102" y="6309360"/>
            <a:ext cx="484716" cy="365760"/>
          </a:xfrm>
          <a:prstGeom prst="rect">
            <a:avLst/>
          </a:prstGeom>
        </p:spPr>
        <p:txBody>
          <a:bodyPr vert="horz" lIns="0" tIns="0" rIns="0" bIns="24384" rtlCol="0" anchor="ctr">
            <a:normAutofit/>
          </a:bodyP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chemeClr val="bg1"/>
              </a:solidFill>
              <a:effectLst/>
              <a:uLnTx/>
              <a:uFillTx/>
              <a:latin typeface="Arial" charset="0"/>
              <a:ea typeface="+mn-ea"/>
              <a:cs typeface="Arial" charset="0"/>
            </a:endParaRPr>
          </a:p>
        </p:txBody>
      </p:sp>
      <p:sp>
        <p:nvSpPr>
          <p:cNvPr id="15" name="Rectangle 14"/>
          <p:cNvSpPr/>
          <p:nvPr userDrawn="1"/>
        </p:nvSpPr>
        <p:spPr bwMode="auto">
          <a:xfrm flipV="1">
            <a:off x="0" y="6038832"/>
            <a:ext cx="12192000" cy="822352"/>
          </a:xfrm>
          <a:prstGeom prst="rect">
            <a:avLst/>
          </a:prstGeom>
          <a:solidFill>
            <a:schemeClr val="tx1"/>
          </a:solidFill>
          <a:ln w="9525" cap="flat" cmpd="sng" algn="ctr">
            <a:noFill/>
            <a:prstDash val="solid"/>
            <a:round/>
            <a:headEnd type="none" w="med" len="med"/>
            <a:tailEnd type="none" w="med" len="med"/>
          </a:ln>
          <a:effectLst/>
        </p:spPr>
        <p:txBody>
          <a:bodyPr vert="horz" wrap="none" lIns="121920" tIns="60960" rIns="121920" bIns="60960" numCol="1" rtlCol="0" anchor="ctr" anchorCtr="0" compatLnSpc="1">
            <a:prstTxWarp prst="textNoShape">
              <a:avLst/>
            </a:prstTxWarp>
          </a:bodyPr>
          <a:lstStyle/>
          <a:p>
            <a:pPr marL="0" marR="0" indent="0" algn="l" defTabSz="121917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p:txBody>
      </p:sp>
      <p:sp>
        <p:nvSpPr>
          <p:cNvPr id="17" name="Oval 16"/>
          <p:cNvSpPr/>
          <p:nvPr userDrawn="1"/>
        </p:nvSpPr>
        <p:spPr bwMode="gray">
          <a:xfrm>
            <a:off x="11511211" y="6309733"/>
            <a:ext cx="354439" cy="354439"/>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0" name="Slide Number Placeholder 3"/>
          <p:cNvSpPr>
            <a:spLocks noGrp="1"/>
          </p:cNvSpPr>
          <p:nvPr>
            <p:ph type="sldNum" sz="quarter" idx="12"/>
          </p:nvPr>
        </p:nvSpPr>
        <p:spPr>
          <a:xfrm>
            <a:off x="11511211" y="6309360"/>
            <a:ext cx="354440" cy="365760"/>
          </a:xfrm>
        </p:spPr>
        <p:txBody>
          <a:bodyPr/>
          <a:lstStyle>
            <a:lvl1pPr>
              <a:defRPr>
                <a:solidFill>
                  <a:schemeClr val="tx1"/>
                </a:solidFill>
              </a:defRPr>
            </a:lvl1pPr>
          </a:lstStyle>
          <a:p>
            <a:pPr>
              <a:defRPr/>
            </a:pPr>
            <a:fld id="{239FF972-6058-4859-ADE8-D70EEBA9A665}" type="slidenum">
              <a:rPr lang="en-US" smtClean="0"/>
              <a:pPr>
                <a:defRPr/>
              </a:pPr>
              <a:t>‹#›</a:t>
            </a:fld>
            <a:endParaRPr lang="en-US" dirty="0"/>
          </a:p>
        </p:txBody>
      </p:sp>
      <p:sp>
        <p:nvSpPr>
          <p:cNvPr id="21" name="Text Placeholder 5"/>
          <p:cNvSpPr>
            <a:spLocks noGrp="1"/>
          </p:cNvSpPr>
          <p:nvPr>
            <p:ph type="body" sz="quarter" idx="14" hasCustomPrompt="1"/>
          </p:nvPr>
        </p:nvSpPr>
        <p:spPr>
          <a:xfrm>
            <a:off x="609600" y="2024231"/>
            <a:ext cx="3133344" cy="1161015"/>
          </a:xfrm>
        </p:spPr>
        <p:txBody>
          <a:bodyPr/>
          <a:lstStyle>
            <a:lvl1pPr marL="0" indent="0">
              <a:buNone/>
              <a:defRPr sz="3200" b="1"/>
            </a:lvl1pPr>
            <a:lvl2pPr>
              <a:defRPr sz="1867"/>
            </a:lvl2pPr>
            <a:lvl3pPr>
              <a:defRPr sz="1867"/>
            </a:lvl3pPr>
            <a:lvl4pPr>
              <a:defRPr sz="1867"/>
            </a:lvl4pPr>
            <a:lvl5pPr>
              <a:defRPr sz="1867"/>
            </a:lvl5pPr>
          </a:lstStyle>
          <a:p>
            <a:pPr lvl="0"/>
            <a:r>
              <a:rPr lang="en-US" dirty="0"/>
              <a:t>Click to Edit Master text</a:t>
            </a:r>
          </a:p>
        </p:txBody>
      </p:sp>
      <p:sp>
        <p:nvSpPr>
          <p:cNvPr id="10" name="Date Placeholder 2"/>
          <p:cNvSpPr>
            <a:spLocks noGrp="1"/>
          </p:cNvSpPr>
          <p:nvPr>
            <p:ph type="dt" sz="half" idx="10"/>
          </p:nvPr>
        </p:nvSpPr>
        <p:spPr>
          <a:xfrm>
            <a:off x="6200205" y="6339840"/>
            <a:ext cx="2133600" cy="243840"/>
          </a:xfrm>
        </p:spPr>
        <p:txBody>
          <a:bodyPr/>
          <a:lstStyle>
            <a:lvl1pPr>
              <a:defRPr>
                <a:solidFill>
                  <a:srgbClr val="FFFFFF"/>
                </a:solidFill>
              </a:defRPr>
            </a:lvl1pPr>
          </a:lstStyle>
          <a:p>
            <a:r>
              <a:rPr lang="en-US" dirty="0"/>
              <a:t>Month 00, 0000 (if needed)</a:t>
            </a:r>
          </a:p>
        </p:txBody>
      </p:sp>
      <p:sp>
        <p:nvSpPr>
          <p:cNvPr id="11" name="Footer Placeholder 3"/>
          <p:cNvSpPr>
            <a:spLocks noGrp="1"/>
          </p:cNvSpPr>
          <p:nvPr>
            <p:ph type="ftr" sz="quarter" idx="15"/>
          </p:nvPr>
        </p:nvSpPr>
        <p:spPr>
          <a:xfrm>
            <a:off x="4055521" y="6339840"/>
            <a:ext cx="2133600" cy="243840"/>
          </a:xfrm>
          <a:prstGeom prst="rect">
            <a:avLst/>
          </a:prstGeom>
        </p:spPr>
        <p:txBody>
          <a:bodyPr lIns="0" tIns="0" rIns="0" bIns="0" anchor="b"/>
          <a:lstStyle>
            <a:lvl1pPr algn="l" rtl="0" fontAlgn="base">
              <a:spcBef>
                <a:spcPct val="0"/>
              </a:spcBef>
              <a:spcAft>
                <a:spcPct val="0"/>
              </a:spcAft>
              <a:defRPr lang="en-US" sz="1067" kern="1200" smtClean="0">
                <a:solidFill>
                  <a:schemeClr val="bg1"/>
                </a:solidFill>
                <a:latin typeface="Arial" charset="0"/>
                <a:ea typeface="+mn-ea"/>
                <a:cs typeface="Arial" charset="0"/>
              </a:defRPr>
            </a:lvl1pPr>
          </a:lstStyle>
          <a:p>
            <a:r>
              <a:rPr lang="en-US" dirty="0"/>
              <a:t>Footer (if needed)</a:t>
            </a:r>
          </a:p>
        </p:txBody>
      </p:sp>
      <p:pic>
        <p:nvPicPr>
          <p:cNvPr id="25" name="Picture 24" descr="A white letter on a black background&#10;&#10;Description automatically generated">
            <a:extLst>
              <a:ext uri="{FF2B5EF4-FFF2-40B4-BE49-F238E27FC236}">
                <a16:creationId xmlns:a16="http://schemas.microsoft.com/office/drawing/2014/main" id="{CA431A63-56A8-AFB6-4728-872A121CD09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2601" y="6350461"/>
            <a:ext cx="1851193" cy="301481"/>
          </a:xfrm>
          <a:prstGeom prst="rect">
            <a:avLst/>
          </a:prstGeom>
        </p:spPr>
      </p:pic>
    </p:spTree>
    <p:extLst>
      <p:ext uri="{BB962C8B-B14F-4D97-AF65-F5344CB8AC3E}">
        <p14:creationId xmlns:p14="http://schemas.microsoft.com/office/powerpoint/2010/main" val="64404992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p:cSld name="1_Map - 31 offices">
    <p:spTree>
      <p:nvGrpSpPr>
        <p:cNvPr id="1" name=""/>
        <p:cNvGrpSpPr/>
        <p:nvPr/>
      </p:nvGrpSpPr>
      <p:grpSpPr>
        <a:xfrm>
          <a:off x="0" y="0"/>
          <a:ext cx="0" cy="0"/>
          <a:chOff x="0" y="0"/>
          <a:chExt cx="0" cy="0"/>
        </a:xfrm>
      </p:grpSpPr>
      <p:pic>
        <p:nvPicPr>
          <p:cNvPr id="7" name="Picture 6" descr="ML_logo_blk_rgb_d_150.png">
            <a:extLst>
              <a:ext uri="{FF2B5EF4-FFF2-40B4-BE49-F238E27FC236}">
                <a16:creationId xmlns:a16="http://schemas.microsoft.com/office/drawing/2014/main" id="{D6AA8CAF-A333-C107-2E04-6CF56C8751D6}"/>
              </a:ext>
            </a:extLst>
          </p:cNvPr>
          <p:cNvPicPr>
            <a:picLocks noChangeAspect="1"/>
          </p:cNvPicPr>
          <p:nvPr userDrawn="1"/>
        </p:nvPicPr>
        <p:blipFill>
          <a:blip r:embed="rId2" cstate="print"/>
          <a:stretch>
            <a:fillRect/>
          </a:stretch>
        </p:blipFill>
        <p:spPr>
          <a:xfrm>
            <a:off x="495301" y="6348417"/>
            <a:ext cx="1828800" cy="287592"/>
          </a:xfrm>
          <a:prstGeom prst="rect">
            <a:avLst/>
          </a:prstGeom>
        </p:spPr>
      </p:pic>
      <p:sp>
        <p:nvSpPr>
          <p:cNvPr id="3" name="Rectangle 2">
            <a:extLst>
              <a:ext uri="{FF2B5EF4-FFF2-40B4-BE49-F238E27FC236}">
                <a16:creationId xmlns:a16="http://schemas.microsoft.com/office/drawing/2014/main" id="{61B0C071-E9AF-8D68-B440-37A902B8E72B}"/>
              </a:ext>
            </a:extLst>
          </p:cNvPr>
          <p:cNvSpPr/>
          <p:nvPr userDrawn="1"/>
        </p:nvSpPr>
        <p:spPr>
          <a:xfrm>
            <a:off x="2915296" y="6126559"/>
            <a:ext cx="8389921" cy="523028"/>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933" kern="1200" dirty="0">
                <a:solidFill>
                  <a:schemeClr val="bg1">
                    <a:lumMod val="50000"/>
                  </a:schemeClr>
                </a:solidFill>
                <a:effectLst/>
                <a:latin typeface="Arial" charset="0"/>
                <a:ea typeface="+mn-ea"/>
                <a:cs typeface="Arial" charset="0"/>
              </a:rPr>
              <a:t>Our Beijing and Shanghai offices operate as representative offices of Morgan, Lewis &amp; Bockius LLP. In Hong Kong, Morgan, Lewis &amp; Bockius is a separate Hong Kong general partnership registered with The Law Society of Hong Kong. Morgan Lewis Stamford LLC is a Singapore law corporation affiliated with Morgan, Lewis &amp; Bockius LLP.</a:t>
            </a:r>
          </a:p>
        </p:txBody>
      </p:sp>
      <p:sp>
        <p:nvSpPr>
          <p:cNvPr id="6" name="TextBox 5">
            <a:extLst>
              <a:ext uri="{FF2B5EF4-FFF2-40B4-BE49-F238E27FC236}">
                <a16:creationId xmlns:a16="http://schemas.microsoft.com/office/drawing/2014/main" id="{9E649EBF-28C8-D16B-1FF9-06401B9E7E70}"/>
              </a:ext>
            </a:extLst>
          </p:cNvPr>
          <p:cNvSpPr txBox="1"/>
          <p:nvPr userDrawn="1"/>
        </p:nvSpPr>
        <p:spPr>
          <a:xfrm>
            <a:off x="500121" y="556482"/>
            <a:ext cx="2178883" cy="266676"/>
          </a:xfrm>
          <a:prstGeom prst="rect">
            <a:avLst/>
          </a:prstGeom>
          <a:noFill/>
        </p:spPr>
        <p:txBody>
          <a:bodyPr wrap="square" lIns="0" tIns="0" rIns="0" bIns="0" numCol="1" rtlCol="0">
            <a:spAutoFit/>
          </a:bodyPr>
          <a:lstStyle/>
          <a:p>
            <a:pPr fontAlgn="auto">
              <a:spcBef>
                <a:spcPts val="0"/>
              </a:spcBef>
              <a:spcAft>
                <a:spcPts val="400"/>
              </a:spcAft>
              <a:defRPr/>
            </a:pPr>
            <a:r>
              <a:rPr lang="en-US" sz="1733" b="1" dirty="0">
                <a:solidFill>
                  <a:schemeClr val="accent1"/>
                </a:solidFill>
                <a:latin typeface="+mn-lt"/>
              </a:rPr>
              <a:t>Our Global Reach</a:t>
            </a:r>
            <a:endParaRPr lang="en-US" sz="1733" dirty="0">
              <a:solidFill>
                <a:schemeClr val="accent1"/>
              </a:solidFill>
              <a:latin typeface="+mn-lt"/>
            </a:endParaRPr>
          </a:p>
        </p:txBody>
      </p:sp>
      <p:sp>
        <p:nvSpPr>
          <p:cNvPr id="8" name="TextBox 7">
            <a:extLst>
              <a:ext uri="{FF2B5EF4-FFF2-40B4-BE49-F238E27FC236}">
                <a16:creationId xmlns:a16="http://schemas.microsoft.com/office/drawing/2014/main" id="{8AEB6EFF-C17D-4CEA-72CE-9D177629DBDB}"/>
              </a:ext>
            </a:extLst>
          </p:cNvPr>
          <p:cNvSpPr txBox="1"/>
          <p:nvPr userDrawn="1"/>
        </p:nvSpPr>
        <p:spPr>
          <a:xfrm>
            <a:off x="500121" y="1779763"/>
            <a:ext cx="2178883" cy="266676"/>
          </a:xfrm>
          <a:prstGeom prst="rect">
            <a:avLst/>
          </a:prstGeom>
          <a:noFill/>
        </p:spPr>
        <p:txBody>
          <a:bodyPr wrap="square" lIns="0" tIns="0" rIns="0" bIns="0" numCol="1" rtlCol="0">
            <a:spAutoFit/>
          </a:bodyPr>
          <a:lstStyle/>
          <a:p>
            <a:pPr marL="0" marR="0" indent="0" algn="l" defTabSz="1219170" rtl="0" eaLnBrk="1" fontAlgn="auto" latinLnBrk="0" hangingPunct="1">
              <a:lnSpc>
                <a:spcPct val="100000"/>
              </a:lnSpc>
              <a:spcBef>
                <a:spcPts val="0"/>
              </a:spcBef>
              <a:spcAft>
                <a:spcPts val="400"/>
              </a:spcAft>
              <a:buClrTx/>
              <a:buSzTx/>
              <a:buFontTx/>
              <a:buNone/>
              <a:tabLst/>
              <a:defRPr/>
            </a:pPr>
            <a:r>
              <a:rPr lang="en-US" sz="1733" b="1" i="0" kern="1200" cap="none" dirty="0">
                <a:solidFill>
                  <a:schemeClr val="accent1"/>
                </a:solidFill>
                <a:latin typeface="+mn-lt"/>
                <a:ea typeface="+mn-ea"/>
                <a:cs typeface="Arial" charset="0"/>
              </a:rPr>
              <a:t>Our Locations</a:t>
            </a:r>
            <a:endParaRPr lang="en-US" sz="1733" b="0" i="0" cap="none" dirty="0">
              <a:solidFill>
                <a:schemeClr val="accent1"/>
              </a:solidFill>
              <a:latin typeface="+mn-lt"/>
            </a:endParaRPr>
          </a:p>
        </p:txBody>
      </p:sp>
      <p:sp>
        <p:nvSpPr>
          <p:cNvPr id="9" name="TextBox 8">
            <a:extLst>
              <a:ext uri="{FF2B5EF4-FFF2-40B4-BE49-F238E27FC236}">
                <a16:creationId xmlns:a16="http://schemas.microsoft.com/office/drawing/2014/main" id="{4833E4E0-7400-CC4F-0241-BCEA0E43BDFE}"/>
              </a:ext>
            </a:extLst>
          </p:cNvPr>
          <p:cNvSpPr txBox="1"/>
          <p:nvPr userDrawn="1"/>
        </p:nvSpPr>
        <p:spPr>
          <a:xfrm>
            <a:off x="500121" y="878878"/>
            <a:ext cx="3482587" cy="761747"/>
          </a:xfrm>
          <a:prstGeom prst="rect">
            <a:avLst/>
          </a:prstGeom>
          <a:noFill/>
        </p:spPr>
        <p:txBody>
          <a:bodyPr wrap="square" lIns="0" tIns="0" rIns="0" bIns="0" numCol="2" rtlCol="0">
            <a:spAutoFit/>
          </a:bodyPr>
          <a:lstStyle/>
          <a:p>
            <a:pPr marL="0" marR="0" indent="0" algn="l" defTabSz="1219170" rtl="0" eaLnBrk="1" fontAlgn="auto" latinLnBrk="0" hangingPunct="1">
              <a:lnSpc>
                <a:spcPct val="100000"/>
              </a:lnSpc>
              <a:spcBef>
                <a:spcPts val="0"/>
              </a:spcBef>
              <a:spcAft>
                <a:spcPts val="267"/>
              </a:spcAft>
              <a:buClrTx/>
              <a:buSzTx/>
              <a:buFontTx/>
              <a:buNone/>
              <a:tabLst/>
              <a:defRPr/>
            </a:pPr>
            <a:r>
              <a:rPr lang="en-US" sz="1400" b="0" i="0" kern="1200" cap="none" dirty="0">
                <a:solidFill>
                  <a:schemeClr val="tx1"/>
                </a:solidFill>
                <a:latin typeface="+mn-lt"/>
                <a:ea typeface="+mn-ea"/>
                <a:cs typeface="Arial" charset="0"/>
              </a:rPr>
              <a:t>Africa </a:t>
            </a:r>
          </a:p>
          <a:p>
            <a:pPr marL="0" marR="0" indent="0" algn="l" defTabSz="1219170" rtl="0" eaLnBrk="1" fontAlgn="auto" latinLnBrk="0" hangingPunct="1">
              <a:lnSpc>
                <a:spcPct val="100000"/>
              </a:lnSpc>
              <a:spcBef>
                <a:spcPts val="0"/>
              </a:spcBef>
              <a:spcAft>
                <a:spcPts val="267"/>
              </a:spcAft>
              <a:buClrTx/>
              <a:buSzTx/>
              <a:buFontTx/>
              <a:buNone/>
              <a:tabLst/>
              <a:defRPr/>
            </a:pPr>
            <a:r>
              <a:rPr lang="en-US" sz="1400" b="0" i="0" kern="1200" cap="none" dirty="0">
                <a:solidFill>
                  <a:schemeClr val="tx1"/>
                </a:solidFill>
                <a:latin typeface="+mn-lt"/>
                <a:ea typeface="+mn-ea"/>
                <a:cs typeface="Arial" charset="0"/>
              </a:rPr>
              <a:t>Asia Pacific</a:t>
            </a:r>
          </a:p>
          <a:p>
            <a:pPr marL="0" marR="0" indent="0" algn="l" defTabSz="1219170" rtl="0" eaLnBrk="1" fontAlgn="auto" latinLnBrk="0" hangingPunct="1">
              <a:lnSpc>
                <a:spcPct val="100000"/>
              </a:lnSpc>
              <a:spcBef>
                <a:spcPts val="0"/>
              </a:spcBef>
              <a:spcAft>
                <a:spcPts val="267"/>
              </a:spcAft>
              <a:buClrTx/>
              <a:buSzTx/>
              <a:buFontTx/>
              <a:buNone/>
              <a:tabLst/>
              <a:defRPr/>
            </a:pPr>
            <a:r>
              <a:rPr lang="en-US" sz="1400" b="0" i="0" kern="1200" cap="none" dirty="0">
                <a:solidFill>
                  <a:schemeClr val="tx1"/>
                </a:solidFill>
                <a:latin typeface="+mn-lt"/>
                <a:ea typeface="+mn-ea"/>
                <a:cs typeface="Arial" charset="0"/>
              </a:rPr>
              <a:t>Europe</a:t>
            </a:r>
          </a:p>
          <a:p>
            <a:pPr marL="0" marR="0" indent="0" algn="l" defTabSz="1219170" rtl="0" eaLnBrk="1" fontAlgn="auto" latinLnBrk="0" hangingPunct="1">
              <a:lnSpc>
                <a:spcPct val="100000"/>
              </a:lnSpc>
              <a:spcBef>
                <a:spcPts val="0"/>
              </a:spcBef>
              <a:spcAft>
                <a:spcPts val="267"/>
              </a:spcAft>
              <a:buClrTx/>
              <a:buSzTx/>
              <a:buFontTx/>
              <a:buNone/>
              <a:tabLst/>
              <a:defRPr/>
            </a:pPr>
            <a:r>
              <a:rPr lang="en-US" sz="1400" b="0" i="0" kern="1200" cap="none" dirty="0">
                <a:solidFill>
                  <a:schemeClr val="tx1"/>
                </a:solidFill>
                <a:latin typeface="+mn-lt"/>
                <a:ea typeface="+mn-ea"/>
                <a:cs typeface="Arial" charset="0"/>
              </a:rPr>
              <a:t>Latin</a:t>
            </a:r>
            <a:r>
              <a:rPr lang="en-US" sz="1400" b="0" i="0" kern="1200" cap="none" baseline="0" dirty="0">
                <a:solidFill>
                  <a:schemeClr val="tx1"/>
                </a:solidFill>
                <a:latin typeface="+mn-lt"/>
                <a:ea typeface="+mn-ea"/>
                <a:cs typeface="Arial" charset="0"/>
              </a:rPr>
              <a:t> America</a:t>
            </a:r>
          </a:p>
          <a:p>
            <a:pPr marL="0" marR="0" indent="0" algn="l" defTabSz="1219170" rtl="0" eaLnBrk="1" fontAlgn="auto" latinLnBrk="0" hangingPunct="1">
              <a:lnSpc>
                <a:spcPct val="100000"/>
              </a:lnSpc>
              <a:spcBef>
                <a:spcPts val="0"/>
              </a:spcBef>
              <a:spcAft>
                <a:spcPts val="267"/>
              </a:spcAft>
              <a:buClrTx/>
              <a:buSzTx/>
              <a:buFontTx/>
              <a:buNone/>
              <a:tabLst/>
              <a:defRPr/>
            </a:pPr>
            <a:r>
              <a:rPr lang="en-US" sz="1400" b="0" i="0" kern="1200" cap="none" baseline="0" dirty="0">
                <a:solidFill>
                  <a:schemeClr val="tx1"/>
                </a:solidFill>
                <a:latin typeface="+mn-lt"/>
                <a:ea typeface="+mn-ea"/>
                <a:cs typeface="Arial" charset="0"/>
              </a:rPr>
              <a:t>Middle East</a:t>
            </a:r>
          </a:p>
          <a:p>
            <a:pPr marL="0" marR="0" indent="0" algn="l" defTabSz="1219170" rtl="0" eaLnBrk="1" fontAlgn="auto" latinLnBrk="0" hangingPunct="1">
              <a:lnSpc>
                <a:spcPct val="100000"/>
              </a:lnSpc>
              <a:spcBef>
                <a:spcPts val="0"/>
              </a:spcBef>
              <a:spcAft>
                <a:spcPts val="267"/>
              </a:spcAft>
              <a:buClrTx/>
              <a:buSzTx/>
              <a:buFontTx/>
              <a:buNone/>
              <a:tabLst/>
              <a:defRPr/>
            </a:pPr>
            <a:r>
              <a:rPr lang="en-US" sz="1400" b="0" i="0" kern="1200" cap="none" baseline="0" dirty="0">
                <a:solidFill>
                  <a:schemeClr val="tx1"/>
                </a:solidFill>
                <a:latin typeface="+mn-lt"/>
                <a:ea typeface="+mn-ea"/>
                <a:cs typeface="Arial" charset="0"/>
              </a:rPr>
              <a:t>North America</a:t>
            </a:r>
            <a:endParaRPr lang="en-US" sz="1400" b="1" i="0" kern="1200" cap="none" dirty="0">
              <a:solidFill>
                <a:schemeClr val="tx1"/>
              </a:solidFill>
              <a:latin typeface="+mn-lt"/>
              <a:ea typeface="+mn-ea"/>
              <a:cs typeface="Arial" charset="0"/>
            </a:endParaRPr>
          </a:p>
        </p:txBody>
      </p:sp>
      <p:sp>
        <p:nvSpPr>
          <p:cNvPr id="10" name="TextBox 9">
            <a:extLst>
              <a:ext uri="{FF2B5EF4-FFF2-40B4-BE49-F238E27FC236}">
                <a16:creationId xmlns:a16="http://schemas.microsoft.com/office/drawing/2014/main" id="{7CC7C343-1010-59EB-57C5-7DA5FD33621B}"/>
              </a:ext>
            </a:extLst>
          </p:cNvPr>
          <p:cNvSpPr txBox="1"/>
          <p:nvPr userDrawn="1"/>
        </p:nvSpPr>
        <p:spPr>
          <a:xfrm>
            <a:off x="500121" y="2115802"/>
            <a:ext cx="3436768" cy="5190075"/>
          </a:xfrm>
          <a:prstGeom prst="rect">
            <a:avLst/>
          </a:prstGeom>
          <a:noFill/>
        </p:spPr>
        <p:txBody>
          <a:bodyPr wrap="square" lIns="0" tIns="0" rIns="0" bIns="0" numCol="2" rtlCol="0">
            <a:spAutoFit/>
          </a:bodyPr>
          <a:lstStyle/>
          <a:p>
            <a:pPr marL="0" marR="0" indent="0" algn="l" defTabSz="1219170" rtl="0" eaLnBrk="1" fontAlgn="auto" latinLnBrk="0" hangingPunct="1">
              <a:lnSpc>
                <a:spcPct val="100000"/>
              </a:lnSpc>
              <a:spcBef>
                <a:spcPts val="0"/>
              </a:spcBef>
              <a:spcAft>
                <a:spcPts val="100"/>
              </a:spcAft>
              <a:buClrTx/>
              <a:buSzTx/>
              <a:buFontTx/>
              <a:buNone/>
              <a:tabLst/>
              <a:defRPr/>
            </a:pPr>
            <a:r>
              <a:rPr lang="en-US" sz="1400" b="0" i="0" kern="1200" cap="none" dirty="0">
                <a:solidFill>
                  <a:schemeClr val="tx1"/>
                </a:solidFill>
                <a:latin typeface="+mj-lt"/>
                <a:ea typeface="+mn-ea"/>
                <a:cs typeface="Arial" charset="0"/>
              </a:rPr>
              <a:t>Abu Dhabi</a:t>
            </a:r>
          </a:p>
          <a:p>
            <a:pPr marL="0" marR="0" indent="0" algn="l" defTabSz="1219170" rtl="0" eaLnBrk="1" fontAlgn="auto" latinLnBrk="0" hangingPunct="1">
              <a:lnSpc>
                <a:spcPct val="100000"/>
              </a:lnSpc>
              <a:spcBef>
                <a:spcPts val="0"/>
              </a:spcBef>
              <a:spcAft>
                <a:spcPts val="100"/>
              </a:spcAft>
              <a:buClrTx/>
              <a:buSzTx/>
              <a:buFontTx/>
              <a:buNone/>
              <a:tabLst/>
              <a:defRPr/>
            </a:pPr>
            <a:r>
              <a:rPr lang="en-US" sz="1400" b="0" i="0" kern="1200" cap="none" dirty="0">
                <a:solidFill>
                  <a:schemeClr val="tx1"/>
                </a:solidFill>
                <a:latin typeface="+mj-lt"/>
                <a:ea typeface="+mn-ea"/>
                <a:cs typeface="Arial" charset="0"/>
              </a:rPr>
              <a:t>Almaty</a:t>
            </a:r>
          </a:p>
          <a:p>
            <a:pPr marL="0" marR="0" indent="0" algn="l" defTabSz="1219170" rtl="0" eaLnBrk="1" fontAlgn="auto" latinLnBrk="0" hangingPunct="1">
              <a:lnSpc>
                <a:spcPct val="100000"/>
              </a:lnSpc>
              <a:spcBef>
                <a:spcPts val="0"/>
              </a:spcBef>
              <a:spcAft>
                <a:spcPts val="100"/>
              </a:spcAft>
              <a:buClrTx/>
              <a:buSzTx/>
              <a:buFontTx/>
              <a:buNone/>
              <a:tabLst/>
              <a:defRPr/>
            </a:pPr>
            <a:r>
              <a:rPr lang="en-US" sz="1400" dirty="0">
                <a:latin typeface="+mj-lt"/>
              </a:rPr>
              <a:t>Astana</a:t>
            </a:r>
            <a:endParaRPr lang="en-US" sz="1400" b="0" i="0" kern="1200" cap="none" dirty="0">
              <a:solidFill>
                <a:schemeClr val="tx1"/>
              </a:solidFill>
              <a:latin typeface="+mj-lt"/>
              <a:ea typeface="+mn-ea"/>
              <a:cs typeface="Arial" charset="0"/>
            </a:endParaRPr>
          </a:p>
          <a:p>
            <a:pPr marL="0" marR="0" indent="0" algn="l" defTabSz="1219170" rtl="0" eaLnBrk="1" fontAlgn="auto" latinLnBrk="0" hangingPunct="1">
              <a:lnSpc>
                <a:spcPct val="100000"/>
              </a:lnSpc>
              <a:spcBef>
                <a:spcPts val="0"/>
              </a:spcBef>
              <a:spcAft>
                <a:spcPts val="100"/>
              </a:spcAft>
              <a:buClrTx/>
              <a:buSzTx/>
              <a:buFontTx/>
              <a:buNone/>
              <a:tabLst/>
              <a:defRPr/>
            </a:pPr>
            <a:r>
              <a:rPr lang="en-US" sz="1400" b="0" i="0" kern="1200" cap="none" dirty="0">
                <a:solidFill>
                  <a:schemeClr val="tx1"/>
                </a:solidFill>
                <a:latin typeface="+mj-lt"/>
                <a:ea typeface="+mn-ea"/>
                <a:cs typeface="Arial" charset="0"/>
              </a:rPr>
              <a:t>Beijing</a:t>
            </a:r>
          </a:p>
          <a:p>
            <a:pPr marL="0" marR="0" indent="0" algn="l" defTabSz="1219170" rtl="0" eaLnBrk="1" fontAlgn="auto" latinLnBrk="0" hangingPunct="1">
              <a:lnSpc>
                <a:spcPct val="100000"/>
              </a:lnSpc>
              <a:spcBef>
                <a:spcPts val="0"/>
              </a:spcBef>
              <a:spcAft>
                <a:spcPts val="100"/>
              </a:spcAft>
              <a:buClrTx/>
              <a:buSzTx/>
              <a:buFontTx/>
              <a:buNone/>
              <a:tabLst/>
              <a:defRPr/>
            </a:pPr>
            <a:r>
              <a:rPr lang="en-US" sz="1400" b="0" i="0" kern="1200" cap="none" dirty="0">
                <a:solidFill>
                  <a:schemeClr val="tx1"/>
                </a:solidFill>
                <a:latin typeface="+mj-lt"/>
                <a:ea typeface="+mn-ea"/>
                <a:cs typeface="Arial" charset="0"/>
              </a:rPr>
              <a:t>Boston</a:t>
            </a:r>
          </a:p>
          <a:p>
            <a:pPr marL="0" marR="0" indent="0" algn="l" defTabSz="1219170" rtl="0" eaLnBrk="1" fontAlgn="auto" latinLnBrk="0" hangingPunct="1">
              <a:lnSpc>
                <a:spcPct val="100000"/>
              </a:lnSpc>
              <a:spcBef>
                <a:spcPts val="0"/>
              </a:spcBef>
              <a:spcAft>
                <a:spcPts val="100"/>
              </a:spcAft>
              <a:buClrTx/>
              <a:buSzTx/>
              <a:buFontTx/>
              <a:buNone/>
              <a:tabLst/>
              <a:defRPr/>
            </a:pPr>
            <a:r>
              <a:rPr lang="en-US" sz="1400" b="0" i="0" kern="1200" cap="none" dirty="0">
                <a:solidFill>
                  <a:schemeClr val="tx1"/>
                </a:solidFill>
                <a:latin typeface="+mj-lt"/>
                <a:ea typeface="+mn-ea"/>
                <a:cs typeface="Arial" charset="0"/>
              </a:rPr>
              <a:t>Brussels</a:t>
            </a:r>
          </a:p>
          <a:p>
            <a:pPr marL="0" marR="0" indent="0" algn="l" defTabSz="1219170" rtl="0" eaLnBrk="1" fontAlgn="auto" latinLnBrk="0" hangingPunct="1">
              <a:lnSpc>
                <a:spcPct val="100000"/>
              </a:lnSpc>
              <a:spcBef>
                <a:spcPts val="0"/>
              </a:spcBef>
              <a:spcAft>
                <a:spcPts val="100"/>
              </a:spcAft>
              <a:buClrTx/>
              <a:buSzTx/>
              <a:buFontTx/>
              <a:buNone/>
              <a:tabLst/>
              <a:defRPr/>
            </a:pPr>
            <a:r>
              <a:rPr lang="en-US" sz="1400" b="0" i="0" kern="1200" cap="none" dirty="0">
                <a:solidFill>
                  <a:schemeClr val="tx1"/>
                </a:solidFill>
                <a:latin typeface="+mj-lt"/>
                <a:ea typeface="+mn-ea"/>
                <a:cs typeface="Arial" charset="0"/>
              </a:rPr>
              <a:t>Century City</a:t>
            </a:r>
          </a:p>
          <a:p>
            <a:pPr marL="0" marR="0" indent="0" algn="l" defTabSz="1219170" rtl="0" eaLnBrk="1" fontAlgn="auto" latinLnBrk="0" hangingPunct="1">
              <a:lnSpc>
                <a:spcPct val="100000"/>
              </a:lnSpc>
              <a:spcBef>
                <a:spcPts val="0"/>
              </a:spcBef>
              <a:spcAft>
                <a:spcPts val="100"/>
              </a:spcAft>
              <a:buClrTx/>
              <a:buSzTx/>
              <a:buFontTx/>
              <a:buNone/>
              <a:tabLst/>
              <a:defRPr/>
            </a:pPr>
            <a:r>
              <a:rPr lang="en-US" sz="1400" b="0" i="0" kern="1200" cap="none" dirty="0">
                <a:solidFill>
                  <a:schemeClr val="tx1"/>
                </a:solidFill>
                <a:latin typeface="+mj-lt"/>
                <a:ea typeface="+mn-ea"/>
                <a:cs typeface="Arial" charset="0"/>
              </a:rPr>
              <a:t>Chicago</a:t>
            </a:r>
          </a:p>
          <a:p>
            <a:pPr marL="0" marR="0" indent="0" algn="l" defTabSz="1219170" rtl="0" eaLnBrk="1" fontAlgn="auto" latinLnBrk="0" hangingPunct="1">
              <a:lnSpc>
                <a:spcPct val="100000"/>
              </a:lnSpc>
              <a:spcBef>
                <a:spcPts val="0"/>
              </a:spcBef>
              <a:spcAft>
                <a:spcPts val="100"/>
              </a:spcAft>
              <a:buClrTx/>
              <a:buSzTx/>
              <a:buFontTx/>
              <a:buNone/>
              <a:tabLst/>
              <a:defRPr/>
            </a:pPr>
            <a:r>
              <a:rPr lang="en-US" sz="1400" b="0" i="0" kern="1200" cap="none" dirty="0">
                <a:solidFill>
                  <a:schemeClr val="tx1"/>
                </a:solidFill>
                <a:latin typeface="+mj-lt"/>
                <a:ea typeface="+mn-ea"/>
                <a:cs typeface="Arial" charset="0"/>
              </a:rPr>
              <a:t>Dallas</a:t>
            </a:r>
          </a:p>
          <a:p>
            <a:pPr marL="0" marR="0" indent="0" algn="l" defTabSz="1219170" rtl="0" eaLnBrk="1" fontAlgn="auto" latinLnBrk="0" hangingPunct="1">
              <a:lnSpc>
                <a:spcPct val="100000"/>
              </a:lnSpc>
              <a:spcBef>
                <a:spcPts val="0"/>
              </a:spcBef>
              <a:spcAft>
                <a:spcPts val="100"/>
              </a:spcAft>
              <a:buClrTx/>
              <a:buSzTx/>
              <a:buFontTx/>
              <a:buNone/>
              <a:tabLst/>
              <a:defRPr/>
            </a:pPr>
            <a:r>
              <a:rPr lang="en-US" sz="1400" b="0" i="0" kern="1200" cap="none" dirty="0">
                <a:solidFill>
                  <a:schemeClr val="tx1"/>
                </a:solidFill>
                <a:latin typeface="+mj-lt"/>
                <a:ea typeface="+mn-ea"/>
                <a:cs typeface="Arial" charset="0"/>
              </a:rPr>
              <a:t>Dubai</a:t>
            </a:r>
          </a:p>
          <a:p>
            <a:pPr marL="0" marR="0" indent="0" algn="l" defTabSz="1219170" rtl="0" eaLnBrk="1" fontAlgn="auto" latinLnBrk="0" hangingPunct="1">
              <a:lnSpc>
                <a:spcPct val="100000"/>
              </a:lnSpc>
              <a:spcBef>
                <a:spcPts val="0"/>
              </a:spcBef>
              <a:spcAft>
                <a:spcPts val="100"/>
              </a:spcAft>
              <a:buClrTx/>
              <a:buSzTx/>
              <a:buFontTx/>
              <a:buNone/>
              <a:tabLst/>
              <a:defRPr/>
            </a:pPr>
            <a:r>
              <a:rPr lang="en-US" sz="1400" b="0" i="0" kern="1200" cap="none" dirty="0">
                <a:solidFill>
                  <a:schemeClr val="tx1"/>
                </a:solidFill>
                <a:latin typeface="+mj-lt"/>
                <a:ea typeface="+mn-ea"/>
                <a:cs typeface="Arial" charset="0"/>
              </a:rPr>
              <a:t>Frankfurt </a:t>
            </a:r>
          </a:p>
          <a:p>
            <a:pPr marL="0" marR="0" indent="0" algn="l" defTabSz="1219170" rtl="0" eaLnBrk="1" fontAlgn="auto" latinLnBrk="0" hangingPunct="1">
              <a:lnSpc>
                <a:spcPct val="100000"/>
              </a:lnSpc>
              <a:spcBef>
                <a:spcPts val="0"/>
              </a:spcBef>
              <a:spcAft>
                <a:spcPts val="100"/>
              </a:spcAft>
              <a:buClrTx/>
              <a:buSzTx/>
              <a:buFontTx/>
              <a:buNone/>
              <a:tabLst/>
              <a:defRPr/>
            </a:pPr>
            <a:r>
              <a:rPr lang="en-US" sz="1400" b="0" i="0" kern="1200" cap="none" dirty="0">
                <a:solidFill>
                  <a:schemeClr val="tx1"/>
                </a:solidFill>
                <a:latin typeface="+mj-lt"/>
                <a:ea typeface="+mn-ea"/>
                <a:cs typeface="Arial" charset="0"/>
              </a:rPr>
              <a:t>Hartford</a:t>
            </a:r>
          </a:p>
          <a:p>
            <a:pPr marL="0" marR="0" indent="0" algn="l" defTabSz="1219170" rtl="0" eaLnBrk="1" fontAlgn="auto" latinLnBrk="0" hangingPunct="1">
              <a:lnSpc>
                <a:spcPct val="100000"/>
              </a:lnSpc>
              <a:spcBef>
                <a:spcPts val="0"/>
              </a:spcBef>
              <a:spcAft>
                <a:spcPts val="100"/>
              </a:spcAft>
              <a:buClrTx/>
              <a:buSzTx/>
              <a:buFontTx/>
              <a:buNone/>
              <a:tabLst/>
              <a:defRPr/>
            </a:pPr>
            <a:r>
              <a:rPr lang="en-US" sz="1400" b="0" i="0" kern="1200" cap="none" dirty="0">
                <a:solidFill>
                  <a:schemeClr val="tx1"/>
                </a:solidFill>
                <a:latin typeface="+mj-lt"/>
                <a:ea typeface="+mn-ea"/>
                <a:cs typeface="Arial" charset="0"/>
              </a:rPr>
              <a:t>Hong Kong</a:t>
            </a:r>
          </a:p>
          <a:p>
            <a:pPr marL="0" marR="0" indent="0" algn="l" defTabSz="1219170" rtl="0" eaLnBrk="1" fontAlgn="auto" latinLnBrk="0" hangingPunct="1">
              <a:lnSpc>
                <a:spcPct val="100000"/>
              </a:lnSpc>
              <a:spcBef>
                <a:spcPts val="0"/>
              </a:spcBef>
              <a:spcAft>
                <a:spcPts val="100"/>
              </a:spcAft>
              <a:buClrTx/>
              <a:buSzTx/>
              <a:buFontTx/>
              <a:buNone/>
              <a:tabLst/>
              <a:defRPr/>
            </a:pPr>
            <a:r>
              <a:rPr lang="en-US" sz="1400" b="0" i="0" kern="1200" cap="none" dirty="0">
                <a:solidFill>
                  <a:schemeClr val="tx1"/>
                </a:solidFill>
                <a:latin typeface="+mj-lt"/>
                <a:ea typeface="+mn-ea"/>
                <a:cs typeface="Arial" charset="0"/>
              </a:rPr>
              <a:t>Houston</a:t>
            </a:r>
          </a:p>
          <a:p>
            <a:pPr marL="0" marR="0" indent="0" algn="l" defTabSz="1219170" rtl="0" eaLnBrk="1" fontAlgn="auto" latinLnBrk="0" hangingPunct="1">
              <a:lnSpc>
                <a:spcPct val="100000"/>
              </a:lnSpc>
              <a:spcBef>
                <a:spcPts val="0"/>
              </a:spcBef>
              <a:spcAft>
                <a:spcPts val="100"/>
              </a:spcAft>
              <a:buClrTx/>
              <a:buSzTx/>
              <a:buFontTx/>
              <a:buNone/>
              <a:tabLst/>
              <a:defRPr/>
            </a:pPr>
            <a:r>
              <a:rPr lang="en-US" sz="1400" b="0" i="0" kern="1200" cap="none" dirty="0">
                <a:solidFill>
                  <a:schemeClr val="tx1"/>
                </a:solidFill>
                <a:latin typeface="+mj-lt"/>
                <a:ea typeface="+mn-ea"/>
                <a:cs typeface="Arial" charset="0"/>
              </a:rPr>
              <a:t>London</a:t>
            </a:r>
          </a:p>
          <a:p>
            <a:pPr marL="0" marR="0" indent="0" algn="l" defTabSz="1219170" rtl="0" eaLnBrk="1" fontAlgn="auto" latinLnBrk="0" hangingPunct="1">
              <a:lnSpc>
                <a:spcPct val="100000"/>
              </a:lnSpc>
              <a:spcBef>
                <a:spcPts val="0"/>
              </a:spcBef>
              <a:spcAft>
                <a:spcPts val="100"/>
              </a:spcAft>
              <a:buClrTx/>
              <a:buSzTx/>
              <a:buFontTx/>
              <a:buNone/>
              <a:tabLst/>
              <a:defRPr/>
            </a:pPr>
            <a:r>
              <a:rPr lang="en-US" sz="1400" b="0" i="0" kern="1200" cap="none" dirty="0">
                <a:solidFill>
                  <a:schemeClr val="tx1"/>
                </a:solidFill>
                <a:latin typeface="+mj-lt"/>
                <a:ea typeface="+mn-ea"/>
                <a:cs typeface="Arial" charset="0"/>
              </a:rPr>
              <a:t>Los Angeles</a:t>
            </a:r>
            <a:br>
              <a:rPr lang="en-US" sz="1400" b="0" i="0" kern="1200" cap="none" dirty="0">
                <a:solidFill>
                  <a:schemeClr val="tx1"/>
                </a:solidFill>
                <a:latin typeface="+mj-lt"/>
                <a:ea typeface="+mn-ea"/>
                <a:cs typeface="Arial" charset="0"/>
              </a:rPr>
            </a:br>
            <a:br>
              <a:rPr lang="en-US" sz="1400" b="0" i="0" kern="1200" cap="none" dirty="0">
                <a:solidFill>
                  <a:schemeClr val="tx1"/>
                </a:solidFill>
                <a:latin typeface="+mj-lt"/>
                <a:ea typeface="+mn-ea"/>
                <a:cs typeface="Arial" charset="0"/>
              </a:rPr>
            </a:br>
            <a:r>
              <a:rPr lang="en-US" sz="1400" b="0" i="0" kern="1200" cap="none" dirty="0">
                <a:solidFill>
                  <a:schemeClr val="tx1"/>
                </a:solidFill>
                <a:latin typeface="+mj-lt"/>
                <a:ea typeface="+mn-ea"/>
                <a:cs typeface="Arial" charset="0"/>
              </a:rPr>
              <a:t>Miami</a:t>
            </a:r>
            <a:br>
              <a:rPr lang="en-US" sz="1400" b="0" i="0" kern="1200" cap="none" dirty="0">
                <a:solidFill>
                  <a:schemeClr val="tx1"/>
                </a:solidFill>
                <a:latin typeface="+mj-lt"/>
                <a:ea typeface="+mn-ea"/>
                <a:cs typeface="Arial" charset="0"/>
              </a:rPr>
            </a:br>
            <a:r>
              <a:rPr lang="en-US" sz="1400" b="0" i="0" kern="1200" cap="none" dirty="0">
                <a:solidFill>
                  <a:schemeClr val="tx1"/>
                </a:solidFill>
                <a:latin typeface="+mj-lt"/>
                <a:ea typeface="+mn-ea"/>
                <a:cs typeface="Arial" charset="0"/>
              </a:rPr>
              <a:t>Munich</a:t>
            </a:r>
            <a:br>
              <a:rPr lang="en-US" sz="1400" b="0" i="0" kern="1200" cap="none" dirty="0">
                <a:solidFill>
                  <a:schemeClr val="tx1"/>
                </a:solidFill>
                <a:latin typeface="+mj-lt"/>
                <a:ea typeface="+mn-ea"/>
                <a:cs typeface="Arial" charset="0"/>
              </a:rPr>
            </a:br>
            <a:r>
              <a:rPr lang="en-US" sz="1400" b="0" i="0" kern="1200" cap="none" dirty="0">
                <a:solidFill>
                  <a:schemeClr val="tx1"/>
                </a:solidFill>
                <a:latin typeface="+mj-lt"/>
                <a:ea typeface="+mn-ea"/>
                <a:cs typeface="Arial" charset="0"/>
              </a:rPr>
              <a:t>New York</a:t>
            </a:r>
          </a:p>
          <a:p>
            <a:pPr marL="0" marR="0" indent="0" algn="l" defTabSz="1219170" rtl="0" eaLnBrk="1" fontAlgn="auto" latinLnBrk="0" hangingPunct="1">
              <a:lnSpc>
                <a:spcPct val="100000"/>
              </a:lnSpc>
              <a:spcBef>
                <a:spcPts val="0"/>
              </a:spcBef>
              <a:spcAft>
                <a:spcPts val="100"/>
              </a:spcAft>
              <a:buClrTx/>
              <a:buSzTx/>
              <a:buFontTx/>
              <a:buNone/>
              <a:tabLst/>
              <a:defRPr/>
            </a:pPr>
            <a:r>
              <a:rPr lang="en-US" sz="1400" b="0" i="0" kern="1200" cap="none" dirty="0">
                <a:solidFill>
                  <a:schemeClr val="tx1"/>
                </a:solidFill>
                <a:latin typeface="+mj-lt"/>
                <a:ea typeface="+mn-ea"/>
                <a:cs typeface="Arial" charset="0"/>
              </a:rPr>
              <a:t>Orange County</a:t>
            </a:r>
          </a:p>
          <a:p>
            <a:pPr marL="0" marR="0" indent="0" algn="l" defTabSz="1219170" rtl="0" eaLnBrk="1" fontAlgn="auto" latinLnBrk="0" hangingPunct="1">
              <a:lnSpc>
                <a:spcPct val="100000"/>
              </a:lnSpc>
              <a:spcBef>
                <a:spcPts val="0"/>
              </a:spcBef>
              <a:spcAft>
                <a:spcPts val="100"/>
              </a:spcAft>
              <a:buClrTx/>
              <a:buSzTx/>
              <a:buFontTx/>
              <a:buNone/>
              <a:tabLst/>
              <a:defRPr/>
            </a:pPr>
            <a:r>
              <a:rPr lang="en-US" sz="1400" b="0" i="0" kern="1200" cap="none" dirty="0">
                <a:solidFill>
                  <a:schemeClr val="tx1"/>
                </a:solidFill>
                <a:latin typeface="+mj-lt"/>
                <a:ea typeface="+mn-ea"/>
                <a:cs typeface="Arial" charset="0"/>
              </a:rPr>
              <a:t>Paris </a:t>
            </a:r>
          </a:p>
          <a:p>
            <a:pPr marL="0" marR="0" indent="0" algn="l" defTabSz="1219170" rtl="0" eaLnBrk="1" fontAlgn="auto" latinLnBrk="0" hangingPunct="1">
              <a:lnSpc>
                <a:spcPct val="100000"/>
              </a:lnSpc>
              <a:spcBef>
                <a:spcPts val="0"/>
              </a:spcBef>
              <a:spcAft>
                <a:spcPts val="100"/>
              </a:spcAft>
              <a:buClrTx/>
              <a:buSzTx/>
              <a:buFontTx/>
              <a:buNone/>
              <a:tabLst/>
              <a:defRPr/>
            </a:pPr>
            <a:r>
              <a:rPr lang="en-US" sz="1400" b="0" i="0" kern="1200" cap="none" dirty="0">
                <a:solidFill>
                  <a:schemeClr val="tx1"/>
                </a:solidFill>
                <a:latin typeface="+mj-lt"/>
                <a:ea typeface="+mn-ea"/>
                <a:cs typeface="Arial" charset="0"/>
              </a:rPr>
              <a:t>Philadelphia</a:t>
            </a:r>
          </a:p>
          <a:p>
            <a:pPr marL="0" marR="0" indent="0" algn="l" defTabSz="1219170" rtl="0" eaLnBrk="1" fontAlgn="auto" latinLnBrk="0" hangingPunct="1">
              <a:lnSpc>
                <a:spcPct val="100000"/>
              </a:lnSpc>
              <a:spcBef>
                <a:spcPts val="0"/>
              </a:spcBef>
              <a:spcAft>
                <a:spcPts val="100"/>
              </a:spcAft>
              <a:buClrTx/>
              <a:buSzTx/>
              <a:buFontTx/>
              <a:buNone/>
              <a:tabLst/>
              <a:defRPr/>
            </a:pPr>
            <a:r>
              <a:rPr lang="en-US" sz="1400" b="0" i="0" kern="1200" cap="none" dirty="0">
                <a:solidFill>
                  <a:schemeClr val="tx1"/>
                </a:solidFill>
                <a:latin typeface="+mj-lt"/>
                <a:ea typeface="+mn-ea"/>
                <a:cs typeface="Arial" charset="0"/>
              </a:rPr>
              <a:t>Pittsburgh</a:t>
            </a:r>
          </a:p>
          <a:p>
            <a:pPr marL="0" marR="0" indent="0" algn="l" defTabSz="1219170" rtl="0" eaLnBrk="1" fontAlgn="auto" latinLnBrk="0" hangingPunct="1">
              <a:lnSpc>
                <a:spcPct val="100000"/>
              </a:lnSpc>
              <a:spcBef>
                <a:spcPts val="0"/>
              </a:spcBef>
              <a:spcAft>
                <a:spcPts val="100"/>
              </a:spcAft>
              <a:buClrTx/>
              <a:buSzTx/>
              <a:buFontTx/>
              <a:buNone/>
              <a:tabLst/>
              <a:defRPr/>
            </a:pPr>
            <a:r>
              <a:rPr lang="en-US" sz="1400" b="0" i="0" kern="1200" cap="none" dirty="0">
                <a:solidFill>
                  <a:schemeClr val="tx1"/>
                </a:solidFill>
                <a:latin typeface="+mj-lt"/>
                <a:ea typeface="+mn-ea"/>
                <a:cs typeface="Arial" charset="0"/>
              </a:rPr>
              <a:t>Princeton</a:t>
            </a:r>
          </a:p>
          <a:p>
            <a:pPr marL="0" marR="0" indent="0" algn="l" defTabSz="1219170" rtl="0" eaLnBrk="1" fontAlgn="auto" latinLnBrk="0" hangingPunct="1">
              <a:lnSpc>
                <a:spcPct val="100000"/>
              </a:lnSpc>
              <a:spcBef>
                <a:spcPts val="0"/>
              </a:spcBef>
              <a:spcAft>
                <a:spcPts val="100"/>
              </a:spcAft>
              <a:buClrTx/>
              <a:buSzTx/>
              <a:buFontTx/>
              <a:buNone/>
              <a:tabLst/>
              <a:defRPr/>
            </a:pPr>
            <a:r>
              <a:rPr lang="en-US" sz="1400" b="0" i="0" kern="1200" cap="none" dirty="0">
                <a:solidFill>
                  <a:schemeClr val="tx1"/>
                </a:solidFill>
                <a:latin typeface="+mj-lt"/>
                <a:ea typeface="+mn-ea"/>
                <a:cs typeface="Arial" charset="0"/>
              </a:rPr>
              <a:t>San Francisco</a:t>
            </a:r>
          </a:p>
          <a:p>
            <a:pPr marL="0" marR="0" indent="0" algn="l" defTabSz="1219170" rtl="0" eaLnBrk="1" fontAlgn="auto" latinLnBrk="0" hangingPunct="1">
              <a:lnSpc>
                <a:spcPct val="100000"/>
              </a:lnSpc>
              <a:spcBef>
                <a:spcPts val="0"/>
              </a:spcBef>
              <a:spcAft>
                <a:spcPts val="100"/>
              </a:spcAft>
              <a:buClrTx/>
              <a:buSzTx/>
              <a:buFontTx/>
              <a:buNone/>
              <a:tabLst/>
              <a:defRPr/>
            </a:pPr>
            <a:r>
              <a:rPr lang="en-US" sz="1400" dirty="0">
                <a:latin typeface="+mj-lt"/>
              </a:rPr>
              <a:t>Seattle</a:t>
            </a:r>
            <a:endParaRPr lang="en-US" sz="1400" b="0" i="0" kern="1200" cap="none" dirty="0">
              <a:solidFill>
                <a:schemeClr val="tx1"/>
              </a:solidFill>
              <a:latin typeface="+mj-lt"/>
              <a:ea typeface="+mn-ea"/>
              <a:cs typeface="Arial" charset="0"/>
            </a:endParaRPr>
          </a:p>
          <a:p>
            <a:pPr marL="0" marR="0" indent="0" algn="l" defTabSz="1219170" rtl="0" eaLnBrk="1" fontAlgn="auto" latinLnBrk="0" hangingPunct="1">
              <a:lnSpc>
                <a:spcPct val="100000"/>
              </a:lnSpc>
              <a:spcBef>
                <a:spcPts val="0"/>
              </a:spcBef>
              <a:spcAft>
                <a:spcPts val="100"/>
              </a:spcAft>
              <a:buClrTx/>
              <a:buSzTx/>
              <a:buFontTx/>
              <a:buNone/>
              <a:tabLst/>
              <a:defRPr/>
            </a:pPr>
            <a:r>
              <a:rPr lang="en-US" sz="1400" b="0" i="0" kern="1200" cap="none" dirty="0">
                <a:solidFill>
                  <a:schemeClr val="tx1"/>
                </a:solidFill>
                <a:latin typeface="+mj-lt"/>
                <a:ea typeface="+mn-ea"/>
                <a:cs typeface="Arial" charset="0"/>
              </a:rPr>
              <a:t>Shanghai</a:t>
            </a:r>
            <a:br>
              <a:rPr lang="en-US" sz="1400" b="0" i="0" kern="1200" cap="none" dirty="0">
                <a:solidFill>
                  <a:schemeClr val="tx1"/>
                </a:solidFill>
                <a:latin typeface="+mj-lt"/>
                <a:ea typeface="+mn-ea"/>
                <a:cs typeface="Arial" charset="0"/>
              </a:rPr>
            </a:br>
            <a:r>
              <a:rPr lang="en-US" sz="1400" b="0" i="0" kern="1200" cap="none" dirty="0">
                <a:solidFill>
                  <a:schemeClr val="tx1"/>
                </a:solidFill>
                <a:latin typeface="+mj-lt"/>
                <a:ea typeface="+mn-ea"/>
                <a:cs typeface="Arial" charset="0"/>
              </a:rPr>
              <a:t>Silicon Valley</a:t>
            </a:r>
          </a:p>
          <a:p>
            <a:pPr marL="0" marR="0" indent="0" algn="l" defTabSz="1219170" rtl="0" eaLnBrk="1" fontAlgn="auto" latinLnBrk="0" hangingPunct="1">
              <a:lnSpc>
                <a:spcPct val="100000"/>
              </a:lnSpc>
              <a:spcBef>
                <a:spcPts val="0"/>
              </a:spcBef>
              <a:spcAft>
                <a:spcPts val="100"/>
              </a:spcAft>
              <a:buClrTx/>
              <a:buSzTx/>
              <a:buFontTx/>
              <a:buNone/>
              <a:tabLst/>
              <a:defRPr/>
            </a:pPr>
            <a:r>
              <a:rPr lang="en-US" sz="1400" b="0" i="0" kern="1200" cap="none" dirty="0">
                <a:solidFill>
                  <a:schemeClr val="tx1"/>
                </a:solidFill>
                <a:latin typeface="+mj-lt"/>
                <a:ea typeface="+mn-ea"/>
                <a:cs typeface="Arial" charset="0"/>
              </a:rPr>
              <a:t>Singapore</a:t>
            </a:r>
          </a:p>
          <a:p>
            <a:pPr marL="0" marR="0" indent="0" algn="l" defTabSz="1219170" rtl="0" eaLnBrk="1" fontAlgn="auto" latinLnBrk="0" hangingPunct="1">
              <a:lnSpc>
                <a:spcPct val="100000"/>
              </a:lnSpc>
              <a:spcBef>
                <a:spcPts val="0"/>
              </a:spcBef>
              <a:spcAft>
                <a:spcPts val="100"/>
              </a:spcAft>
              <a:buClrTx/>
              <a:buSzTx/>
              <a:buFontTx/>
              <a:buNone/>
              <a:tabLst/>
              <a:defRPr/>
            </a:pPr>
            <a:r>
              <a:rPr lang="en-US" sz="1400" b="0" i="0" kern="1200" cap="none" dirty="0">
                <a:solidFill>
                  <a:schemeClr val="tx1"/>
                </a:solidFill>
                <a:latin typeface="+mj-lt"/>
                <a:ea typeface="+mn-ea"/>
                <a:cs typeface="Arial" charset="0"/>
              </a:rPr>
              <a:t>Tokyo</a:t>
            </a:r>
          </a:p>
          <a:p>
            <a:pPr marL="0" marR="0" indent="0" algn="l" defTabSz="1219170" rtl="0" eaLnBrk="1" fontAlgn="auto" latinLnBrk="0" hangingPunct="1">
              <a:lnSpc>
                <a:spcPct val="100000"/>
              </a:lnSpc>
              <a:spcBef>
                <a:spcPts val="0"/>
              </a:spcBef>
              <a:spcAft>
                <a:spcPts val="100"/>
              </a:spcAft>
              <a:buClrTx/>
              <a:buSzTx/>
              <a:buFontTx/>
              <a:buNone/>
              <a:tabLst/>
              <a:defRPr/>
            </a:pPr>
            <a:r>
              <a:rPr lang="en-US" sz="1400" b="0" i="0" kern="1200" cap="none" dirty="0">
                <a:solidFill>
                  <a:schemeClr val="tx1"/>
                </a:solidFill>
                <a:latin typeface="+mj-lt"/>
                <a:ea typeface="+mn-ea"/>
                <a:cs typeface="Arial" charset="0"/>
              </a:rPr>
              <a:t>Washington, DC</a:t>
            </a:r>
          </a:p>
          <a:p>
            <a:pPr marL="0" marR="0" indent="0" algn="l" defTabSz="1219170" rtl="0" eaLnBrk="1" fontAlgn="auto" latinLnBrk="0" hangingPunct="1">
              <a:lnSpc>
                <a:spcPct val="100000"/>
              </a:lnSpc>
              <a:spcBef>
                <a:spcPts val="0"/>
              </a:spcBef>
              <a:spcAft>
                <a:spcPts val="100"/>
              </a:spcAft>
              <a:buClrTx/>
              <a:buSzTx/>
              <a:buFontTx/>
              <a:buNone/>
              <a:tabLst/>
              <a:defRPr/>
            </a:pPr>
            <a:r>
              <a:rPr lang="en-US" sz="1400" b="0" i="0" kern="1200" cap="none" dirty="0">
                <a:solidFill>
                  <a:schemeClr val="tx1"/>
                </a:solidFill>
                <a:latin typeface="+mj-lt"/>
                <a:ea typeface="+mn-ea"/>
                <a:cs typeface="Arial" charset="0"/>
              </a:rPr>
              <a:t>Wilmington</a:t>
            </a:r>
          </a:p>
        </p:txBody>
      </p:sp>
      <p:pic>
        <p:nvPicPr>
          <p:cNvPr id="11" name="Picture 10">
            <a:extLst>
              <a:ext uri="{FF2B5EF4-FFF2-40B4-BE49-F238E27FC236}">
                <a16:creationId xmlns:a16="http://schemas.microsoft.com/office/drawing/2014/main" id="{D53585B8-9566-4469-0003-CAF9B9B5D2BA}"/>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3559627" y="855542"/>
            <a:ext cx="8184965" cy="4753767"/>
          </a:xfrm>
          <a:prstGeom prst="rect">
            <a:avLst/>
          </a:prstGeom>
        </p:spPr>
      </p:pic>
    </p:spTree>
    <p:extLst>
      <p:ext uri="{BB962C8B-B14F-4D97-AF65-F5344CB8AC3E}">
        <p14:creationId xmlns:p14="http://schemas.microsoft.com/office/powerpoint/2010/main" val="396728040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olor Palette Referenc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457346" y="6309360"/>
            <a:ext cx="484716" cy="365760"/>
          </a:xfrm>
        </p:spPr>
        <p:txBody>
          <a:bodyPr/>
          <a:lstStyle>
            <a:lvl1pPr>
              <a:defRPr>
                <a:latin typeface="+mj-lt"/>
              </a:defRPr>
            </a:lvl1pPr>
          </a:lstStyle>
          <a:p>
            <a:pPr>
              <a:defRPr/>
            </a:pPr>
            <a:fld id="{239FF972-6058-4859-ADE8-D70EEBA9A665}" type="slidenum">
              <a:rPr lang="en-US" smtClean="0"/>
              <a:pPr>
                <a:defRPr/>
              </a:pPr>
              <a:t>‹#›</a:t>
            </a:fld>
            <a:endParaRPr lang="en-US" dirty="0"/>
          </a:p>
        </p:txBody>
      </p:sp>
      <p:sp>
        <p:nvSpPr>
          <p:cNvPr id="5" name="Title 1"/>
          <p:cNvSpPr>
            <a:spLocks noGrp="1"/>
          </p:cNvSpPr>
          <p:nvPr userDrawn="1">
            <p:ph type="title"/>
          </p:nvPr>
        </p:nvSpPr>
        <p:spPr>
          <a:xfrm>
            <a:off x="487680" y="303333"/>
            <a:ext cx="11211137" cy="1005840"/>
          </a:xfrm>
        </p:spPr>
        <p:txBody>
          <a:bodyPr/>
          <a:lstStyle>
            <a:lvl1pPr>
              <a:defRPr>
                <a:latin typeface="+mj-lt"/>
              </a:defRPr>
            </a:lvl1pPr>
          </a:lstStyle>
          <a:p>
            <a:r>
              <a:rPr lang="en-US" dirty="0"/>
              <a:t>Click to edit Master title style</a:t>
            </a:r>
          </a:p>
        </p:txBody>
      </p:sp>
      <p:sp>
        <p:nvSpPr>
          <p:cNvPr id="7" name="Slide Number Placeholder 3"/>
          <p:cNvSpPr txBox="1">
            <a:spLocks/>
          </p:cNvSpPr>
          <p:nvPr userDrawn="1"/>
        </p:nvSpPr>
        <p:spPr bwMode="gray">
          <a:xfrm>
            <a:off x="11214102" y="6309360"/>
            <a:ext cx="484716" cy="365760"/>
          </a:xfrm>
          <a:prstGeom prst="rect">
            <a:avLst/>
          </a:prstGeom>
        </p:spPr>
        <p:txBody>
          <a:bodyPr vert="horz" lIns="0" tIns="0" rIns="0" bIns="24384" rtlCol="0" anchor="ctr">
            <a:normAutofit/>
          </a:bodyP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chemeClr val="bg1"/>
              </a:solidFill>
              <a:effectLst/>
              <a:uLnTx/>
              <a:uFillTx/>
              <a:latin typeface="+mj-lt"/>
              <a:ea typeface="+mn-ea"/>
              <a:cs typeface="Arial" charset="0"/>
            </a:endParaRPr>
          </a:p>
        </p:txBody>
      </p:sp>
      <p:grpSp>
        <p:nvGrpSpPr>
          <p:cNvPr id="6" name="Group 5"/>
          <p:cNvGrpSpPr/>
          <p:nvPr userDrawn="1"/>
        </p:nvGrpSpPr>
        <p:grpSpPr>
          <a:xfrm>
            <a:off x="482600" y="1518459"/>
            <a:ext cx="11221721" cy="4318999"/>
            <a:chOff x="361949" y="1314853"/>
            <a:chExt cx="8416291" cy="3063240"/>
          </a:xfrm>
        </p:grpSpPr>
        <p:sp>
          <p:nvSpPr>
            <p:cNvPr id="22" name="Oval 21"/>
            <p:cNvSpPr>
              <a:spLocks noChangeAspect="1"/>
            </p:cNvSpPr>
            <p:nvPr userDrawn="1"/>
          </p:nvSpPr>
          <p:spPr bwMode="gray">
            <a:xfrm>
              <a:off x="361950" y="3097933"/>
              <a:ext cx="1371600" cy="1280160"/>
            </a:xfrm>
            <a:prstGeom prst="ellipse">
              <a:avLst/>
            </a:prstGeom>
            <a:solidFill>
              <a:srgbClr val="4F3996"/>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spcAft>
                  <a:spcPts val="400"/>
                </a:spcAft>
              </a:pPr>
              <a:r>
                <a:rPr lang="en-US" sz="1600" b="1" dirty="0">
                  <a:solidFill>
                    <a:schemeClr val="bg1"/>
                  </a:solidFill>
                  <a:latin typeface="+mj-lt"/>
                </a:rPr>
                <a:t>Purple</a:t>
              </a:r>
            </a:p>
            <a:p>
              <a:pPr algn="ctr"/>
              <a:r>
                <a:rPr lang="en-US" sz="1600" dirty="0">
                  <a:solidFill>
                    <a:schemeClr val="bg1"/>
                  </a:solidFill>
                  <a:latin typeface="+mj-lt"/>
                </a:rPr>
                <a:t>R 79</a:t>
              </a:r>
            </a:p>
            <a:p>
              <a:pPr algn="ctr"/>
              <a:r>
                <a:rPr lang="en-US" sz="1600" dirty="0">
                  <a:solidFill>
                    <a:schemeClr val="bg1"/>
                  </a:solidFill>
                  <a:latin typeface="+mj-lt"/>
                </a:rPr>
                <a:t>G 57</a:t>
              </a:r>
            </a:p>
            <a:p>
              <a:pPr algn="ctr"/>
              <a:r>
                <a:rPr lang="en-US" sz="1600" dirty="0">
                  <a:solidFill>
                    <a:schemeClr val="bg1"/>
                  </a:solidFill>
                  <a:latin typeface="+mj-lt"/>
                </a:rPr>
                <a:t>B 150</a:t>
              </a:r>
            </a:p>
          </p:txBody>
        </p:sp>
        <p:sp>
          <p:nvSpPr>
            <p:cNvPr id="23" name="Oval 22"/>
            <p:cNvSpPr>
              <a:spLocks noChangeAspect="1"/>
            </p:cNvSpPr>
            <p:nvPr userDrawn="1"/>
          </p:nvSpPr>
          <p:spPr bwMode="gray">
            <a:xfrm>
              <a:off x="361950" y="1554883"/>
              <a:ext cx="1371600" cy="1280160"/>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spcAft>
                  <a:spcPts val="400"/>
                </a:spcAft>
              </a:pPr>
              <a:r>
                <a:rPr lang="en-US" sz="1600" b="1" dirty="0">
                  <a:solidFill>
                    <a:schemeClr val="bg1"/>
                  </a:solidFill>
                  <a:latin typeface="+mj-lt"/>
                </a:rPr>
                <a:t>Black</a:t>
              </a:r>
            </a:p>
            <a:p>
              <a:pPr algn="ctr"/>
              <a:r>
                <a:rPr lang="en-US" sz="1600" dirty="0">
                  <a:solidFill>
                    <a:schemeClr val="bg1"/>
                  </a:solidFill>
                  <a:latin typeface="+mj-lt"/>
                </a:rPr>
                <a:t>R 0</a:t>
              </a:r>
            </a:p>
            <a:p>
              <a:pPr algn="ctr"/>
              <a:r>
                <a:rPr lang="en-US" sz="1600" dirty="0">
                  <a:solidFill>
                    <a:schemeClr val="bg1"/>
                  </a:solidFill>
                  <a:latin typeface="+mj-lt"/>
                </a:rPr>
                <a:t>G 0</a:t>
              </a:r>
            </a:p>
            <a:p>
              <a:pPr algn="ctr"/>
              <a:r>
                <a:rPr lang="en-US" sz="1600" dirty="0">
                  <a:solidFill>
                    <a:schemeClr val="bg1"/>
                  </a:solidFill>
                  <a:latin typeface="+mj-lt"/>
                </a:rPr>
                <a:t>B 0</a:t>
              </a:r>
            </a:p>
          </p:txBody>
        </p:sp>
        <p:sp>
          <p:nvSpPr>
            <p:cNvPr id="24" name="Oval 23"/>
            <p:cNvSpPr>
              <a:spLocks noChangeAspect="1"/>
            </p:cNvSpPr>
            <p:nvPr userDrawn="1"/>
          </p:nvSpPr>
          <p:spPr bwMode="gray">
            <a:xfrm>
              <a:off x="3884295" y="1554883"/>
              <a:ext cx="1371600" cy="1280160"/>
            </a:xfrm>
            <a:prstGeom prst="ellipse">
              <a:avLst/>
            </a:prstGeom>
            <a:solidFill>
              <a:srgbClr val="464646"/>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spcAft>
                  <a:spcPts val="400"/>
                </a:spcAft>
              </a:pPr>
              <a:r>
                <a:rPr lang="en-US" sz="1600" b="1" dirty="0">
                  <a:solidFill>
                    <a:schemeClr val="bg1"/>
                  </a:solidFill>
                  <a:latin typeface="+mj-lt"/>
                </a:rPr>
                <a:t>Dark Gray</a:t>
              </a:r>
            </a:p>
            <a:p>
              <a:pPr algn="ctr"/>
              <a:r>
                <a:rPr lang="en-US" sz="1600" dirty="0">
                  <a:solidFill>
                    <a:schemeClr val="bg1"/>
                  </a:solidFill>
                  <a:latin typeface="+mj-lt"/>
                </a:rPr>
                <a:t>R 70</a:t>
              </a:r>
            </a:p>
            <a:p>
              <a:pPr algn="ctr"/>
              <a:r>
                <a:rPr lang="en-US" sz="1600" dirty="0">
                  <a:solidFill>
                    <a:schemeClr val="bg1"/>
                  </a:solidFill>
                  <a:latin typeface="+mj-lt"/>
                </a:rPr>
                <a:t>G 70</a:t>
              </a:r>
            </a:p>
            <a:p>
              <a:pPr algn="ctr"/>
              <a:r>
                <a:rPr lang="en-US" sz="1600" dirty="0">
                  <a:solidFill>
                    <a:schemeClr val="bg1"/>
                  </a:solidFill>
                  <a:latin typeface="+mj-lt"/>
                </a:rPr>
                <a:t>B 70</a:t>
              </a:r>
            </a:p>
          </p:txBody>
        </p:sp>
        <p:sp>
          <p:nvSpPr>
            <p:cNvPr id="25" name="Oval 24"/>
            <p:cNvSpPr>
              <a:spLocks noChangeAspect="1"/>
            </p:cNvSpPr>
            <p:nvPr userDrawn="1"/>
          </p:nvSpPr>
          <p:spPr bwMode="gray">
            <a:xfrm>
              <a:off x="1770888" y="3097933"/>
              <a:ext cx="1371600" cy="128016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spcAft>
                  <a:spcPts val="400"/>
                </a:spcAft>
              </a:pPr>
              <a:r>
                <a:rPr lang="en-US" sz="1600" b="1" dirty="0">
                  <a:solidFill>
                    <a:schemeClr val="tx1"/>
                  </a:solidFill>
                  <a:latin typeface="+mj-lt"/>
                </a:rPr>
                <a:t>Blue</a:t>
              </a:r>
            </a:p>
            <a:p>
              <a:pPr algn="ctr"/>
              <a:r>
                <a:rPr lang="en-US" sz="1600" dirty="0">
                  <a:solidFill>
                    <a:schemeClr val="tx1"/>
                  </a:solidFill>
                  <a:latin typeface="+mj-lt"/>
                </a:rPr>
                <a:t>R 0</a:t>
              </a:r>
            </a:p>
            <a:p>
              <a:pPr algn="ctr"/>
              <a:r>
                <a:rPr lang="en-US" sz="1600" dirty="0">
                  <a:solidFill>
                    <a:schemeClr val="tx1"/>
                  </a:solidFill>
                  <a:latin typeface="+mj-lt"/>
                </a:rPr>
                <a:t>G 176</a:t>
              </a:r>
            </a:p>
            <a:p>
              <a:pPr algn="ctr"/>
              <a:r>
                <a:rPr lang="en-US" sz="1600" dirty="0">
                  <a:solidFill>
                    <a:schemeClr val="tx1"/>
                  </a:solidFill>
                  <a:latin typeface="+mj-lt"/>
                </a:rPr>
                <a:t>B 240</a:t>
              </a:r>
            </a:p>
          </p:txBody>
        </p:sp>
        <p:sp>
          <p:nvSpPr>
            <p:cNvPr id="26" name="Oval 25"/>
            <p:cNvSpPr>
              <a:spLocks noChangeAspect="1"/>
            </p:cNvSpPr>
            <p:nvPr userDrawn="1"/>
          </p:nvSpPr>
          <p:spPr bwMode="gray">
            <a:xfrm>
              <a:off x="1770888" y="1554883"/>
              <a:ext cx="1371600" cy="1280160"/>
            </a:xfrm>
            <a:prstGeom prst="ellipse">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spcAft>
                  <a:spcPts val="400"/>
                </a:spcAft>
              </a:pPr>
              <a:r>
                <a:rPr lang="en-US" sz="1600" b="1" dirty="0">
                  <a:solidFill>
                    <a:schemeClr val="tx1"/>
                  </a:solidFill>
                  <a:latin typeface="+mj-lt"/>
                </a:rPr>
                <a:t>White</a:t>
              </a:r>
            </a:p>
            <a:p>
              <a:pPr algn="ctr"/>
              <a:r>
                <a:rPr lang="en-US" sz="1600" dirty="0">
                  <a:solidFill>
                    <a:schemeClr val="tx1"/>
                  </a:solidFill>
                  <a:latin typeface="+mj-lt"/>
                </a:rPr>
                <a:t>R 255</a:t>
              </a:r>
            </a:p>
            <a:p>
              <a:pPr algn="ctr"/>
              <a:r>
                <a:rPr lang="en-US" sz="1600" dirty="0">
                  <a:solidFill>
                    <a:schemeClr val="tx1"/>
                  </a:solidFill>
                  <a:latin typeface="+mj-lt"/>
                </a:rPr>
                <a:t>G 255</a:t>
              </a:r>
            </a:p>
            <a:p>
              <a:pPr algn="ctr"/>
              <a:r>
                <a:rPr lang="en-US" sz="1600" dirty="0">
                  <a:solidFill>
                    <a:schemeClr val="tx1"/>
                  </a:solidFill>
                  <a:latin typeface="+mj-lt"/>
                </a:rPr>
                <a:t>B 255</a:t>
              </a:r>
            </a:p>
          </p:txBody>
        </p:sp>
        <p:sp>
          <p:nvSpPr>
            <p:cNvPr id="27" name="Oval 26"/>
            <p:cNvSpPr>
              <a:spLocks noChangeAspect="1"/>
            </p:cNvSpPr>
            <p:nvPr userDrawn="1"/>
          </p:nvSpPr>
          <p:spPr bwMode="gray">
            <a:xfrm>
              <a:off x="3179826" y="3097933"/>
              <a:ext cx="1371600" cy="1280160"/>
            </a:xfrm>
            <a:prstGeom prst="ellipse">
              <a:avLst/>
            </a:prstGeom>
            <a:solidFill>
              <a:srgbClr val="007836"/>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spcAft>
                  <a:spcPts val="400"/>
                </a:spcAft>
              </a:pPr>
              <a:r>
                <a:rPr lang="en-US" sz="1600" b="1" dirty="0">
                  <a:solidFill>
                    <a:schemeClr val="bg1"/>
                  </a:solidFill>
                  <a:latin typeface="+mj-lt"/>
                </a:rPr>
                <a:t>Dark Green</a:t>
              </a:r>
            </a:p>
            <a:p>
              <a:pPr algn="ctr"/>
              <a:r>
                <a:rPr lang="en-US" sz="1600" dirty="0">
                  <a:solidFill>
                    <a:schemeClr val="bg1"/>
                  </a:solidFill>
                  <a:latin typeface="+mj-lt"/>
                </a:rPr>
                <a:t>R 0</a:t>
              </a:r>
            </a:p>
            <a:p>
              <a:pPr algn="ctr"/>
              <a:r>
                <a:rPr lang="en-US" sz="1600" dirty="0">
                  <a:solidFill>
                    <a:schemeClr val="bg1"/>
                  </a:solidFill>
                  <a:latin typeface="+mj-lt"/>
                </a:rPr>
                <a:t>G 120</a:t>
              </a:r>
            </a:p>
            <a:p>
              <a:pPr algn="ctr"/>
              <a:r>
                <a:rPr lang="en-US" sz="1600" dirty="0">
                  <a:solidFill>
                    <a:schemeClr val="bg1"/>
                  </a:solidFill>
                  <a:latin typeface="+mj-lt"/>
                </a:rPr>
                <a:t>B 54</a:t>
              </a:r>
            </a:p>
          </p:txBody>
        </p:sp>
        <p:sp>
          <p:nvSpPr>
            <p:cNvPr id="28" name="Oval 27"/>
            <p:cNvSpPr>
              <a:spLocks noChangeAspect="1"/>
            </p:cNvSpPr>
            <p:nvPr userDrawn="1"/>
          </p:nvSpPr>
          <p:spPr bwMode="gray">
            <a:xfrm>
              <a:off x="4588764" y="3097933"/>
              <a:ext cx="1371600" cy="1280160"/>
            </a:xfrm>
            <a:prstGeom prst="ellipse">
              <a:avLst/>
            </a:prstGeom>
            <a:solidFill>
              <a:srgbClr val="79D92F"/>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spcAft>
                  <a:spcPts val="400"/>
                </a:spcAft>
              </a:pPr>
              <a:r>
                <a:rPr lang="en-US" sz="1600" b="1" dirty="0">
                  <a:solidFill>
                    <a:schemeClr val="tx1"/>
                  </a:solidFill>
                  <a:latin typeface="+mj-lt"/>
                </a:rPr>
                <a:t>Light Green</a:t>
              </a:r>
            </a:p>
            <a:p>
              <a:pPr algn="ctr"/>
              <a:r>
                <a:rPr lang="en-US" sz="1600" dirty="0">
                  <a:solidFill>
                    <a:schemeClr val="tx1"/>
                  </a:solidFill>
                  <a:latin typeface="+mj-lt"/>
                </a:rPr>
                <a:t>R 121</a:t>
              </a:r>
            </a:p>
            <a:p>
              <a:pPr algn="ctr"/>
              <a:r>
                <a:rPr lang="en-US" sz="1600" dirty="0">
                  <a:solidFill>
                    <a:schemeClr val="tx1"/>
                  </a:solidFill>
                  <a:latin typeface="+mj-lt"/>
                </a:rPr>
                <a:t>G 217</a:t>
              </a:r>
            </a:p>
            <a:p>
              <a:pPr algn="ctr"/>
              <a:r>
                <a:rPr lang="en-US" sz="1600" dirty="0">
                  <a:solidFill>
                    <a:schemeClr val="tx1"/>
                  </a:solidFill>
                  <a:latin typeface="+mj-lt"/>
                </a:rPr>
                <a:t>B 47</a:t>
              </a:r>
            </a:p>
          </p:txBody>
        </p:sp>
        <p:sp>
          <p:nvSpPr>
            <p:cNvPr id="29" name="Oval 28"/>
            <p:cNvSpPr>
              <a:spLocks noChangeAspect="1"/>
            </p:cNvSpPr>
            <p:nvPr userDrawn="1"/>
          </p:nvSpPr>
          <p:spPr bwMode="gray">
            <a:xfrm>
              <a:off x="5997702" y="3097933"/>
              <a:ext cx="1371600" cy="1280160"/>
            </a:xfrm>
            <a:prstGeom prst="ellipse">
              <a:avLst/>
            </a:prstGeom>
            <a:solidFill>
              <a:srgbClr val="FF8B2A"/>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spcAft>
                  <a:spcPts val="400"/>
                </a:spcAft>
              </a:pPr>
              <a:r>
                <a:rPr lang="en-US" sz="1600" b="1" dirty="0">
                  <a:solidFill>
                    <a:schemeClr val="tx1"/>
                  </a:solidFill>
                  <a:latin typeface="+mj-lt"/>
                </a:rPr>
                <a:t>Orange</a:t>
              </a:r>
            </a:p>
            <a:p>
              <a:pPr algn="ctr"/>
              <a:r>
                <a:rPr lang="en-US" sz="1600" dirty="0">
                  <a:solidFill>
                    <a:schemeClr val="tx1"/>
                  </a:solidFill>
                  <a:latin typeface="+mj-lt"/>
                </a:rPr>
                <a:t>R 255</a:t>
              </a:r>
            </a:p>
            <a:p>
              <a:pPr algn="ctr"/>
              <a:r>
                <a:rPr lang="en-US" sz="1600" dirty="0">
                  <a:solidFill>
                    <a:schemeClr val="tx1"/>
                  </a:solidFill>
                  <a:latin typeface="+mj-lt"/>
                </a:rPr>
                <a:t>G 139</a:t>
              </a:r>
            </a:p>
            <a:p>
              <a:pPr algn="ctr"/>
              <a:r>
                <a:rPr lang="en-US" sz="1600" dirty="0">
                  <a:solidFill>
                    <a:schemeClr val="tx1"/>
                  </a:solidFill>
                  <a:latin typeface="+mj-lt"/>
                </a:rPr>
                <a:t>B 42</a:t>
              </a:r>
            </a:p>
          </p:txBody>
        </p:sp>
        <p:sp>
          <p:nvSpPr>
            <p:cNvPr id="30" name="Oval 29"/>
            <p:cNvSpPr>
              <a:spLocks noChangeAspect="1"/>
            </p:cNvSpPr>
            <p:nvPr userDrawn="1"/>
          </p:nvSpPr>
          <p:spPr bwMode="gray">
            <a:xfrm>
              <a:off x="7406640" y="3097933"/>
              <a:ext cx="1371600" cy="1280160"/>
            </a:xfrm>
            <a:prstGeom prst="ellipse">
              <a:avLst/>
            </a:prstGeom>
            <a:solidFill>
              <a:srgbClr val="E6143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spcAft>
                  <a:spcPts val="400"/>
                </a:spcAft>
              </a:pPr>
              <a:r>
                <a:rPr lang="en-US" sz="1600" b="1" dirty="0">
                  <a:solidFill>
                    <a:schemeClr val="bg1"/>
                  </a:solidFill>
                  <a:latin typeface="+mj-lt"/>
                </a:rPr>
                <a:t>Red</a:t>
              </a:r>
            </a:p>
            <a:p>
              <a:pPr algn="ctr"/>
              <a:r>
                <a:rPr lang="en-US" sz="1600" dirty="0">
                  <a:solidFill>
                    <a:schemeClr val="bg1"/>
                  </a:solidFill>
                  <a:latin typeface="+mj-lt"/>
                </a:rPr>
                <a:t>R 230</a:t>
              </a:r>
            </a:p>
            <a:p>
              <a:pPr algn="ctr"/>
              <a:r>
                <a:rPr lang="en-US" sz="1600" dirty="0">
                  <a:solidFill>
                    <a:schemeClr val="bg1"/>
                  </a:solidFill>
                  <a:latin typeface="+mj-lt"/>
                </a:rPr>
                <a:t>G 20</a:t>
              </a:r>
            </a:p>
            <a:p>
              <a:pPr algn="ctr"/>
              <a:r>
                <a:rPr lang="en-US" sz="1600" dirty="0">
                  <a:solidFill>
                    <a:schemeClr val="bg1"/>
                  </a:solidFill>
                  <a:latin typeface="+mj-lt"/>
                </a:rPr>
                <a:t>B 50</a:t>
              </a:r>
            </a:p>
          </p:txBody>
        </p:sp>
        <p:sp>
          <p:nvSpPr>
            <p:cNvPr id="31" name="Oval 30"/>
            <p:cNvSpPr>
              <a:spLocks noChangeAspect="1"/>
            </p:cNvSpPr>
            <p:nvPr userDrawn="1"/>
          </p:nvSpPr>
          <p:spPr bwMode="gray">
            <a:xfrm>
              <a:off x="5293233" y="1554883"/>
              <a:ext cx="1371600" cy="1280160"/>
            </a:xfrm>
            <a:prstGeom prst="ellipse">
              <a:avLst/>
            </a:prstGeom>
            <a:solidFill>
              <a:srgbClr val="7B7B7E"/>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spcAft>
                  <a:spcPts val="400"/>
                </a:spcAft>
              </a:pPr>
              <a:r>
                <a:rPr lang="en-US" sz="1600" b="1" spc="-53" dirty="0">
                  <a:solidFill>
                    <a:schemeClr val="bg1"/>
                  </a:solidFill>
                  <a:latin typeface="+mj-lt"/>
                </a:rPr>
                <a:t>Medium Gray</a:t>
              </a:r>
            </a:p>
            <a:p>
              <a:pPr algn="ctr"/>
              <a:r>
                <a:rPr lang="en-US" sz="1600" dirty="0">
                  <a:solidFill>
                    <a:schemeClr val="bg1"/>
                  </a:solidFill>
                  <a:latin typeface="+mj-lt"/>
                </a:rPr>
                <a:t>R 123</a:t>
              </a:r>
            </a:p>
            <a:p>
              <a:pPr algn="ctr"/>
              <a:r>
                <a:rPr lang="en-US" sz="1600" dirty="0">
                  <a:solidFill>
                    <a:schemeClr val="bg1"/>
                  </a:solidFill>
                  <a:latin typeface="+mj-lt"/>
                </a:rPr>
                <a:t>G 123</a:t>
              </a:r>
            </a:p>
            <a:p>
              <a:pPr algn="ctr"/>
              <a:r>
                <a:rPr lang="en-US" sz="1600" dirty="0">
                  <a:solidFill>
                    <a:schemeClr val="bg1"/>
                  </a:solidFill>
                  <a:latin typeface="+mj-lt"/>
                </a:rPr>
                <a:t>B 126</a:t>
              </a:r>
            </a:p>
          </p:txBody>
        </p:sp>
        <p:sp>
          <p:nvSpPr>
            <p:cNvPr id="32" name="Oval 31"/>
            <p:cNvSpPr>
              <a:spLocks noChangeAspect="1"/>
            </p:cNvSpPr>
            <p:nvPr userDrawn="1"/>
          </p:nvSpPr>
          <p:spPr bwMode="gray">
            <a:xfrm>
              <a:off x="6702171" y="1554883"/>
              <a:ext cx="1371600" cy="1280160"/>
            </a:xfrm>
            <a:prstGeom prst="ellipse">
              <a:avLst/>
            </a:prstGeom>
            <a:solidFill>
              <a:srgbClr val="C8C8C8"/>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spcAft>
                  <a:spcPts val="400"/>
                </a:spcAft>
              </a:pPr>
              <a:r>
                <a:rPr lang="en-US" sz="1600" b="1" dirty="0">
                  <a:solidFill>
                    <a:schemeClr val="tx1"/>
                  </a:solidFill>
                  <a:latin typeface="+mj-lt"/>
                </a:rPr>
                <a:t>Light Gray</a:t>
              </a:r>
            </a:p>
            <a:p>
              <a:pPr algn="ctr"/>
              <a:r>
                <a:rPr lang="en-US" sz="1600" dirty="0">
                  <a:solidFill>
                    <a:schemeClr val="tx1"/>
                  </a:solidFill>
                  <a:latin typeface="+mj-lt"/>
                </a:rPr>
                <a:t>R 200</a:t>
              </a:r>
            </a:p>
            <a:p>
              <a:pPr algn="ctr"/>
              <a:r>
                <a:rPr lang="en-US" sz="1600" dirty="0">
                  <a:solidFill>
                    <a:schemeClr val="tx1"/>
                  </a:solidFill>
                  <a:latin typeface="+mj-lt"/>
                </a:rPr>
                <a:t>G 200</a:t>
              </a:r>
            </a:p>
            <a:p>
              <a:pPr algn="ctr"/>
              <a:r>
                <a:rPr lang="en-US" sz="1600" dirty="0">
                  <a:solidFill>
                    <a:schemeClr val="tx1"/>
                  </a:solidFill>
                  <a:latin typeface="+mj-lt"/>
                </a:rPr>
                <a:t>B 200</a:t>
              </a:r>
            </a:p>
          </p:txBody>
        </p:sp>
        <p:sp>
          <p:nvSpPr>
            <p:cNvPr id="33" name="TextBox 32"/>
            <p:cNvSpPr txBox="1"/>
            <p:nvPr userDrawn="1"/>
          </p:nvSpPr>
          <p:spPr>
            <a:xfrm>
              <a:off x="361949" y="1314853"/>
              <a:ext cx="2780539" cy="171450"/>
            </a:xfrm>
            <a:prstGeom prst="rect">
              <a:avLst/>
            </a:prstGeom>
            <a:noFill/>
          </p:spPr>
          <p:txBody>
            <a:bodyPr wrap="square" lIns="0" tIns="0" rIns="0" bIns="0" rtlCol="0">
              <a:noAutofit/>
            </a:bodyPr>
            <a:lstStyle/>
            <a:p>
              <a:r>
                <a:rPr lang="en-US" sz="1867" dirty="0">
                  <a:latin typeface="+mj-lt"/>
                </a:rPr>
                <a:t>Main colors</a:t>
              </a:r>
            </a:p>
          </p:txBody>
        </p:sp>
        <p:sp>
          <p:nvSpPr>
            <p:cNvPr id="34" name="TextBox 33"/>
            <p:cNvSpPr txBox="1"/>
            <p:nvPr userDrawn="1"/>
          </p:nvSpPr>
          <p:spPr>
            <a:xfrm>
              <a:off x="3884295" y="1314853"/>
              <a:ext cx="4189476" cy="171450"/>
            </a:xfrm>
            <a:prstGeom prst="rect">
              <a:avLst/>
            </a:prstGeom>
            <a:noFill/>
          </p:spPr>
          <p:txBody>
            <a:bodyPr wrap="square" lIns="0" tIns="0" rIns="0" bIns="0" rtlCol="0">
              <a:noAutofit/>
            </a:bodyPr>
            <a:lstStyle/>
            <a:p>
              <a:r>
                <a:rPr lang="en-US" sz="1867" dirty="0">
                  <a:latin typeface="+mj-lt"/>
                </a:rPr>
                <a:t>Tints of gray for charts</a:t>
              </a:r>
            </a:p>
          </p:txBody>
        </p:sp>
        <p:sp>
          <p:nvSpPr>
            <p:cNvPr id="35" name="TextBox 34"/>
            <p:cNvSpPr txBox="1"/>
            <p:nvPr userDrawn="1"/>
          </p:nvSpPr>
          <p:spPr>
            <a:xfrm>
              <a:off x="361950" y="2857903"/>
              <a:ext cx="8412163" cy="171450"/>
            </a:xfrm>
            <a:prstGeom prst="rect">
              <a:avLst/>
            </a:prstGeom>
            <a:noFill/>
          </p:spPr>
          <p:txBody>
            <a:bodyPr wrap="square" lIns="0" tIns="0" rIns="0" bIns="0" rtlCol="0">
              <a:noAutofit/>
            </a:bodyPr>
            <a:lstStyle/>
            <a:p>
              <a:r>
                <a:rPr lang="en-US" sz="1867" dirty="0">
                  <a:latin typeface="+mj-lt"/>
                </a:rPr>
                <a:t>Accent colors—maximum of two per chart</a:t>
              </a:r>
            </a:p>
          </p:txBody>
        </p:sp>
      </p:grpSp>
      <p:sp>
        <p:nvSpPr>
          <p:cNvPr id="38" name="Date Placeholder 4"/>
          <p:cNvSpPr>
            <a:spLocks noGrp="1"/>
          </p:cNvSpPr>
          <p:nvPr>
            <p:ph type="dt" sz="half" idx="10"/>
          </p:nvPr>
        </p:nvSpPr>
        <p:spPr>
          <a:xfrm>
            <a:off x="6200205" y="6339840"/>
            <a:ext cx="2133600" cy="243840"/>
          </a:xfrm>
        </p:spPr>
        <p:txBody>
          <a:bodyPr/>
          <a:lstStyle>
            <a:lvl1pPr>
              <a:defRPr>
                <a:latin typeface="+mj-lt"/>
              </a:defRPr>
            </a:lvl1pPr>
          </a:lstStyle>
          <a:p>
            <a:r>
              <a:rPr lang="en-US" dirty="0"/>
              <a:t>Month 00, 0000 (if needed)</a:t>
            </a:r>
          </a:p>
        </p:txBody>
      </p:sp>
      <p:sp>
        <p:nvSpPr>
          <p:cNvPr id="39" name="Footer Placeholder 3"/>
          <p:cNvSpPr>
            <a:spLocks noGrp="1"/>
          </p:cNvSpPr>
          <p:nvPr>
            <p:ph type="ftr" sz="quarter" idx="14"/>
          </p:nvPr>
        </p:nvSpPr>
        <p:spPr>
          <a:xfrm>
            <a:off x="4055521" y="6339840"/>
            <a:ext cx="2133600" cy="243840"/>
          </a:xfrm>
          <a:prstGeom prst="rect">
            <a:avLst/>
          </a:prstGeom>
        </p:spPr>
        <p:txBody>
          <a:bodyPr lIns="0" tIns="0" rIns="0" bIns="0" anchor="b"/>
          <a:lstStyle>
            <a:lvl1pPr algn="l" rtl="0" fontAlgn="base">
              <a:spcBef>
                <a:spcPct val="0"/>
              </a:spcBef>
              <a:spcAft>
                <a:spcPct val="0"/>
              </a:spcAft>
              <a:defRPr lang="en-US" sz="1067" kern="1200" smtClean="0">
                <a:solidFill>
                  <a:schemeClr val="tx1"/>
                </a:solidFill>
                <a:latin typeface="+mj-lt"/>
                <a:ea typeface="+mn-ea"/>
                <a:cs typeface="Arial" charset="0"/>
              </a:defRPr>
            </a:lvl1pPr>
          </a:lstStyle>
          <a:p>
            <a:r>
              <a:rPr lang="en-US" dirty="0"/>
              <a:t>Footer (if needed)</a:t>
            </a:r>
          </a:p>
        </p:txBody>
      </p:sp>
    </p:spTree>
    <p:extLst>
      <p:ext uri="{BB962C8B-B14F-4D97-AF65-F5344CB8AC3E}">
        <p14:creationId xmlns:p14="http://schemas.microsoft.com/office/powerpoint/2010/main" val="1675158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Quotes">
    <p:spTree>
      <p:nvGrpSpPr>
        <p:cNvPr id="1" name=""/>
        <p:cNvGrpSpPr/>
        <p:nvPr/>
      </p:nvGrpSpPr>
      <p:grpSpPr>
        <a:xfrm>
          <a:off x="0" y="0"/>
          <a:ext cx="0" cy="0"/>
          <a:chOff x="0" y="0"/>
          <a:chExt cx="0" cy="0"/>
        </a:xfrm>
      </p:grpSpPr>
      <p:sp>
        <p:nvSpPr>
          <p:cNvPr id="2" name="Title 1"/>
          <p:cNvSpPr>
            <a:spLocks noGrp="1"/>
          </p:cNvSpPr>
          <p:nvPr>
            <p:ph type="title"/>
          </p:nvPr>
        </p:nvSpPr>
        <p:spPr>
          <a:xfrm>
            <a:off x="487680" y="332541"/>
            <a:ext cx="11211137" cy="775123"/>
          </a:xfrm>
        </p:spPr>
        <p:txBody>
          <a:bodyPr anchor="ctr"/>
          <a:lstStyle/>
          <a:p>
            <a:r>
              <a:rPr lang="en-US"/>
              <a:t>Click to edit Master title style</a:t>
            </a:r>
            <a:endParaRPr lang="en-US" dirty="0"/>
          </a:p>
        </p:txBody>
      </p:sp>
      <p:sp>
        <p:nvSpPr>
          <p:cNvPr id="4" name="Date Placeholder 3"/>
          <p:cNvSpPr>
            <a:spLocks noGrp="1"/>
          </p:cNvSpPr>
          <p:nvPr>
            <p:ph type="dt" sz="half" idx="10"/>
          </p:nvPr>
        </p:nvSpPr>
        <p:spPr/>
        <p:txBody>
          <a:bodyPr/>
          <a:lstStyle/>
          <a:p>
            <a:r>
              <a:rPr lang="en-US" dirty="0"/>
              <a:t>Month 00, 0000 (if needed)</a:t>
            </a:r>
          </a:p>
        </p:txBody>
      </p:sp>
      <p:sp>
        <p:nvSpPr>
          <p:cNvPr id="6" name="Slide Number Placeholder 5"/>
          <p:cNvSpPr>
            <a:spLocks noGrp="1"/>
          </p:cNvSpPr>
          <p:nvPr>
            <p:ph type="sldNum" sz="quarter" idx="12"/>
          </p:nvPr>
        </p:nvSpPr>
        <p:spPr>
          <a:xfrm>
            <a:off x="11502886" y="6309360"/>
            <a:ext cx="388732" cy="365760"/>
          </a:xfrm>
        </p:spPr>
        <p:txBody>
          <a:bodyPr/>
          <a:lstStyle/>
          <a:p>
            <a:pPr>
              <a:defRPr/>
            </a:pPr>
            <a:fld id="{1CD582F8-09C7-4834-9CB0-B472C8B98292}" type="slidenum">
              <a:rPr lang="en-US" smtClean="0"/>
              <a:pPr>
                <a:defRPr/>
              </a:pPr>
              <a:t>‹#›</a:t>
            </a:fld>
            <a:endParaRPr lang="en-US" dirty="0"/>
          </a:p>
        </p:txBody>
      </p:sp>
      <p:sp>
        <p:nvSpPr>
          <p:cNvPr id="7" name="Footer Placeholder 3"/>
          <p:cNvSpPr>
            <a:spLocks noGrp="1"/>
          </p:cNvSpPr>
          <p:nvPr>
            <p:ph type="ftr" sz="quarter" idx="3"/>
          </p:nvPr>
        </p:nvSpPr>
        <p:spPr>
          <a:xfrm>
            <a:off x="4055521" y="6339840"/>
            <a:ext cx="2133600" cy="243840"/>
          </a:xfrm>
          <a:prstGeom prst="rect">
            <a:avLst/>
          </a:prstGeom>
        </p:spPr>
        <p:txBody>
          <a:bodyPr lIns="0" tIns="0" rIns="0" bIns="0" anchor="b"/>
          <a:lstStyle>
            <a:lvl1pPr algn="l" rtl="0" fontAlgn="base">
              <a:spcBef>
                <a:spcPct val="0"/>
              </a:spcBef>
              <a:spcAft>
                <a:spcPct val="0"/>
              </a:spcAft>
              <a:defRPr lang="en-US" sz="1067" kern="1200" smtClean="0">
                <a:solidFill>
                  <a:schemeClr val="tx1"/>
                </a:solidFill>
                <a:latin typeface="Arial" charset="0"/>
                <a:ea typeface="+mn-ea"/>
                <a:cs typeface="Arial" charset="0"/>
              </a:defRPr>
            </a:lvl1pPr>
          </a:lstStyle>
          <a:p>
            <a:r>
              <a:rPr lang="en-US" dirty="0"/>
              <a:t>Footer (if needed)</a:t>
            </a:r>
          </a:p>
        </p:txBody>
      </p:sp>
      <p:sp>
        <p:nvSpPr>
          <p:cNvPr id="8" name="Text Placeholder 7"/>
          <p:cNvSpPr>
            <a:spLocks noGrp="1"/>
          </p:cNvSpPr>
          <p:nvPr>
            <p:ph type="body" sz="quarter" idx="13" hasCustomPrompt="1"/>
          </p:nvPr>
        </p:nvSpPr>
        <p:spPr>
          <a:xfrm>
            <a:off x="482600" y="1107665"/>
            <a:ext cx="11216640" cy="461433"/>
          </a:xfrm>
        </p:spPr>
        <p:txBody>
          <a:bodyPr>
            <a:normAutofit/>
          </a:bodyPr>
          <a:lstStyle>
            <a:lvl1pPr marL="0" indent="0">
              <a:buNone/>
              <a:defRPr sz="1867">
                <a:solidFill>
                  <a:schemeClr val="tx1"/>
                </a:solidFill>
              </a:defRPr>
            </a:lvl1pPr>
            <a:lvl2pPr marL="306908" indent="0">
              <a:buNone/>
              <a:defRPr/>
            </a:lvl2pPr>
            <a:lvl3pPr marL="613818" indent="0">
              <a:buNone/>
              <a:defRPr/>
            </a:lvl3pPr>
            <a:lvl4pPr marL="910144" indent="0">
              <a:buNone/>
              <a:defRPr/>
            </a:lvl4pPr>
            <a:lvl5pPr marL="1214936" indent="0">
              <a:buNone/>
              <a:defRPr/>
            </a:lvl5pPr>
          </a:lstStyle>
          <a:p>
            <a:pPr lvl="0"/>
            <a:r>
              <a:rPr lang="en-US" dirty="0"/>
              <a:t>Insert subtitle or description</a:t>
            </a:r>
          </a:p>
        </p:txBody>
      </p:sp>
      <p:sp>
        <p:nvSpPr>
          <p:cNvPr id="9" name="Picture Placeholder 13"/>
          <p:cNvSpPr>
            <a:spLocks noGrp="1"/>
          </p:cNvSpPr>
          <p:nvPr>
            <p:ph type="pic" sz="quarter" idx="29" hasCustomPrompt="1"/>
          </p:nvPr>
        </p:nvSpPr>
        <p:spPr>
          <a:xfrm>
            <a:off x="8106643" y="1449613"/>
            <a:ext cx="1641475" cy="1638851"/>
          </a:xfrm>
          <a:custGeom>
            <a:avLst/>
            <a:gdLst>
              <a:gd name="connsiteX0" fmla="*/ 508988 w 1017976"/>
              <a:gd name="connsiteY0" fmla="*/ 0 h 1016348"/>
              <a:gd name="connsiteX1" fmla="*/ 1017976 w 1017976"/>
              <a:gd name="connsiteY1" fmla="*/ 508174 h 1016348"/>
              <a:gd name="connsiteX2" fmla="*/ 508988 w 1017976"/>
              <a:gd name="connsiteY2" fmla="*/ 1016348 h 1016348"/>
              <a:gd name="connsiteX3" fmla="*/ 0 w 1017976"/>
              <a:gd name="connsiteY3" fmla="*/ 508174 h 1016348"/>
              <a:gd name="connsiteX4" fmla="*/ 508988 w 1017976"/>
              <a:gd name="connsiteY4" fmla="*/ 0 h 1016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7976" h="1016348">
                <a:moveTo>
                  <a:pt x="508988" y="0"/>
                </a:moveTo>
                <a:cubicBezTo>
                  <a:pt x="790094" y="0"/>
                  <a:pt x="1017976" y="227517"/>
                  <a:pt x="1017976" y="508174"/>
                </a:cubicBezTo>
                <a:cubicBezTo>
                  <a:pt x="1017976" y="788831"/>
                  <a:pt x="790094" y="1016348"/>
                  <a:pt x="508988" y="1016348"/>
                </a:cubicBezTo>
                <a:cubicBezTo>
                  <a:pt x="227882" y="1016348"/>
                  <a:pt x="0" y="788831"/>
                  <a:pt x="0" y="508174"/>
                </a:cubicBezTo>
                <a:cubicBezTo>
                  <a:pt x="0" y="227517"/>
                  <a:pt x="227882" y="0"/>
                  <a:pt x="508988" y="0"/>
                </a:cubicBezTo>
                <a:close/>
              </a:path>
            </a:pathLst>
          </a:custGeom>
          <a:solidFill>
            <a:schemeClr val="bg1">
              <a:lumMod val="85000"/>
            </a:schemeClr>
          </a:solidFill>
          <a:ln w="19050">
            <a:solidFill>
              <a:schemeClr val="bg1">
                <a:lumMod val="95000"/>
              </a:schemeClr>
            </a:solidFill>
          </a:ln>
          <a:effectLst/>
        </p:spPr>
        <p:txBody>
          <a:bodyPr wrap="square" tIns="0" bIns="182880" anchor="b">
            <a:noAutofit/>
          </a:bodyPr>
          <a:lstStyle>
            <a:lvl1pPr algn="ctr">
              <a:buNone/>
              <a:defRPr sz="800" baseline="0">
                <a:solidFill>
                  <a:schemeClr val="tx1">
                    <a:lumMod val="50000"/>
                    <a:lumOff val="50000"/>
                  </a:schemeClr>
                </a:solidFill>
              </a:defRPr>
            </a:lvl1pPr>
          </a:lstStyle>
          <a:p>
            <a:r>
              <a:rPr lang="en-US" dirty="0"/>
              <a:t>Image Holder</a:t>
            </a:r>
          </a:p>
        </p:txBody>
      </p:sp>
      <p:sp>
        <p:nvSpPr>
          <p:cNvPr id="10" name="Picture Placeholder 14"/>
          <p:cNvSpPr>
            <a:spLocks noGrp="1"/>
          </p:cNvSpPr>
          <p:nvPr>
            <p:ph type="pic" sz="quarter" idx="30" hasCustomPrompt="1"/>
          </p:nvPr>
        </p:nvSpPr>
        <p:spPr>
          <a:xfrm>
            <a:off x="2435225" y="1449613"/>
            <a:ext cx="1641475" cy="1638851"/>
          </a:xfrm>
          <a:custGeom>
            <a:avLst/>
            <a:gdLst>
              <a:gd name="connsiteX0" fmla="*/ 508988 w 1017976"/>
              <a:gd name="connsiteY0" fmla="*/ 0 h 1016348"/>
              <a:gd name="connsiteX1" fmla="*/ 1017976 w 1017976"/>
              <a:gd name="connsiteY1" fmla="*/ 508174 h 1016348"/>
              <a:gd name="connsiteX2" fmla="*/ 508988 w 1017976"/>
              <a:gd name="connsiteY2" fmla="*/ 1016348 h 1016348"/>
              <a:gd name="connsiteX3" fmla="*/ 0 w 1017976"/>
              <a:gd name="connsiteY3" fmla="*/ 508174 h 1016348"/>
              <a:gd name="connsiteX4" fmla="*/ 508988 w 1017976"/>
              <a:gd name="connsiteY4" fmla="*/ 0 h 1016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7976" h="1016348">
                <a:moveTo>
                  <a:pt x="508988" y="0"/>
                </a:moveTo>
                <a:cubicBezTo>
                  <a:pt x="790094" y="0"/>
                  <a:pt x="1017976" y="227517"/>
                  <a:pt x="1017976" y="508174"/>
                </a:cubicBezTo>
                <a:cubicBezTo>
                  <a:pt x="1017976" y="788831"/>
                  <a:pt x="790094" y="1016348"/>
                  <a:pt x="508988" y="1016348"/>
                </a:cubicBezTo>
                <a:cubicBezTo>
                  <a:pt x="227882" y="1016348"/>
                  <a:pt x="0" y="788831"/>
                  <a:pt x="0" y="508174"/>
                </a:cubicBezTo>
                <a:cubicBezTo>
                  <a:pt x="0" y="227517"/>
                  <a:pt x="227882" y="0"/>
                  <a:pt x="508988" y="0"/>
                </a:cubicBezTo>
                <a:close/>
              </a:path>
            </a:pathLst>
          </a:custGeom>
          <a:solidFill>
            <a:schemeClr val="bg1">
              <a:lumMod val="85000"/>
            </a:schemeClr>
          </a:solidFill>
          <a:ln w="19050">
            <a:solidFill>
              <a:schemeClr val="bg1">
                <a:lumMod val="95000"/>
              </a:schemeClr>
            </a:solidFill>
          </a:ln>
          <a:effectLst/>
        </p:spPr>
        <p:txBody>
          <a:bodyPr wrap="square" tIns="0" bIns="182880" anchor="b">
            <a:noAutofit/>
          </a:bodyPr>
          <a:lstStyle>
            <a:lvl1pPr algn="ctr">
              <a:buNone/>
              <a:defRPr sz="800" baseline="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788166826"/>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cSld name="Firm General Disclaimer">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a:xfrm>
            <a:off x="11502886" y="6309360"/>
            <a:ext cx="388732" cy="365760"/>
          </a:xfrm>
        </p:spPr>
        <p:txBody>
          <a:bodyPr/>
          <a:lstStyle/>
          <a:p>
            <a:pPr>
              <a:defRPr/>
            </a:pPr>
            <a:fld id="{1CD582F8-09C7-4834-9CB0-B472C8B98292}" type="slidenum">
              <a:rPr lang="en-US" smtClean="0"/>
              <a:pPr>
                <a:defRPr/>
              </a:pPr>
              <a:t>‹#›</a:t>
            </a:fld>
            <a:endParaRPr lang="en-US" dirty="0"/>
          </a:p>
        </p:txBody>
      </p:sp>
      <p:sp>
        <p:nvSpPr>
          <p:cNvPr id="11" name="Date Placeholder 4"/>
          <p:cNvSpPr>
            <a:spLocks noGrp="1"/>
          </p:cNvSpPr>
          <p:nvPr>
            <p:ph type="dt" sz="half" idx="10"/>
          </p:nvPr>
        </p:nvSpPr>
        <p:spPr>
          <a:xfrm>
            <a:off x="6200205" y="6339840"/>
            <a:ext cx="2133600" cy="243840"/>
          </a:xfrm>
        </p:spPr>
        <p:txBody>
          <a:bodyPr/>
          <a:lstStyle/>
          <a:p>
            <a:r>
              <a:rPr lang="en-US" dirty="0"/>
              <a:t>Month 00, 0000 (if needed)</a:t>
            </a:r>
          </a:p>
        </p:txBody>
      </p:sp>
      <p:sp>
        <p:nvSpPr>
          <p:cNvPr id="12" name="Footer Placeholder 3"/>
          <p:cNvSpPr>
            <a:spLocks noGrp="1"/>
          </p:cNvSpPr>
          <p:nvPr>
            <p:ph type="ftr" sz="quarter" idx="14"/>
          </p:nvPr>
        </p:nvSpPr>
        <p:spPr>
          <a:xfrm>
            <a:off x="4055521" y="6339840"/>
            <a:ext cx="2133600" cy="243840"/>
          </a:xfrm>
          <a:prstGeom prst="rect">
            <a:avLst/>
          </a:prstGeom>
        </p:spPr>
        <p:txBody>
          <a:bodyPr lIns="0" tIns="0" rIns="0" bIns="0" anchor="b"/>
          <a:lstStyle>
            <a:lvl1pPr algn="l" rtl="0" fontAlgn="base">
              <a:spcBef>
                <a:spcPct val="0"/>
              </a:spcBef>
              <a:spcAft>
                <a:spcPct val="0"/>
              </a:spcAft>
              <a:defRPr lang="en-US" sz="1067" kern="1200" smtClean="0">
                <a:solidFill>
                  <a:schemeClr val="tx1"/>
                </a:solidFill>
                <a:latin typeface="Arial" charset="0"/>
                <a:ea typeface="+mn-ea"/>
                <a:cs typeface="Arial" charset="0"/>
              </a:defRPr>
            </a:lvl1pPr>
          </a:lstStyle>
          <a:p>
            <a:r>
              <a:rPr lang="en-US" dirty="0"/>
              <a:t>Footer (if needed)</a:t>
            </a:r>
          </a:p>
        </p:txBody>
      </p:sp>
      <p:pic>
        <p:nvPicPr>
          <p:cNvPr id="14" name="Picture 13"/>
          <p:cNvPicPr>
            <a:picLocks noChangeAspect="1"/>
          </p:cNvPicPr>
          <p:nvPr userDrawn="1"/>
        </p:nvPicPr>
        <p:blipFill rotWithShape="1">
          <a:blip r:embed="rId2"/>
          <a:srcRect l="11553" t="12857" r="15250" b="22895"/>
          <a:stretch/>
        </p:blipFill>
        <p:spPr>
          <a:xfrm>
            <a:off x="318054" y="424072"/>
            <a:ext cx="5247861" cy="3180523"/>
          </a:xfrm>
          <a:prstGeom prst="rect">
            <a:avLst/>
          </a:prstGeom>
        </p:spPr>
      </p:pic>
      <p:sp>
        <p:nvSpPr>
          <p:cNvPr id="8" name="TextBox 7">
            <a:extLst>
              <a:ext uri="{FF2B5EF4-FFF2-40B4-BE49-F238E27FC236}">
                <a16:creationId xmlns:a16="http://schemas.microsoft.com/office/drawing/2014/main" id="{E08E3AD6-129A-4B46-A28D-FD2D25432D5A}"/>
              </a:ext>
            </a:extLst>
          </p:cNvPr>
          <p:cNvSpPr txBox="1"/>
          <p:nvPr userDrawn="1"/>
        </p:nvSpPr>
        <p:spPr>
          <a:xfrm>
            <a:off x="516756" y="3769077"/>
            <a:ext cx="9688907" cy="2159144"/>
          </a:xfrm>
          <a:prstGeom prst="rect">
            <a:avLst/>
          </a:prstGeom>
          <a:noFill/>
        </p:spPr>
        <p:txBody>
          <a:bodyPr wrap="square" lIns="0" tIns="0" rIns="0" bIns="0" rtlCol="0" anchor="b" anchorCtr="0">
            <a:normAutofit/>
          </a:bodyPr>
          <a:lstStyle/>
          <a:p>
            <a:pPr marL="0" marR="0">
              <a:spcBef>
                <a:spcPts val="0"/>
              </a:spcBef>
              <a:spcAft>
                <a:spcPts val="0"/>
              </a:spcAft>
            </a:pPr>
            <a:r>
              <a:rPr lang="en-US" sz="1000" dirty="0">
                <a:solidFill>
                  <a:schemeClr val="tx1"/>
                </a:solidFill>
                <a:effectLst/>
                <a:latin typeface="+mn-lt"/>
                <a:ea typeface="Calibri" panose="020F0502020204030204" pitchFamily="34" charset="0"/>
              </a:rPr>
              <a:t>© 2025 Morgan Lewis</a:t>
            </a:r>
          </a:p>
          <a:p>
            <a:pPr marL="0" marR="0">
              <a:spcBef>
                <a:spcPts val="0"/>
              </a:spcBef>
              <a:spcAft>
                <a:spcPts val="0"/>
              </a:spcAft>
            </a:pPr>
            <a:r>
              <a:rPr lang="en-US" sz="1000" dirty="0">
                <a:solidFill>
                  <a:schemeClr val="tx1"/>
                </a:solidFill>
                <a:effectLst/>
                <a:latin typeface="+mn-lt"/>
                <a:ea typeface="Calibri" panose="020F0502020204030204" pitchFamily="34" charset="0"/>
              </a:rPr>
              <a:t> </a:t>
            </a:r>
          </a:p>
          <a:p>
            <a:pPr marL="0" marR="0">
              <a:spcBef>
                <a:spcPts val="0"/>
              </a:spcBef>
              <a:spcAft>
                <a:spcPts val="0"/>
              </a:spcAft>
            </a:pPr>
            <a:r>
              <a:rPr lang="en-US" sz="1000" dirty="0">
                <a:solidFill>
                  <a:schemeClr val="tx1"/>
                </a:solidFill>
                <a:effectLst/>
                <a:latin typeface="+mn-lt"/>
                <a:ea typeface="Calibri" panose="020F0502020204030204" pitchFamily="34" charset="0"/>
              </a:rPr>
              <a:t>Morgan, Lewis &amp; Bockius LLP, a Pennsylvania limited liability partnership</a:t>
            </a:r>
          </a:p>
          <a:p>
            <a:pPr marL="0" marR="0">
              <a:spcBef>
                <a:spcPts val="0"/>
              </a:spcBef>
              <a:spcAft>
                <a:spcPts val="0"/>
              </a:spcAft>
            </a:pPr>
            <a:r>
              <a:rPr lang="en-US" sz="1000" dirty="0">
                <a:solidFill>
                  <a:schemeClr val="tx1"/>
                </a:solidFill>
                <a:effectLst/>
                <a:latin typeface="+mn-lt"/>
                <a:ea typeface="Calibri" panose="020F0502020204030204" pitchFamily="34" charset="0"/>
              </a:rPr>
              <a:t>Morgan Lewis Stamford LLC is a Singapore law corporation affiliated with Morgan, Lewis &amp; Bockius LLP. </a:t>
            </a:r>
          </a:p>
          <a:p>
            <a:pPr marL="0" marR="0">
              <a:spcBef>
                <a:spcPts val="0"/>
              </a:spcBef>
              <a:spcAft>
                <a:spcPts val="0"/>
              </a:spcAft>
            </a:pPr>
            <a:r>
              <a:rPr lang="en-US" sz="1000" dirty="0">
                <a:solidFill>
                  <a:schemeClr val="tx1"/>
                </a:solidFill>
                <a:effectLst/>
                <a:latin typeface="+mn-lt"/>
                <a:ea typeface="Calibri" panose="020F0502020204030204" pitchFamily="34" charset="0"/>
              </a:rPr>
              <a:t>Morgan, Lewis &amp; Bockius UK LLP is a limited liability partnership registered in England and Wales under number </a:t>
            </a:r>
            <a:r>
              <a:rPr lang="en-US" sz="1000" dirty="0" err="1">
                <a:solidFill>
                  <a:schemeClr val="tx1"/>
                </a:solidFill>
                <a:effectLst/>
                <a:latin typeface="+mn-lt"/>
                <a:ea typeface="Calibri" panose="020F0502020204030204" pitchFamily="34" charset="0"/>
              </a:rPr>
              <a:t>OC378797</a:t>
            </a:r>
            <a:r>
              <a:rPr lang="en-US" sz="1000" dirty="0">
                <a:solidFill>
                  <a:schemeClr val="tx1"/>
                </a:solidFill>
                <a:effectLst/>
                <a:latin typeface="+mn-lt"/>
                <a:ea typeface="Calibri" panose="020F0502020204030204" pitchFamily="34" charset="0"/>
              </a:rPr>
              <a:t> and is</a:t>
            </a:r>
            <a:br>
              <a:rPr lang="en-US" sz="1000" dirty="0">
                <a:solidFill>
                  <a:schemeClr val="tx1"/>
                </a:solidFill>
                <a:effectLst/>
                <a:latin typeface="+mn-lt"/>
                <a:ea typeface="Calibri" panose="020F0502020204030204" pitchFamily="34" charset="0"/>
              </a:rPr>
            </a:br>
            <a:r>
              <a:rPr lang="en-US" sz="1000" dirty="0">
                <a:solidFill>
                  <a:schemeClr val="tx1"/>
                </a:solidFill>
                <a:effectLst/>
                <a:latin typeface="+mn-lt"/>
                <a:ea typeface="Calibri" panose="020F0502020204030204" pitchFamily="34" charset="0"/>
              </a:rPr>
              <a:t>a law firm </a:t>
            </a:r>
            <a:r>
              <a:rPr lang="en-US" sz="1000" dirty="0" err="1">
                <a:solidFill>
                  <a:schemeClr val="tx1"/>
                </a:solidFill>
                <a:effectLst/>
                <a:latin typeface="+mn-lt"/>
                <a:ea typeface="Calibri" panose="020F0502020204030204" pitchFamily="34" charset="0"/>
              </a:rPr>
              <a:t>authorised</a:t>
            </a:r>
            <a:r>
              <a:rPr lang="en-US" sz="1000" dirty="0">
                <a:solidFill>
                  <a:schemeClr val="tx1"/>
                </a:solidFill>
                <a:effectLst/>
                <a:latin typeface="+mn-lt"/>
                <a:ea typeface="Calibri" panose="020F0502020204030204" pitchFamily="34" charset="0"/>
              </a:rPr>
              <a:t> and regulated by the Solicitors Regulation Authority. The SRA </a:t>
            </a:r>
            <a:r>
              <a:rPr lang="en-US" sz="1000" dirty="0" err="1">
                <a:solidFill>
                  <a:schemeClr val="tx1"/>
                </a:solidFill>
                <a:effectLst/>
                <a:latin typeface="+mn-lt"/>
                <a:ea typeface="Calibri" panose="020F0502020204030204" pitchFamily="34" charset="0"/>
              </a:rPr>
              <a:t>authorisation</a:t>
            </a:r>
            <a:r>
              <a:rPr lang="en-US" sz="1000" dirty="0">
                <a:solidFill>
                  <a:schemeClr val="tx1"/>
                </a:solidFill>
                <a:effectLst/>
                <a:latin typeface="+mn-lt"/>
                <a:ea typeface="Calibri" panose="020F0502020204030204" pitchFamily="34" charset="0"/>
              </a:rPr>
              <a:t> number is 615176.</a:t>
            </a:r>
          </a:p>
          <a:p>
            <a:pPr marL="0" marR="0">
              <a:spcBef>
                <a:spcPts val="0"/>
              </a:spcBef>
              <a:spcAft>
                <a:spcPts val="0"/>
              </a:spcAft>
            </a:pPr>
            <a:r>
              <a:rPr lang="en-US" sz="1000" dirty="0">
                <a:solidFill>
                  <a:schemeClr val="tx1"/>
                </a:solidFill>
                <a:effectLst/>
                <a:latin typeface="+mn-lt"/>
                <a:ea typeface="Calibri" panose="020F0502020204030204" pitchFamily="34" charset="0"/>
              </a:rPr>
              <a:t>Our Beijing and Shanghai offices operate as representative offices of Morgan, Lewis &amp; Bockius LLP. </a:t>
            </a:r>
          </a:p>
          <a:p>
            <a:pPr marL="0" marR="0">
              <a:spcBef>
                <a:spcPts val="0"/>
              </a:spcBef>
              <a:spcAft>
                <a:spcPts val="0"/>
              </a:spcAft>
            </a:pPr>
            <a:r>
              <a:rPr lang="en-US" sz="1000" dirty="0">
                <a:solidFill>
                  <a:schemeClr val="tx1"/>
                </a:solidFill>
                <a:effectLst/>
                <a:latin typeface="+mn-lt"/>
                <a:ea typeface="Calibri" panose="020F0502020204030204" pitchFamily="34" charset="0"/>
              </a:rPr>
              <a:t>In Hong Kong, Morgan, Lewis &amp; Bockius is a separate Hong Kong general partnership registered with The Law Society of Hong Kong. </a:t>
            </a:r>
          </a:p>
          <a:p>
            <a:pPr marL="0" marR="0">
              <a:spcBef>
                <a:spcPts val="0"/>
              </a:spcBef>
              <a:spcAft>
                <a:spcPts val="0"/>
              </a:spcAft>
            </a:pPr>
            <a:r>
              <a:rPr lang="en-US" sz="1000" dirty="0">
                <a:solidFill>
                  <a:schemeClr val="tx1"/>
                </a:solidFill>
                <a:effectLst/>
                <a:latin typeface="+mn-lt"/>
                <a:ea typeface="Calibri" panose="020F0502020204030204" pitchFamily="34" charset="0"/>
              </a:rPr>
              <a:t> </a:t>
            </a:r>
          </a:p>
          <a:p>
            <a:pPr marL="0" marR="0">
              <a:spcBef>
                <a:spcPts val="0"/>
              </a:spcBef>
              <a:spcAft>
                <a:spcPts val="0"/>
              </a:spcAft>
            </a:pPr>
            <a:r>
              <a:rPr lang="en-US" sz="1000" dirty="0">
                <a:solidFill>
                  <a:schemeClr val="tx1"/>
                </a:solidFill>
                <a:effectLst/>
                <a:latin typeface="+mn-lt"/>
                <a:ea typeface="Calibri" panose="020F0502020204030204" pitchFamily="34" charset="0"/>
              </a:rPr>
              <a:t>This material is provided for your convenience and does not constitute legal advice or create an attorney-client relationship. </a:t>
            </a:r>
            <a:br>
              <a:rPr lang="en-US" sz="1000" dirty="0">
                <a:solidFill>
                  <a:schemeClr val="tx1"/>
                </a:solidFill>
                <a:effectLst/>
                <a:latin typeface="+mn-lt"/>
                <a:ea typeface="Calibri" panose="020F0502020204030204" pitchFamily="34" charset="0"/>
              </a:rPr>
            </a:br>
            <a:r>
              <a:rPr lang="en-US" sz="1000" dirty="0">
                <a:solidFill>
                  <a:schemeClr val="tx1"/>
                </a:solidFill>
                <a:effectLst/>
                <a:latin typeface="+mn-lt"/>
                <a:ea typeface="Calibri" panose="020F0502020204030204" pitchFamily="34" charset="0"/>
              </a:rPr>
              <a:t>Prior results do not guarantee similar outcomes. Attorney Advertising. </a:t>
            </a:r>
          </a:p>
        </p:txBody>
      </p:sp>
    </p:spTree>
    <p:extLst>
      <p:ext uri="{BB962C8B-B14F-4D97-AF65-F5344CB8AC3E}">
        <p14:creationId xmlns:p14="http://schemas.microsoft.com/office/powerpoint/2010/main" val="1143099732"/>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Cover - Bridge">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a:stretch>
            <a:fillRect/>
          </a:stretch>
        </p:blipFill>
        <p:spPr>
          <a:xfrm>
            <a:off x="1" y="0"/>
            <a:ext cx="12193057" cy="6860627"/>
          </a:xfrm>
          <a:prstGeom prst="rect">
            <a:avLst/>
          </a:prstGeom>
        </p:spPr>
      </p:pic>
      <p:sp>
        <p:nvSpPr>
          <p:cNvPr id="3" name="Subtitle 2"/>
          <p:cNvSpPr>
            <a:spLocks noGrp="1"/>
          </p:cNvSpPr>
          <p:nvPr>
            <p:ph type="subTitle" idx="1"/>
          </p:nvPr>
        </p:nvSpPr>
        <p:spPr>
          <a:xfrm>
            <a:off x="482599" y="3622117"/>
            <a:ext cx="8417560" cy="1219772"/>
          </a:xfrm>
        </p:spPr>
        <p:txBody>
          <a:bodyPr>
            <a:normAutofit/>
          </a:bodyPr>
          <a:lstStyle>
            <a:lvl1pPr marL="0" indent="0" algn="l">
              <a:spcBef>
                <a:spcPts val="267"/>
              </a:spcBef>
              <a:spcAft>
                <a:spcPts val="0"/>
              </a:spcAft>
              <a:buNone/>
              <a:defRPr sz="2133">
                <a:solidFill>
                  <a:schemeClr val="bg1"/>
                </a:solidFill>
                <a:effectLs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
        <p:nvSpPr>
          <p:cNvPr id="23" name="TextBox 22"/>
          <p:cNvSpPr txBox="1"/>
          <p:nvPr/>
        </p:nvSpPr>
        <p:spPr>
          <a:xfrm>
            <a:off x="482599" y="6337300"/>
            <a:ext cx="2438400" cy="228600"/>
          </a:xfrm>
          <a:prstGeom prst="rect">
            <a:avLst/>
          </a:prstGeom>
          <a:noFill/>
        </p:spPr>
        <p:txBody>
          <a:bodyPr wrap="square" lIns="0" tIns="0" rIns="0" bIns="0" rtlCol="0" anchor="b" anchorCtr="0">
            <a:normAutofit/>
          </a:bodyPr>
          <a:lstStyle/>
          <a:p>
            <a:pPr algn="l"/>
            <a:r>
              <a:rPr lang="en-US" sz="1067" dirty="0">
                <a:solidFill>
                  <a:schemeClr val="bg1"/>
                </a:solidFill>
                <a:latin typeface="+mn-lt"/>
              </a:rPr>
              <a:t>© 2025 Morgan, Lewis &amp; Bockius LLP</a:t>
            </a:r>
          </a:p>
        </p:txBody>
      </p:sp>
      <p:sp>
        <p:nvSpPr>
          <p:cNvPr id="4" name="Title 3"/>
          <p:cNvSpPr>
            <a:spLocks noGrp="1"/>
          </p:cNvSpPr>
          <p:nvPr>
            <p:ph type="title"/>
          </p:nvPr>
        </p:nvSpPr>
        <p:spPr>
          <a:xfrm>
            <a:off x="487679" y="1237892"/>
            <a:ext cx="8069421" cy="2350227"/>
          </a:xfrm>
        </p:spPr>
        <p:txBody>
          <a:bodyPr anchor="b">
            <a:normAutofit/>
          </a:bodyPr>
          <a:lstStyle>
            <a:lvl1pPr>
              <a:lnSpc>
                <a:spcPts val="5867"/>
              </a:lnSpc>
              <a:defRPr sz="5867" b="0" cap="all" baseline="0">
                <a:solidFill>
                  <a:schemeClr val="bg1"/>
                </a:solidFill>
                <a:latin typeface="Impact" panose="020B0806030902050204" pitchFamily="34" charset="0"/>
              </a:defRPr>
            </a:lvl1pPr>
          </a:lstStyle>
          <a:p>
            <a:r>
              <a:rPr lang="en-US" dirty="0"/>
              <a:t>Click to edit Master title style</a:t>
            </a:r>
          </a:p>
        </p:txBody>
      </p:sp>
      <p:grpSp>
        <p:nvGrpSpPr>
          <p:cNvPr id="2" name="Group 1">
            <a:extLst>
              <a:ext uri="{FF2B5EF4-FFF2-40B4-BE49-F238E27FC236}">
                <a16:creationId xmlns:a16="http://schemas.microsoft.com/office/drawing/2014/main" id="{A1A681B7-538C-F3F8-29B8-11E08F7E62D7}"/>
              </a:ext>
            </a:extLst>
          </p:cNvPr>
          <p:cNvGrpSpPr>
            <a:grpSpLocks noChangeAspect="1"/>
          </p:cNvGrpSpPr>
          <p:nvPr userDrawn="1"/>
        </p:nvGrpSpPr>
        <p:grpSpPr bwMode="black">
          <a:xfrm>
            <a:off x="487679" y="379572"/>
            <a:ext cx="2682240" cy="392945"/>
            <a:chOff x="838200" y="609600"/>
            <a:chExt cx="7835890" cy="1143000"/>
          </a:xfrm>
          <a:solidFill>
            <a:srgbClr val="FFFFFF"/>
          </a:solidFill>
        </p:grpSpPr>
        <p:sp>
          <p:nvSpPr>
            <p:cNvPr id="6" name="Freeform 62">
              <a:extLst>
                <a:ext uri="{FF2B5EF4-FFF2-40B4-BE49-F238E27FC236}">
                  <a16:creationId xmlns:a16="http://schemas.microsoft.com/office/drawing/2014/main" id="{453058E1-A3F4-8053-B000-B32AC0D3B812}"/>
                </a:ext>
              </a:extLst>
            </p:cNvPr>
            <p:cNvSpPr>
              <a:spLocks noChangeArrowheads="1"/>
            </p:cNvSpPr>
            <p:nvPr/>
          </p:nvSpPr>
          <p:spPr bwMode="black">
            <a:xfrm>
              <a:off x="4597431" y="865591"/>
              <a:ext cx="572140" cy="583660"/>
            </a:xfrm>
            <a:custGeom>
              <a:avLst/>
              <a:gdLst>
                <a:gd name="T0" fmla="*/ 512 w 1970"/>
                <a:gd name="T1" fmla="*/ 41 h 2012"/>
                <a:gd name="T2" fmla="*/ 512 w 1970"/>
                <a:gd name="T3" fmla="*/ 41 h 2012"/>
                <a:gd name="T4" fmla="*/ 0 w 1970"/>
                <a:gd name="T5" fmla="*/ 41 h 2012"/>
                <a:gd name="T6" fmla="*/ 0 w 1970"/>
                <a:gd name="T7" fmla="*/ 2011 h 2012"/>
                <a:gd name="T8" fmla="*/ 532 w 1970"/>
                <a:gd name="T9" fmla="*/ 2011 h 2012"/>
                <a:gd name="T10" fmla="*/ 532 w 1970"/>
                <a:gd name="T11" fmla="*/ 739 h 2012"/>
                <a:gd name="T12" fmla="*/ 1004 w 1970"/>
                <a:gd name="T13" fmla="*/ 493 h 2012"/>
                <a:gd name="T14" fmla="*/ 1312 w 1970"/>
                <a:gd name="T15" fmla="*/ 595 h 2012"/>
                <a:gd name="T16" fmla="*/ 1435 w 1970"/>
                <a:gd name="T17" fmla="*/ 965 h 2012"/>
                <a:gd name="T18" fmla="*/ 1435 w 1970"/>
                <a:gd name="T19" fmla="*/ 2011 h 2012"/>
                <a:gd name="T20" fmla="*/ 1969 w 1970"/>
                <a:gd name="T21" fmla="*/ 2011 h 2012"/>
                <a:gd name="T22" fmla="*/ 1969 w 1970"/>
                <a:gd name="T23" fmla="*/ 1006 h 2012"/>
                <a:gd name="T24" fmla="*/ 1764 w 1970"/>
                <a:gd name="T25" fmla="*/ 308 h 2012"/>
                <a:gd name="T26" fmla="*/ 1066 w 1970"/>
                <a:gd name="T27" fmla="*/ 0 h 2012"/>
                <a:gd name="T28" fmla="*/ 512 w 1970"/>
                <a:gd name="T29" fmla="*/ 349 h 2012"/>
                <a:gd name="T30" fmla="*/ 512 w 1970"/>
                <a:gd name="T31" fmla="*/ 41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0" h="2012">
                  <a:moveTo>
                    <a:pt x="512" y="41"/>
                  </a:moveTo>
                  <a:lnTo>
                    <a:pt x="512" y="41"/>
                  </a:lnTo>
                  <a:cubicBezTo>
                    <a:pt x="0" y="41"/>
                    <a:pt x="0" y="41"/>
                    <a:pt x="0" y="41"/>
                  </a:cubicBezTo>
                  <a:cubicBezTo>
                    <a:pt x="0" y="2011"/>
                    <a:pt x="0" y="2011"/>
                    <a:pt x="0" y="2011"/>
                  </a:cubicBezTo>
                  <a:cubicBezTo>
                    <a:pt x="532" y="2011"/>
                    <a:pt x="532" y="2011"/>
                    <a:pt x="532" y="2011"/>
                  </a:cubicBezTo>
                  <a:cubicBezTo>
                    <a:pt x="532" y="739"/>
                    <a:pt x="532" y="739"/>
                    <a:pt x="532" y="739"/>
                  </a:cubicBezTo>
                  <a:cubicBezTo>
                    <a:pt x="594" y="636"/>
                    <a:pt x="778" y="493"/>
                    <a:pt x="1004" y="493"/>
                  </a:cubicBezTo>
                  <a:cubicBezTo>
                    <a:pt x="1128" y="493"/>
                    <a:pt x="1230" y="533"/>
                    <a:pt x="1312" y="595"/>
                  </a:cubicBezTo>
                  <a:cubicBezTo>
                    <a:pt x="1374" y="677"/>
                    <a:pt x="1435" y="780"/>
                    <a:pt x="1435" y="965"/>
                  </a:cubicBezTo>
                  <a:cubicBezTo>
                    <a:pt x="1435" y="2011"/>
                    <a:pt x="1435" y="2011"/>
                    <a:pt x="1435" y="2011"/>
                  </a:cubicBezTo>
                  <a:cubicBezTo>
                    <a:pt x="1969" y="2011"/>
                    <a:pt x="1969" y="2011"/>
                    <a:pt x="1969" y="2011"/>
                  </a:cubicBezTo>
                  <a:cubicBezTo>
                    <a:pt x="1969" y="1006"/>
                    <a:pt x="1969" y="1006"/>
                    <a:pt x="1969" y="1006"/>
                  </a:cubicBezTo>
                  <a:cubicBezTo>
                    <a:pt x="1969" y="677"/>
                    <a:pt x="1887" y="472"/>
                    <a:pt x="1764" y="308"/>
                  </a:cubicBezTo>
                  <a:cubicBezTo>
                    <a:pt x="1599" y="123"/>
                    <a:pt x="1333" y="0"/>
                    <a:pt x="1066" y="0"/>
                  </a:cubicBezTo>
                  <a:cubicBezTo>
                    <a:pt x="717" y="0"/>
                    <a:pt x="512" y="185"/>
                    <a:pt x="512" y="349"/>
                  </a:cubicBezTo>
                  <a:lnTo>
                    <a:pt x="512" y="4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p>
          </p:txBody>
        </p:sp>
        <p:sp>
          <p:nvSpPr>
            <p:cNvPr id="7" name="Freeform 63">
              <a:extLst>
                <a:ext uri="{FF2B5EF4-FFF2-40B4-BE49-F238E27FC236}">
                  <a16:creationId xmlns:a16="http://schemas.microsoft.com/office/drawing/2014/main" id="{C2E2913C-C99C-4B13-45A4-49361E6D6F6E}"/>
                </a:ext>
              </a:extLst>
            </p:cNvPr>
            <p:cNvSpPr>
              <a:spLocks noChangeArrowheads="1"/>
            </p:cNvSpPr>
            <p:nvPr/>
          </p:nvSpPr>
          <p:spPr bwMode="black">
            <a:xfrm>
              <a:off x="838200" y="697917"/>
              <a:ext cx="852451" cy="756454"/>
            </a:xfrm>
            <a:custGeom>
              <a:avLst/>
              <a:gdLst>
                <a:gd name="T0" fmla="*/ 2525 w 2936"/>
                <a:gd name="T1" fmla="*/ 0 h 2608"/>
                <a:gd name="T2" fmla="*/ 1457 w 2936"/>
                <a:gd name="T3" fmla="*/ 1355 h 2608"/>
                <a:gd name="T4" fmla="*/ 390 w 2936"/>
                <a:gd name="T5" fmla="*/ 0 h 2608"/>
                <a:gd name="T6" fmla="*/ 0 w 2936"/>
                <a:gd name="T7" fmla="*/ 0 h 2608"/>
                <a:gd name="T8" fmla="*/ 0 w 2936"/>
                <a:gd name="T9" fmla="*/ 2607 h 2608"/>
                <a:gd name="T10" fmla="*/ 534 w 2936"/>
                <a:gd name="T11" fmla="*/ 2607 h 2608"/>
                <a:gd name="T12" fmla="*/ 534 w 2936"/>
                <a:gd name="T13" fmla="*/ 944 h 2608"/>
                <a:gd name="T14" fmla="*/ 1273 w 2936"/>
                <a:gd name="T15" fmla="*/ 1909 h 2608"/>
                <a:gd name="T16" fmla="*/ 1662 w 2936"/>
                <a:gd name="T17" fmla="*/ 1909 h 2608"/>
                <a:gd name="T18" fmla="*/ 2401 w 2936"/>
                <a:gd name="T19" fmla="*/ 965 h 2608"/>
                <a:gd name="T20" fmla="*/ 2401 w 2936"/>
                <a:gd name="T21" fmla="*/ 2607 h 2608"/>
                <a:gd name="T22" fmla="*/ 2935 w 2936"/>
                <a:gd name="T23" fmla="*/ 2607 h 2608"/>
                <a:gd name="T24" fmla="*/ 2935 w 2936"/>
                <a:gd name="T25" fmla="*/ 0 h 2608"/>
                <a:gd name="T26" fmla="*/ 2525 w 2936"/>
                <a:gd name="T27" fmla="*/ 0 h 2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36" h="2608">
                  <a:moveTo>
                    <a:pt x="2525" y="0"/>
                  </a:moveTo>
                  <a:lnTo>
                    <a:pt x="1457" y="1355"/>
                  </a:lnTo>
                  <a:lnTo>
                    <a:pt x="390" y="0"/>
                  </a:lnTo>
                  <a:lnTo>
                    <a:pt x="0" y="0"/>
                  </a:lnTo>
                  <a:lnTo>
                    <a:pt x="0" y="2607"/>
                  </a:lnTo>
                  <a:lnTo>
                    <a:pt x="534" y="2607"/>
                  </a:lnTo>
                  <a:lnTo>
                    <a:pt x="534" y="944"/>
                  </a:lnTo>
                  <a:lnTo>
                    <a:pt x="1273" y="1909"/>
                  </a:lnTo>
                  <a:lnTo>
                    <a:pt x="1662" y="1909"/>
                  </a:lnTo>
                  <a:lnTo>
                    <a:pt x="2401" y="965"/>
                  </a:lnTo>
                  <a:lnTo>
                    <a:pt x="2401" y="2607"/>
                  </a:lnTo>
                  <a:lnTo>
                    <a:pt x="2935" y="2607"/>
                  </a:lnTo>
                  <a:lnTo>
                    <a:pt x="2935" y="0"/>
                  </a:lnTo>
                  <a:lnTo>
                    <a:pt x="2525"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p>
          </p:txBody>
        </p:sp>
        <p:sp>
          <p:nvSpPr>
            <p:cNvPr id="8" name="Freeform 66">
              <a:extLst>
                <a:ext uri="{FF2B5EF4-FFF2-40B4-BE49-F238E27FC236}">
                  <a16:creationId xmlns:a16="http://schemas.microsoft.com/office/drawing/2014/main" id="{D6FDF210-B7BA-15E7-AD3A-A360AD5D8617}"/>
                </a:ext>
              </a:extLst>
            </p:cNvPr>
            <p:cNvSpPr>
              <a:spLocks noChangeArrowheads="1"/>
            </p:cNvSpPr>
            <p:nvPr/>
          </p:nvSpPr>
          <p:spPr bwMode="black">
            <a:xfrm>
              <a:off x="3829457" y="865591"/>
              <a:ext cx="590059" cy="601579"/>
            </a:xfrm>
            <a:custGeom>
              <a:avLst/>
              <a:gdLst>
                <a:gd name="T0" fmla="*/ 1539 w 2032"/>
                <a:gd name="T1" fmla="*/ 20 h 2074"/>
                <a:gd name="T2" fmla="*/ 1539 w 2032"/>
                <a:gd name="T3" fmla="*/ 20 h 2074"/>
                <a:gd name="T4" fmla="*/ 1539 w 2032"/>
                <a:gd name="T5" fmla="*/ 328 h 2074"/>
                <a:gd name="T6" fmla="*/ 964 w 2032"/>
                <a:gd name="T7" fmla="*/ 0 h 2074"/>
                <a:gd name="T8" fmla="*/ 0 w 2032"/>
                <a:gd name="T9" fmla="*/ 1026 h 2074"/>
                <a:gd name="T10" fmla="*/ 246 w 2032"/>
                <a:gd name="T11" fmla="*/ 1724 h 2074"/>
                <a:gd name="T12" fmla="*/ 985 w 2032"/>
                <a:gd name="T13" fmla="*/ 2073 h 2074"/>
                <a:gd name="T14" fmla="*/ 1539 w 2032"/>
                <a:gd name="T15" fmla="*/ 1724 h 2074"/>
                <a:gd name="T16" fmla="*/ 1539 w 2032"/>
                <a:gd name="T17" fmla="*/ 2032 h 2074"/>
                <a:gd name="T18" fmla="*/ 2031 w 2032"/>
                <a:gd name="T19" fmla="*/ 2032 h 2074"/>
                <a:gd name="T20" fmla="*/ 2031 w 2032"/>
                <a:gd name="T21" fmla="*/ 20 h 2074"/>
                <a:gd name="T22" fmla="*/ 1539 w 2032"/>
                <a:gd name="T23" fmla="*/ 20 h 2074"/>
                <a:gd name="T24" fmla="*/ 1005 w 2032"/>
                <a:gd name="T25" fmla="*/ 1540 h 2074"/>
                <a:gd name="T26" fmla="*/ 1005 w 2032"/>
                <a:gd name="T27" fmla="*/ 1540 h 2074"/>
                <a:gd name="T28" fmla="*/ 513 w 2032"/>
                <a:gd name="T29" fmla="*/ 1026 h 2074"/>
                <a:gd name="T30" fmla="*/ 1005 w 2032"/>
                <a:gd name="T31" fmla="*/ 513 h 2074"/>
                <a:gd name="T32" fmla="*/ 1518 w 2032"/>
                <a:gd name="T33" fmla="*/ 1026 h 2074"/>
                <a:gd name="T34" fmla="*/ 1005 w 2032"/>
                <a:gd name="T35" fmla="*/ 1540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2" h="2074">
                  <a:moveTo>
                    <a:pt x="1539" y="20"/>
                  </a:moveTo>
                  <a:lnTo>
                    <a:pt x="1539" y="20"/>
                  </a:lnTo>
                  <a:cubicBezTo>
                    <a:pt x="1539" y="328"/>
                    <a:pt x="1539" y="328"/>
                    <a:pt x="1539" y="328"/>
                  </a:cubicBezTo>
                  <a:cubicBezTo>
                    <a:pt x="1518" y="185"/>
                    <a:pt x="1334" y="0"/>
                    <a:pt x="964" y="0"/>
                  </a:cubicBezTo>
                  <a:cubicBezTo>
                    <a:pt x="431" y="0"/>
                    <a:pt x="0" y="451"/>
                    <a:pt x="0" y="1026"/>
                  </a:cubicBezTo>
                  <a:cubicBezTo>
                    <a:pt x="0" y="1293"/>
                    <a:pt x="82" y="1540"/>
                    <a:pt x="246" y="1724"/>
                  </a:cubicBezTo>
                  <a:cubicBezTo>
                    <a:pt x="410" y="1929"/>
                    <a:pt x="697" y="2073"/>
                    <a:pt x="985" y="2073"/>
                  </a:cubicBezTo>
                  <a:cubicBezTo>
                    <a:pt x="1334" y="2073"/>
                    <a:pt x="1539" y="1868"/>
                    <a:pt x="1539" y="1724"/>
                  </a:cubicBezTo>
                  <a:cubicBezTo>
                    <a:pt x="1539" y="2032"/>
                    <a:pt x="1539" y="2032"/>
                    <a:pt x="1539" y="2032"/>
                  </a:cubicBezTo>
                  <a:cubicBezTo>
                    <a:pt x="2031" y="2032"/>
                    <a:pt x="2031" y="2032"/>
                    <a:pt x="2031" y="2032"/>
                  </a:cubicBezTo>
                  <a:cubicBezTo>
                    <a:pt x="2031" y="20"/>
                    <a:pt x="2031" y="20"/>
                    <a:pt x="2031" y="20"/>
                  </a:cubicBezTo>
                  <a:lnTo>
                    <a:pt x="1539" y="20"/>
                  </a:lnTo>
                  <a:close/>
                  <a:moveTo>
                    <a:pt x="1005" y="1540"/>
                  </a:moveTo>
                  <a:lnTo>
                    <a:pt x="1005" y="1540"/>
                  </a:lnTo>
                  <a:cubicBezTo>
                    <a:pt x="718" y="1540"/>
                    <a:pt x="513" y="1314"/>
                    <a:pt x="513" y="1026"/>
                  </a:cubicBezTo>
                  <a:cubicBezTo>
                    <a:pt x="513" y="739"/>
                    <a:pt x="718" y="513"/>
                    <a:pt x="1005" y="513"/>
                  </a:cubicBezTo>
                  <a:cubicBezTo>
                    <a:pt x="1314" y="513"/>
                    <a:pt x="1518" y="739"/>
                    <a:pt x="1518" y="1026"/>
                  </a:cubicBezTo>
                  <a:cubicBezTo>
                    <a:pt x="1518" y="1314"/>
                    <a:pt x="1314" y="1540"/>
                    <a:pt x="1005" y="154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p>
          </p:txBody>
        </p:sp>
        <p:sp>
          <p:nvSpPr>
            <p:cNvPr id="9" name="Freeform 67">
              <a:extLst>
                <a:ext uri="{FF2B5EF4-FFF2-40B4-BE49-F238E27FC236}">
                  <a16:creationId xmlns:a16="http://schemas.microsoft.com/office/drawing/2014/main" id="{D15A3691-1DA7-8542-3E7B-6839D0B1F441}"/>
                </a:ext>
              </a:extLst>
            </p:cNvPr>
            <p:cNvSpPr>
              <a:spLocks noChangeArrowheads="1"/>
            </p:cNvSpPr>
            <p:nvPr/>
          </p:nvSpPr>
          <p:spPr bwMode="black">
            <a:xfrm>
              <a:off x="3096042" y="859191"/>
              <a:ext cx="596459" cy="893409"/>
            </a:xfrm>
            <a:custGeom>
              <a:avLst/>
              <a:gdLst>
                <a:gd name="T0" fmla="*/ 1539 w 2053"/>
                <a:gd name="T1" fmla="*/ 40 h 3079"/>
                <a:gd name="T2" fmla="*/ 1539 w 2053"/>
                <a:gd name="T3" fmla="*/ 40 h 3079"/>
                <a:gd name="T4" fmla="*/ 1539 w 2053"/>
                <a:gd name="T5" fmla="*/ 348 h 3079"/>
                <a:gd name="T6" fmla="*/ 965 w 2053"/>
                <a:gd name="T7" fmla="*/ 0 h 3079"/>
                <a:gd name="T8" fmla="*/ 0 w 2053"/>
                <a:gd name="T9" fmla="*/ 1046 h 3079"/>
                <a:gd name="T10" fmla="*/ 246 w 2053"/>
                <a:gd name="T11" fmla="*/ 1744 h 3079"/>
                <a:gd name="T12" fmla="*/ 985 w 2053"/>
                <a:gd name="T13" fmla="*/ 2093 h 3079"/>
                <a:gd name="T14" fmla="*/ 1518 w 2053"/>
                <a:gd name="T15" fmla="*/ 1744 h 3079"/>
                <a:gd name="T16" fmla="*/ 1518 w 2053"/>
                <a:gd name="T17" fmla="*/ 1970 h 3079"/>
                <a:gd name="T18" fmla="*/ 1396 w 2053"/>
                <a:gd name="T19" fmla="*/ 2442 h 3079"/>
                <a:gd name="T20" fmla="*/ 985 w 2053"/>
                <a:gd name="T21" fmla="*/ 2606 h 3079"/>
                <a:gd name="T22" fmla="*/ 390 w 2053"/>
                <a:gd name="T23" fmla="*/ 2319 h 3079"/>
                <a:gd name="T24" fmla="*/ 61 w 2053"/>
                <a:gd name="T25" fmla="*/ 2668 h 3079"/>
                <a:gd name="T26" fmla="*/ 985 w 2053"/>
                <a:gd name="T27" fmla="*/ 3078 h 3079"/>
                <a:gd name="T28" fmla="*/ 1868 w 2053"/>
                <a:gd name="T29" fmla="*/ 2668 h 3079"/>
                <a:gd name="T30" fmla="*/ 2052 w 2053"/>
                <a:gd name="T31" fmla="*/ 1929 h 3079"/>
                <a:gd name="T32" fmla="*/ 2052 w 2053"/>
                <a:gd name="T33" fmla="*/ 40 h 3079"/>
                <a:gd name="T34" fmla="*/ 1539 w 2053"/>
                <a:gd name="T35" fmla="*/ 40 h 3079"/>
                <a:gd name="T36" fmla="*/ 1026 w 2053"/>
                <a:gd name="T37" fmla="*/ 1560 h 3079"/>
                <a:gd name="T38" fmla="*/ 1026 w 2053"/>
                <a:gd name="T39" fmla="*/ 1560 h 3079"/>
                <a:gd name="T40" fmla="*/ 533 w 2053"/>
                <a:gd name="T41" fmla="*/ 1046 h 3079"/>
                <a:gd name="T42" fmla="*/ 1026 w 2053"/>
                <a:gd name="T43" fmla="*/ 513 h 3079"/>
                <a:gd name="T44" fmla="*/ 1518 w 2053"/>
                <a:gd name="T45" fmla="*/ 1046 h 3079"/>
                <a:gd name="T46" fmla="*/ 1026 w 2053"/>
                <a:gd name="T47" fmla="*/ 1560 h 3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53" h="3079">
                  <a:moveTo>
                    <a:pt x="1539" y="40"/>
                  </a:moveTo>
                  <a:lnTo>
                    <a:pt x="1539" y="40"/>
                  </a:lnTo>
                  <a:cubicBezTo>
                    <a:pt x="1539" y="348"/>
                    <a:pt x="1539" y="348"/>
                    <a:pt x="1539" y="348"/>
                  </a:cubicBezTo>
                  <a:cubicBezTo>
                    <a:pt x="1539" y="205"/>
                    <a:pt x="1334" y="0"/>
                    <a:pt x="965" y="0"/>
                  </a:cubicBezTo>
                  <a:cubicBezTo>
                    <a:pt x="431" y="0"/>
                    <a:pt x="0" y="451"/>
                    <a:pt x="0" y="1046"/>
                  </a:cubicBezTo>
                  <a:cubicBezTo>
                    <a:pt x="0" y="1313"/>
                    <a:pt x="102" y="1560"/>
                    <a:pt x="246" y="1744"/>
                  </a:cubicBezTo>
                  <a:cubicBezTo>
                    <a:pt x="431" y="1949"/>
                    <a:pt x="697" y="2093"/>
                    <a:pt x="985" y="2093"/>
                  </a:cubicBezTo>
                  <a:cubicBezTo>
                    <a:pt x="1334" y="2093"/>
                    <a:pt x="1498" y="1888"/>
                    <a:pt x="1518" y="1744"/>
                  </a:cubicBezTo>
                  <a:cubicBezTo>
                    <a:pt x="1518" y="1970"/>
                    <a:pt x="1518" y="1970"/>
                    <a:pt x="1518" y="1970"/>
                  </a:cubicBezTo>
                  <a:cubicBezTo>
                    <a:pt x="1518" y="2217"/>
                    <a:pt x="1478" y="2339"/>
                    <a:pt x="1396" y="2442"/>
                  </a:cubicBezTo>
                  <a:cubicBezTo>
                    <a:pt x="1313" y="2545"/>
                    <a:pt x="1170" y="2606"/>
                    <a:pt x="985" y="2606"/>
                  </a:cubicBezTo>
                  <a:cubicBezTo>
                    <a:pt x="677" y="2606"/>
                    <a:pt x="492" y="2421"/>
                    <a:pt x="390" y="2319"/>
                  </a:cubicBezTo>
                  <a:cubicBezTo>
                    <a:pt x="61" y="2668"/>
                    <a:pt x="61" y="2668"/>
                    <a:pt x="61" y="2668"/>
                  </a:cubicBezTo>
                  <a:cubicBezTo>
                    <a:pt x="246" y="2894"/>
                    <a:pt x="615" y="3078"/>
                    <a:pt x="985" y="3078"/>
                  </a:cubicBezTo>
                  <a:cubicBezTo>
                    <a:pt x="1375" y="3078"/>
                    <a:pt x="1683" y="2914"/>
                    <a:pt x="1868" y="2668"/>
                  </a:cubicBezTo>
                  <a:cubicBezTo>
                    <a:pt x="1991" y="2504"/>
                    <a:pt x="2052" y="2299"/>
                    <a:pt x="2052" y="1929"/>
                  </a:cubicBezTo>
                  <a:cubicBezTo>
                    <a:pt x="2052" y="40"/>
                    <a:pt x="2052" y="40"/>
                    <a:pt x="2052" y="40"/>
                  </a:cubicBezTo>
                  <a:lnTo>
                    <a:pt x="1539" y="40"/>
                  </a:lnTo>
                  <a:close/>
                  <a:moveTo>
                    <a:pt x="1026" y="1560"/>
                  </a:moveTo>
                  <a:lnTo>
                    <a:pt x="1026" y="1560"/>
                  </a:lnTo>
                  <a:cubicBezTo>
                    <a:pt x="718" y="1560"/>
                    <a:pt x="533" y="1334"/>
                    <a:pt x="533" y="1046"/>
                  </a:cubicBezTo>
                  <a:cubicBezTo>
                    <a:pt x="533" y="759"/>
                    <a:pt x="718" y="513"/>
                    <a:pt x="1026" y="513"/>
                  </a:cubicBezTo>
                  <a:cubicBezTo>
                    <a:pt x="1313" y="513"/>
                    <a:pt x="1518" y="759"/>
                    <a:pt x="1518" y="1046"/>
                  </a:cubicBezTo>
                  <a:cubicBezTo>
                    <a:pt x="1518" y="1334"/>
                    <a:pt x="1313" y="1560"/>
                    <a:pt x="1026" y="156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p>
          </p:txBody>
        </p:sp>
        <p:sp>
          <p:nvSpPr>
            <p:cNvPr id="10" name="Freeform 68">
              <a:extLst>
                <a:ext uri="{FF2B5EF4-FFF2-40B4-BE49-F238E27FC236}">
                  <a16:creationId xmlns:a16="http://schemas.microsoft.com/office/drawing/2014/main" id="{6C3836E7-8F67-930E-548C-B837D73E612C}"/>
                </a:ext>
              </a:extLst>
            </p:cNvPr>
            <p:cNvSpPr>
              <a:spLocks noChangeArrowheads="1"/>
            </p:cNvSpPr>
            <p:nvPr/>
          </p:nvSpPr>
          <p:spPr bwMode="black">
            <a:xfrm>
              <a:off x="2810612" y="852792"/>
              <a:ext cx="232952" cy="232952"/>
            </a:xfrm>
            <a:custGeom>
              <a:avLst/>
              <a:gdLst>
                <a:gd name="T0" fmla="*/ 801 w 802"/>
                <a:gd name="T1" fmla="*/ 410 h 801"/>
                <a:gd name="T2" fmla="*/ 801 w 802"/>
                <a:gd name="T3" fmla="*/ 410 h 801"/>
                <a:gd name="T4" fmla="*/ 391 w 802"/>
                <a:gd name="T5" fmla="*/ 0 h 801"/>
                <a:gd name="T6" fmla="*/ 0 w 802"/>
                <a:gd name="T7" fmla="*/ 410 h 801"/>
                <a:gd name="T8" fmla="*/ 391 w 802"/>
                <a:gd name="T9" fmla="*/ 800 h 801"/>
                <a:gd name="T10" fmla="*/ 801 w 802"/>
                <a:gd name="T11" fmla="*/ 410 h 801"/>
              </a:gdLst>
              <a:ahLst/>
              <a:cxnLst>
                <a:cxn ang="0">
                  <a:pos x="T0" y="T1"/>
                </a:cxn>
                <a:cxn ang="0">
                  <a:pos x="T2" y="T3"/>
                </a:cxn>
                <a:cxn ang="0">
                  <a:pos x="T4" y="T5"/>
                </a:cxn>
                <a:cxn ang="0">
                  <a:pos x="T6" y="T7"/>
                </a:cxn>
                <a:cxn ang="0">
                  <a:pos x="T8" y="T9"/>
                </a:cxn>
                <a:cxn ang="0">
                  <a:pos x="T10" y="T11"/>
                </a:cxn>
              </a:cxnLst>
              <a:rect l="0" t="0" r="r" b="b"/>
              <a:pathLst>
                <a:path w="802" h="801">
                  <a:moveTo>
                    <a:pt x="801" y="410"/>
                  </a:moveTo>
                  <a:lnTo>
                    <a:pt x="801" y="410"/>
                  </a:lnTo>
                  <a:cubicBezTo>
                    <a:pt x="801" y="185"/>
                    <a:pt x="616" y="0"/>
                    <a:pt x="391" y="0"/>
                  </a:cubicBezTo>
                  <a:cubicBezTo>
                    <a:pt x="185" y="0"/>
                    <a:pt x="0" y="185"/>
                    <a:pt x="0" y="410"/>
                  </a:cubicBezTo>
                  <a:cubicBezTo>
                    <a:pt x="0" y="616"/>
                    <a:pt x="185" y="800"/>
                    <a:pt x="391" y="800"/>
                  </a:cubicBezTo>
                  <a:cubicBezTo>
                    <a:pt x="616" y="800"/>
                    <a:pt x="801" y="616"/>
                    <a:pt x="801" y="41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p>
          </p:txBody>
        </p:sp>
        <p:sp>
          <p:nvSpPr>
            <p:cNvPr id="11" name="Freeform 69">
              <a:extLst>
                <a:ext uri="{FF2B5EF4-FFF2-40B4-BE49-F238E27FC236}">
                  <a16:creationId xmlns:a16="http://schemas.microsoft.com/office/drawing/2014/main" id="{381EF6DD-012D-43C6-8FC5-697A9880F113}"/>
                </a:ext>
              </a:extLst>
            </p:cNvPr>
            <p:cNvSpPr>
              <a:spLocks noChangeArrowheads="1"/>
            </p:cNvSpPr>
            <p:nvPr/>
          </p:nvSpPr>
          <p:spPr bwMode="black">
            <a:xfrm>
              <a:off x="2584060" y="877110"/>
              <a:ext cx="154875" cy="578540"/>
            </a:xfrm>
            <a:custGeom>
              <a:avLst/>
              <a:gdLst>
                <a:gd name="T0" fmla="*/ 534 w 535"/>
                <a:gd name="T1" fmla="*/ 0 h 1992"/>
                <a:gd name="T2" fmla="*/ 0 w 535"/>
                <a:gd name="T3" fmla="*/ 0 h 1992"/>
                <a:gd name="T4" fmla="*/ 0 w 535"/>
                <a:gd name="T5" fmla="*/ 1991 h 1992"/>
                <a:gd name="T6" fmla="*/ 534 w 535"/>
                <a:gd name="T7" fmla="*/ 1991 h 1992"/>
                <a:gd name="T8" fmla="*/ 534 w 535"/>
                <a:gd name="T9" fmla="*/ 0 h 1992"/>
              </a:gdLst>
              <a:ahLst/>
              <a:cxnLst>
                <a:cxn ang="0">
                  <a:pos x="T0" y="T1"/>
                </a:cxn>
                <a:cxn ang="0">
                  <a:pos x="T2" y="T3"/>
                </a:cxn>
                <a:cxn ang="0">
                  <a:pos x="T4" y="T5"/>
                </a:cxn>
                <a:cxn ang="0">
                  <a:pos x="T6" y="T7"/>
                </a:cxn>
                <a:cxn ang="0">
                  <a:pos x="T8" y="T9"/>
                </a:cxn>
              </a:cxnLst>
              <a:rect l="0" t="0" r="r" b="b"/>
              <a:pathLst>
                <a:path w="535" h="1992">
                  <a:moveTo>
                    <a:pt x="534" y="0"/>
                  </a:moveTo>
                  <a:lnTo>
                    <a:pt x="0" y="0"/>
                  </a:lnTo>
                  <a:lnTo>
                    <a:pt x="0" y="1991"/>
                  </a:lnTo>
                  <a:lnTo>
                    <a:pt x="534" y="1991"/>
                  </a:lnTo>
                  <a:lnTo>
                    <a:pt x="534"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p>
          </p:txBody>
        </p:sp>
        <p:sp>
          <p:nvSpPr>
            <p:cNvPr id="12" name="Freeform 70">
              <a:extLst>
                <a:ext uri="{FF2B5EF4-FFF2-40B4-BE49-F238E27FC236}">
                  <a16:creationId xmlns:a16="http://schemas.microsoft.com/office/drawing/2014/main" id="{C4902079-FB7F-293F-B6FB-07E26D366DC1}"/>
                </a:ext>
              </a:extLst>
            </p:cNvPr>
            <p:cNvSpPr>
              <a:spLocks noChangeArrowheads="1"/>
            </p:cNvSpPr>
            <p:nvPr/>
          </p:nvSpPr>
          <p:spPr bwMode="black">
            <a:xfrm>
              <a:off x="5586836" y="697917"/>
              <a:ext cx="524782" cy="751334"/>
            </a:xfrm>
            <a:custGeom>
              <a:avLst/>
              <a:gdLst>
                <a:gd name="T0" fmla="*/ 554 w 1807"/>
                <a:gd name="T1" fmla="*/ 1847 h 2587"/>
                <a:gd name="T2" fmla="*/ 554 w 1807"/>
                <a:gd name="T3" fmla="*/ 0 h 2587"/>
                <a:gd name="T4" fmla="*/ 0 w 1807"/>
                <a:gd name="T5" fmla="*/ 0 h 2587"/>
                <a:gd name="T6" fmla="*/ 0 w 1807"/>
                <a:gd name="T7" fmla="*/ 2217 h 2587"/>
                <a:gd name="T8" fmla="*/ 0 w 1807"/>
                <a:gd name="T9" fmla="*/ 2381 h 2587"/>
                <a:gd name="T10" fmla="*/ 0 w 1807"/>
                <a:gd name="T11" fmla="*/ 2586 h 2587"/>
                <a:gd name="T12" fmla="*/ 1806 w 1807"/>
                <a:gd name="T13" fmla="*/ 2586 h 2587"/>
                <a:gd name="T14" fmla="*/ 1806 w 1807"/>
                <a:gd name="T15" fmla="*/ 2094 h 2587"/>
                <a:gd name="T16" fmla="*/ 554 w 1807"/>
                <a:gd name="T17" fmla="*/ 2094 h 2587"/>
                <a:gd name="T18" fmla="*/ 554 w 1807"/>
                <a:gd name="T19" fmla="*/ 1847 h 2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7" h="2587">
                  <a:moveTo>
                    <a:pt x="554" y="1847"/>
                  </a:moveTo>
                  <a:lnTo>
                    <a:pt x="554" y="0"/>
                  </a:lnTo>
                  <a:lnTo>
                    <a:pt x="0" y="0"/>
                  </a:lnTo>
                  <a:lnTo>
                    <a:pt x="0" y="2217"/>
                  </a:lnTo>
                  <a:lnTo>
                    <a:pt x="0" y="2381"/>
                  </a:lnTo>
                  <a:lnTo>
                    <a:pt x="0" y="2586"/>
                  </a:lnTo>
                  <a:lnTo>
                    <a:pt x="1806" y="2586"/>
                  </a:lnTo>
                  <a:lnTo>
                    <a:pt x="1806" y="2094"/>
                  </a:lnTo>
                  <a:lnTo>
                    <a:pt x="554" y="2094"/>
                  </a:lnTo>
                  <a:lnTo>
                    <a:pt x="554" y="184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p>
          </p:txBody>
        </p:sp>
        <p:sp>
          <p:nvSpPr>
            <p:cNvPr id="13" name="Freeform 71">
              <a:extLst>
                <a:ext uri="{FF2B5EF4-FFF2-40B4-BE49-F238E27FC236}">
                  <a16:creationId xmlns:a16="http://schemas.microsoft.com/office/drawing/2014/main" id="{3DDD0731-E1BC-D044-24AF-1204BA7BE271}"/>
                </a:ext>
              </a:extLst>
            </p:cNvPr>
            <p:cNvSpPr>
              <a:spLocks noChangeArrowheads="1"/>
            </p:cNvSpPr>
            <p:nvPr/>
          </p:nvSpPr>
          <p:spPr bwMode="black">
            <a:xfrm>
              <a:off x="6188416" y="865591"/>
              <a:ext cx="554221" cy="601579"/>
            </a:xfrm>
            <a:custGeom>
              <a:avLst/>
              <a:gdLst>
                <a:gd name="T0" fmla="*/ 1867 w 1909"/>
                <a:gd name="T1" fmla="*/ 1704 h 2074"/>
                <a:gd name="T2" fmla="*/ 1867 w 1909"/>
                <a:gd name="T3" fmla="*/ 1704 h 2074"/>
                <a:gd name="T4" fmla="*/ 1046 w 1909"/>
                <a:gd name="T5" fmla="*/ 2073 h 2074"/>
                <a:gd name="T6" fmla="*/ 0 w 1909"/>
                <a:gd name="T7" fmla="*/ 1026 h 2074"/>
                <a:gd name="T8" fmla="*/ 985 w 1909"/>
                <a:gd name="T9" fmla="*/ 0 h 2074"/>
                <a:gd name="T10" fmla="*/ 1908 w 1909"/>
                <a:gd name="T11" fmla="*/ 1006 h 2074"/>
                <a:gd name="T12" fmla="*/ 1908 w 1909"/>
                <a:gd name="T13" fmla="*/ 1170 h 2074"/>
                <a:gd name="T14" fmla="*/ 533 w 1909"/>
                <a:gd name="T15" fmla="*/ 1170 h 2074"/>
                <a:gd name="T16" fmla="*/ 1067 w 1909"/>
                <a:gd name="T17" fmla="*/ 1642 h 2074"/>
                <a:gd name="T18" fmla="*/ 1560 w 1909"/>
                <a:gd name="T19" fmla="*/ 1396 h 2074"/>
                <a:gd name="T20" fmla="*/ 1867 w 1909"/>
                <a:gd name="T21" fmla="*/ 1704 h 2074"/>
                <a:gd name="T22" fmla="*/ 1374 w 1909"/>
                <a:gd name="T23" fmla="*/ 780 h 2074"/>
                <a:gd name="T24" fmla="*/ 1374 w 1909"/>
                <a:gd name="T25" fmla="*/ 780 h 2074"/>
                <a:gd name="T26" fmla="*/ 985 w 1909"/>
                <a:gd name="T27" fmla="*/ 431 h 2074"/>
                <a:gd name="T28" fmla="*/ 553 w 1909"/>
                <a:gd name="T29" fmla="*/ 780 h 2074"/>
                <a:gd name="T30" fmla="*/ 1374 w 1909"/>
                <a:gd name="T31" fmla="*/ 780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09" h="2074">
                  <a:moveTo>
                    <a:pt x="1867" y="1704"/>
                  </a:moveTo>
                  <a:lnTo>
                    <a:pt x="1867" y="1704"/>
                  </a:lnTo>
                  <a:cubicBezTo>
                    <a:pt x="1662" y="1929"/>
                    <a:pt x="1354" y="2073"/>
                    <a:pt x="1046" y="2073"/>
                  </a:cubicBezTo>
                  <a:cubicBezTo>
                    <a:pt x="451" y="2073"/>
                    <a:pt x="0" y="1663"/>
                    <a:pt x="0" y="1026"/>
                  </a:cubicBezTo>
                  <a:cubicBezTo>
                    <a:pt x="0" y="472"/>
                    <a:pt x="389" y="0"/>
                    <a:pt x="985" y="0"/>
                  </a:cubicBezTo>
                  <a:cubicBezTo>
                    <a:pt x="1518" y="0"/>
                    <a:pt x="1908" y="451"/>
                    <a:pt x="1908" y="1006"/>
                  </a:cubicBezTo>
                  <a:cubicBezTo>
                    <a:pt x="1908" y="1067"/>
                    <a:pt x="1908" y="1108"/>
                    <a:pt x="1908" y="1170"/>
                  </a:cubicBezTo>
                  <a:cubicBezTo>
                    <a:pt x="533" y="1170"/>
                    <a:pt x="533" y="1170"/>
                    <a:pt x="533" y="1170"/>
                  </a:cubicBezTo>
                  <a:cubicBezTo>
                    <a:pt x="553" y="1437"/>
                    <a:pt x="779" y="1642"/>
                    <a:pt x="1067" y="1642"/>
                  </a:cubicBezTo>
                  <a:cubicBezTo>
                    <a:pt x="1292" y="1642"/>
                    <a:pt x="1457" y="1498"/>
                    <a:pt x="1560" y="1396"/>
                  </a:cubicBezTo>
                  <a:lnTo>
                    <a:pt x="1867" y="1704"/>
                  </a:lnTo>
                  <a:close/>
                  <a:moveTo>
                    <a:pt x="1374" y="780"/>
                  </a:moveTo>
                  <a:lnTo>
                    <a:pt x="1374" y="780"/>
                  </a:lnTo>
                  <a:cubicBezTo>
                    <a:pt x="1354" y="595"/>
                    <a:pt x="1190" y="431"/>
                    <a:pt x="985" y="431"/>
                  </a:cubicBezTo>
                  <a:cubicBezTo>
                    <a:pt x="759" y="431"/>
                    <a:pt x="574" y="595"/>
                    <a:pt x="553" y="780"/>
                  </a:cubicBezTo>
                  <a:lnTo>
                    <a:pt x="1374" y="78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p>
          </p:txBody>
        </p:sp>
        <p:sp>
          <p:nvSpPr>
            <p:cNvPr id="14" name="Freeform 72">
              <a:extLst>
                <a:ext uri="{FF2B5EF4-FFF2-40B4-BE49-F238E27FC236}">
                  <a16:creationId xmlns:a16="http://schemas.microsoft.com/office/drawing/2014/main" id="{D17BEC9A-C0E0-994C-D787-2C6C030884F5}"/>
                </a:ext>
              </a:extLst>
            </p:cNvPr>
            <p:cNvSpPr>
              <a:spLocks noChangeArrowheads="1"/>
            </p:cNvSpPr>
            <p:nvPr/>
          </p:nvSpPr>
          <p:spPr bwMode="black">
            <a:xfrm>
              <a:off x="6796395" y="877110"/>
              <a:ext cx="995806" cy="578540"/>
            </a:xfrm>
            <a:custGeom>
              <a:avLst/>
              <a:gdLst>
                <a:gd name="T0" fmla="*/ 1704 w 3429"/>
                <a:gd name="T1" fmla="*/ 821 h 1992"/>
                <a:gd name="T2" fmla="*/ 2217 w 3429"/>
                <a:gd name="T3" fmla="*/ 1991 h 1992"/>
                <a:gd name="T4" fmla="*/ 2587 w 3429"/>
                <a:gd name="T5" fmla="*/ 1991 h 1992"/>
                <a:gd name="T6" fmla="*/ 3428 w 3429"/>
                <a:gd name="T7" fmla="*/ 0 h 1992"/>
                <a:gd name="T8" fmla="*/ 2874 w 3429"/>
                <a:gd name="T9" fmla="*/ 0 h 1992"/>
                <a:gd name="T10" fmla="*/ 2402 w 3429"/>
                <a:gd name="T11" fmla="*/ 1149 h 1992"/>
                <a:gd name="T12" fmla="*/ 1889 w 3429"/>
                <a:gd name="T13" fmla="*/ 0 h 1992"/>
                <a:gd name="T14" fmla="*/ 1519 w 3429"/>
                <a:gd name="T15" fmla="*/ 0 h 1992"/>
                <a:gd name="T16" fmla="*/ 1027 w 3429"/>
                <a:gd name="T17" fmla="*/ 1149 h 1992"/>
                <a:gd name="T18" fmla="*/ 534 w 3429"/>
                <a:gd name="T19" fmla="*/ 0 h 1992"/>
                <a:gd name="T20" fmla="*/ 0 w 3429"/>
                <a:gd name="T21" fmla="*/ 0 h 1992"/>
                <a:gd name="T22" fmla="*/ 842 w 3429"/>
                <a:gd name="T23" fmla="*/ 1991 h 1992"/>
                <a:gd name="T24" fmla="*/ 1211 w 3429"/>
                <a:gd name="T25" fmla="*/ 1991 h 1992"/>
                <a:gd name="T26" fmla="*/ 1704 w 3429"/>
                <a:gd name="T27" fmla="*/ 821 h 1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29" h="1992">
                  <a:moveTo>
                    <a:pt x="1704" y="821"/>
                  </a:moveTo>
                  <a:lnTo>
                    <a:pt x="2217" y="1991"/>
                  </a:lnTo>
                  <a:lnTo>
                    <a:pt x="2587" y="1991"/>
                  </a:lnTo>
                  <a:lnTo>
                    <a:pt x="3428" y="0"/>
                  </a:lnTo>
                  <a:lnTo>
                    <a:pt x="2874" y="0"/>
                  </a:lnTo>
                  <a:lnTo>
                    <a:pt x="2402" y="1149"/>
                  </a:lnTo>
                  <a:lnTo>
                    <a:pt x="1889" y="0"/>
                  </a:lnTo>
                  <a:lnTo>
                    <a:pt x="1519" y="0"/>
                  </a:lnTo>
                  <a:lnTo>
                    <a:pt x="1027" y="1149"/>
                  </a:lnTo>
                  <a:lnTo>
                    <a:pt x="534" y="0"/>
                  </a:lnTo>
                  <a:lnTo>
                    <a:pt x="0" y="0"/>
                  </a:lnTo>
                  <a:lnTo>
                    <a:pt x="842" y="1991"/>
                  </a:lnTo>
                  <a:lnTo>
                    <a:pt x="1211" y="1991"/>
                  </a:lnTo>
                  <a:lnTo>
                    <a:pt x="1704" y="82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p>
          </p:txBody>
        </p:sp>
        <p:sp>
          <p:nvSpPr>
            <p:cNvPr id="15" name="Freeform 73">
              <a:extLst>
                <a:ext uri="{FF2B5EF4-FFF2-40B4-BE49-F238E27FC236}">
                  <a16:creationId xmlns:a16="http://schemas.microsoft.com/office/drawing/2014/main" id="{54635A83-B25D-B06E-217B-80F0C7993ADE}"/>
                </a:ext>
              </a:extLst>
            </p:cNvPr>
            <p:cNvSpPr>
              <a:spLocks noChangeArrowheads="1"/>
            </p:cNvSpPr>
            <p:nvPr/>
          </p:nvSpPr>
          <p:spPr bwMode="black">
            <a:xfrm>
              <a:off x="7886918" y="609600"/>
              <a:ext cx="208632" cy="197113"/>
            </a:xfrm>
            <a:custGeom>
              <a:avLst/>
              <a:gdLst>
                <a:gd name="T0" fmla="*/ 349 w 719"/>
                <a:gd name="T1" fmla="*/ 0 h 678"/>
                <a:gd name="T2" fmla="*/ 349 w 719"/>
                <a:gd name="T3" fmla="*/ 0 h 678"/>
                <a:gd name="T4" fmla="*/ 0 w 719"/>
                <a:gd name="T5" fmla="*/ 329 h 678"/>
                <a:gd name="T6" fmla="*/ 349 w 719"/>
                <a:gd name="T7" fmla="*/ 677 h 678"/>
                <a:gd name="T8" fmla="*/ 718 w 719"/>
                <a:gd name="T9" fmla="*/ 329 h 678"/>
                <a:gd name="T10" fmla="*/ 349 w 719"/>
                <a:gd name="T11" fmla="*/ 0 h 678"/>
              </a:gdLst>
              <a:ahLst/>
              <a:cxnLst>
                <a:cxn ang="0">
                  <a:pos x="T0" y="T1"/>
                </a:cxn>
                <a:cxn ang="0">
                  <a:pos x="T2" y="T3"/>
                </a:cxn>
                <a:cxn ang="0">
                  <a:pos x="T4" y="T5"/>
                </a:cxn>
                <a:cxn ang="0">
                  <a:pos x="T6" y="T7"/>
                </a:cxn>
                <a:cxn ang="0">
                  <a:pos x="T8" y="T9"/>
                </a:cxn>
                <a:cxn ang="0">
                  <a:pos x="T10" y="T11"/>
                </a:cxn>
              </a:cxnLst>
              <a:rect l="0" t="0" r="r" b="b"/>
              <a:pathLst>
                <a:path w="719" h="678">
                  <a:moveTo>
                    <a:pt x="349" y="0"/>
                  </a:moveTo>
                  <a:lnTo>
                    <a:pt x="349" y="0"/>
                  </a:lnTo>
                  <a:cubicBezTo>
                    <a:pt x="164" y="0"/>
                    <a:pt x="0" y="144"/>
                    <a:pt x="0" y="329"/>
                  </a:cubicBezTo>
                  <a:cubicBezTo>
                    <a:pt x="0" y="534"/>
                    <a:pt x="164" y="677"/>
                    <a:pt x="349" y="677"/>
                  </a:cubicBezTo>
                  <a:cubicBezTo>
                    <a:pt x="554" y="677"/>
                    <a:pt x="718" y="534"/>
                    <a:pt x="718" y="329"/>
                  </a:cubicBezTo>
                  <a:cubicBezTo>
                    <a:pt x="718" y="144"/>
                    <a:pt x="554" y="0"/>
                    <a:pt x="34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p>
          </p:txBody>
        </p:sp>
        <p:sp>
          <p:nvSpPr>
            <p:cNvPr id="16" name="Freeform 74">
              <a:extLst>
                <a:ext uri="{FF2B5EF4-FFF2-40B4-BE49-F238E27FC236}">
                  <a16:creationId xmlns:a16="http://schemas.microsoft.com/office/drawing/2014/main" id="{96838336-07F4-355B-D00D-5F3D18F71901}"/>
                </a:ext>
              </a:extLst>
            </p:cNvPr>
            <p:cNvSpPr>
              <a:spLocks noChangeArrowheads="1"/>
            </p:cNvSpPr>
            <p:nvPr/>
          </p:nvSpPr>
          <p:spPr bwMode="black">
            <a:xfrm>
              <a:off x="7909957" y="877110"/>
              <a:ext cx="154874" cy="578540"/>
            </a:xfrm>
            <a:custGeom>
              <a:avLst/>
              <a:gdLst>
                <a:gd name="T0" fmla="*/ 533 w 534"/>
                <a:gd name="T1" fmla="*/ 0 h 1992"/>
                <a:gd name="T2" fmla="*/ 0 w 534"/>
                <a:gd name="T3" fmla="*/ 0 h 1992"/>
                <a:gd name="T4" fmla="*/ 0 w 534"/>
                <a:gd name="T5" fmla="*/ 1991 h 1992"/>
                <a:gd name="T6" fmla="*/ 533 w 534"/>
                <a:gd name="T7" fmla="*/ 1991 h 1992"/>
                <a:gd name="T8" fmla="*/ 533 w 534"/>
                <a:gd name="T9" fmla="*/ 0 h 1992"/>
              </a:gdLst>
              <a:ahLst/>
              <a:cxnLst>
                <a:cxn ang="0">
                  <a:pos x="T0" y="T1"/>
                </a:cxn>
                <a:cxn ang="0">
                  <a:pos x="T2" y="T3"/>
                </a:cxn>
                <a:cxn ang="0">
                  <a:pos x="T4" y="T5"/>
                </a:cxn>
                <a:cxn ang="0">
                  <a:pos x="T6" y="T7"/>
                </a:cxn>
                <a:cxn ang="0">
                  <a:pos x="T8" y="T9"/>
                </a:cxn>
              </a:cxnLst>
              <a:rect l="0" t="0" r="r" b="b"/>
              <a:pathLst>
                <a:path w="534" h="1992">
                  <a:moveTo>
                    <a:pt x="533" y="0"/>
                  </a:moveTo>
                  <a:lnTo>
                    <a:pt x="0" y="0"/>
                  </a:lnTo>
                  <a:lnTo>
                    <a:pt x="0" y="1991"/>
                  </a:lnTo>
                  <a:lnTo>
                    <a:pt x="533" y="1991"/>
                  </a:lnTo>
                  <a:lnTo>
                    <a:pt x="533"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p>
          </p:txBody>
        </p:sp>
        <p:sp>
          <p:nvSpPr>
            <p:cNvPr id="17" name="Freeform 75">
              <a:extLst>
                <a:ext uri="{FF2B5EF4-FFF2-40B4-BE49-F238E27FC236}">
                  <a16:creationId xmlns:a16="http://schemas.microsoft.com/office/drawing/2014/main" id="{E1B010A3-A065-4F58-AFBE-0C468840A1EF}"/>
                </a:ext>
              </a:extLst>
            </p:cNvPr>
            <p:cNvSpPr>
              <a:spLocks noChangeArrowheads="1"/>
            </p:cNvSpPr>
            <p:nvPr/>
          </p:nvSpPr>
          <p:spPr bwMode="black">
            <a:xfrm>
              <a:off x="8214586" y="865591"/>
              <a:ext cx="459504" cy="601579"/>
            </a:xfrm>
            <a:custGeom>
              <a:avLst/>
              <a:gdLst>
                <a:gd name="T0" fmla="*/ 0 w 1581"/>
                <a:gd name="T1" fmla="*/ 1806 h 2074"/>
                <a:gd name="T2" fmla="*/ 0 w 1581"/>
                <a:gd name="T3" fmla="*/ 1806 h 2074"/>
                <a:gd name="T4" fmla="*/ 800 w 1581"/>
                <a:gd name="T5" fmla="*/ 2073 h 2074"/>
                <a:gd name="T6" fmla="*/ 1580 w 1581"/>
                <a:gd name="T7" fmla="*/ 1458 h 2074"/>
                <a:gd name="T8" fmla="*/ 615 w 1581"/>
                <a:gd name="T9" fmla="*/ 595 h 2074"/>
                <a:gd name="T10" fmla="*/ 903 w 1581"/>
                <a:gd name="T11" fmla="*/ 451 h 2074"/>
                <a:gd name="T12" fmla="*/ 1272 w 1581"/>
                <a:gd name="T13" fmla="*/ 575 h 2074"/>
                <a:gd name="T14" fmla="*/ 1519 w 1581"/>
                <a:gd name="T15" fmla="*/ 185 h 2074"/>
                <a:gd name="T16" fmla="*/ 862 w 1581"/>
                <a:gd name="T17" fmla="*/ 0 h 2074"/>
                <a:gd name="T18" fmla="*/ 82 w 1581"/>
                <a:gd name="T19" fmla="*/ 615 h 2074"/>
                <a:gd name="T20" fmla="*/ 1046 w 1581"/>
                <a:gd name="T21" fmla="*/ 1437 h 2074"/>
                <a:gd name="T22" fmla="*/ 800 w 1581"/>
                <a:gd name="T23" fmla="*/ 1622 h 2074"/>
                <a:gd name="T24" fmla="*/ 246 w 1581"/>
                <a:gd name="T25" fmla="*/ 1416 h 2074"/>
                <a:gd name="T26" fmla="*/ 0 w 1581"/>
                <a:gd name="T27" fmla="*/ 1806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81" h="2074">
                  <a:moveTo>
                    <a:pt x="0" y="1806"/>
                  </a:moveTo>
                  <a:lnTo>
                    <a:pt x="0" y="1806"/>
                  </a:lnTo>
                  <a:cubicBezTo>
                    <a:pt x="225" y="1971"/>
                    <a:pt x="513" y="2073"/>
                    <a:pt x="800" y="2073"/>
                  </a:cubicBezTo>
                  <a:cubicBezTo>
                    <a:pt x="1211" y="2073"/>
                    <a:pt x="1580" y="1827"/>
                    <a:pt x="1580" y="1458"/>
                  </a:cubicBezTo>
                  <a:cubicBezTo>
                    <a:pt x="1580" y="759"/>
                    <a:pt x="615" y="862"/>
                    <a:pt x="615" y="595"/>
                  </a:cubicBezTo>
                  <a:cubicBezTo>
                    <a:pt x="615" y="493"/>
                    <a:pt x="739" y="451"/>
                    <a:pt x="903" y="451"/>
                  </a:cubicBezTo>
                  <a:cubicBezTo>
                    <a:pt x="1046" y="451"/>
                    <a:pt x="1170" y="513"/>
                    <a:pt x="1272" y="575"/>
                  </a:cubicBezTo>
                  <a:cubicBezTo>
                    <a:pt x="1519" y="185"/>
                    <a:pt x="1519" y="185"/>
                    <a:pt x="1519" y="185"/>
                  </a:cubicBezTo>
                  <a:cubicBezTo>
                    <a:pt x="1396" y="82"/>
                    <a:pt x="1108" y="0"/>
                    <a:pt x="862" y="0"/>
                  </a:cubicBezTo>
                  <a:cubicBezTo>
                    <a:pt x="451" y="0"/>
                    <a:pt x="82" y="226"/>
                    <a:pt x="82" y="615"/>
                  </a:cubicBezTo>
                  <a:cubicBezTo>
                    <a:pt x="82" y="1252"/>
                    <a:pt x="1046" y="1149"/>
                    <a:pt x="1046" y="1437"/>
                  </a:cubicBezTo>
                  <a:cubicBezTo>
                    <a:pt x="1046" y="1540"/>
                    <a:pt x="944" y="1622"/>
                    <a:pt x="800" y="1622"/>
                  </a:cubicBezTo>
                  <a:cubicBezTo>
                    <a:pt x="595" y="1622"/>
                    <a:pt x="389" y="1540"/>
                    <a:pt x="246" y="1416"/>
                  </a:cubicBezTo>
                  <a:lnTo>
                    <a:pt x="0" y="180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p>
          </p:txBody>
        </p:sp>
        <p:sp>
          <p:nvSpPr>
            <p:cNvPr id="18" name="Oval 3">
              <a:extLst>
                <a:ext uri="{FF2B5EF4-FFF2-40B4-BE49-F238E27FC236}">
                  <a16:creationId xmlns:a16="http://schemas.microsoft.com/office/drawing/2014/main" id="{F6CAC1D2-A6F3-13D1-F143-C005A84B263D}"/>
                </a:ext>
              </a:extLst>
            </p:cNvPr>
            <p:cNvSpPr/>
            <p:nvPr/>
          </p:nvSpPr>
          <p:spPr bwMode="black">
            <a:xfrm>
              <a:off x="1827606" y="865591"/>
              <a:ext cx="612648" cy="603504"/>
            </a:xfrm>
            <a:custGeom>
              <a:avLst/>
              <a:gdLst/>
              <a:ahLst/>
              <a:cxnLst/>
              <a:rect l="l" t="t" r="r" b="b"/>
              <a:pathLst>
                <a:path w="612648" h="603504">
                  <a:moveTo>
                    <a:pt x="306324" y="141732"/>
                  </a:moveTo>
                  <a:cubicBezTo>
                    <a:pt x="222997" y="141732"/>
                    <a:pt x="155448" y="213375"/>
                    <a:pt x="155448" y="301752"/>
                  </a:cubicBezTo>
                  <a:cubicBezTo>
                    <a:pt x="155448" y="390129"/>
                    <a:pt x="222997" y="461772"/>
                    <a:pt x="306324" y="461772"/>
                  </a:cubicBezTo>
                  <a:cubicBezTo>
                    <a:pt x="389651" y="461772"/>
                    <a:pt x="457200" y="390129"/>
                    <a:pt x="457200" y="301752"/>
                  </a:cubicBezTo>
                  <a:cubicBezTo>
                    <a:pt x="457200" y="213375"/>
                    <a:pt x="389651" y="141732"/>
                    <a:pt x="306324" y="141732"/>
                  </a:cubicBezTo>
                  <a:close/>
                  <a:moveTo>
                    <a:pt x="306324" y="0"/>
                  </a:moveTo>
                  <a:cubicBezTo>
                    <a:pt x="475502" y="0"/>
                    <a:pt x="612648" y="135099"/>
                    <a:pt x="612648" y="301752"/>
                  </a:cubicBezTo>
                  <a:cubicBezTo>
                    <a:pt x="612648" y="468405"/>
                    <a:pt x="475502" y="603504"/>
                    <a:pt x="306324" y="603504"/>
                  </a:cubicBezTo>
                  <a:cubicBezTo>
                    <a:pt x="137146" y="603504"/>
                    <a:pt x="0" y="468405"/>
                    <a:pt x="0" y="301752"/>
                  </a:cubicBezTo>
                  <a:cubicBezTo>
                    <a:pt x="0" y="135099"/>
                    <a:pt x="137146" y="0"/>
                    <a:pt x="306324" y="0"/>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1782830679"/>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guide id="2" pos="2856">
          <p15:clr>
            <a:srgbClr val="FBAE40"/>
          </p15:clr>
        </p15:guide>
        <p15:guide id="3" pos="216">
          <p15:clr>
            <a:srgbClr val="FBAE40"/>
          </p15:clr>
        </p15:guide>
        <p15:guide id="4" orient="horz" pos="180">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itle" preserve="1">
  <p:cSld name="Title Slide with Color Background">
    <p:spTree>
      <p:nvGrpSpPr>
        <p:cNvPr id="1" name=""/>
        <p:cNvGrpSpPr/>
        <p:nvPr/>
      </p:nvGrpSpPr>
      <p:grpSpPr>
        <a:xfrm>
          <a:off x="0" y="0"/>
          <a:ext cx="0" cy="0"/>
          <a:chOff x="0" y="0"/>
          <a:chExt cx="0" cy="0"/>
        </a:xfrm>
      </p:grpSpPr>
      <p:sp>
        <p:nvSpPr>
          <p:cNvPr id="5" name="Rectangle 4"/>
          <p:cNvSpPr/>
          <p:nvPr/>
        </p:nvSpPr>
        <p:spPr bwMode="hidden">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p:nvPr>
        </p:nvSpPr>
        <p:spPr>
          <a:xfrm>
            <a:off x="482599" y="1691575"/>
            <a:ext cx="8079392" cy="2072640"/>
          </a:xfrm>
        </p:spPr>
        <p:txBody>
          <a:bodyPr anchor="b" anchorCtr="0">
            <a:normAutofit/>
          </a:bodyPr>
          <a:lstStyle>
            <a:lvl1pPr>
              <a:lnSpc>
                <a:spcPct val="80000"/>
              </a:lnSpc>
              <a:defRPr sz="5867" b="0" i="0" cap="all">
                <a:solidFill>
                  <a:schemeClr val="bg1"/>
                </a:solidFill>
                <a:latin typeface="Impact" panose="020B0806030902050204" pitchFamily="34" charset="0"/>
              </a:defRPr>
            </a:lvl1pPr>
          </a:lstStyle>
          <a:p>
            <a:r>
              <a:rPr lang="en-US" dirty="0"/>
              <a:t>Click to edit Master title style</a:t>
            </a:r>
          </a:p>
        </p:txBody>
      </p:sp>
      <p:sp>
        <p:nvSpPr>
          <p:cNvPr id="3" name="Subtitle 2"/>
          <p:cNvSpPr>
            <a:spLocks noGrp="1"/>
          </p:cNvSpPr>
          <p:nvPr>
            <p:ph type="subTitle" idx="1"/>
          </p:nvPr>
        </p:nvSpPr>
        <p:spPr>
          <a:xfrm>
            <a:off x="482599" y="3915488"/>
            <a:ext cx="8412480" cy="1779352"/>
          </a:xfrm>
          <a:noFill/>
        </p:spPr>
        <p:txBody>
          <a:bodyPr>
            <a:normAutofit/>
          </a:bodyPr>
          <a:lstStyle>
            <a:lvl1pPr marL="0" indent="0" algn="l">
              <a:spcBef>
                <a:spcPts val="267"/>
              </a:spcBef>
              <a:spcAft>
                <a:spcPts val="0"/>
              </a:spcAft>
              <a:buNone/>
              <a:defRPr sz="2667">
                <a:solidFill>
                  <a:srgbClr val="FFFFFF"/>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
        <p:nvSpPr>
          <p:cNvPr id="23" name="TextBox 22"/>
          <p:cNvSpPr txBox="1"/>
          <p:nvPr userDrawn="1"/>
        </p:nvSpPr>
        <p:spPr>
          <a:xfrm>
            <a:off x="482599" y="6337300"/>
            <a:ext cx="2438400" cy="228600"/>
          </a:xfrm>
          <a:prstGeom prst="rect">
            <a:avLst/>
          </a:prstGeom>
          <a:noFill/>
        </p:spPr>
        <p:txBody>
          <a:bodyPr wrap="square" lIns="0" tIns="0" rIns="0" bIns="0" rtlCol="0" anchor="b" anchorCtr="0">
            <a:normAutofit/>
          </a:bodyPr>
          <a:lstStyle/>
          <a:p>
            <a:pPr algn="l"/>
            <a:r>
              <a:rPr lang="en-US" sz="1067" dirty="0">
                <a:solidFill>
                  <a:srgbClr val="FFFFFF"/>
                </a:solidFill>
                <a:latin typeface="+mn-lt"/>
              </a:rPr>
              <a:t>© 2025 Morgan, Lewis &amp; Bockius LLP</a:t>
            </a:r>
          </a:p>
        </p:txBody>
      </p:sp>
      <p:grpSp>
        <p:nvGrpSpPr>
          <p:cNvPr id="6" name="Group 5">
            <a:extLst>
              <a:ext uri="{FF2B5EF4-FFF2-40B4-BE49-F238E27FC236}">
                <a16:creationId xmlns:a16="http://schemas.microsoft.com/office/drawing/2014/main" id="{3E59D227-231D-0904-8EA4-AA69F7C4AF84}"/>
              </a:ext>
            </a:extLst>
          </p:cNvPr>
          <p:cNvGrpSpPr>
            <a:grpSpLocks noChangeAspect="1"/>
          </p:cNvGrpSpPr>
          <p:nvPr userDrawn="1"/>
        </p:nvGrpSpPr>
        <p:grpSpPr bwMode="black">
          <a:xfrm>
            <a:off x="487679" y="379572"/>
            <a:ext cx="2682240" cy="392945"/>
            <a:chOff x="838200" y="609600"/>
            <a:chExt cx="7835890" cy="1143000"/>
          </a:xfrm>
          <a:solidFill>
            <a:srgbClr val="FFFFFF"/>
          </a:solidFill>
        </p:grpSpPr>
        <p:sp>
          <p:nvSpPr>
            <p:cNvPr id="7" name="Freeform 62">
              <a:extLst>
                <a:ext uri="{FF2B5EF4-FFF2-40B4-BE49-F238E27FC236}">
                  <a16:creationId xmlns:a16="http://schemas.microsoft.com/office/drawing/2014/main" id="{9DE3DAF4-6AAC-533E-DF11-25F200118FD0}"/>
                </a:ext>
              </a:extLst>
            </p:cNvPr>
            <p:cNvSpPr>
              <a:spLocks noChangeArrowheads="1"/>
            </p:cNvSpPr>
            <p:nvPr/>
          </p:nvSpPr>
          <p:spPr bwMode="black">
            <a:xfrm>
              <a:off x="4597431" y="865591"/>
              <a:ext cx="572140" cy="583660"/>
            </a:xfrm>
            <a:custGeom>
              <a:avLst/>
              <a:gdLst>
                <a:gd name="T0" fmla="*/ 512 w 1970"/>
                <a:gd name="T1" fmla="*/ 41 h 2012"/>
                <a:gd name="T2" fmla="*/ 512 w 1970"/>
                <a:gd name="T3" fmla="*/ 41 h 2012"/>
                <a:gd name="T4" fmla="*/ 0 w 1970"/>
                <a:gd name="T5" fmla="*/ 41 h 2012"/>
                <a:gd name="T6" fmla="*/ 0 w 1970"/>
                <a:gd name="T7" fmla="*/ 2011 h 2012"/>
                <a:gd name="T8" fmla="*/ 532 w 1970"/>
                <a:gd name="T9" fmla="*/ 2011 h 2012"/>
                <a:gd name="T10" fmla="*/ 532 w 1970"/>
                <a:gd name="T11" fmla="*/ 739 h 2012"/>
                <a:gd name="T12" fmla="*/ 1004 w 1970"/>
                <a:gd name="T13" fmla="*/ 493 h 2012"/>
                <a:gd name="T14" fmla="*/ 1312 w 1970"/>
                <a:gd name="T15" fmla="*/ 595 h 2012"/>
                <a:gd name="T16" fmla="*/ 1435 w 1970"/>
                <a:gd name="T17" fmla="*/ 965 h 2012"/>
                <a:gd name="T18" fmla="*/ 1435 w 1970"/>
                <a:gd name="T19" fmla="*/ 2011 h 2012"/>
                <a:gd name="T20" fmla="*/ 1969 w 1970"/>
                <a:gd name="T21" fmla="*/ 2011 h 2012"/>
                <a:gd name="T22" fmla="*/ 1969 w 1970"/>
                <a:gd name="T23" fmla="*/ 1006 h 2012"/>
                <a:gd name="T24" fmla="*/ 1764 w 1970"/>
                <a:gd name="T25" fmla="*/ 308 h 2012"/>
                <a:gd name="T26" fmla="*/ 1066 w 1970"/>
                <a:gd name="T27" fmla="*/ 0 h 2012"/>
                <a:gd name="T28" fmla="*/ 512 w 1970"/>
                <a:gd name="T29" fmla="*/ 349 h 2012"/>
                <a:gd name="T30" fmla="*/ 512 w 1970"/>
                <a:gd name="T31" fmla="*/ 41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0" h="2012">
                  <a:moveTo>
                    <a:pt x="512" y="41"/>
                  </a:moveTo>
                  <a:lnTo>
                    <a:pt x="512" y="41"/>
                  </a:lnTo>
                  <a:cubicBezTo>
                    <a:pt x="0" y="41"/>
                    <a:pt x="0" y="41"/>
                    <a:pt x="0" y="41"/>
                  </a:cubicBezTo>
                  <a:cubicBezTo>
                    <a:pt x="0" y="2011"/>
                    <a:pt x="0" y="2011"/>
                    <a:pt x="0" y="2011"/>
                  </a:cubicBezTo>
                  <a:cubicBezTo>
                    <a:pt x="532" y="2011"/>
                    <a:pt x="532" y="2011"/>
                    <a:pt x="532" y="2011"/>
                  </a:cubicBezTo>
                  <a:cubicBezTo>
                    <a:pt x="532" y="739"/>
                    <a:pt x="532" y="739"/>
                    <a:pt x="532" y="739"/>
                  </a:cubicBezTo>
                  <a:cubicBezTo>
                    <a:pt x="594" y="636"/>
                    <a:pt x="778" y="493"/>
                    <a:pt x="1004" y="493"/>
                  </a:cubicBezTo>
                  <a:cubicBezTo>
                    <a:pt x="1128" y="493"/>
                    <a:pt x="1230" y="533"/>
                    <a:pt x="1312" y="595"/>
                  </a:cubicBezTo>
                  <a:cubicBezTo>
                    <a:pt x="1374" y="677"/>
                    <a:pt x="1435" y="780"/>
                    <a:pt x="1435" y="965"/>
                  </a:cubicBezTo>
                  <a:cubicBezTo>
                    <a:pt x="1435" y="2011"/>
                    <a:pt x="1435" y="2011"/>
                    <a:pt x="1435" y="2011"/>
                  </a:cubicBezTo>
                  <a:cubicBezTo>
                    <a:pt x="1969" y="2011"/>
                    <a:pt x="1969" y="2011"/>
                    <a:pt x="1969" y="2011"/>
                  </a:cubicBezTo>
                  <a:cubicBezTo>
                    <a:pt x="1969" y="1006"/>
                    <a:pt x="1969" y="1006"/>
                    <a:pt x="1969" y="1006"/>
                  </a:cubicBezTo>
                  <a:cubicBezTo>
                    <a:pt x="1969" y="677"/>
                    <a:pt x="1887" y="472"/>
                    <a:pt x="1764" y="308"/>
                  </a:cubicBezTo>
                  <a:cubicBezTo>
                    <a:pt x="1599" y="123"/>
                    <a:pt x="1333" y="0"/>
                    <a:pt x="1066" y="0"/>
                  </a:cubicBezTo>
                  <a:cubicBezTo>
                    <a:pt x="717" y="0"/>
                    <a:pt x="512" y="185"/>
                    <a:pt x="512" y="349"/>
                  </a:cubicBezTo>
                  <a:lnTo>
                    <a:pt x="512" y="4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p>
          </p:txBody>
        </p:sp>
        <p:sp>
          <p:nvSpPr>
            <p:cNvPr id="8" name="Freeform 63">
              <a:extLst>
                <a:ext uri="{FF2B5EF4-FFF2-40B4-BE49-F238E27FC236}">
                  <a16:creationId xmlns:a16="http://schemas.microsoft.com/office/drawing/2014/main" id="{B058626E-7B36-47B0-1830-F82E1B24E5EF}"/>
                </a:ext>
              </a:extLst>
            </p:cNvPr>
            <p:cNvSpPr>
              <a:spLocks noChangeArrowheads="1"/>
            </p:cNvSpPr>
            <p:nvPr/>
          </p:nvSpPr>
          <p:spPr bwMode="black">
            <a:xfrm>
              <a:off x="838200" y="697917"/>
              <a:ext cx="852451" cy="756454"/>
            </a:xfrm>
            <a:custGeom>
              <a:avLst/>
              <a:gdLst>
                <a:gd name="T0" fmla="*/ 2525 w 2936"/>
                <a:gd name="T1" fmla="*/ 0 h 2608"/>
                <a:gd name="T2" fmla="*/ 1457 w 2936"/>
                <a:gd name="T3" fmla="*/ 1355 h 2608"/>
                <a:gd name="T4" fmla="*/ 390 w 2936"/>
                <a:gd name="T5" fmla="*/ 0 h 2608"/>
                <a:gd name="T6" fmla="*/ 0 w 2936"/>
                <a:gd name="T7" fmla="*/ 0 h 2608"/>
                <a:gd name="T8" fmla="*/ 0 w 2936"/>
                <a:gd name="T9" fmla="*/ 2607 h 2608"/>
                <a:gd name="T10" fmla="*/ 534 w 2936"/>
                <a:gd name="T11" fmla="*/ 2607 h 2608"/>
                <a:gd name="T12" fmla="*/ 534 w 2936"/>
                <a:gd name="T13" fmla="*/ 944 h 2608"/>
                <a:gd name="T14" fmla="*/ 1273 w 2936"/>
                <a:gd name="T15" fmla="*/ 1909 h 2608"/>
                <a:gd name="T16" fmla="*/ 1662 w 2936"/>
                <a:gd name="T17" fmla="*/ 1909 h 2608"/>
                <a:gd name="T18" fmla="*/ 2401 w 2936"/>
                <a:gd name="T19" fmla="*/ 965 h 2608"/>
                <a:gd name="T20" fmla="*/ 2401 w 2936"/>
                <a:gd name="T21" fmla="*/ 2607 h 2608"/>
                <a:gd name="T22" fmla="*/ 2935 w 2936"/>
                <a:gd name="T23" fmla="*/ 2607 h 2608"/>
                <a:gd name="T24" fmla="*/ 2935 w 2936"/>
                <a:gd name="T25" fmla="*/ 0 h 2608"/>
                <a:gd name="T26" fmla="*/ 2525 w 2936"/>
                <a:gd name="T27" fmla="*/ 0 h 2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36" h="2608">
                  <a:moveTo>
                    <a:pt x="2525" y="0"/>
                  </a:moveTo>
                  <a:lnTo>
                    <a:pt x="1457" y="1355"/>
                  </a:lnTo>
                  <a:lnTo>
                    <a:pt x="390" y="0"/>
                  </a:lnTo>
                  <a:lnTo>
                    <a:pt x="0" y="0"/>
                  </a:lnTo>
                  <a:lnTo>
                    <a:pt x="0" y="2607"/>
                  </a:lnTo>
                  <a:lnTo>
                    <a:pt x="534" y="2607"/>
                  </a:lnTo>
                  <a:lnTo>
                    <a:pt x="534" y="944"/>
                  </a:lnTo>
                  <a:lnTo>
                    <a:pt x="1273" y="1909"/>
                  </a:lnTo>
                  <a:lnTo>
                    <a:pt x="1662" y="1909"/>
                  </a:lnTo>
                  <a:lnTo>
                    <a:pt x="2401" y="965"/>
                  </a:lnTo>
                  <a:lnTo>
                    <a:pt x="2401" y="2607"/>
                  </a:lnTo>
                  <a:lnTo>
                    <a:pt x="2935" y="2607"/>
                  </a:lnTo>
                  <a:lnTo>
                    <a:pt x="2935" y="0"/>
                  </a:lnTo>
                  <a:lnTo>
                    <a:pt x="2525"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p>
          </p:txBody>
        </p:sp>
        <p:sp>
          <p:nvSpPr>
            <p:cNvPr id="9" name="Freeform 66">
              <a:extLst>
                <a:ext uri="{FF2B5EF4-FFF2-40B4-BE49-F238E27FC236}">
                  <a16:creationId xmlns:a16="http://schemas.microsoft.com/office/drawing/2014/main" id="{B9BB32EC-08B4-DA93-9CD4-2C86D39E4D05}"/>
                </a:ext>
              </a:extLst>
            </p:cNvPr>
            <p:cNvSpPr>
              <a:spLocks noChangeArrowheads="1"/>
            </p:cNvSpPr>
            <p:nvPr/>
          </p:nvSpPr>
          <p:spPr bwMode="black">
            <a:xfrm>
              <a:off x="3829457" y="865591"/>
              <a:ext cx="590059" cy="601579"/>
            </a:xfrm>
            <a:custGeom>
              <a:avLst/>
              <a:gdLst>
                <a:gd name="T0" fmla="*/ 1539 w 2032"/>
                <a:gd name="T1" fmla="*/ 20 h 2074"/>
                <a:gd name="T2" fmla="*/ 1539 w 2032"/>
                <a:gd name="T3" fmla="*/ 20 h 2074"/>
                <a:gd name="T4" fmla="*/ 1539 w 2032"/>
                <a:gd name="T5" fmla="*/ 328 h 2074"/>
                <a:gd name="T6" fmla="*/ 964 w 2032"/>
                <a:gd name="T7" fmla="*/ 0 h 2074"/>
                <a:gd name="T8" fmla="*/ 0 w 2032"/>
                <a:gd name="T9" fmla="*/ 1026 h 2074"/>
                <a:gd name="T10" fmla="*/ 246 w 2032"/>
                <a:gd name="T11" fmla="*/ 1724 h 2074"/>
                <a:gd name="T12" fmla="*/ 985 w 2032"/>
                <a:gd name="T13" fmla="*/ 2073 h 2074"/>
                <a:gd name="T14" fmla="*/ 1539 w 2032"/>
                <a:gd name="T15" fmla="*/ 1724 h 2074"/>
                <a:gd name="T16" fmla="*/ 1539 w 2032"/>
                <a:gd name="T17" fmla="*/ 2032 h 2074"/>
                <a:gd name="T18" fmla="*/ 2031 w 2032"/>
                <a:gd name="T19" fmla="*/ 2032 h 2074"/>
                <a:gd name="T20" fmla="*/ 2031 w 2032"/>
                <a:gd name="T21" fmla="*/ 20 h 2074"/>
                <a:gd name="T22" fmla="*/ 1539 w 2032"/>
                <a:gd name="T23" fmla="*/ 20 h 2074"/>
                <a:gd name="T24" fmla="*/ 1005 w 2032"/>
                <a:gd name="T25" fmla="*/ 1540 h 2074"/>
                <a:gd name="T26" fmla="*/ 1005 w 2032"/>
                <a:gd name="T27" fmla="*/ 1540 h 2074"/>
                <a:gd name="T28" fmla="*/ 513 w 2032"/>
                <a:gd name="T29" fmla="*/ 1026 h 2074"/>
                <a:gd name="T30" fmla="*/ 1005 w 2032"/>
                <a:gd name="T31" fmla="*/ 513 h 2074"/>
                <a:gd name="T32" fmla="*/ 1518 w 2032"/>
                <a:gd name="T33" fmla="*/ 1026 h 2074"/>
                <a:gd name="T34" fmla="*/ 1005 w 2032"/>
                <a:gd name="T35" fmla="*/ 1540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2" h="2074">
                  <a:moveTo>
                    <a:pt x="1539" y="20"/>
                  </a:moveTo>
                  <a:lnTo>
                    <a:pt x="1539" y="20"/>
                  </a:lnTo>
                  <a:cubicBezTo>
                    <a:pt x="1539" y="328"/>
                    <a:pt x="1539" y="328"/>
                    <a:pt x="1539" y="328"/>
                  </a:cubicBezTo>
                  <a:cubicBezTo>
                    <a:pt x="1518" y="185"/>
                    <a:pt x="1334" y="0"/>
                    <a:pt x="964" y="0"/>
                  </a:cubicBezTo>
                  <a:cubicBezTo>
                    <a:pt x="431" y="0"/>
                    <a:pt x="0" y="451"/>
                    <a:pt x="0" y="1026"/>
                  </a:cubicBezTo>
                  <a:cubicBezTo>
                    <a:pt x="0" y="1293"/>
                    <a:pt x="82" y="1540"/>
                    <a:pt x="246" y="1724"/>
                  </a:cubicBezTo>
                  <a:cubicBezTo>
                    <a:pt x="410" y="1929"/>
                    <a:pt x="697" y="2073"/>
                    <a:pt x="985" y="2073"/>
                  </a:cubicBezTo>
                  <a:cubicBezTo>
                    <a:pt x="1334" y="2073"/>
                    <a:pt x="1539" y="1868"/>
                    <a:pt x="1539" y="1724"/>
                  </a:cubicBezTo>
                  <a:cubicBezTo>
                    <a:pt x="1539" y="2032"/>
                    <a:pt x="1539" y="2032"/>
                    <a:pt x="1539" y="2032"/>
                  </a:cubicBezTo>
                  <a:cubicBezTo>
                    <a:pt x="2031" y="2032"/>
                    <a:pt x="2031" y="2032"/>
                    <a:pt x="2031" y="2032"/>
                  </a:cubicBezTo>
                  <a:cubicBezTo>
                    <a:pt x="2031" y="20"/>
                    <a:pt x="2031" y="20"/>
                    <a:pt x="2031" y="20"/>
                  </a:cubicBezTo>
                  <a:lnTo>
                    <a:pt x="1539" y="20"/>
                  </a:lnTo>
                  <a:close/>
                  <a:moveTo>
                    <a:pt x="1005" y="1540"/>
                  </a:moveTo>
                  <a:lnTo>
                    <a:pt x="1005" y="1540"/>
                  </a:lnTo>
                  <a:cubicBezTo>
                    <a:pt x="718" y="1540"/>
                    <a:pt x="513" y="1314"/>
                    <a:pt x="513" y="1026"/>
                  </a:cubicBezTo>
                  <a:cubicBezTo>
                    <a:pt x="513" y="739"/>
                    <a:pt x="718" y="513"/>
                    <a:pt x="1005" y="513"/>
                  </a:cubicBezTo>
                  <a:cubicBezTo>
                    <a:pt x="1314" y="513"/>
                    <a:pt x="1518" y="739"/>
                    <a:pt x="1518" y="1026"/>
                  </a:cubicBezTo>
                  <a:cubicBezTo>
                    <a:pt x="1518" y="1314"/>
                    <a:pt x="1314" y="1540"/>
                    <a:pt x="1005" y="154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p>
          </p:txBody>
        </p:sp>
        <p:sp>
          <p:nvSpPr>
            <p:cNvPr id="10" name="Freeform 67">
              <a:extLst>
                <a:ext uri="{FF2B5EF4-FFF2-40B4-BE49-F238E27FC236}">
                  <a16:creationId xmlns:a16="http://schemas.microsoft.com/office/drawing/2014/main" id="{7A847FCA-A84D-5E66-210A-05C9D4D79F80}"/>
                </a:ext>
              </a:extLst>
            </p:cNvPr>
            <p:cNvSpPr>
              <a:spLocks noChangeArrowheads="1"/>
            </p:cNvSpPr>
            <p:nvPr/>
          </p:nvSpPr>
          <p:spPr bwMode="black">
            <a:xfrm>
              <a:off x="3096042" y="859191"/>
              <a:ext cx="596459" cy="893409"/>
            </a:xfrm>
            <a:custGeom>
              <a:avLst/>
              <a:gdLst>
                <a:gd name="T0" fmla="*/ 1539 w 2053"/>
                <a:gd name="T1" fmla="*/ 40 h 3079"/>
                <a:gd name="T2" fmla="*/ 1539 w 2053"/>
                <a:gd name="T3" fmla="*/ 40 h 3079"/>
                <a:gd name="T4" fmla="*/ 1539 w 2053"/>
                <a:gd name="T5" fmla="*/ 348 h 3079"/>
                <a:gd name="T6" fmla="*/ 965 w 2053"/>
                <a:gd name="T7" fmla="*/ 0 h 3079"/>
                <a:gd name="T8" fmla="*/ 0 w 2053"/>
                <a:gd name="T9" fmla="*/ 1046 h 3079"/>
                <a:gd name="T10" fmla="*/ 246 w 2053"/>
                <a:gd name="T11" fmla="*/ 1744 h 3079"/>
                <a:gd name="T12" fmla="*/ 985 w 2053"/>
                <a:gd name="T13" fmla="*/ 2093 h 3079"/>
                <a:gd name="T14" fmla="*/ 1518 w 2053"/>
                <a:gd name="T15" fmla="*/ 1744 h 3079"/>
                <a:gd name="T16" fmla="*/ 1518 w 2053"/>
                <a:gd name="T17" fmla="*/ 1970 h 3079"/>
                <a:gd name="T18" fmla="*/ 1396 w 2053"/>
                <a:gd name="T19" fmla="*/ 2442 h 3079"/>
                <a:gd name="T20" fmla="*/ 985 w 2053"/>
                <a:gd name="T21" fmla="*/ 2606 h 3079"/>
                <a:gd name="T22" fmla="*/ 390 w 2053"/>
                <a:gd name="T23" fmla="*/ 2319 h 3079"/>
                <a:gd name="T24" fmla="*/ 61 w 2053"/>
                <a:gd name="T25" fmla="*/ 2668 h 3079"/>
                <a:gd name="T26" fmla="*/ 985 w 2053"/>
                <a:gd name="T27" fmla="*/ 3078 h 3079"/>
                <a:gd name="T28" fmla="*/ 1868 w 2053"/>
                <a:gd name="T29" fmla="*/ 2668 h 3079"/>
                <a:gd name="T30" fmla="*/ 2052 w 2053"/>
                <a:gd name="T31" fmla="*/ 1929 h 3079"/>
                <a:gd name="T32" fmla="*/ 2052 w 2053"/>
                <a:gd name="T33" fmla="*/ 40 h 3079"/>
                <a:gd name="T34" fmla="*/ 1539 w 2053"/>
                <a:gd name="T35" fmla="*/ 40 h 3079"/>
                <a:gd name="T36" fmla="*/ 1026 w 2053"/>
                <a:gd name="T37" fmla="*/ 1560 h 3079"/>
                <a:gd name="T38" fmla="*/ 1026 w 2053"/>
                <a:gd name="T39" fmla="*/ 1560 h 3079"/>
                <a:gd name="T40" fmla="*/ 533 w 2053"/>
                <a:gd name="T41" fmla="*/ 1046 h 3079"/>
                <a:gd name="T42" fmla="*/ 1026 w 2053"/>
                <a:gd name="T43" fmla="*/ 513 h 3079"/>
                <a:gd name="T44" fmla="*/ 1518 w 2053"/>
                <a:gd name="T45" fmla="*/ 1046 h 3079"/>
                <a:gd name="T46" fmla="*/ 1026 w 2053"/>
                <a:gd name="T47" fmla="*/ 1560 h 3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53" h="3079">
                  <a:moveTo>
                    <a:pt x="1539" y="40"/>
                  </a:moveTo>
                  <a:lnTo>
                    <a:pt x="1539" y="40"/>
                  </a:lnTo>
                  <a:cubicBezTo>
                    <a:pt x="1539" y="348"/>
                    <a:pt x="1539" y="348"/>
                    <a:pt x="1539" y="348"/>
                  </a:cubicBezTo>
                  <a:cubicBezTo>
                    <a:pt x="1539" y="205"/>
                    <a:pt x="1334" y="0"/>
                    <a:pt x="965" y="0"/>
                  </a:cubicBezTo>
                  <a:cubicBezTo>
                    <a:pt x="431" y="0"/>
                    <a:pt x="0" y="451"/>
                    <a:pt x="0" y="1046"/>
                  </a:cubicBezTo>
                  <a:cubicBezTo>
                    <a:pt x="0" y="1313"/>
                    <a:pt x="102" y="1560"/>
                    <a:pt x="246" y="1744"/>
                  </a:cubicBezTo>
                  <a:cubicBezTo>
                    <a:pt x="431" y="1949"/>
                    <a:pt x="697" y="2093"/>
                    <a:pt x="985" y="2093"/>
                  </a:cubicBezTo>
                  <a:cubicBezTo>
                    <a:pt x="1334" y="2093"/>
                    <a:pt x="1498" y="1888"/>
                    <a:pt x="1518" y="1744"/>
                  </a:cubicBezTo>
                  <a:cubicBezTo>
                    <a:pt x="1518" y="1970"/>
                    <a:pt x="1518" y="1970"/>
                    <a:pt x="1518" y="1970"/>
                  </a:cubicBezTo>
                  <a:cubicBezTo>
                    <a:pt x="1518" y="2217"/>
                    <a:pt x="1478" y="2339"/>
                    <a:pt x="1396" y="2442"/>
                  </a:cubicBezTo>
                  <a:cubicBezTo>
                    <a:pt x="1313" y="2545"/>
                    <a:pt x="1170" y="2606"/>
                    <a:pt x="985" y="2606"/>
                  </a:cubicBezTo>
                  <a:cubicBezTo>
                    <a:pt x="677" y="2606"/>
                    <a:pt x="492" y="2421"/>
                    <a:pt x="390" y="2319"/>
                  </a:cubicBezTo>
                  <a:cubicBezTo>
                    <a:pt x="61" y="2668"/>
                    <a:pt x="61" y="2668"/>
                    <a:pt x="61" y="2668"/>
                  </a:cubicBezTo>
                  <a:cubicBezTo>
                    <a:pt x="246" y="2894"/>
                    <a:pt x="615" y="3078"/>
                    <a:pt x="985" y="3078"/>
                  </a:cubicBezTo>
                  <a:cubicBezTo>
                    <a:pt x="1375" y="3078"/>
                    <a:pt x="1683" y="2914"/>
                    <a:pt x="1868" y="2668"/>
                  </a:cubicBezTo>
                  <a:cubicBezTo>
                    <a:pt x="1991" y="2504"/>
                    <a:pt x="2052" y="2299"/>
                    <a:pt x="2052" y="1929"/>
                  </a:cubicBezTo>
                  <a:cubicBezTo>
                    <a:pt x="2052" y="40"/>
                    <a:pt x="2052" y="40"/>
                    <a:pt x="2052" y="40"/>
                  </a:cubicBezTo>
                  <a:lnTo>
                    <a:pt x="1539" y="40"/>
                  </a:lnTo>
                  <a:close/>
                  <a:moveTo>
                    <a:pt x="1026" y="1560"/>
                  </a:moveTo>
                  <a:lnTo>
                    <a:pt x="1026" y="1560"/>
                  </a:lnTo>
                  <a:cubicBezTo>
                    <a:pt x="718" y="1560"/>
                    <a:pt x="533" y="1334"/>
                    <a:pt x="533" y="1046"/>
                  </a:cubicBezTo>
                  <a:cubicBezTo>
                    <a:pt x="533" y="759"/>
                    <a:pt x="718" y="513"/>
                    <a:pt x="1026" y="513"/>
                  </a:cubicBezTo>
                  <a:cubicBezTo>
                    <a:pt x="1313" y="513"/>
                    <a:pt x="1518" y="759"/>
                    <a:pt x="1518" y="1046"/>
                  </a:cubicBezTo>
                  <a:cubicBezTo>
                    <a:pt x="1518" y="1334"/>
                    <a:pt x="1313" y="1560"/>
                    <a:pt x="1026" y="156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p>
          </p:txBody>
        </p:sp>
        <p:sp>
          <p:nvSpPr>
            <p:cNvPr id="11" name="Freeform 68">
              <a:extLst>
                <a:ext uri="{FF2B5EF4-FFF2-40B4-BE49-F238E27FC236}">
                  <a16:creationId xmlns:a16="http://schemas.microsoft.com/office/drawing/2014/main" id="{8BE7EB0D-6288-DD3C-D06A-423690518732}"/>
                </a:ext>
              </a:extLst>
            </p:cNvPr>
            <p:cNvSpPr>
              <a:spLocks noChangeArrowheads="1"/>
            </p:cNvSpPr>
            <p:nvPr/>
          </p:nvSpPr>
          <p:spPr bwMode="black">
            <a:xfrm>
              <a:off x="2810612" y="852792"/>
              <a:ext cx="232952" cy="232952"/>
            </a:xfrm>
            <a:custGeom>
              <a:avLst/>
              <a:gdLst>
                <a:gd name="T0" fmla="*/ 801 w 802"/>
                <a:gd name="T1" fmla="*/ 410 h 801"/>
                <a:gd name="T2" fmla="*/ 801 w 802"/>
                <a:gd name="T3" fmla="*/ 410 h 801"/>
                <a:gd name="T4" fmla="*/ 391 w 802"/>
                <a:gd name="T5" fmla="*/ 0 h 801"/>
                <a:gd name="T6" fmla="*/ 0 w 802"/>
                <a:gd name="T7" fmla="*/ 410 h 801"/>
                <a:gd name="T8" fmla="*/ 391 w 802"/>
                <a:gd name="T9" fmla="*/ 800 h 801"/>
                <a:gd name="T10" fmla="*/ 801 w 802"/>
                <a:gd name="T11" fmla="*/ 410 h 801"/>
              </a:gdLst>
              <a:ahLst/>
              <a:cxnLst>
                <a:cxn ang="0">
                  <a:pos x="T0" y="T1"/>
                </a:cxn>
                <a:cxn ang="0">
                  <a:pos x="T2" y="T3"/>
                </a:cxn>
                <a:cxn ang="0">
                  <a:pos x="T4" y="T5"/>
                </a:cxn>
                <a:cxn ang="0">
                  <a:pos x="T6" y="T7"/>
                </a:cxn>
                <a:cxn ang="0">
                  <a:pos x="T8" y="T9"/>
                </a:cxn>
                <a:cxn ang="0">
                  <a:pos x="T10" y="T11"/>
                </a:cxn>
              </a:cxnLst>
              <a:rect l="0" t="0" r="r" b="b"/>
              <a:pathLst>
                <a:path w="802" h="801">
                  <a:moveTo>
                    <a:pt x="801" y="410"/>
                  </a:moveTo>
                  <a:lnTo>
                    <a:pt x="801" y="410"/>
                  </a:lnTo>
                  <a:cubicBezTo>
                    <a:pt x="801" y="185"/>
                    <a:pt x="616" y="0"/>
                    <a:pt x="391" y="0"/>
                  </a:cubicBezTo>
                  <a:cubicBezTo>
                    <a:pt x="185" y="0"/>
                    <a:pt x="0" y="185"/>
                    <a:pt x="0" y="410"/>
                  </a:cubicBezTo>
                  <a:cubicBezTo>
                    <a:pt x="0" y="616"/>
                    <a:pt x="185" y="800"/>
                    <a:pt x="391" y="800"/>
                  </a:cubicBezTo>
                  <a:cubicBezTo>
                    <a:pt x="616" y="800"/>
                    <a:pt x="801" y="616"/>
                    <a:pt x="801" y="41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p>
          </p:txBody>
        </p:sp>
        <p:sp>
          <p:nvSpPr>
            <p:cNvPr id="12" name="Freeform 69">
              <a:extLst>
                <a:ext uri="{FF2B5EF4-FFF2-40B4-BE49-F238E27FC236}">
                  <a16:creationId xmlns:a16="http://schemas.microsoft.com/office/drawing/2014/main" id="{954EF8C2-657C-A9C5-C6C8-FA5F8CBBA826}"/>
                </a:ext>
              </a:extLst>
            </p:cNvPr>
            <p:cNvSpPr>
              <a:spLocks noChangeArrowheads="1"/>
            </p:cNvSpPr>
            <p:nvPr/>
          </p:nvSpPr>
          <p:spPr bwMode="black">
            <a:xfrm>
              <a:off x="2584060" y="877110"/>
              <a:ext cx="154875" cy="578540"/>
            </a:xfrm>
            <a:custGeom>
              <a:avLst/>
              <a:gdLst>
                <a:gd name="T0" fmla="*/ 534 w 535"/>
                <a:gd name="T1" fmla="*/ 0 h 1992"/>
                <a:gd name="T2" fmla="*/ 0 w 535"/>
                <a:gd name="T3" fmla="*/ 0 h 1992"/>
                <a:gd name="T4" fmla="*/ 0 w 535"/>
                <a:gd name="T5" fmla="*/ 1991 h 1992"/>
                <a:gd name="T6" fmla="*/ 534 w 535"/>
                <a:gd name="T7" fmla="*/ 1991 h 1992"/>
                <a:gd name="T8" fmla="*/ 534 w 535"/>
                <a:gd name="T9" fmla="*/ 0 h 1992"/>
              </a:gdLst>
              <a:ahLst/>
              <a:cxnLst>
                <a:cxn ang="0">
                  <a:pos x="T0" y="T1"/>
                </a:cxn>
                <a:cxn ang="0">
                  <a:pos x="T2" y="T3"/>
                </a:cxn>
                <a:cxn ang="0">
                  <a:pos x="T4" y="T5"/>
                </a:cxn>
                <a:cxn ang="0">
                  <a:pos x="T6" y="T7"/>
                </a:cxn>
                <a:cxn ang="0">
                  <a:pos x="T8" y="T9"/>
                </a:cxn>
              </a:cxnLst>
              <a:rect l="0" t="0" r="r" b="b"/>
              <a:pathLst>
                <a:path w="535" h="1992">
                  <a:moveTo>
                    <a:pt x="534" y="0"/>
                  </a:moveTo>
                  <a:lnTo>
                    <a:pt x="0" y="0"/>
                  </a:lnTo>
                  <a:lnTo>
                    <a:pt x="0" y="1991"/>
                  </a:lnTo>
                  <a:lnTo>
                    <a:pt x="534" y="1991"/>
                  </a:lnTo>
                  <a:lnTo>
                    <a:pt x="534"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p>
          </p:txBody>
        </p:sp>
        <p:sp>
          <p:nvSpPr>
            <p:cNvPr id="13" name="Freeform 70">
              <a:extLst>
                <a:ext uri="{FF2B5EF4-FFF2-40B4-BE49-F238E27FC236}">
                  <a16:creationId xmlns:a16="http://schemas.microsoft.com/office/drawing/2014/main" id="{1C06ADDF-E02D-77F4-188F-F2F89411895D}"/>
                </a:ext>
              </a:extLst>
            </p:cNvPr>
            <p:cNvSpPr>
              <a:spLocks noChangeArrowheads="1"/>
            </p:cNvSpPr>
            <p:nvPr/>
          </p:nvSpPr>
          <p:spPr bwMode="black">
            <a:xfrm>
              <a:off x="5586836" y="697917"/>
              <a:ext cx="524782" cy="751334"/>
            </a:xfrm>
            <a:custGeom>
              <a:avLst/>
              <a:gdLst>
                <a:gd name="T0" fmla="*/ 554 w 1807"/>
                <a:gd name="T1" fmla="*/ 1847 h 2587"/>
                <a:gd name="T2" fmla="*/ 554 w 1807"/>
                <a:gd name="T3" fmla="*/ 0 h 2587"/>
                <a:gd name="T4" fmla="*/ 0 w 1807"/>
                <a:gd name="T5" fmla="*/ 0 h 2587"/>
                <a:gd name="T6" fmla="*/ 0 w 1807"/>
                <a:gd name="T7" fmla="*/ 2217 h 2587"/>
                <a:gd name="T8" fmla="*/ 0 w 1807"/>
                <a:gd name="T9" fmla="*/ 2381 h 2587"/>
                <a:gd name="T10" fmla="*/ 0 w 1807"/>
                <a:gd name="T11" fmla="*/ 2586 h 2587"/>
                <a:gd name="T12" fmla="*/ 1806 w 1807"/>
                <a:gd name="T13" fmla="*/ 2586 h 2587"/>
                <a:gd name="T14" fmla="*/ 1806 w 1807"/>
                <a:gd name="T15" fmla="*/ 2094 h 2587"/>
                <a:gd name="T16" fmla="*/ 554 w 1807"/>
                <a:gd name="T17" fmla="*/ 2094 h 2587"/>
                <a:gd name="T18" fmla="*/ 554 w 1807"/>
                <a:gd name="T19" fmla="*/ 1847 h 2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7" h="2587">
                  <a:moveTo>
                    <a:pt x="554" y="1847"/>
                  </a:moveTo>
                  <a:lnTo>
                    <a:pt x="554" y="0"/>
                  </a:lnTo>
                  <a:lnTo>
                    <a:pt x="0" y="0"/>
                  </a:lnTo>
                  <a:lnTo>
                    <a:pt x="0" y="2217"/>
                  </a:lnTo>
                  <a:lnTo>
                    <a:pt x="0" y="2381"/>
                  </a:lnTo>
                  <a:lnTo>
                    <a:pt x="0" y="2586"/>
                  </a:lnTo>
                  <a:lnTo>
                    <a:pt x="1806" y="2586"/>
                  </a:lnTo>
                  <a:lnTo>
                    <a:pt x="1806" y="2094"/>
                  </a:lnTo>
                  <a:lnTo>
                    <a:pt x="554" y="2094"/>
                  </a:lnTo>
                  <a:lnTo>
                    <a:pt x="554" y="184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p>
          </p:txBody>
        </p:sp>
        <p:sp>
          <p:nvSpPr>
            <p:cNvPr id="14" name="Freeform 71">
              <a:extLst>
                <a:ext uri="{FF2B5EF4-FFF2-40B4-BE49-F238E27FC236}">
                  <a16:creationId xmlns:a16="http://schemas.microsoft.com/office/drawing/2014/main" id="{8C4AEE79-95F5-4263-9D1A-C6A152128DA4}"/>
                </a:ext>
              </a:extLst>
            </p:cNvPr>
            <p:cNvSpPr>
              <a:spLocks noChangeArrowheads="1"/>
            </p:cNvSpPr>
            <p:nvPr/>
          </p:nvSpPr>
          <p:spPr bwMode="black">
            <a:xfrm>
              <a:off x="6188416" y="865591"/>
              <a:ext cx="554221" cy="601579"/>
            </a:xfrm>
            <a:custGeom>
              <a:avLst/>
              <a:gdLst>
                <a:gd name="T0" fmla="*/ 1867 w 1909"/>
                <a:gd name="T1" fmla="*/ 1704 h 2074"/>
                <a:gd name="T2" fmla="*/ 1867 w 1909"/>
                <a:gd name="T3" fmla="*/ 1704 h 2074"/>
                <a:gd name="T4" fmla="*/ 1046 w 1909"/>
                <a:gd name="T5" fmla="*/ 2073 h 2074"/>
                <a:gd name="T6" fmla="*/ 0 w 1909"/>
                <a:gd name="T7" fmla="*/ 1026 h 2074"/>
                <a:gd name="T8" fmla="*/ 985 w 1909"/>
                <a:gd name="T9" fmla="*/ 0 h 2074"/>
                <a:gd name="T10" fmla="*/ 1908 w 1909"/>
                <a:gd name="T11" fmla="*/ 1006 h 2074"/>
                <a:gd name="T12" fmla="*/ 1908 w 1909"/>
                <a:gd name="T13" fmla="*/ 1170 h 2074"/>
                <a:gd name="T14" fmla="*/ 533 w 1909"/>
                <a:gd name="T15" fmla="*/ 1170 h 2074"/>
                <a:gd name="T16" fmla="*/ 1067 w 1909"/>
                <a:gd name="T17" fmla="*/ 1642 h 2074"/>
                <a:gd name="T18" fmla="*/ 1560 w 1909"/>
                <a:gd name="T19" fmla="*/ 1396 h 2074"/>
                <a:gd name="T20" fmla="*/ 1867 w 1909"/>
                <a:gd name="T21" fmla="*/ 1704 h 2074"/>
                <a:gd name="T22" fmla="*/ 1374 w 1909"/>
                <a:gd name="T23" fmla="*/ 780 h 2074"/>
                <a:gd name="T24" fmla="*/ 1374 w 1909"/>
                <a:gd name="T25" fmla="*/ 780 h 2074"/>
                <a:gd name="T26" fmla="*/ 985 w 1909"/>
                <a:gd name="T27" fmla="*/ 431 h 2074"/>
                <a:gd name="T28" fmla="*/ 553 w 1909"/>
                <a:gd name="T29" fmla="*/ 780 h 2074"/>
                <a:gd name="T30" fmla="*/ 1374 w 1909"/>
                <a:gd name="T31" fmla="*/ 780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09" h="2074">
                  <a:moveTo>
                    <a:pt x="1867" y="1704"/>
                  </a:moveTo>
                  <a:lnTo>
                    <a:pt x="1867" y="1704"/>
                  </a:lnTo>
                  <a:cubicBezTo>
                    <a:pt x="1662" y="1929"/>
                    <a:pt x="1354" y="2073"/>
                    <a:pt x="1046" y="2073"/>
                  </a:cubicBezTo>
                  <a:cubicBezTo>
                    <a:pt x="451" y="2073"/>
                    <a:pt x="0" y="1663"/>
                    <a:pt x="0" y="1026"/>
                  </a:cubicBezTo>
                  <a:cubicBezTo>
                    <a:pt x="0" y="472"/>
                    <a:pt x="389" y="0"/>
                    <a:pt x="985" y="0"/>
                  </a:cubicBezTo>
                  <a:cubicBezTo>
                    <a:pt x="1518" y="0"/>
                    <a:pt x="1908" y="451"/>
                    <a:pt x="1908" y="1006"/>
                  </a:cubicBezTo>
                  <a:cubicBezTo>
                    <a:pt x="1908" y="1067"/>
                    <a:pt x="1908" y="1108"/>
                    <a:pt x="1908" y="1170"/>
                  </a:cubicBezTo>
                  <a:cubicBezTo>
                    <a:pt x="533" y="1170"/>
                    <a:pt x="533" y="1170"/>
                    <a:pt x="533" y="1170"/>
                  </a:cubicBezTo>
                  <a:cubicBezTo>
                    <a:pt x="553" y="1437"/>
                    <a:pt x="779" y="1642"/>
                    <a:pt x="1067" y="1642"/>
                  </a:cubicBezTo>
                  <a:cubicBezTo>
                    <a:pt x="1292" y="1642"/>
                    <a:pt x="1457" y="1498"/>
                    <a:pt x="1560" y="1396"/>
                  </a:cubicBezTo>
                  <a:lnTo>
                    <a:pt x="1867" y="1704"/>
                  </a:lnTo>
                  <a:close/>
                  <a:moveTo>
                    <a:pt x="1374" y="780"/>
                  </a:moveTo>
                  <a:lnTo>
                    <a:pt x="1374" y="780"/>
                  </a:lnTo>
                  <a:cubicBezTo>
                    <a:pt x="1354" y="595"/>
                    <a:pt x="1190" y="431"/>
                    <a:pt x="985" y="431"/>
                  </a:cubicBezTo>
                  <a:cubicBezTo>
                    <a:pt x="759" y="431"/>
                    <a:pt x="574" y="595"/>
                    <a:pt x="553" y="780"/>
                  </a:cubicBezTo>
                  <a:lnTo>
                    <a:pt x="1374" y="78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p>
          </p:txBody>
        </p:sp>
        <p:sp>
          <p:nvSpPr>
            <p:cNvPr id="15" name="Freeform 72">
              <a:extLst>
                <a:ext uri="{FF2B5EF4-FFF2-40B4-BE49-F238E27FC236}">
                  <a16:creationId xmlns:a16="http://schemas.microsoft.com/office/drawing/2014/main" id="{62F5508A-8D54-1E94-E8FC-E9758FC32CF1}"/>
                </a:ext>
              </a:extLst>
            </p:cNvPr>
            <p:cNvSpPr>
              <a:spLocks noChangeArrowheads="1"/>
            </p:cNvSpPr>
            <p:nvPr/>
          </p:nvSpPr>
          <p:spPr bwMode="black">
            <a:xfrm>
              <a:off x="6796395" y="877110"/>
              <a:ext cx="995806" cy="578540"/>
            </a:xfrm>
            <a:custGeom>
              <a:avLst/>
              <a:gdLst>
                <a:gd name="T0" fmla="*/ 1704 w 3429"/>
                <a:gd name="T1" fmla="*/ 821 h 1992"/>
                <a:gd name="T2" fmla="*/ 2217 w 3429"/>
                <a:gd name="T3" fmla="*/ 1991 h 1992"/>
                <a:gd name="T4" fmla="*/ 2587 w 3429"/>
                <a:gd name="T5" fmla="*/ 1991 h 1992"/>
                <a:gd name="T6" fmla="*/ 3428 w 3429"/>
                <a:gd name="T7" fmla="*/ 0 h 1992"/>
                <a:gd name="T8" fmla="*/ 2874 w 3429"/>
                <a:gd name="T9" fmla="*/ 0 h 1992"/>
                <a:gd name="T10" fmla="*/ 2402 w 3429"/>
                <a:gd name="T11" fmla="*/ 1149 h 1992"/>
                <a:gd name="T12" fmla="*/ 1889 w 3429"/>
                <a:gd name="T13" fmla="*/ 0 h 1992"/>
                <a:gd name="T14" fmla="*/ 1519 w 3429"/>
                <a:gd name="T15" fmla="*/ 0 h 1992"/>
                <a:gd name="T16" fmla="*/ 1027 w 3429"/>
                <a:gd name="T17" fmla="*/ 1149 h 1992"/>
                <a:gd name="T18" fmla="*/ 534 w 3429"/>
                <a:gd name="T19" fmla="*/ 0 h 1992"/>
                <a:gd name="T20" fmla="*/ 0 w 3429"/>
                <a:gd name="T21" fmla="*/ 0 h 1992"/>
                <a:gd name="T22" fmla="*/ 842 w 3429"/>
                <a:gd name="T23" fmla="*/ 1991 h 1992"/>
                <a:gd name="T24" fmla="*/ 1211 w 3429"/>
                <a:gd name="T25" fmla="*/ 1991 h 1992"/>
                <a:gd name="T26" fmla="*/ 1704 w 3429"/>
                <a:gd name="T27" fmla="*/ 821 h 1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29" h="1992">
                  <a:moveTo>
                    <a:pt x="1704" y="821"/>
                  </a:moveTo>
                  <a:lnTo>
                    <a:pt x="2217" y="1991"/>
                  </a:lnTo>
                  <a:lnTo>
                    <a:pt x="2587" y="1991"/>
                  </a:lnTo>
                  <a:lnTo>
                    <a:pt x="3428" y="0"/>
                  </a:lnTo>
                  <a:lnTo>
                    <a:pt x="2874" y="0"/>
                  </a:lnTo>
                  <a:lnTo>
                    <a:pt x="2402" y="1149"/>
                  </a:lnTo>
                  <a:lnTo>
                    <a:pt x="1889" y="0"/>
                  </a:lnTo>
                  <a:lnTo>
                    <a:pt x="1519" y="0"/>
                  </a:lnTo>
                  <a:lnTo>
                    <a:pt x="1027" y="1149"/>
                  </a:lnTo>
                  <a:lnTo>
                    <a:pt x="534" y="0"/>
                  </a:lnTo>
                  <a:lnTo>
                    <a:pt x="0" y="0"/>
                  </a:lnTo>
                  <a:lnTo>
                    <a:pt x="842" y="1991"/>
                  </a:lnTo>
                  <a:lnTo>
                    <a:pt x="1211" y="1991"/>
                  </a:lnTo>
                  <a:lnTo>
                    <a:pt x="1704" y="82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p>
          </p:txBody>
        </p:sp>
        <p:sp>
          <p:nvSpPr>
            <p:cNvPr id="16" name="Freeform 73">
              <a:extLst>
                <a:ext uri="{FF2B5EF4-FFF2-40B4-BE49-F238E27FC236}">
                  <a16:creationId xmlns:a16="http://schemas.microsoft.com/office/drawing/2014/main" id="{0EB09EC6-379C-BDFD-1EAC-96C53244C94F}"/>
                </a:ext>
              </a:extLst>
            </p:cNvPr>
            <p:cNvSpPr>
              <a:spLocks noChangeArrowheads="1"/>
            </p:cNvSpPr>
            <p:nvPr/>
          </p:nvSpPr>
          <p:spPr bwMode="black">
            <a:xfrm>
              <a:off x="7886918" y="609600"/>
              <a:ext cx="208632" cy="197113"/>
            </a:xfrm>
            <a:custGeom>
              <a:avLst/>
              <a:gdLst>
                <a:gd name="T0" fmla="*/ 349 w 719"/>
                <a:gd name="T1" fmla="*/ 0 h 678"/>
                <a:gd name="T2" fmla="*/ 349 w 719"/>
                <a:gd name="T3" fmla="*/ 0 h 678"/>
                <a:gd name="T4" fmla="*/ 0 w 719"/>
                <a:gd name="T5" fmla="*/ 329 h 678"/>
                <a:gd name="T6" fmla="*/ 349 w 719"/>
                <a:gd name="T7" fmla="*/ 677 h 678"/>
                <a:gd name="T8" fmla="*/ 718 w 719"/>
                <a:gd name="T9" fmla="*/ 329 h 678"/>
                <a:gd name="T10" fmla="*/ 349 w 719"/>
                <a:gd name="T11" fmla="*/ 0 h 678"/>
              </a:gdLst>
              <a:ahLst/>
              <a:cxnLst>
                <a:cxn ang="0">
                  <a:pos x="T0" y="T1"/>
                </a:cxn>
                <a:cxn ang="0">
                  <a:pos x="T2" y="T3"/>
                </a:cxn>
                <a:cxn ang="0">
                  <a:pos x="T4" y="T5"/>
                </a:cxn>
                <a:cxn ang="0">
                  <a:pos x="T6" y="T7"/>
                </a:cxn>
                <a:cxn ang="0">
                  <a:pos x="T8" y="T9"/>
                </a:cxn>
                <a:cxn ang="0">
                  <a:pos x="T10" y="T11"/>
                </a:cxn>
              </a:cxnLst>
              <a:rect l="0" t="0" r="r" b="b"/>
              <a:pathLst>
                <a:path w="719" h="678">
                  <a:moveTo>
                    <a:pt x="349" y="0"/>
                  </a:moveTo>
                  <a:lnTo>
                    <a:pt x="349" y="0"/>
                  </a:lnTo>
                  <a:cubicBezTo>
                    <a:pt x="164" y="0"/>
                    <a:pt x="0" y="144"/>
                    <a:pt x="0" y="329"/>
                  </a:cubicBezTo>
                  <a:cubicBezTo>
                    <a:pt x="0" y="534"/>
                    <a:pt x="164" y="677"/>
                    <a:pt x="349" y="677"/>
                  </a:cubicBezTo>
                  <a:cubicBezTo>
                    <a:pt x="554" y="677"/>
                    <a:pt x="718" y="534"/>
                    <a:pt x="718" y="329"/>
                  </a:cubicBezTo>
                  <a:cubicBezTo>
                    <a:pt x="718" y="144"/>
                    <a:pt x="554" y="0"/>
                    <a:pt x="34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p>
          </p:txBody>
        </p:sp>
        <p:sp>
          <p:nvSpPr>
            <p:cNvPr id="17" name="Freeform 74">
              <a:extLst>
                <a:ext uri="{FF2B5EF4-FFF2-40B4-BE49-F238E27FC236}">
                  <a16:creationId xmlns:a16="http://schemas.microsoft.com/office/drawing/2014/main" id="{B5A214BC-8E3F-C55C-8C08-25B6854D418D}"/>
                </a:ext>
              </a:extLst>
            </p:cNvPr>
            <p:cNvSpPr>
              <a:spLocks noChangeArrowheads="1"/>
            </p:cNvSpPr>
            <p:nvPr/>
          </p:nvSpPr>
          <p:spPr bwMode="black">
            <a:xfrm>
              <a:off x="7909957" y="877110"/>
              <a:ext cx="154874" cy="578540"/>
            </a:xfrm>
            <a:custGeom>
              <a:avLst/>
              <a:gdLst>
                <a:gd name="T0" fmla="*/ 533 w 534"/>
                <a:gd name="T1" fmla="*/ 0 h 1992"/>
                <a:gd name="T2" fmla="*/ 0 w 534"/>
                <a:gd name="T3" fmla="*/ 0 h 1992"/>
                <a:gd name="T4" fmla="*/ 0 w 534"/>
                <a:gd name="T5" fmla="*/ 1991 h 1992"/>
                <a:gd name="T6" fmla="*/ 533 w 534"/>
                <a:gd name="T7" fmla="*/ 1991 h 1992"/>
                <a:gd name="T8" fmla="*/ 533 w 534"/>
                <a:gd name="T9" fmla="*/ 0 h 1992"/>
              </a:gdLst>
              <a:ahLst/>
              <a:cxnLst>
                <a:cxn ang="0">
                  <a:pos x="T0" y="T1"/>
                </a:cxn>
                <a:cxn ang="0">
                  <a:pos x="T2" y="T3"/>
                </a:cxn>
                <a:cxn ang="0">
                  <a:pos x="T4" y="T5"/>
                </a:cxn>
                <a:cxn ang="0">
                  <a:pos x="T6" y="T7"/>
                </a:cxn>
                <a:cxn ang="0">
                  <a:pos x="T8" y="T9"/>
                </a:cxn>
              </a:cxnLst>
              <a:rect l="0" t="0" r="r" b="b"/>
              <a:pathLst>
                <a:path w="534" h="1992">
                  <a:moveTo>
                    <a:pt x="533" y="0"/>
                  </a:moveTo>
                  <a:lnTo>
                    <a:pt x="0" y="0"/>
                  </a:lnTo>
                  <a:lnTo>
                    <a:pt x="0" y="1991"/>
                  </a:lnTo>
                  <a:lnTo>
                    <a:pt x="533" y="1991"/>
                  </a:lnTo>
                  <a:lnTo>
                    <a:pt x="533"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p>
          </p:txBody>
        </p:sp>
        <p:sp>
          <p:nvSpPr>
            <p:cNvPr id="18" name="Freeform 75">
              <a:extLst>
                <a:ext uri="{FF2B5EF4-FFF2-40B4-BE49-F238E27FC236}">
                  <a16:creationId xmlns:a16="http://schemas.microsoft.com/office/drawing/2014/main" id="{3F5CC0AE-0168-5783-2E70-3AAD2458ACA9}"/>
                </a:ext>
              </a:extLst>
            </p:cNvPr>
            <p:cNvSpPr>
              <a:spLocks noChangeArrowheads="1"/>
            </p:cNvSpPr>
            <p:nvPr/>
          </p:nvSpPr>
          <p:spPr bwMode="black">
            <a:xfrm>
              <a:off x="8214586" y="865591"/>
              <a:ext cx="459504" cy="601579"/>
            </a:xfrm>
            <a:custGeom>
              <a:avLst/>
              <a:gdLst>
                <a:gd name="T0" fmla="*/ 0 w 1581"/>
                <a:gd name="T1" fmla="*/ 1806 h 2074"/>
                <a:gd name="T2" fmla="*/ 0 w 1581"/>
                <a:gd name="T3" fmla="*/ 1806 h 2074"/>
                <a:gd name="T4" fmla="*/ 800 w 1581"/>
                <a:gd name="T5" fmla="*/ 2073 h 2074"/>
                <a:gd name="T6" fmla="*/ 1580 w 1581"/>
                <a:gd name="T7" fmla="*/ 1458 h 2074"/>
                <a:gd name="T8" fmla="*/ 615 w 1581"/>
                <a:gd name="T9" fmla="*/ 595 h 2074"/>
                <a:gd name="T10" fmla="*/ 903 w 1581"/>
                <a:gd name="T11" fmla="*/ 451 h 2074"/>
                <a:gd name="T12" fmla="*/ 1272 w 1581"/>
                <a:gd name="T13" fmla="*/ 575 h 2074"/>
                <a:gd name="T14" fmla="*/ 1519 w 1581"/>
                <a:gd name="T15" fmla="*/ 185 h 2074"/>
                <a:gd name="T16" fmla="*/ 862 w 1581"/>
                <a:gd name="T17" fmla="*/ 0 h 2074"/>
                <a:gd name="T18" fmla="*/ 82 w 1581"/>
                <a:gd name="T19" fmla="*/ 615 h 2074"/>
                <a:gd name="T20" fmla="*/ 1046 w 1581"/>
                <a:gd name="T21" fmla="*/ 1437 h 2074"/>
                <a:gd name="T22" fmla="*/ 800 w 1581"/>
                <a:gd name="T23" fmla="*/ 1622 h 2074"/>
                <a:gd name="T24" fmla="*/ 246 w 1581"/>
                <a:gd name="T25" fmla="*/ 1416 h 2074"/>
                <a:gd name="T26" fmla="*/ 0 w 1581"/>
                <a:gd name="T27" fmla="*/ 1806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81" h="2074">
                  <a:moveTo>
                    <a:pt x="0" y="1806"/>
                  </a:moveTo>
                  <a:lnTo>
                    <a:pt x="0" y="1806"/>
                  </a:lnTo>
                  <a:cubicBezTo>
                    <a:pt x="225" y="1971"/>
                    <a:pt x="513" y="2073"/>
                    <a:pt x="800" y="2073"/>
                  </a:cubicBezTo>
                  <a:cubicBezTo>
                    <a:pt x="1211" y="2073"/>
                    <a:pt x="1580" y="1827"/>
                    <a:pt x="1580" y="1458"/>
                  </a:cubicBezTo>
                  <a:cubicBezTo>
                    <a:pt x="1580" y="759"/>
                    <a:pt x="615" y="862"/>
                    <a:pt x="615" y="595"/>
                  </a:cubicBezTo>
                  <a:cubicBezTo>
                    <a:pt x="615" y="493"/>
                    <a:pt x="739" y="451"/>
                    <a:pt x="903" y="451"/>
                  </a:cubicBezTo>
                  <a:cubicBezTo>
                    <a:pt x="1046" y="451"/>
                    <a:pt x="1170" y="513"/>
                    <a:pt x="1272" y="575"/>
                  </a:cubicBezTo>
                  <a:cubicBezTo>
                    <a:pt x="1519" y="185"/>
                    <a:pt x="1519" y="185"/>
                    <a:pt x="1519" y="185"/>
                  </a:cubicBezTo>
                  <a:cubicBezTo>
                    <a:pt x="1396" y="82"/>
                    <a:pt x="1108" y="0"/>
                    <a:pt x="862" y="0"/>
                  </a:cubicBezTo>
                  <a:cubicBezTo>
                    <a:pt x="451" y="0"/>
                    <a:pt x="82" y="226"/>
                    <a:pt x="82" y="615"/>
                  </a:cubicBezTo>
                  <a:cubicBezTo>
                    <a:pt x="82" y="1252"/>
                    <a:pt x="1046" y="1149"/>
                    <a:pt x="1046" y="1437"/>
                  </a:cubicBezTo>
                  <a:cubicBezTo>
                    <a:pt x="1046" y="1540"/>
                    <a:pt x="944" y="1622"/>
                    <a:pt x="800" y="1622"/>
                  </a:cubicBezTo>
                  <a:cubicBezTo>
                    <a:pt x="595" y="1622"/>
                    <a:pt x="389" y="1540"/>
                    <a:pt x="246" y="1416"/>
                  </a:cubicBezTo>
                  <a:lnTo>
                    <a:pt x="0" y="180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p>
          </p:txBody>
        </p:sp>
        <p:sp>
          <p:nvSpPr>
            <p:cNvPr id="19" name="Oval 3">
              <a:extLst>
                <a:ext uri="{FF2B5EF4-FFF2-40B4-BE49-F238E27FC236}">
                  <a16:creationId xmlns:a16="http://schemas.microsoft.com/office/drawing/2014/main" id="{26E86630-FA48-28C6-E867-2BBEF8D2C2B9}"/>
                </a:ext>
              </a:extLst>
            </p:cNvPr>
            <p:cNvSpPr/>
            <p:nvPr/>
          </p:nvSpPr>
          <p:spPr bwMode="black">
            <a:xfrm>
              <a:off x="1827606" y="865591"/>
              <a:ext cx="612648" cy="603504"/>
            </a:xfrm>
            <a:custGeom>
              <a:avLst/>
              <a:gdLst/>
              <a:ahLst/>
              <a:cxnLst/>
              <a:rect l="l" t="t" r="r" b="b"/>
              <a:pathLst>
                <a:path w="612648" h="603504">
                  <a:moveTo>
                    <a:pt x="306324" y="141732"/>
                  </a:moveTo>
                  <a:cubicBezTo>
                    <a:pt x="222997" y="141732"/>
                    <a:pt x="155448" y="213375"/>
                    <a:pt x="155448" y="301752"/>
                  </a:cubicBezTo>
                  <a:cubicBezTo>
                    <a:pt x="155448" y="390129"/>
                    <a:pt x="222997" y="461772"/>
                    <a:pt x="306324" y="461772"/>
                  </a:cubicBezTo>
                  <a:cubicBezTo>
                    <a:pt x="389651" y="461772"/>
                    <a:pt x="457200" y="390129"/>
                    <a:pt x="457200" y="301752"/>
                  </a:cubicBezTo>
                  <a:cubicBezTo>
                    <a:pt x="457200" y="213375"/>
                    <a:pt x="389651" y="141732"/>
                    <a:pt x="306324" y="141732"/>
                  </a:cubicBezTo>
                  <a:close/>
                  <a:moveTo>
                    <a:pt x="306324" y="0"/>
                  </a:moveTo>
                  <a:cubicBezTo>
                    <a:pt x="475502" y="0"/>
                    <a:pt x="612648" y="135099"/>
                    <a:pt x="612648" y="301752"/>
                  </a:cubicBezTo>
                  <a:cubicBezTo>
                    <a:pt x="612648" y="468405"/>
                    <a:pt x="475502" y="603504"/>
                    <a:pt x="306324" y="603504"/>
                  </a:cubicBezTo>
                  <a:cubicBezTo>
                    <a:pt x="137146" y="603504"/>
                    <a:pt x="0" y="468405"/>
                    <a:pt x="0" y="301752"/>
                  </a:cubicBezTo>
                  <a:cubicBezTo>
                    <a:pt x="0" y="135099"/>
                    <a:pt x="137146" y="0"/>
                    <a:pt x="306324" y="0"/>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295810794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7680" y="332541"/>
            <a:ext cx="11211137" cy="1005840"/>
          </a:xfrm>
        </p:spPr>
        <p:txBody>
          <a:bodyPr anchor="ct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Month 00, 0000 (if needed)</a:t>
            </a:r>
          </a:p>
        </p:txBody>
      </p:sp>
      <p:sp>
        <p:nvSpPr>
          <p:cNvPr id="6" name="Slide Number Placeholder 5"/>
          <p:cNvSpPr>
            <a:spLocks noGrp="1"/>
          </p:cNvSpPr>
          <p:nvPr>
            <p:ph type="sldNum" sz="quarter" idx="12"/>
          </p:nvPr>
        </p:nvSpPr>
        <p:spPr>
          <a:xfrm>
            <a:off x="11502886" y="6309360"/>
            <a:ext cx="388732" cy="365760"/>
          </a:xfrm>
        </p:spPr>
        <p:txBody>
          <a:bodyPr/>
          <a:lstStyle/>
          <a:p>
            <a:pPr>
              <a:defRPr/>
            </a:pPr>
            <a:fld id="{1CD582F8-09C7-4834-9CB0-B472C8B98292}" type="slidenum">
              <a:rPr lang="en-US" smtClean="0"/>
              <a:pPr>
                <a:defRPr/>
              </a:pPr>
              <a:t>‹#›</a:t>
            </a:fld>
            <a:endParaRPr lang="en-US" dirty="0"/>
          </a:p>
        </p:txBody>
      </p:sp>
      <p:sp>
        <p:nvSpPr>
          <p:cNvPr id="7" name="Footer Placeholder 3"/>
          <p:cNvSpPr>
            <a:spLocks noGrp="1"/>
          </p:cNvSpPr>
          <p:nvPr>
            <p:ph type="ftr" sz="quarter" idx="3"/>
          </p:nvPr>
        </p:nvSpPr>
        <p:spPr>
          <a:xfrm>
            <a:off x="4055521" y="6339840"/>
            <a:ext cx="2133600" cy="243840"/>
          </a:xfrm>
          <a:prstGeom prst="rect">
            <a:avLst/>
          </a:prstGeom>
        </p:spPr>
        <p:txBody>
          <a:bodyPr lIns="0" tIns="0" rIns="0" bIns="0" anchor="b"/>
          <a:lstStyle>
            <a:lvl1pPr algn="l" rtl="0" fontAlgn="base">
              <a:spcBef>
                <a:spcPct val="0"/>
              </a:spcBef>
              <a:spcAft>
                <a:spcPct val="0"/>
              </a:spcAft>
              <a:defRPr lang="en-US" sz="1067" kern="1200" smtClean="0">
                <a:solidFill>
                  <a:schemeClr val="tx1"/>
                </a:solidFill>
                <a:latin typeface="Arial" charset="0"/>
                <a:ea typeface="+mn-ea"/>
                <a:cs typeface="Arial" charset="0"/>
              </a:defRPr>
            </a:lvl1pPr>
          </a:lstStyle>
          <a:p>
            <a:r>
              <a:rPr lang="en-US"/>
              <a:t>Footer (if needed)</a:t>
            </a:r>
          </a:p>
        </p:txBody>
      </p:sp>
    </p:spTree>
    <p:extLst>
      <p:ext uri="{BB962C8B-B14F-4D97-AF65-F5344CB8AC3E}">
        <p14:creationId xmlns:p14="http://schemas.microsoft.com/office/powerpoint/2010/main" val="2487003680"/>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Content, 1 Photo">
    <p:spTree>
      <p:nvGrpSpPr>
        <p:cNvPr id="1" name=""/>
        <p:cNvGrpSpPr/>
        <p:nvPr/>
      </p:nvGrpSpPr>
      <p:grpSpPr>
        <a:xfrm>
          <a:off x="0" y="0"/>
          <a:ext cx="0" cy="0"/>
          <a:chOff x="0" y="0"/>
          <a:chExt cx="0" cy="0"/>
        </a:xfrm>
      </p:grpSpPr>
      <p:sp>
        <p:nvSpPr>
          <p:cNvPr id="2" name="Title 1"/>
          <p:cNvSpPr>
            <a:spLocks noGrp="1"/>
          </p:cNvSpPr>
          <p:nvPr>
            <p:ph type="title"/>
          </p:nvPr>
        </p:nvSpPr>
        <p:spPr>
          <a:xfrm>
            <a:off x="487680" y="332541"/>
            <a:ext cx="11211137" cy="1005840"/>
          </a:xfrm>
        </p:spPr>
        <p:txBody>
          <a:bodyPr anchor="ctr"/>
          <a:lstStyle/>
          <a:p>
            <a:r>
              <a:rPr lang="en-US"/>
              <a:t>Click to edit Master title style</a:t>
            </a:r>
            <a:endParaRPr lang="en-US" dirty="0"/>
          </a:p>
        </p:txBody>
      </p:sp>
      <p:sp>
        <p:nvSpPr>
          <p:cNvPr id="3" name="Content Placeholder 2"/>
          <p:cNvSpPr>
            <a:spLocks noGrp="1"/>
          </p:cNvSpPr>
          <p:nvPr>
            <p:ph idx="1" hasCustomPrompt="1"/>
          </p:nvPr>
        </p:nvSpPr>
        <p:spPr>
          <a:xfrm>
            <a:off x="482601" y="5019040"/>
            <a:ext cx="11216217" cy="927736"/>
          </a:xfrm>
        </p:spPr>
        <p:txBody>
          <a:bodyPr>
            <a:noAutofit/>
          </a:bodyPr>
          <a:lstStyle>
            <a:lvl1pPr marL="0" indent="0">
              <a:buNone/>
              <a:defRPr sz="1600" baseline="0"/>
            </a:lvl1pPr>
            <a:lvl2pPr marL="306908" indent="0">
              <a:buNone/>
              <a:defRPr sz="1600"/>
            </a:lvl2pPr>
            <a:lvl3pPr marL="613818" indent="0">
              <a:buNone/>
              <a:defRPr sz="1600"/>
            </a:lvl3pPr>
            <a:lvl4pPr marL="910144" indent="0">
              <a:buNone/>
              <a:defRPr sz="1600"/>
            </a:lvl4pPr>
            <a:lvl5pPr marL="1214936" indent="0">
              <a:buNone/>
              <a:defRPr sz="1600"/>
            </a:lvl5pPr>
          </a:lstStyle>
          <a:p>
            <a:pPr lvl="0"/>
            <a:r>
              <a:rPr lang="en-US" dirty="0"/>
              <a:t>Add text here to provide added context for the images in on this slide. </a:t>
            </a:r>
          </a:p>
        </p:txBody>
      </p:sp>
      <p:sp>
        <p:nvSpPr>
          <p:cNvPr id="4" name="Date Placeholder 3"/>
          <p:cNvSpPr>
            <a:spLocks noGrp="1"/>
          </p:cNvSpPr>
          <p:nvPr>
            <p:ph type="dt" sz="half" idx="10"/>
          </p:nvPr>
        </p:nvSpPr>
        <p:spPr/>
        <p:txBody>
          <a:bodyPr/>
          <a:lstStyle/>
          <a:p>
            <a:r>
              <a:rPr lang="en-US"/>
              <a:t>Month 00, 0000 (if needed)</a:t>
            </a:r>
          </a:p>
        </p:txBody>
      </p:sp>
      <p:sp>
        <p:nvSpPr>
          <p:cNvPr id="6" name="Slide Number Placeholder 5"/>
          <p:cNvSpPr>
            <a:spLocks noGrp="1"/>
          </p:cNvSpPr>
          <p:nvPr>
            <p:ph type="sldNum" sz="quarter" idx="12"/>
          </p:nvPr>
        </p:nvSpPr>
        <p:spPr>
          <a:xfrm>
            <a:off x="11502886" y="6309360"/>
            <a:ext cx="388732" cy="365760"/>
          </a:xfrm>
        </p:spPr>
        <p:txBody>
          <a:bodyPr/>
          <a:lstStyle/>
          <a:p>
            <a:pPr>
              <a:defRPr/>
            </a:pPr>
            <a:fld id="{1CD582F8-09C7-4834-9CB0-B472C8B98292}" type="slidenum">
              <a:rPr lang="en-US" smtClean="0"/>
              <a:pPr>
                <a:defRPr/>
              </a:pPr>
              <a:t>‹#›</a:t>
            </a:fld>
            <a:endParaRPr lang="en-US" dirty="0"/>
          </a:p>
        </p:txBody>
      </p:sp>
      <p:sp>
        <p:nvSpPr>
          <p:cNvPr id="7" name="Footer Placeholder 3"/>
          <p:cNvSpPr>
            <a:spLocks noGrp="1"/>
          </p:cNvSpPr>
          <p:nvPr>
            <p:ph type="ftr" sz="quarter" idx="3"/>
          </p:nvPr>
        </p:nvSpPr>
        <p:spPr>
          <a:xfrm>
            <a:off x="4055521" y="6339840"/>
            <a:ext cx="2133600" cy="243840"/>
          </a:xfrm>
          <a:prstGeom prst="rect">
            <a:avLst/>
          </a:prstGeom>
        </p:spPr>
        <p:txBody>
          <a:bodyPr lIns="0" tIns="0" rIns="0" bIns="0" anchor="b"/>
          <a:lstStyle>
            <a:lvl1pPr algn="l" rtl="0" fontAlgn="base">
              <a:spcBef>
                <a:spcPct val="0"/>
              </a:spcBef>
              <a:spcAft>
                <a:spcPct val="0"/>
              </a:spcAft>
              <a:defRPr lang="en-US" sz="1067" kern="1200" smtClean="0">
                <a:solidFill>
                  <a:schemeClr val="tx1"/>
                </a:solidFill>
                <a:latin typeface="Arial" charset="0"/>
                <a:ea typeface="+mn-ea"/>
                <a:cs typeface="Arial" charset="0"/>
              </a:defRPr>
            </a:lvl1pPr>
          </a:lstStyle>
          <a:p>
            <a:r>
              <a:rPr lang="en-US"/>
              <a:t>Footer (if needed)</a:t>
            </a:r>
          </a:p>
        </p:txBody>
      </p:sp>
      <p:sp>
        <p:nvSpPr>
          <p:cNvPr id="8" name="Picture Placeholder 2"/>
          <p:cNvSpPr>
            <a:spLocks noGrp="1"/>
          </p:cNvSpPr>
          <p:nvPr>
            <p:ph type="pic" sz="quarter" idx="13"/>
          </p:nvPr>
        </p:nvSpPr>
        <p:spPr>
          <a:xfrm>
            <a:off x="482600" y="1483360"/>
            <a:ext cx="11216216" cy="3261360"/>
          </a:xfrm>
          <a:prstGeom prst="rect">
            <a:avLst/>
          </a:prstGeom>
          <a:solidFill>
            <a:schemeClr val="tx1">
              <a:lumMod val="10000"/>
              <a:lumOff val="90000"/>
            </a:schemeClr>
          </a:solidFill>
        </p:spPr>
        <p:txBody>
          <a:bodyPr tIns="1548000" anchor="ctr"/>
          <a:lstStyle>
            <a:lvl1pPr marL="0" indent="0" algn="ctr">
              <a:buNone/>
              <a:defRPr sz="2000">
                <a:solidFill>
                  <a:schemeClr val="tx1">
                    <a:lumMod val="75000"/>
                    <a:lumOff val="25000"/>
                  </a:schemeClr>
                </a:solidFill>
              </a:defRPr>
            </a:lvl1pPr>
          </a:lstStyle>
          <a:p>
            <a:r>
              <a:rPr lang="en-US"/>
              <a:t>Click icon to add picture</a:t>
            </a:r>
          </a:p>
        </p:txBody>
      </p:sp>
    </p:spTree>
    <p:extLst>
      <p:ext uri="{BB962C8B-B14F-4D97-AF65-F5344CB8AC3E}">
        <p14:creationId xmlns:p14="http://schemas.microsoft.com/office/powerpoint/2010/main" val="3690442157"/>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Content, 2 Photos">
    <p:spTree>
      <p:nvGrpSpPr>
        <p:cNvPr id="1" name=""/>
        <p:cNvGrpSpPr/>
        <p:nvPr/>
      </p:nvGrpSpPr>
      <p:grpSpPr>
        <a:xfrm>
          <a:off x="0" y="0"/>
          <a:ext cx="0" cy="0"/>
          <a:chOff x="0" y="0"/>
          <a:chExt cx="0" cy="0"/>
        </a:xfrm>
      </p:grpSpPr>
      <p:sp>
        <p:nvSpPr>
          <p:cNvPr id="2" name="Title 1"/>
          <p:cNvSpPr>
            <a:spLocks noGrp="1"/>
          </p:cNvSpPr>
          <p:nvPr>
            <p:ph type="title"/>
          </p:nvPr>
        </p:nvSpPr>
        <p:spPr>
          <a:xfrm>
            <a:off x="487680" y="332541"/>
            <a:ext cx="11211137" cy="1005840"/>
          </a:xfrm>
        </p:spPr>
        <p:txBody>
          <a:bodyPr anchor="ctr"/>
          <a:lstStyle/>
          <a:p>
            <a:r>
              <a:rPr lang="en-US"/>
              <a:t>Click to edit Master title style</a:t>
            </a:r>
            <a:endParaRPr lang="en-US" dirty="0"/>
          </a:p>
        </p:txBody>
      </p:sp>
      <p:sp>
        <p:nvSpPr>
          <p:cNvPr id="3" name="Content Placeholder 2"/>
          <p:cNvSpPr>
            <a:spLocks noGrp="1"/>
          </p:cNvSpPr>
          <p:nvPr>
            <p:ph idx="1" hasCustomPrompt="1"/>
          </p:nvPr>
        </p:nvSpPr>
        <p:spPr>
          <a:xfrm>
            <a:off x="482601" y="5019040"/>
            <a:ext cx="11216217" cy="927736"/>
          </a:xfrm>
        </p:spPr>
        <p:txBody>
          <a:bodyPr>
            <a:noAutofit/>
          </a:bodyPr>
          <a:lstStyle>
            <a:lvl1pPr marL="0" indent="0">
              <a:buNone/>
              <a:defRPr sz="1600" baseline="0"/>
            </a:lvl1pPr>
            <a:lvl2pPr marL="306908" indent="0">
              <a:buNone/>
              <a:defRPr sz="1600"/>
            </a:lvl2pPr>
            <a:lvl3pPr marL="613818" indent="0">
              <a:buNone/>
              <a:defRPr sz="1600"/>
            </a:lvl3pPr>
            <a:lvl4pPr marL="910144" indent="0">
              <a:buNone/>
              <a:defRPr sz="1600"/>
            </a:lvl4pPr>
            <a:lvl5pPr marL="1214936" indent="0">
              <a:buNone/>
              <a:defRPr sz="1600"/>
            </a:lvl5pPr>
          </a:lstStyle>
          <a:p>
            <a:pPr lvl="0"/>
            <a:r>
              <a:rPr lang="en-US" dirty="0"/>
              <a:t>Add text here to provide added context for the images in on this slide. </a:t>
            </a:r>
          </a:p>
        </p:txBody>
      </p:sp>
      <p:sp>
        <p:nvSpPr>
          <p:cNvPr id="4" name="Date Placeholder 3"/>
          <p:cNvSpPr>
            <a:spLocks noGrp="1"/>
          </p:cNvSpPr>
          <p:nvPr>
            <p:ph type="dt" sz="half" idx="10"/>
          </p:nvPr>
        </p:nvSpPr>
        <p:spPr/>
        <p:txBody>
          <a:bodyPr/>
          <a:lstStyle/>
          <a:p>
            <a:r>
              <a:rPr lang="en-US"/>
              <a:t>Month 00, 0000 (if needed)</a:t>
            </a:r>
          </a:p>
        </p:txBody>
      </p:sp>
      <p:sp>
        <p:nvSpPr>
          <p:cNvPr id="6" name="Slide Number Placeholder 5"/>
          <p:cNvSpPr>
            <a:spLocks noGrp="1"/>
          </p:cNvSpPr>
          <p:nvPr>
            <p:ph type="sldNum" sz="quarter" idx="12"/>
          </p:nvPr>
        </p:nvSpPr>
        <p:spPr>
          <a:xfrm>
            <a:off x="11502886" y="6309360"/>
            <a:ext cx="388732" cy="365760"/>
          </a:xfrm>
        </p:spPr>
        <p:txBody>
          <a:bodyPr/>
          <a:lstStyle/>
          <a:p>
            <a:pPr>
              <a:defRPr/>
            </a:pPr>
            <a:fld id="{1CD582F8-09C7-4834-9CB0-B472C8B98292}" type="slidenum">
              <a:rPr lang="en-US" smtClean="0"/>
              <a:pPr>
                <a:defRPr/>
              </a:pPr>
              <a:t>‹#›</a:t>
            </a:fld>
            <a:endParaRPr lang="en-US" dirty="0"/>
          </a:p>
        </p:txBody>
      </p:sp>
      <p:sp>
        <p:nvSpPr>
          <p:cNvPr id="7" name="Footer Placeholder 3"/>
          <p:cNvSpPr>
            <a:spLocks noGrp="1"/>
          </p:cNvSpPr>
          <p:nvPr>
            <p:ph type="ftr" sz="quarter" idx="3"/>
          </p:nvPr>
        </p:nvSpPr>
        <p:spPr>
          <a:xfrm>
            <a:off x="4055521" y="6339840"/>
            <a:ext cx="2133600" cy="243840"/>
          </a:xfrm>
          <a:prstGeom prst="rect">
            <a:avLst/>
          </a:prstGeom>
        </p:spPr>
        <p:txBody>
          <a:bodyPr lIns="0" tIns="0" rIns="0" bIns="0" anchor="b"/>
          <a:lstStyle>
            <a:lvl1pPr algn="l" rtl="0" fontAlgn="base">
              <a:spcBef>
                <a:spcPct val="0"/>
              </a:spcBef>
              <a:spcAft>
                <a:spcPct val="0"/>
              </a:spcAft>
              <a:defRPr lang="en-US" sz="1067" kern="1200" smtClean="0">
                <a:solidFill>
                  <a:schemeClr val="tx1"/>
                </a:solidFill>
                <a:latin typeface="Arial" charset="0"/>
                <a:ea typeface="+mn-ea"/>
                <a:cs typeface="Arial" charset="0"/>
              </a:defRPr>
            </a:lvl1pPr>
          </a:lstStyle>
          <a:p>
            <a:r>
              <a:rPr lang="en-US"/>
              <a:t>Footer (if needed)</a:t>
            </a:r>
          </a:p>
        </p:txBody>
      </p:sp>
      <p:sp>
        <p:nvSpPr>
          <p:cNvPr id="8" name="Picture Placeholder 2"/>
          <p:cNvSpPr>
            <a:spLocks noGrp="1"/>
          </p:cNvSpPr>
          <p:nvPr>
            <p:ph type="pic" sz="quarter" idx="13"/>
          </p:nvPr>
        </p:nvSpPr>
        <p:spPr>
          <a:xfrm>
            <a:off x="482600" y="1483360"/>
            <a:ext cx="5486400" cy="3261360"/>
          </a:xfrm>
          <a:prstGeom prst="rect">
            <a:avLst/>
          </a:prstGeom>
          <a:solidFill>
            <a:schemeClr val="tx1">
              <a:lumMod val="10000"/>
              <a:lumOff val="90000"/>
            </a:schemeClr>
          </a:solidFill>
        </p:spPr>
        <p:txBody>
          <a:bodyPr tIns="1548000" anchor="ctr"/>
          <a:lstStyle>
            <a:lvl1pPr marL="0" indent="0" algn="ctr">
              <a:buNone/>
              <a:defRPr sz="2000">
                <a:solidFill>
                  <a:schemeClr val="tx1">
                    <a:lumMod val="75000"/>
                    <a:lumOff val="25000"/>
                  </a:schemeClr>
                </a:solidFill>
              </a:defRPr>
            </a:lvl1pPr>
          </a:lstStyle>
          <a:p>
            <a:r>
              <a:rPr lang="en-US"/>
              <a:t>Click icon to add picture</a:t>
            </a:r>
          </a:p>
        </p:txBody>
      </p:sp>
      <p:sp>
        <p:nvSpPr>
          <p:cNvPr id="9" name="Picture Placeholder 2"/>
          <p:cNvSpPr>
            <a:spLocks noGrp="1"/>
          </p:cNvSpPr>
          <p:nvPr>
            <p:ph type="pic" sz="quarter" idx="14"/>
          </p:nvPr>
        </p:nvSpPr>
        <p:spPr>
          <a:xfrm>
            <a:off x="6210851" y="1483360"/>
            <a:ext cx="5486400" cy="3261360"/>
          </a:xfrm>
          <a:prstGeom prst="rect">
            <a:avLst/>
          </a:prstGeom>
          <a:solidFill>
            <a:schemeClr val="tx1">
              <a:lumMod val="10000"/>
              <a:lumOff val="90000"/>
            </a:schemeClr>
          </a:solidFill>
        </p:spPr>
        <p:txBody>
          <a:bodyPr tIns="1548000" anchor="ctr"/>
          <a:lstStyle>
            <a:lvl1pPr marL="0" indent="0" algn="ctr">
              <a:buNone/>
              <a:defRPr sz="2000">
                <a:solidFill>
                  <a:schemeClr val="tx1">
                    <a:lumMod val="75000"/>
                    <a:lumOff val="25000"/>
                  </a:schemeClr>
                </a:solidFill>
              </a:defRPr>
            </a:lvl1pPr>
          </a:lstStyle>
          <a:p>
            <a:r>
              <a:rPr lang="en-US"/>
              <a:t>Click icon to add picture</a:t>
            </a:r>
          </a:p>
        </p:txBody>
      </p:sp>
    </p:spTree>
    <p:extLst>
      <p:ext uri="{BB962C8B-B14F-4D97-AF65-F5344CB8AC3E}">
        <p14:creationId xmlns:p14="http://schemas.microsoft.com/office/powerpoint/2010/main" val="2927169359"/>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Content, 3 Photos">
    <p:spTree>
      <p:nvGrpSpPr>
        <p:cNvPr id="1" name=""/>
        <p:cNvGrpSpPr/>
        <p:nvPr/>
      </p:nvGrpSpPr>
      <p:grpSpPr>
        <a:xfrm>
          <a:off x="0" y="0"/>
          <a:ext cx="0" cy="0"/>
          <a:chOff x="0" y="0"/>
          <a:chExt cx="0" cy="0"/>
        </a:xfrm>
      </p:grpSpPr>
      <p:sp>
        <p:nvSpPr>
          <p:cNvPr id="2" name="Title 1"/>
          <p:cNvSpPr>
            <a:spLocks noGrp="1"/>
          </p:cNvSpPr>
          <p:nvPr>
            <p:ph type="title"/>
          </p:nvPr>
        </p:nvSpPr>
        <p:spPr>
          <a:xfrm>
            <a:off x="487680" y="332541"/>
            <a:ext cx="11211137" cy="1005840"/>
          </a:xfrm>
        </p:spPr>
        <p:txBody>
          <a:bodyPr anchor="ctr"/>
          <a:lstStyle/>
          <a:p>
            <a:r>
              <a:rPr lang="en-US"/>
              <a:t>Click to edit Master title style</a:t>
            </a:r>
            <a:endParaRPr lang="en-US" dirty="0"/>
          </a:p>
        </p:txBody>
      </p:sp>
      <p:sp>
        <p:nvSpPr>
          <p:cNvPr id="3" name="Content Placeholder 2"/>
          <p:cNvSpPr>
            <a:spLocks noGrp="1"/>
          </p:cNvSpPr>
          <p:nvPr>
            <p:ph idx="1" hasCustomPrompt="1"/>
          </p:nvPr>
        </p:nvSpPr>
        <p:spPr>
          <a:xfrm>
            <a:off x="482601" y="5019040"/>
            <a:ext cx="11216217" cy="927736"/>
          </a:xfrm>
        </p:spPr>
        <p:txBody>
          <a:bodyPr>
            <a:noAutofit/>
          </a:bodyPr>
          <a:lstStyle>
            <a:lvl1pPr marL="0" indent="0">
              <a:buNone/>
              <a:defRPr sz="1600" baseline="0"/>
            </a:lvl1pPr>
            <a:lvl2pPr marL="306908" indent="0">
              <a:buNone/>
              <a:defRPr sz="1600"/>
            </a:lvl2pPr>
            <a:lvl3pPr marL="613818" indent="0">
              <a:buNone/>
              <a:defRPr sz="1600"/>
            </a:lvl3pPr>
            <a:lvl4pPr marL="910144" indent="0">
              <a:buNone/>
              <a:defRPr sz="1600"/>
            </a:lvl4pPr>
            <a:lvl5pPr marL="1214936" indent="0">
              <a:buNone/>
              <a:defRPr sz="1600"/>
            </a:lvl5pPr>
          </a:lstStyle>
          <a:p>
            <a:pPr lvl="0"/>
            <a:r>
              <a:rPr lang="en-US" dirty="0"/>
              <a:t>Add text here to provide added context for the images in on this slide. </a:t>
            </a:r>
          </a:p>
        </p:txBody>
      </p:sp>
      <p:sp>
        <p:nvSpPr>
          <p:cNvPr id="4" name="Date Placeholder 3"/>
          <p:cNvSpPr>
            <a:spLocks noGrp="1"/>
          </p:cNvSpPr>
          <p:nvPr>
            <p:ph type="dt" sz="half" idx="10"/>
          </p:nvPr>
        </p:nvSpPr>
        <p:spPr/>
        <p:txBody>
          <a:bodyPr/>
          <a:lstStyle/>
          <a:p>
            <a:r>
              <a:rPr lang="en-US"/>
              <a:t>Month 00, 0000 (if needed)</a:t>
            </a:r>
          </a:p>
        </p:txBody>
      </p:sp>
      <p:sp>
        <p:nvSpPr>
          <p:cNvPr id="6" name="Slide Number Placeholder 5"/>
          <p:cNvSpPr>
            <a:spLocks noGrp="1"/>
          </p:cNvSpPr>
          <p:nvPr>
            <p:ph type="sldNum" sz="quarter" idx="12"/>
          </p:nvPr>
        </p:nvSpPr>
        <p:spPr>
          <a:xfrm>
            <a:off x="11502886" y="6309360"/>
            <a:ext cx="388732" cy="365760"/>
          </a:xfrm>
        </p:spPr>
        <p:txBody>
          <a:bodyPr/>
          <a:lstStyle/>
          <a:p>
            <a:pPr>
              <a:defRPr/>
            </a:pPr>
            <a:fld id="{1CD582F8-09C7-4834-9CB0-B472C8B98292}" type="slidenum">
              <a:rPr lang="en-US" smtClean="0"/>
              <a:pPr>
                <a:defRPr/>
              </a:pPr>
              <a:t>‹#›</a:t>
            </a:fld>
            <a:endParaRPr lang="en-US" dirty="0"/>
          </a:p>
        </p:txBody>
      </p:sp>
      <p:sp>
        <p:nvSpPr>
          <p:cNvPr id="7" name="Footer Placeholder 3"/>
          <p:cNvSpPr>
            <a:spLocks noGrp="1"/>
          </p:cNvSpPr>
          <p:nvPr>
            <p:ph type="ftr" sz="quarter" idx="3"/>
          </p:nvPr>
        </p:nvSpPr>
        <p:spPr>
          <a:xfrm>
            <a:off x="4055521" y="6339840"/>
            <a:ext cx="2133600" cy="243840"/>
          </a:xfrm>
          <a:prstGeom prst="rect">
            <a:avLst/>
          </a:prstGeom>
        </p:spPr>
        <p:txBody>
          <a:bodyPr lIns="0" tIns="0" rIns="0" bIns="0" anchor="b"/>
          <a:lstStyle>
            <a:lvl1pPr algn="l" rtl="0" fontAlgn="base">
              <a:spcBef>
                <a:spcPct val="0"/>
              </a:spcBef>
              <a:spcAft>
                <a:spcPct val="0"/>
              </a:spcAft>
              <a:defRPr lang="en-US" sz="1067" kern="1200" smtClean="0">
                <a:solidFill>
                  <a:schemeClr val="tx1"/>
                </a:solidFill>
                <a:latin typeface="Arial" charset="0"/>
                <a:ea typeface="+mn-ea"/>
                <a:cs typeface="Arial" charset="0"/>
              </a:defRPr>
            </a:lvl1pPr>
          </a:lstStyle>
          <a:p>
            <a:r>
              <a:rPr lang="en-US"/>
              <a:t>Footer (if needed)</a:t>
            </a:r>
          </a:p>
        </p:txBody>
      </p:sp>
      <p:sp>
        <p:nvSpPr>
          <p:cNvPr id="8" name="Picture Placeholder 2"/>
          <p:cNvSpPr>
            <a:spLocks noGrp="1"/>
          </p:cNvSpPr>
          <p:nvPr>
            <p:ph type="pic" sz="quarter" idx="13"/>
          </p:nvPr>
        </p:nvSpPr>
        <p:spPr>
          <a:xfrm>
            <a:off x="482601" y="1483360"/>
            <a:ext cx="3567764" cy="3261360"/>
          </a:xfrm>
          <a:prstGeom prst="rect">
            <a:avLst/>
          </a:prstGeom>
          <a:solidFill>
            <a:schemeClr val="tx1">
              <a:lumMod val="10000"/>
              <a:lumOff val="90000"/>
            </a:schemeClr>
          </a:solidFill>
        </p:spPr>
        <p:txBody>
          <a:bodyPr tIns="1548000" anchor="ctr"/>
          <a:lstStyle>
            <a:lvl1pPr marL="0" indent="0" algn="ctr">
              <a:buNone/>
              <a:defRPr sz="2000">
                <a:solidFill>
                  <a:schemeClr val="tx1">
                    <a:lumMod val="75000"/>
                    <a:lumOff val="25000"/>
                  </a:schemeClr>
                </a:solidFill>
              </a:defRPr>
            </a:lvl1pPr>
          </a:lstStyle>
          <a:p>
            <a:r>
              <a:rPr lang="en-US"/>
              <a:t>Click icon to add picture</a:t>
            </a:r>
          </a:p>
        </p:txBody>
      </p:sp>
      <p:sp>
        <p:nvSpPr>
          <p:cNvPr id="9" name="Picture Placeholder 2"/>
          <p:cNvSpPr>
            <a:spLocks noGrp="1"/>
          </p:cNvSpPr>
          <p:nvPr>
            <p:ph type="pic" sz="quarter" idx="14"/>
          </p:nvPr>
        </p:nvSpPr>
        <p:spPr>
          <a:xfrm>
            <a:off x="4306826" y="1483360"/>
            <a:ext cx="3567764" cy="3261360"/>
          </a:xfrm>
          <a:prstGeom prst="rect">
            <a:avLst/>
          </a:prstGeom>
          <a:solidFill>
            <a:schemeClr val="tx1">
              <a:lumMod val="10000"/>
              <a:lumOff val="90000"/>
            </a:schemeClr>
          </a:solidFill>
        </p:spPr>
        <p:txBody>
          <a:bodyPr tIns="1548000" anchor="ctr"/>
          <a:lstStyle>
            <a:lvl1pPr marL="0" indent="0" algn="ctr">
              <a:buNone/>
              <a:defRPr sz="2000">
                <a:solidFill>
                  <a:schemeClr val="tx1">
                    <a:lumMod val="75000"/>
                    <a:lumOff val="25000"/>
                  </a:schemeClr>
                </a:solidFill>
              </a:defRPr>
            </a:lvl1pPr>
          </a:lstStyle>
          <a:p>
            <a:r>
              <a:rPr lang="en-US"/>
              <a:t>Click icon to add picture</a:t>
            </a:r>
          </a:p>
        </p:txBody>
      </p:sp>
      <p:sp>
        <p:nvSpPr>
          <p:cNvPr id="10" name="Picture Placeholder 2"/>
          <p:cNvSpPr>
            <a:spLocks noGrp="1"/>
          </p:cNvSpPr>
          <p:nvPr>
            <p:ph type="pic" sz="quarter" idx="15"/>
          </p:nvPr>
        </p:nvSpPr>
        <p:spPr>
          <a:xfrm>
            <a:off x="8131051" y="1483360"/>
            <a:ext cx="3567764" cy="3261360"/>
          </a:xfrm>
          <a:prstGeom prst="rect">
            <a:avLst/>
          </a:prstGeom>
          <a:solidFill>
            <a:schemeClr val="tx1">
              <a:lumMod val="10000"/>
              <a:lumOff val="90000"/>
            </a:schemeClr>
          </a:solidFill>
        </p:spPr>
        <p:txBody>
          <a:bodyPr tIns="1548000" anchor="ctr"/>
          <a:lstStyle>
            <a:lvl1pPr marL="0" indent="0" algn="ctr">
              <a:buNone/>
              <a:defRPr sz="2000">
                <a:solidFill>
                  <a:schemeClr val="tx1">
                    <a:lumMod val="75000"/>
                    <a:lumOff val="25000"/>
                  </a:schemeClr>
                </a:solidFill>
              </a:defRPr>
            </a:lvl1pPr>
          </a:lstStyle>
          <a:p>
            <a:r>
              <a:rPr lang="en-US"/>
              <a:t>Click icon to add picture</a:t>
            </a:r>
          </a:p>
        </p:txBody>
      </p:sp>
    </p:spTree>
    <p:extLst>
      <p:ext uri="{BB962C8B-B14F-4D97-AF65-F5344CB8AC3E}">
        <p14:creationId xmlns:p14="http://schemas.microsoft.com/office/powerpoint/2010/main" val="73231155"/>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Subtitle and Infographic">
    <p:spTree>
      <p:nvGrpSpPr>
        <p:cNvPr id="1" name=""/>
        <p:cNvGrpSpPr/>
        <p:nvPr/>
      </p:nvGrpSpPr>
      <p:grpSpPr>
        <a:xfrm>
          <a:off x="0" y="0"/>
          <a:ext cx="0" cy="0"/>
          <a:chOff x="0" y="0"/>
          <a:chExt cx="0" cy="0"/>
        </a:xfrm>
      </p:grpSpPr>
      <p:sp>
        <p:nvSpPr>
          <p:cNvPr id="2" name="Title 1"/>
          <p:cNvSpPr>
            <a:spLocks noGrp="1"/>
          </p:cNvSpPr>
          <p:nvPr>
            <p:ph type="title"/>
          </p:nvPr>
        </p:nvSpPr>
        <p:spPr>
          <a:xfrm>
            <a:off x="487680" y="332541"/>
            <a:ext cx="11211137" cy="775123"/>
          </a:xfrm>
        </p:spPr>
        <p:txBody>
          <a:bodyPr anchor="ctr"/>
          <a:lstStyle/>
          <a:p>
            <a:r>
              <a:rPr lang="en-US"/>
              <a:t>Click to edit Master title style</a:t>
            </a:r>
            <a:endParaRPr lang="en-US" dirty="0"/>
          </a:p>
        </p:txBody>
      </p:sp>
      <p:sp>
        <p:nvSpPr>
          <p:cNvPr id="4" name="Date Placeholder 3"/>
          <p:cNvSpPr>
            <a:spLocks noGrp="1"/>
          </p:cNvSpPr>
          <p:nvPr>
            <p:ph type="dt" sz="half" idx="10"/>
          </p:nvPr>
        </p:nvSpPr>
        <p:spPr/>
        <p:txBody>
          <a:bodyPr/>
          <a:lstStyle/>
          <a:p>
            <a:r>
              <a:rPr lang="en-US"/>
              <a:t>Month 00, 0000 (if needed)</a:t>
            </a:r>
          </a:p>
        </p:txBody>
      </p:sp>
      <p:sp>
        <p:nvSpPr>
          <p:cNvPr id="6" name="Slide Number Placeholder 5"/>
          <p:cNvSpPr>
            <a:spLocks noGrp="1"/>
          </p:cNvSpPr>
          <p:nvPr>
            <p:ph type="sldNum" sz="quarter" idx="12"/>
          </p:nvPr>
        </p:nvSpPr>
        <p:spPr>
          <a:xfrm>
            <a:off x="11502886" y="6309360"/>
            <a:ext cx="388732" cy="365760"/>
          </a:xfrm>
        </p:spPr>
        <p:txBody>
          <a:bodyPr/>
          <a:lstStyle/>
          <a:p>
            <a:pPr>
              <a:defRPr/>
            </a:pPr>
            <a:fld id="{1CD582F8-09C7-4834-9CB0-B472C8B98292}" type="slidenum">
              <a:rPr lang="en-US" smtClean="0"/>
              <a:pPr>
                <a:defRPr/>
              </a:pPr>
              <a:t>‹#›</a:t>
            </a:fld>
            <a:endParaRPr lang="en-US" dirty="0"/>
          </a:p>
        </p:txBody>
      </p:sp>
      <p:sp>
        <p:nvSpPr>
          <p:cNvPr id="7" name="Footer Placeholder 3"/>
          <p:cNvSpPr>
            <a:spLocks noGrp="1"/>
          </p:cNvSpPr>
          <p:nvPr>
            <p:ph type="ftr" sz="quarter" idx="3"/>
          </p:nvPr>
        </p:nvSpPr>
        <p:spPr>
          <a:xfrm>
            <a:off x="4055521" y="6339840"/>
            <a:ext cx="2133600" cy="243840"/>
          </a:xfrm>
          <a:prstGeom prst="rect">
            <a:avLst/>
          </a:prstGeom>
        </p:spPr>
        <p:txBody>
          <a:bodyPr lIns="0" tIns="0" rIns="0" bIns="0" anchor="b"/>
          <a:lstStyle>
            <a:lvl1pPr algn="l" rtl="0" fontAlgn="base">
              <a:spcBef>
                <a:spcPct val="0"/>
              </a:spcBef>
              <a:spcAft>
                <a:spcPct val="0"/>
              </a:spcAft>
              <a:defRPr lang="en-US" sz="1067" kern="1200" smtClean="0">
                <a:solidFill>
                  <a:schemeClr val="tx1"/>
                </a:solidFill>
                <a:latin typeface="Arial" charset="0"/>
                <a:ea typeface="+mn-ea"/>
                <a:cs typeface="Arial" charset="0"/>
              </a:defRPr>
            </a:lvl1pPr>
          </a:lstStyle>
          <a:p>
            <a:r>
              <a:rPr lang="en-US"/>
              <a:t>Footer (if needed)</a:t>
            </a:r>
          </a:p>
        </p:txBody>
      </p:sp>
      <p:sp>
        <p:nvSpPr>
          <p:cNvPr id="8" name="Text Placeholder 7"/>
          <p:cNvSpPr>
            <a:spLocks noGrp="1"/>
          </p:cNvSpPr>
          <p:nvPr>
            <p:ph type="body" sz="quarter" idx="13" hasCustomPrompt="1"/>
          </p:nvPr>
        </p:nvSpPr>
        <p:spPr>
          <a:xfrm>
            <a:off x="482600" y="1107665"/>
            <a:ext cx="11216640" cy="461433"/>
          </a:xfrm>
        </p:spPr>
        <p:txBody>
          <a:bodyPr>
            <a:normAutofit/>
          </a:bodyPr>
          <a:lstStyle>
            <a:lvl1pPr marL="0" indent="0">
              <a:buNone/>
              <a:defRPr sz="1867">
                <a:solidFill>
                  <a:schemeClr val="tx1"/>
                </a:solidFill>
              </a:defRPr>
            </a:lvl1pPr>
            <a:lvl2pPr marL="306908" indent="0">
              <a:buNone/>
              <a:defRPr/>
            </a:lvl2pPr>
            <a:lvl3pPr marL="613818" indent="0">
              <a:buNone/>
              <a:defRPr/>
            </a:lvl3pPr>
            <a:lvl4pPr marL="910144" indent="0">
              <a:buNone/>
              <a:defRPr/>
            </a:lvl4pPr>
            <a:lvl5pPr marL="1214936" indent="0">
              <a:buNone/>
              <a:defRPr/>
            </a:lvl5pPr>
          </a:lstStyle>
          <a:p>
            <a:pPr lvl="0"/>
            <a:r>
              <a:rPr lang="en-US" dirty="0"/>
              <a:t>Insert subtitle or description</a:t>
            </a:r>
          </a:p>
        </p:txBody>
      </p:sp>
    </p:spTree>
    <p:extLst>
      <p:ext uri="{BB962C8B-B14F-4D97-AF65-F5344CB8AC3E}">
        <p14:creationId xmlns:p14="http://schemas.microsoft.com/office/powerpoint/2010/main" val="3657419004"/>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One Quote">
    <p:spTree>
      <p:nvGrpSpPr>
        <p:cNvPr id="1" name=""/>
        <p:cNvGrpSpPr/>
        <p:nvPr/>
      </p:nvGrpSpPr>
      <p:grpSpPr>
        <a:xfrm>
          <a:off x="0" y="0"/>
          <a:ext cx="0" cy="0"/>
          <a:chOff x="0" y="0"/>
          <a:chExt cx="0" cy="0"/>
        </a:xfrm>
      </p:grpSpPr>
      <p:sp>
        <p:nvSpPr>
          <p:cNvPr id="2" name="Title 1"/>
          <p:cNvSpPr>
            <a:spLocks noGrp="1"/>
          </p:cNvSpPr>
          <p:nvPr>
            <p:ph type="title"/>
          </p:nvPr>
        </p:nvSpPr>
        <p:spPr>
          <a:xfrm>
            <a:off x="487680" y="332541"/>
            <a:ext cx="11211137" cy="775123"/>
          </a:xfrm>
        </p:spPr>
        <p:txBody>
          <a:bodyPr anchor="ctr"/>
          <a:lstStyle/>
          <a:p>
            <a:r>
              <a:rPr lang="en-US"/>
              <a:t>Click to edit Master title style</a:t>
            </a:r>
            <a:endParaRPr lang="en-US" dirty="0"/>
          </a:p>
        </p:txBody>
      </p:sp>
      <p:sp>
        <p:nvSpPr>
          <p:cNvPr id="4" name="Date Placeholder 3"/>
          <p:cNvSpPr>
            <a:spLocks noGrp="1"/>
          </p:cNvSpPr>
          <p:nvPr>
            <p:ph type="dt" sz="half" idx="10"/>
          </p:nvPr>
        </p:nvSpPr>
        <p:spPr/>
        <p:txBody>
          <a:bodyPr/>
          <a:lstStyle/>
          <a:p>
            <a:r>
              <a:rPr lang="en-US"/>
              <a:t>Month 00, 0000 (if needed)</a:t>
            </a:r>
          </a:p>
        </p:txBody>
      </p:sp>
      <p:sp>
        <p:nvSpPr>
          <p:cNvPr id="6" name="Slide Number Placeholder 5"/>
          <p:cNvSpPr>
            <a:spLocks noGrp="1"/>
          </p:cNvSpPr>
          <p:nvPr>
            <p:ph type="sldNum" sz="quarter" idx="12"/>
          </p:nvPr>
        </p:nvSpPr>
        <p:spPr>
          <a:xfrm>
            <a:off x="11502886" y="6309360"/>
            <a:ext cx="388732" cy="365760"/>
          </a:xfrm>
        </p:spPr>
        <p:txBody>
          <a:bodyPr/>
          <a:lstStyle/>
          <a:p>
            <a:pPr>
              <a:defRPr/>
            </a:pPr>
            <a:fld id="{1CD582F8-09C7-4834-9CB0-B472C8B98292}" type="slidenum">
              <a:rPr lang="en-US" smtClean="0"/>
              <a:pPr>
                <a:defRPr/>
              </a:pPr>
              <a:t>‹#›</a:t>
            </a:fld>
            <a:endParaRPr lang="en-US" dirty="0"/>
          </a:p>
        </p:txBody>
      </p:sp>
      <p:sp>
        <p:nvSpPr>
          <p:cNvPr id="7" name="Footer Placeholder 3"/>
          <p:cNvSpPr>
            <a:spLocks noGrp="1"/>
          </p:cNvSpPr>
          <p:nvPr>
            <p:ph type="ftr" sz="quarter" idx="3"/>
          </p:nvPr>
        </p:nvSpPr>
        <p:spPr>
          <a:xfrm>
            <a:off x="4055521" y="6339840"/>
            <a:ext cx="2133600" cy="243840"/>
          </a:xfrm>
          <a:prstGeom prst="rect">
            <a:avLst/>
          </a:prstGeom>
        </p:spPr>
        <p:txBody>
          <a:bodyPr lIns="0" tIns="0" rIns="0" bIns="0" anchor="b"/>
          <a:lstStyle>
            <a:lvl1pPr algn="l" rtl="0" fontAlgn="base">
              <a:spcBef>
                <a:spcPct val="0"/>
              </a:spcBef>
              <a:spcAft>
                <a:spcPct val="0"/>
              </a:spcAft>
              <a:defRPr lang="en-US" sz="1067" kern="1200" smtClean="0">
                <a:solidFill>
                  <a:schemeClr val="tx1"/>
                </a:solidFill>
                <a:latin typeface="Arial" charset="0"/>
                <a:ea typeface="+mn-ea"/>
                <a:cs typeface="Arial" charset="0"/>
              </a:defRPr>
            </a:lvl1pPr>
          </a:lstStyle>
          <a:p>
            <a:r>
              <a:rPr lang="en-US"/>
              <a:t>Footer (if needed)</a:t>
            </a:r>
          </a:p>
        </p:txBody>
      </p:sp>
      <p:sp>
        <p:nvSpPr>
          <p:cNvPr id="8" name="Text Placeholder 7"/>
          <p:cNvSpPr>
            <a:spLocks noGrp="1"/>
          </p:cNvSpPr>
          <p:nvPr>
            <p:ph type="body" sz="quarter" idx="13" hasCustomPrompt="1"/>
          </p:nvPr>
        </p:nvSpPr>
        <p:spPr>
          <a:xfrm>
            <a:off x="482600" y="1107665"/>
            <a:ext cx="11216640" cy="461433"/>
          </a:xfrm>
        </p:spPr>
        <p:txBody>
          <a:bodyPr>
            <a:normAutofit/>
          </a:bodyPr>
          <a:lstStyle>
            <a:lvl1pPr marL="0" indent="0">
              <a:buNone/>
              <a:defRPr sz="1867">
                <a:solidFill>
                  <a:schemeClr val="tx1"/>
                </a:solidFill>
              </a:defRPr>
            </a:lvl1pPr>
            <a:lvl2pPr marL="306908" indent="0">
              <a:buNone/>
              <a:defRPr/>
            </a:lvl2pPr>
            <a:lvl3pPr marL="613818" indent="0">
              <a:buNone/>
              <a:defRPr/>
            </a:lvl3pPr>
            <a:lvl4pPr marL="910144" indent="0">
              <a:buNone/>
              <a:defRPr/>
            </a:lvl4pPr>
            <a:lvl5pPr marL="1214936" indent="0">
              <a:buNone/>
              <a:defRPr/>
            </a:lvl5pPr>
          </a:lstStyle>
          <a:p>
            <a:pPr lvl="0"/>
            <a:r>
              <a:rPr lang="en-US" dirty="0"/>
              <a:t>Insert subtitle or description</a:t>
            </a:r>
          </a:p>
        </p:txBody>
      </p:sp>
      <p:sp>
        <p:nvSpPr>
          <p:cNvPr id="10" name="Picture Placeholder 14"/>
          <p:cNvSpPr>
            <a:spLocks noGrp="1"/>
          </p:cNvSpPr>
          <p:nvPr>
            <p:ph type="pic" sz="quarter" idx="30" hasCustomPrompt="1"/>
          </p:nvPr>
        </p:nvSpPr>
        <p:spPr>
          <a:xfrm>
            <a:off x="9235440" y="1449614"/>
            <a:ext cx="2267445" cy="2263821"/>
          </a:xfrm>
          <a:custGeom>
            <a:avLst/>
            <a:gdLst>
              <a:gd name="connsiteX0" fmla="*/ 508988 w 1017976"/>
              <a:gd name="connsiteY0" fmla="*/ 0 h 1016348"/>
              <a:gd name="connsiteX1" fmla="*/ 1017976 w 1017976"/>
              <a:gd name="connsiteY1" fmla="*/ 508174 h 1016348"/>
              <a:gd name="connsiteX2" fmla="*/ 508988 w 1017976"/>
              <a:gd name="connsiteY2" fmla="*/ 1016348 h 1016348"/>
              <a:gd name="connsiteX3" fmla="*/ 0 w 1017976"/>
              <a:gd name="connsiteY3" fmla="*/ 508174 h 1016348"/>
              <a:gd name="connsiteX4" fmla="*/ 508988 w 1017976"/>
              <a:gd name="connsiteY4" fmla="*/ 0 h 1016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7976" h="1016348">
                <a:moveTo>
                  <a:pt x="508988" y="0"/>
                </a:moveTo>
                <a:cubicBezTo>
                  <a:pt x="790094" y="0"/>
                  <a:pt x="1017976" y="227517"/>
                  <a:pt x="1017976" y="508174"/>
                </a:cubicBezTo>
                <a:cubicBezTo>
                  <a:pt x="1017976" y="788831"/>
                  <a:pt x="790094" y="1016348"/>
                  <a:pt x="508988" y="1016348"/>
                </a:cubicBezTo>
                <a:cubicBezTo>
                  <a:pt x="227882" y="1016348"/>
                  <a:pt x="0" y="788831"/>
                  <a:pt x="0" y="508174"/>
                </a:cubicBezTo>
                <a:cubicBezTo>
                  <a:pt x="0" y="227517"/>
                  <a:pt x="227882" y="0"/>
                  <a:pt x="508988" y="0"/>
                </a:cubicBezTo>
                <a:close/>
              </a:path>
            </a:pathLst>
          </a:custGeom>
          <a:solidFill>
            <a:schemeClr val="bg1">
              <a:lumMod val="85000"/>
            </a:schemeClr>
          </a:solidFill>
          <a:ln w="19050">
            <a:solidFill>
              <a:schemeClr val="bg1">
                <a:lumMod val="95000"/>
              </a:schemeClr>
            </a:solidFill>
          </a:ln>
          <a:effectLst/>
        </p:spPr>
        <p:txBody>
          <a:bodyPr wrap="square" tIns="0" bIns="182880" anchor="b">
            <a:noAutofit/>
          </a:bodyPr>
          <a:lstStyle>
            <a:lvl1pPr algn="ctr">
              <a:buNone/>
              <a:defRPr sz="800" baseline="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373141776"/>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wo Quotes">
    <p:spTree>
      <p:nvGrpSpPr>
        <p:cNvPr id="1" name=""/>
        <p:cNvGrpSpPr/>
        <p:nvPr/>
      </p:nvGrpSpPr>
      <p:grpSpPr>
        <a:xfrm>
          <a:off x="0" y="0"/>
          <a:ext cx="0" cy="0"/>
          <a:chOff x="0" y="0"/>
          <a:chExt cx="0" cy="0"/>
        </a:xfrm>
      </p:grpSpPr>
      <p:sp>
        <p:nvSpPr>
          <p:cNvPr id="2" name="Title 1"/>
          <p:cNvSpPr>
            <a:spLocks noGrp="1"/>
          </p:cNvSpPr>
          <p:nvPr>
            <p:ph type="title"/>
          </p:nvPr>
        </p:nvSpPr>
        <p:spPr>
          <a:xfrm>
            <a:off x="487680" y="332541"/>
            <a:ext cx="11211137" cy="775123"/>
          </a:xfrm>
        </p:spPr>
        <p:txBody>
          <a:bodyPr anchor="ctr"/>
          <a:lstStyle/>
          <a:p>
            <a:r>
              <a:rPr lang="en-US"/>
              <a:t>Click to edit Master title style</a:t>
            </a:r>
            <a:endParaRPr lang="en-US" dirty="0"/>
          </a:p>
        </p:txBody>
      </p:sp>
      <p:sp>
        <p:nvSpPr>
          <p:cNvPr id="4" name="Date Placeholder 3"/>
          <p:cNvSpPr>
            <a:spLocks noGrp="1"/>
          </p:cNvSpPr>
          <p:nvPr>
            <p:ph type="dt" sz="half" idx="10"/>
          </p:nvPr>
        </p:nvSpPr>
        <p:spPr/>
        <p:txBody>
          <a:bodyPr/>
          <a:lstStyle/>
          <a:p>
            <a:r>
              <a:rPr lang="en-US"/>
              <a:t>Month 00, 0000 (if needed)</a:t>
            </a:r>
          </a:p>
        </p:txBody>
      </p:sp>
      <p:sp>
        <p:nvSpPr>
          <p:cNvPr id="6" name="Slide Number Placeholder 5"/>
          <p:cNvSpPr>
            <a:spLocks noGrp="1"/>
          </p:cNvSpPr>
          <p:nvPr>
            <p:ph type="sldNum" sz="quarter" idx="12"/>
          </p:nvPr>
        </p:nvSpPr>
        <p:spPr>
          <a:xfrm>
            <a:off x="11502886" y="6309360"/>
            <a:ext cx="388732" cy="365760"/>
          </a:xfrm>
        </p:spPr>
        <p:txBody>
          <a:bodyPr/>
          <a:lstStyle/>
          <a:p>
            <a:pPr>
              <a:defRPr/>
            </a:pPr>
            <a:fld id="{1CD582F8-09C7-4834-9CB0-B472C8B98292}" type="slidenum">
              <a:rPr lang="en-US" smtClean="0"/>
              <a:pPr>
                <a:defRPr/>
              </a:pPr>
              <a:t>‹#›</a:t>
            </a:fld>
            <a:endParaRPr lang="en-US" dirty="0"/>
          </a:p>
        </p:txBody>
      </p:sp>
      <p:sp>
        <p:nvSpPr>
          <p:cNvPr id="7" name="Footer Placeholder 3"/>
          <p:cNvSpPr>
            <a:spLocks noGrp="1"/>
          </p:cNvSpPr>
          <p:nvPr>
            <p:ph type="ftr" sz="quarter" idx="3"/>
          </p:nvPr>
        </p:nvSpPr>
        <p:spPr>
          <a:xfrm>
            <a:off x="4055521" y="6339840"/>
            <a:ext cx="2133600" cy="243840"/>
          </a:xfrm>
          <a:prstGeom prst="rect">
            <a:avLst/>
          </a:prstGeom>
        </p:spPr>
        <p:txBody>
          <a:bodyPr lIns="0" tIns="0" rIns="0" bIns="0" anchor="b"/>
          <a:lstStyle>
            <a:lvl1pPr algn="l" rtl="0" fontAlgn="base">
              <a:spcBef>
                <a:spcPct val="0"/>
              </a:spcBef>
              <a:spcAft>
                <a:spcPct val="0"/>
              </a:spcAft>
              <a:defRPr lang="en-US" sz="1067" kern="1200" smtClean="0">
                <a:solidFill>
                  <a:schemeClr val="tx1"/>
                </a:solidFill>
                <a:latin typeface="Arial" charset="0"/>
                <a:ea typeface="+mn-ea"/>
                <a:cs typeface="Arial" charset="0"/>
              </a:defRPr>
            </a:lvl1pPr>
          </a:lstStyle>
          <a:p>
            <a:r>
              <a:rPr lang="en-US"/>
              <a:t>Footer (if needed)</a:t>
            </a:r>
          </a:p>
        </p:txBody>
      </p:sp>
      <p:sp>
        <p:nvSpPr>
          <p:cNvPr id="8" name="Text Placeholder 7"/>
          <p:cNvSpPr>
            <a:spLocks noGrp="1"/>
          </p:cNvSpPr>
          <p:nvPr>
            <p:ph type="body" sz="quarter" idx="13" hasCustomPrompt="1"/>
          </p:nvPr>
        </p:nvSpPr>
        <p:spPr>
          <a:xfrm>
            <a:off x="482600" y="1107665"/>
            <a:ext cx="11216640" cy="461433"/>
          </a:xfrm>
        </p:spPr>
        <p:txBody>
          <a:bodyPr>
            <a:normAutofit/>
          </a:bodyPr>
          <a:lstStyle>
            <a:lvl1pPr marL="0" indent="0">
              <a:buNone/>
              <a:defRPr sz="1867">
                <a:solidFill>
                  <a:schemeClr val="tx1"/>
                </a:solidFill>
              </a:defRPr>
            </a:lvl1pPr>
            <a:lvl2pPr marL="306908" indent="0">
              <a:buNone/>
              <a:defRPr/>
            </a:lvl2pPr>
            <a:lvl3pPr marL="613818" indent="0">
              <a:buNone/>
              <a:defRPr/>
            </a:lvl3pPr>
            <a:lvl4pPr marL="910144" indent="0">
              <a:buNone/>
              <a:defRPr/>
            </a:lvl4pPr>
            <a:lvl5pPr marL="1214936" indent="0">
              <a:buNone/>
              <a:defRPr/>
            </a:lvl5pPr>
          </a:lstStyle>
          <a:p>
            <a:pPr lvl="0"/>
            <a:r>
              <a:rPr lang="en-US" dirty="0"/>
              <a:t>Insert subtitle or description</a:t>
            </a:r>
          </a:p>
        </p:txBody>
      </p:sp>
      <p:sp>
        <p:nvSpPr>
          <p:cNvPr id="9" name="Picture Placeholder 13"/>
          <p:cNvSpPr>
            <a:spLocks noGrp="1"/>
          </p:cNvSpPr>
          <p:nvPr>
            <p:ph type="pic" sz="quarter" idx="29" hasCustomPrompt="1"/>
          </p:nvPr>
        </p:nvSpPr>
        <p:spPr>
          <a:xfrm>
            <a:off x="8106643" y="1449613"/>
            <a:ext cx="1641475" cy="1638851"/>
          </a:xfrm>
          <a:custGeom>
            <a:avLst/>
            <a:gdLst>
              <a:gd name="connsiteX0" fmla="*/ 508988 w 1017976"/>
              <a:gd name="connsiteY0" fmla="*/ 0 h 1016348"/>
              <a:gd name="connsiteX1" fmla="*/ 1017976 w 1017976"/>
              <a:gd name="connsiteY1" fmla="*/ 508174 h 1016348"/>
              <a:gd name="connsiteX2" fmla="*/ 508988 w 1017976"/>
              <a:gd name="connsiteY2" fmla="*/ 1016348 h 1016348"/>
              <a:gd name="connsiteX3" fmla="*/ 0 w 1017976"/>
              <a:gd name="connsiteY3" fmla="*/ 508174 h 1016348"/>
              <a:gd name="connsiteX4" fmla="*/ 508988 w 1017976"/>
              <a:gd name="connsiteY4" fmla="*/ 0 h 1016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7976" h="1016348">
                <a:moveTo>
                  <a:pt x="508988" y="0"/>
                </a:moveTo>
                <a:cubicBezTo>
                  <a:pt x="790094" y="0"/>
                  <a:pt x="1017976" y="227517"/>
                  <a:pt x="1017976" y="508174"/>
                </a:cubicBezTo>
                <a:cubicBezTo>
                  <a:pt x="1017976" y="788831"/>
                  <a:pt x="790094" y="1016348"/>
                  <a:pt x="508988" y="1016348"/>
                </a:cubicBezTo>
                <a:cubicBezTo>
                  <a:pt x="227882" y="1016348"/>
                  <a:pt x="0" y="788831"/>
                  <a:pt x="0" y="508174"/>
                </a:cubicBezTo>
                <a:cubicBezTo>
                  <a:pt x="0" y="227517"/>
                  <a:pt x="227882" y="0"/>
                  <a:pt x="508988" y="0"/>
                </a:cubicBezTo>
                <a:close/>
              </a:path>
            </a:pathLst>
          </a:custGeom>
          <a:solidFill>
            <a:schemeClr val="bg1">
              <a:lumMod val="85000"/>
            </a:schemeClr>
          </a:solidFill>
          <a:ln w="19050">
            <a:solidFill>
              <a:schemeClr val="bg1">
                <a:lumMod val="95000"/>
              </a:schemeClr>
            </a:solidFill>
          </a:ln>
          <a:effectLst/>
        </p:spPr>
        <p:txBody>
          <a:bodyPr wrap="square" tIns="0" bIns="182880" anchor="b">
            <a:noAutofit/>
          </a:bodyPr>
          <a:lstStyle>
            <a:lvl1pPr algn="ctr">
              <a:buNone/>
              <a:defRPr sz="800" baseline="0">
                <a:solidFill>
                  <a:schemeClr val="tx1">
                    <a:lumMod val="50000"/>
                    <a:lumOff val="50000"/>
                  </a:schemeClr>
                </a:solidFill>
              </a:defRPr>
            </a:lvl1pPr>
          </a:lstStyle>
          <a:p>
            <a:r>
              <a:rPr lang="en-US" dirty="0"/>
              <a:t>Image Holder</a:t>
            </a:r>
          </a:p>
        </p:txBody>
      </p:sp>
      <p:sp>
        <p:nvSpPr>
          <p:cNvPr id="10" name="Picture Placeholder 14"/>
          <p:cNvSpPr>
            <a:spLocks noGrp="1"/>
          </p:cNvSpPr>
          <p:nvPr>
            <p:ph type="pic" sz="quarter" idx="30" hasCustomPrompt="1"/>
          </p:nvPr>
        </p:nvSpPr>
        <p:spPr>
          <a:xfrm>
            <a:off x="2435225" y="1449613"/>
            <a:ext cx="1641475" cy="1638851"/>
          </a:xfrm>
          <a:custGeom>
            <a:avLst/>
            <a:gdLst>
              <a:gd name="connsiteX0" fmla="*/ 508988 w 1017976"/>
              <a:gd name="connsiteY0" fmla="*/ 0 h 1016348"/>
              <a:gd name="connsiteX1" fmla="*/ 1017976 w 1017976"/>
              <a:gd name="connsiteY1" fmla="*/ 508174 h 1016348"/>
              <a:gd name="connsiteX2" fmla="*/ 508988 w 1017976"/>
              <a:gd name="connsiteY2" fmla="*/ 1016348 h 1016348"/>
              <a:gd name="connsiteX3" fmla="*/ 0 w 1017976"/>
              <a:gd name="connsiteY3" fmla="*/ 508174 h 1016348"/>
              <a:gd name="connsiteX4" fmla="*/ 508988 w 1017976"/>
              <a:gd name="connsiteY4" fmla="*/ 0 h 1016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7976" h="1016348">
                <a:moveTo>
                  <a:pt x="508988" y="0"/>
                </a:moveTo>
                <a:cubicBezTo>
                  <a:pt x="790094" y="0"/>
                  <a:pt x="1017976" y="227517"/>
                  <a:pt x="1017976" y="508174"/>
                </a:cubicBezTo>
                <a:cubicBezTo>
                  <a:pt x="1017976" y="788831"/>
                  <a:pt x="790094" y="1016348"/>
                  <a:pt x="508988" y="1016348"/>
                </a:cubicBezTo>
                <a:cubicBezTo>
                  <a:pt x="227882" y="1016348"/>
                  <a:pt x="0" y="788831"/>
                  <a:pt x="0" y="508174"/>
                </a:cubicBezTo>
                <a:cubicBezTo>
                  <a:pt x="0" y="227517"/>
                  <a:pt x="227882" y="0"/>
                  <a:pt x="508988" y="0"/>
                </a:cubicBezTo>
                <a:close/>
              </a:path>
            </a:pathLst>
          </a:custGeom>
          <a:solidFill>
            <a:schemeClr val="bg1">
              <a:lumMod val="85000"/>
            </a:schemeClr>
          </a:solidFill>
          <a:ln w="19050">
            <a:solidFill>
              <a:schemeClr val="bg1">
                <a:lumMod val="95000"/>
              </a:schemeClr>
            </a:solidFill>
          </a:ln>
          <a:effectLst/>
        </p:spPr>
        <p:txBody>
          <a:bodyPr wrap="square" tIns="0" bIns="182880" anchor="b">
            <a:noAutofit/>
          </a:bodyPr>
          <a:lstStyle>
            <a:lvl1pPr algn="ctr">
              <a:buNone/>
              <a:defRPr sz="800" baseline="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02090404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image" Target="../media/image1.png"/><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2.xml"/><Relationship Id="rId18" Type="http://schemas.openxmlformats.org/officeDocument/2006/relationships/slideLayout" Target="../slideLayouts/slideLayout67.xml"/><Relationship Id="rId26" Type="http://schemas.openxmlformats.org/officeDocument/2006/relationships/slideLayout" Target="../slideLayouts/slideLayout75.xml"/><Relationship Id="rId39" Type="http://schemas.openxmlformats.org/officeDocument/2006/relationships/slideLayout" Target="../slideLayouts/slideLayout88.xml"/><Relationship Id="rId21" Type="http://schemas.openxmlformats.org/officeDocument/2006/relationships/slideLayout" Target="../slideLayouts/slideLayout70.xml"/><Relationship Id="rId34" Type="http://schemas.openxmlformats.org/officeDocument/2006/relationships/slideLayout" Target="../slideLayouts/slideLayout83.xml"/><Relationship Id="rId42" Type="http://schemas.openxmlformats.org/officeDocument/2006/relationships/theme" Target="../theme/theme2.xml"/><Relationship Id="rId7" Type="http://schemas.openxmlformats.org/officeDocument/2006/relationships/slideLayout" Target="../slideLayouts/slideLayout56.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20" Type="http://schemas.openxmlformats.org/officeDocument/2006/relationships/slideLayout" Target="../slideLayouts/slideLayout69.xml"/><Relationship Id="rId29" Type="http://schemas.openxmlformats.org/officeDocument/2006/relationships/slideLayout" Target="../slideLayouts/slideLayout78.xml"/><Relationship Id="rId41" Type="http://schemas.openxmlformats.org/officeDocument/2006/relationships/slideLayout" Target="../slideLayouts/slideLayout90.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24" Type="http://schemas.openxmlformats.org/officeDocument/2006/relationships/slideLayout" Target="../slideLayouts/slideLayout73.xml"/><Relationship Id="rId32" Type="http://schemas.openxmlformats.org/officeDocument/2006/relationships/slideLayout" Target="../slideLayouts/slideLayout81.xml"/><Relationship Id="rId37" Type="http://schemas.openxmlformats.org/officeDocument/2006/relationships/slideLayout" Target="../slideLayouts/slideLayout86.xml"/><Relationship Id="rId40" Type="http://schemas.openxmlformats.org/officeDocument/2006/relationships/slideLayout" Target="../slideLayouts/slideLayout89.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23" Type="http://schemas.openxmlformats.org/officeDocument/2006/relationships/slideLayout" Target="../slideLayouts/slideLayout72.xml"/><Relationship Id="rId28" Type="http://schemas.openxmlformats.org/officeDocument/2006/relationships/slideLayout" Target="../slideLayouts/slideLayout77.xml"/><Relationship Id="rId36" Type="http://schemas.openxmlformats.org/officeDocument/2006/relationships/slideLayout" Target="../slideLayouts/slideLayout85.xml"/><Relationship Id="rId10" Type="http://schemas.openxmlformats.org/officeDocument/2006/relationships/slideLayout" Target="../slideLayouts/slideLayout59.xml"/><Relationship Id="rId19" Type="http://schemas.openxmlformats.org/officeDocument/2006/relationships/slideLayout" Target="../slideLayouts/slideLayout68.xml"/><Relationship Id="rId31" Type="http://schemas.openxmlformats.org/officeDocument/2006/relationships/slideLayout" Target="../slideLayouts/slideLayout80.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 Id="rId22" Type="http://schemas.openxmlformats.org/officeDocument/2006/relationships/slideLayout" Target="../slideLayouts/slideLayout71.xml"/><Relationship Id="rId27" Type="http://schemas.openxmlformats.org/officeDocument/2006/relationships/slideLayout" Target="../slideLayouts/slideLayout76.xml"/><Relationship Id="rId30" Type="http://schemas.openxmlformats.org/officeDocument/2006/relationships/slideLayout" Target="../slideLayouts/slideLayout79.xml"/><Relationship Id="rId35" Type="http://schemas.openxmlformats.org/officeDocument/2006/relationships/slideLayout" Target="../slideLayouts/slideLayout84.xml"/><Relationship Id="rId43" Type="http://schemas.openxmlformats.org/officeDocument/2006/relationships/image" Target="../media/image1.png"/><Relationship Id="rId8" Type="http://schemas.openxmlformats.org/officeDocument/2006/relationships/slideLayout" Target="../slideLayouts/slideLayout57.xml"/><Relationship Id="rId3" Type="http://schemas.openxmlformats.org/officeDocument/2006/relationships/slideLayout" Target="../slideLayouts/slideLayout52.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5" Type="http://schemas.openxmlformats.org/officeDocument/2006/relationships/slideLayout" Target="../slideLayouts/slideLayout74.xml"/><Relationship Id="rId33" Type="http://schemas.openxmlformats.org/officeDocument/2006/relationships/slideLayout" Target="../slideLayouts/slideLayout82.xml"/><Relationship Id="rId38" Type="http://schemas.openxmlformats.org/officeDocument/2006/relationships/slideLayout" Target="../slideLayouts/slideLayout87.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03.xml"/><Relationship Id="rId18" Type="http://schemas.openxmlformats.org/officeDocument/2006/relationships/slideLayout" Target="../slideLayouts/slideLayout108.xml"/><Relationship Id="rId26" Type="http://schemas.openxmlformats.org/officeDocument/2006/relationships/slideLayout" Target="../slideLayouts/slideLayout116.xml"/><Relationship Id="rId39" Type="http://schemas.openxmlformats.org/officeDocument/2006/relationships/slideLayout" Target="../slideLayouts/slideLayout129.xml"/><Relationship Id="rId21" Type="http://schemas.openxmlformats.org/officeDocument/2006/relationships/slideLayout" Target="../slideLayouts/slideLayout111.xml"/><Relationship Id="rId34" Type="http://schemas.openxmlformats.org/officeDocument/2006/relationships/slideLayout" Target="../slideLayouts/slideLayout124.xml"/><Relationship Id="rId42" Type="http://schemas.openxmlformats.org/officeDocument/2006/relationships/slideLayout" Target="../slideLayouts/slideLayout132.xml"/><Relationship Id="rId47" Type="http://schemas.openxmlformats.org/officeDocument/2006/relationships/image" Target="../media/image1.png"/><Relationship Id="rId7" Type="http://schemas.openxmlformats.org/officeDocument/2006/relationships/slideLayout" Target="../slideLayouts/slideLayout97.xml"/><Relationship Id="rId2" Type="http://schemas.openxmlformats.org/officeDocument/2006/relationships/slideLayout" Target="../slideLayouts/slideLayout92.xml"/><Relationship Id="rId16" Type="http://schemas.openxmlformats.org/officeDocument/2006/relationships/slideLayout" Target="../slideLayouts/slideLayout106.xml"/><Relationship Id="rId29" Type="http://schemas.openxmlformats.org/officeDocument/2006/relationships/slideLayout" Target="../slideLayouts/slideLayout119.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24" Type="http://schemas.openxmlformats.org/officeDocument/2006/relationships/slideLayout" Target="../slideLayouts/slideLayout114.xml"/><Relationship Id="rId32" Type="http://schemas.openxmlformats.org/officeDocument/2006/relationships/slideLayout" Target="../slideLayouts/slideLayout122.xml"/><Relationship Id="rId37" Type="http://schemas.openxmlformats.org/officeDocument/2006/relationships/slideLayout" Target="../slideLayouts/slideLayout127.xml"/><Relationship Id="rId40" Type="http://schemas.openxmlformats.org/officeDocument/2006/relationships/slideLayout" Target="../slideLayouts/slideLayout130.xml"/><Relationship Id="rId45" Type="http://schemas.openxmlformats.org/officeDocument/2006/relationships/slideLayout" Target="../slideLayouts/slideLayout135.xml"/><Relationship Id="rId5" Type="http://schemas.openxmlformats.org/officeDocument/2006/relationships/slideLayout" Target="../slideLayouts/slideLayout95.xml"/><Relationship Id="rId15" Type="http://schemas.openxmlformats.org/officeDocument/2006/relationships/slideLayout" Target="../slideLayouts/slideLayout105.xml"/><Relationship Id="rId23" Type="http://schemas.openxmlformats.org/officeDocument/2006/relationships/slideLayout" Target="../slideLayouts/slideLayout113.xml"/><Relationship Id="rId28" Type="http://schemas.openxmlformats.org/officeDocument/2006/relationships/slideLayout" Target="../slideLayouts/slideLayout118.xml"/><Relationship Id="rId36" Type="http://schemas.openxmlformats.org/officeDocument/2006/relationships/slideLayout" Target="../slideLayouts/slideLayout126.xml"/><Relationship Id="rId10" Type="http://schemas.openxmlformats.org/officeDocument/2006/relationships/slideLayout" Target="../slideLayouts/slideLayout100.xml"/><Relationship Id="rId19" Type="http://schemas.openxmlformats.org/officeDocument/2006/relationships/slideLayout" Target="../slideLayouts/slideLayout109.xml"/><Relationship Id="rId31" Type="http://schemas.openxmlformats.org/officeDocument/2006/relationships/slideLayout" Target="../slideLayouts/slideLayout121.xml"/><Relationship Id="rId44" Type="http://schemas.openxmlformats.org/officeDocument/2006/relationships/slideLayout" Target="../slideLayouts/slideLayout134.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slideLayout" Target="../slideLayouts/slideLayout104.xml"/><Relationship Id="rId22" Type="http://schemas.openxmlformats.org/officeDocument/2006/relationships/slideLayout" Target="../slideLayouts/slideLayout112.xml"/><Relationship Id="rId27" Type="http://schemas.openxmlformats.org/officeDocument/2006/relationships/slideLayout" Target="../slideLayouts/slideLayout117.xml"/><Relationship Id="rId30" Type="http://schemas.openxmlformats.org/officeDocument/2006/relationships/slideLayout" Target="../slideLayouts/slideLayout120.xml"/><Relationship Id="rId35" Type="http://schemas.openxmlformats.org/officeDocument/2006/relationships/slideLayout" Target="../slideLayouts/slideLayout125.xml"/><Relationship Id="rId43" Type="http://schemas.openxmlformats.org/officeDocument/2006/relationships/slideLayout" Target="../slideLayouts/slideLayout133.xml"/><Relationship Id="rId8" Type="http://schemas.openxmlformats.org/officeDocument/2006/relationships/slideLayout" Target="../slideLayouts/slideLayout98.xml"/><Relationship Id="rId3" Type="http://schemas.openxmlformats.org/officeDocument/2006/relationships/slideLayout" Target="../slideLayouts/slideLayout93.xml"/><Relationship Id="rId12" Type="http://schemas.openxmlformats.org/officeDocument/2006/relationships/slideLayout" Target="../slideLayouts/slideLayout102.xml"/><Relationship Id="rId17" Type="http://schemas.openxmlformats.org/officeDocument/2006/relationships/slideLayout" Target="../slideLayouts/slideLayout107.xml"/><Relationship Id="rId25" Type="http://schemas.openxmlformats.org/officeDocument/2006/relationships/slideLayout" Target="../slideLayouts/slideLayout115.xml"/><Relationship Id="rId33" Type="http://schemas.openxmlformats.org/officeDocument/2006/relationships/slideLayout" Target="../slideLayouts/slideLayout123.xml"/><Relationship Id="rId38" Type="http://schemas.openxmlformats.org/officeDocument/2006/relationships/slideLayout" Target="../slideLayouts/slideLayout128.xml"/><Relationship Id="rId46" Type="http://schemas.openxmlformats.org/officeDocument/2006/relationships/theme" Target="../theme/theme3.xml"/><Relationship Id="rId20" Type="http://schemas.openxmlformats.org/officeDocument/2006/relationships/slideLayout" Target="../slideLayouts/slideLayout110.xml"/><Relationship Id="rId41" Type="http://schemas.openxmlformats.org/officeDocument/2006/relationships/slideLayout" Target="../slideLayouts/slideLayout131.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1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7680" y="330004"/>
            <a:ext cx="11211137" cy="1005840"/>
          </a:xfrm>
          <a:prstGeom prst="rect">
            <a:avLst/>
          </a:prstGeom>
        </p:spPr>
        <p:txBody>
          <a:bodyPr vert="horz" lIns="0" tIns="0" rIns="0" bIns="0" rtlCol="0" anchor="ctr"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82601" y="1374776"/>
            <a:ext cx="11216217" cy="45720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00205" y="6339840"/>
            <a:ext cx="2133600" cy="243840"/>
          </a:xfrm>
          <a:prstGeom prst="rect">
            <a:avLst/>
          </a:prstGeom>
        </p:spPr>
        <p:txBody>
          <a:bodyPr vert="horz" lIns="0" tIns="0" rIns="0" bIns="0" rtlCol="0" anchor="b" anchorCtr="0">
            <a:normAutofit/>
          </a:bodyPr>
          <a:lstStyle>
            <a:lvl1pPr algn="r" rtl="0" fontAlgn="base">
              <a:spcBef>
                <a:spcPct val="0"/>
              </a:spcBef>
              <a:spcAft>
                <a:spcPct val="0"/>
              </a:spcAft>
              <a:defRPr lang="en-US" sz="1067" kern="1200" smtClean="0">
                <a:solidFill>
                  <a:schemeClr val="tx1"/>
                </a:solidFill>
                <a:latin typeface="Arial" charset="0"/>
                <a:ea typeface="+mn-ea"/>
                <a:cs typeface="Arial" charset="0"/>
              </a:defRPr>
            </a:lvl1pPr>
          </a:lstStyle>
          <a:p>
            <a:r>
              <a:rPr lang="en-US" dirty="0"/>
              <a:t>Month 00, 0000 (if needed)</a:t>
            </a:r>
          </a:p>
        </p:txBody>
      </p:sp>
      <p:sp>
        <p:nvSpPr>
          <p:cNvPr id="7" name="Oval 6"/>
          <p:cNvSpPr/>
          <p:nvPr/>
        </p:nvSpPr>
        <p:spPr bwMode="gray">
          <a:xfrm>
            <a:off x="11505879" y="6309360"/>
            <a:ext cx="365760" cy="365760"/>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6" name="Slide Number Placeholder 5"/>
          <p:cNvSpPr>
            <a:spLocks noGrp="1"/>
          </p:cNvSpPr>
          <p:nvPr>
            <p:ph type="sldNum" sz="quarter" idx="4"/>
          </p:nvPr>
        </p:nvSpPr>
        <p:spPr bwMode="gray">
          <a:xfrm>
            <a:off x="11505879" y="6309360"/>
            <a:ext cx="365760" cy="365760"/>
          </a:xfrm>
          <a:prstGeom prst="rect">
            <a:avLst/>
          </a:prstGeom>
        </p:spPr>
        <p:txBody>
          <a:bodyPr vert="horz" lIns="0" tIns="0" rIns="0" bIns="18288" rtlCol="0" anchor="ctr">
            <a:normAutofit/>
          </a:bodyPr>
          <a:lstStyle>
            <a:lvl1pPr algn="ctr">
              <a:defRPr sz="1600" b="1">
                <a:solidFill>
                  <a:schemeClr val="bg1"/>
                </a:solidFill>
              </a:defRPr>
            </a:lvl1pPr>
          </a:lstStyle>
          <a:p>
            <a:pPr>
              <a:defRPr/>
            </a:pPr>
            <a:fld id="{239FF972-6058-4859-ADE8-D70EEBA9A665}" type="slidenum">
              <a:rPr lang="en-US" smtClean="0"/>
              <a:pPr>
                <a:defRPr/>
              </a:pPr>
              <a:t>‹#›</a:t>
            </a:fld>
            <a:endParaRPr lang="en-US" dirty="0"/>
          </a:p>
        </p:txBody>
      </p:sp>
      <p:pic>
        <p:nvPicPr>
          <p:cNvPr id="22" name="Picture 21" descr="ML_logo_blk_rgb_d_150.png"/>
          <p:cNvPicPr>
            <a:picLocks noChangeAspect="1"/>
          </p:cNvPicPr>
          <p:nvPr userDrawn="1"/>
        </p:nvPicPr>
        <p:blipFill>
          <a:blip r:embed="rId51" cstate="print"/>
          <a:stretch>
            <a:fillRect/>
          </a:stretch>
        </p:blipFill>
        <p:spPr>
          <a:xfrm>
            <a:off x="495301" y="6348417"/>
            <a:ext cx="1828800" cy="287592"/>
          </a:xfrm>
          <a:prstGeom prst="rect">
            <a:avLst/>
          </a:prstGeom>
        </p:spPr>
      </p:pic>
      <p:sp>
        <p:nvSpPr>
          <p:cNvPr id="8" name="Footer Placeholder 3"/>
          <p:cNvSpPr>
            <a:spLocks noGrp="1"/>
          </p:cNvSpPr>
          <p:nvPr>
            <p:ph type="ftr" sz="quarter" idx="3"/>
          </p:nvPr>
        </p:nvSpPr>
        <p:spPr>
          <a:xfrm>
            <a:off x="4055521" y="6339840"/>
            <a:ext cx="2133600" cy="243840"/>
          </a:xfrm>
          <a:prstGeom prst="rect">
            <a:avLst/>
          </a:prstGeom>
        </p:spPr>
        <p:txBody>
          <a:bodyPr lIns="0" tIns="0" rIns="0" bIns="0" anchor="b"/>
          <a:lstStyle>
            <a:lvl1pPr algn="l" rtl="0" fontAlgn="base">
              <a:spcBef>
                <a:spcPct val="0"/>
              </a:spcBef>
              <a:spcAft>
                <a:spcPct val="0"/>
              </a:spcAft>
              <a:defRPr lang="en-US" sz="1067" kern="1200" smtClean="0">
                <a:solidFill>
                  <a:schemeClr val="tx1"/>
                </a:solidFill>
                <a:latin typeface="Arial" charset="0"/>
                <a:ea typeface="+mn-ea"/>
                <a:cs typeface="Arial" charset="0"/>
              </a:defRPr>
            </a:lvl1pPr>
          </a:lstStyle>
          <a:p>
            <a:r>
              <a:rPr lang="en-US" dirty="0"/>
              <a:t>Footer (if needed)</a:t>
            </a:r>
          </a:p>
        </p:txBody>
      </p:sp>
    </p:spTree>
    <p:extLst>
      <p:ext uri="{BB962C8B-B14F-4D97-AF65-F5344CB8AC3E}">
        <p14:creationId xmlns:p14="http://schemas.microsoft.com/office/powerpoint/2010/main" val="20713769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842" r:id="rId49"/>
  </p:sldLayoutIdLst>
  <p:transition>
    <p:fade/>
  </p:transition>
  <p:hf hdr="0" ftr="0" dt="0"/>
  <p:txStyles>
    <p:titleStyle>
      <a:lvl1pPr algn="l" defTabSz="1219170" rtl="0" eaLnBrk="1" latinLnBrk="0" hangingPunct="1">
        <a:lnSpc>
          <a:spcPct val="95000"/>
        </a:lnSpc>
        <a:spcBef>
          <a:spcPct val="0"/>
        </a:spcBef>
        <a:buNone/>
        <a:defRPr sz="3200" b="1" kern="1200">
          <a:solidFill>
            <a:schemeClr val="tx1"/>
          </a:solidFill>
          <a:latin typeface="+mn-lt"/>
          <a:ea typeface="+mj-ea"/>
          <a:cs typeface="+mj-cs"/>
        </a:defRPr>
      </a:lvl1pPr>
    </p:titleStyle>
    <p:bodyStyle>
      <a:lvl1pPr marL="306910" indent="-306910" algn="l" defTabSz="1219170" rtl="0" eaLnBrk="1" latinLnBrk="0" hangingPunct="1">
        <a:spcBef>
          <a:spcPts val="1200"/>
        </a:spcBef>
        <a:spcAft>
          <a:spcPts val="0"/>
        </a:spcAft>
        <a:buFont typeface="Tahoma" pitchFamily="34" charset="0"/>
        <a:buChar char="•"/>
        <a:defRPr sz="2400" kern="1200">
          <a:solidFill>
            <a:schemeClr val="tx1"/>
          </a:solidFill>
          <a:latin typeface="+mn-lt"/>
          <a:ea typeface="+mn-ea"/>
          <a:cs typeface="+mn-cs"/>
        </a:defRPr>
      </a:lvl1pPr>
      <a:lvl2pPr marL="613818" indent="-306910" algn="l" defTabSz="1219170" rtl="0" eaLnBrk="1" latinLnBrk="0" hangingPunct="1">
        <a:spcBef>
          <a:spcPts val="800"/>
        </a:spcBef>
        <a:spcAft>
          <a:spcPts val="0"/>
        </a:spcAft>
        <a:buFont typeface="Tahoma"/>
        <a:buChar char="–"/>
        <a:defRPr sz="2133" kern="1200">
          <a:solidFill>
            <a:schemeClr val="tx1"/>
          </a:solidFill>
          <a:latin typeface="+mn-lt"/>
          <a:ea typeface="+mn-ea"/>
          <a:cs typeface="+mn-cs"/>
        </a:defRPr>
      </a:lvl2pPr>
      <a:lvl3pPr marL="910144" indent="-296326" algn="l" defTabSz="1219170" rtl="0" eaLnBrk="1" latinLnBrk="0" hangingPunct="1">
        <a:spcBef>
          <a:spcPts val="800"/>
        </a:spcBef>
        <a:spcAft>
          <a:spcPts val="0"/>
        </a:spcAft>
        <a:buFont typeface="Tahoma"/>
        <a:buChar char="–"/>
        <a:defRPr sz="2133" kern="1200">
          <a:solidFill>
            <a:schemeClr val="tx1"/>
          </a:solidFill>
          <a:latin typeface="+mn-lt"/>
          <a:ea typeface="+mn-ea"/>
          <a:cs typeface="+mn-cs"/>
        </a:defRPr>
      </a:lvl3pPr>
      <a:lvl4pPr marL="1214936" indent="-304792" algn="l" defTabSz="1219170" rtl="0" eaLnBrk="1" latinLnBrk="0" hangingPunct="1">
        <a:spcBef>
          <a:spcPts val="800"/>
        </a:spcBef>
        <a:spcAft>
          <a:spcPts val="0"/>
        </a:spcAft>
        <a:buFont typeface="Tahoma"/>
        <a:buChar char="–"/>
        <a:defRPr sz="2133" kern="1200">
          <a:solidFill>
            <a:schemeClr val="tx1"/>
          </a:solidFill>
          <a:latin typeface="+mn-lt"/>
          <a:ea typeface="+mn-ea"/>
          <a:cs typeface="+mn-cs"/>
        </a:defRPr>
      </a:lvl4pPr>
      <a:lvl5pPr marL="1521846" indent="-306910" algn="l" defTabSz="1219170" rtl="0" eaLnBrk="1" latinLnBrk="0" hangingPunct="1">
        <a:spcBef>
          <a:spcPts val="800"/>
        </a:spcBef>
        <a:spcAft>
          <a:spcPts val="0"/>
        </a:spcAft>
        <a:buFont typeface="Tahoma"/>
        <a:buChar char="–"/>
        <a:defRPr sz="2133" kern="1200">
          <a:solidFill>
            <a:schemeClr val="tx1"/>
          </a:solidFill>
          <a:latin typeface="+mn-lt"/>
          <a:ea typeface="+mn-ea"/>
          <a:cs typeface="+mn-cs"/>
        </a:defRPr>
      </a:lvl5pPr>
      <a:lvl6pPr marL="3352716" indent="-304792" algn="l" defTabSz="1219170" rtl="0" eaLnBrk="1" latinLnBrk="0" hangingPunct="1">
        <a:spcBef>
          <a:spcPct val="20000"/>
        </a:spcBef>
        <a:buFont typeface="Tahoma"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Tahoma"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Tahoma"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Tahoma"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7680" y="330004"/>
            <a:ext cx="11211137" cy="1005840"/>
          </a:xfrm>
          <a:prstGeom prst="rect">
            <a:avLst/>
          </a:prstGeom>
        </p:spPr>
        <p:txBody>
          <a:bodyPr vert="horz" lIns="0" tIns="0" rIns="0" bIns="0" rtlCol="0" anchor="ctr"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82601" y="1374776"/>
            <a:ext cx="11216217" cy="45720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00205" y="6339840"/>
            <a:ext cx="2133600" cy="243840"/>
          </a:xfrm>
          <a:prstGeom prst="rect">
            <a:avLst/>
          </a:prstGeom>
        </p:spPr>
        <p:txBody>
          <a:bodyPr vert="horz" lIns="0" tIns="0" rIns="0" bIns="0" rtlCol="0" anchor="b" anchorCtr="0">
            <a:normAutofit/>
          </a:bodyPr>
          <a:lstStyle>
            <a:lvl1pPr algn="r" rtl="0" fontAlgn="base">
              <a:spcBef>
                <a:spcPct val="0"/>
              </a:spcBef>
              <a:spcAft>
                <a:spcPct val="0"/>
              </a:spcAft>
              <a:defRPr lang="en-US" sz="1067" kern="1200" smtClean="0">
                <a:solidFill>
                  <a:schemeClr val="tx1"/>
                </a:solidFill>
                <a:latin typeface="Arial" charset="0"/>
                <a:ea typeface="+mn-ea"/>
                <a:cs typeface="Arial" charset="0"/>
              </a:defRPr>
            </a:lvl1pPr>
          </a:lstStyle>
          <a:p>
            <a:r>
              <a:rPr lang="en-US" dirty="0"/>
              <a:t>Month 00, 0000 (if needed)</a:t>
            </a:r>
          </a:p>
        </p:txBody>
      </p:sp>
      <p:sp>
        <p:nvSpPr>
          <p:cNvPr id="7" name="Oval 6"/>
          <p:cNvSpPr/>
          <p:nvPr/>
        </p:nvSpPr>
        <p:spPr bwMode="gray">
          <a:xfrm>
            <a:off x="11505879" y="6309360"/>
            <a:ext cx="365760" cy="365760"/>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6" name="Slide Number Placeholder 5"/>
          <p:cNvSpPr>
            <a:spLocks noGrp="1"/>
          </p:cNvSpPr>
          <p:nvPr>
            <p:ph type="sldNum" sz="quarter" idx="4"/>
          </p:nvPr>
        </p:nvSpPr>
        <p:spPr bwMode="gray">
          <a:xfrm>
            <a:off x="11505879" y="6309360"/>
            <a:ext cx="365760" cy="365760"/>
          </a:xfrm>
          <a:prstGeom prst="rect">
            <a:avLst/>
          </a:prstGeom>
        </p:spPr>
        <p:txBody>
          <a:bodyPr vert="horz" lIns="0" tIns="0" rIns="0" bIns="18288" rtlCol="0" anchor="ctr">
            <a:normAutofit/>
          </a:bodyPr>
          <a:lstStyle>
            <a:lvl1pPr algn="ctr">
              <a:defRPr sz="1600" b="1">
                <a:solidFill>
                  <a:schemeClr val="bg1"/>
                </a:solidFill>
              </a:defRPr>
            </a:lvl1pPr>
          </a:lstStyle>
          <a:p>
            <a:pPr>
              <a:defRPr/>
            </a:pPr>
            <a:fld id="{239FF972-6058-4859-ADE8-D70EEBA9A665}" type="slidenum">
              <a:rPr lang="en-US" smtClean="0"/>
              <a:pPr>
                <a:defRPr/>
              </a:pPr>
              <a:t>‹#›</a:t>
            </a:fld>
            <a:endParaRPr lang="en-US" dirty="0"/>
          </a:p>
        </p:txBody>
      </p:sp>
      <p:sp>
        <p:nvSpPr>
          <p:cNvPr id="8" name="Footer Placeholder 3"/>
          <p:cNvSpPr>
            <a:spLocks noGrp="1"/>
          </p:cNvSpPr>
          <p:nvPr>
            <p:ph type="ftr" sz="quarter" idx="3"/>
          </p:nvPr>
        </p:nvSpPr>
        <p:spPr>
          <a:xfrm>
            <a:off x="4055521" y="6339840"/>
            <a:ext cx="2133600" cy="243840"/>
          </a:xfrm>
          <a:prstGeom prst="rect">
            <a:avLst/>
          </a:prstGeom>
        </p:spPr>
        <p:txBody>
          <a:bodyPr lIns="0" tIns="0" rIns="0" bIns="0" anchor="b"/>
          <a:lstStyle>
            <a:lvl1pPr algn="l" rtl="0" fontAlgn="base">
              <a:spcBef>
                <a:spcPct val="0"/>
              </a:spcBef>
              <a:spcAft>
                <a:spcPct val="0"/>
              </a:spcAft>
              <a:defRPr lang="en-US" sz="1067" kern="1200" smtClean="0">
                <a:solidFill>
                  <a:schemeClr val="tx1"/>
                </a:solidFill>
                <a:latin typeface="Arial" charset="0"/>
                <a:ea typeface="+mn-ea"/>
                <a:cs typeface="Arial" charset="0"/>
              </a:defRPr>
            </a:lvl1pPr>
          </a:lstStyle>
          <a:p>
            <a:r>
              <a:rPr lang="en-US" dirty="0"/>
              <a:t>Footer (if needed)</a:t>
            </a:r>
          </a:p>
        </p:txBody>
      </p:sp>
      <p:pic>
        <p:nvPicPr>
          <p:cNvPr id="5" name="Picture 4" descr="ML_logo_blk_rgb_d_150.png">
            <a:extLst>
              <a:ext uri="{FF2B5EF4-FFF2-40B4-BE49-F238E27FC236}">
                <a16:creationId xmlns:a16="http://schemas.microsoft.com/office/drawing/2014/main" id="{93DC323B-ECEE-837B-7D8E-649C44881F87}"/>
              </a:ext>
            </a:extLst>
          </p:cNvPr>
          <p:cNvPicPr>
            <a:picLocks noChangeAspect="1"/>
          </p:cNvPicPr>
          <p:nvPr userDrawn="1"/>
        </p:nvPicPr>
        <p:blipFill>
          <a:blip r:embed="rId43" cstate="print"/>
          <a:stretch>
            <a:fillRect/>
          </a:stretch>
        </p:blipFill>
        <p:spPr>
          <a:xfrm>
            <a:off x="495301" y="6348417"/>
            <a:ext cx="1828800" cy="287592"/>
          </a:xfrm>
          <a:prstGeom prst="rect">
            <a:avLst/>
          </a:prstGeom>
        </p:spPr>
      </p:pic>
    </p:spTree>
    <p:extLst>
      <p:ext uri="{BB962C8B-B14F-4D97-AF65-F5344CB8AC3E}">
        <p14:creationId xmlns:p14="http://schemas.microsoft.com/office/powerpoint/2010/main" val="2218809165"/>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 id="2147483814" r:id="rId14"/>
    <p:sldLayoutId id="2147483815" r:id="rId15"/>
    <p:sldLayoutId id="2147483816" r:id="rId16"/>
    <p:sldLayoutId id="2147483817" r:id="rId17"/>
    <p:sldLayoutId id="2147483818" r:id="rId18"/>
    <p:sldLayoutId id="2147483819" r:id="rId19"/>
    <p:sldLayoutId id="2147483820" r:id="rId20"/>
    <p:sldLayoutId id="2147483821" r:id="rId21"/>
    <p:sldLayoutId id="2147483822" r:id="rId22"/>
    <p:sldLayoutId id="2147483823" r:id="rId23"/>
    <p:sldLayoutId id="2147483824" r:id="rId24"/>
    <p:sldLayoutId id="2147483889" r:id="rId25"/>
    <p:sldLayoutId id="2147483826" r:id="rId26"/>
    <p:sldLayoutId id="2147483827" r:id="rId27"/>
    <p:sldLayoutId id="2147483828" r:id="rId28"/>
    <p:sldLayoutId id="2147483829" r:id="rId29"/>
    <p:sldLayoutId id="2147483830" r:id="rId30"/>
    <p:sldLayoutId id="2147483831" r:id="rId31"/>
    <p:sldLayoutId id="2147483832" r:id="rId32"/>
    <p:sldLayoutId id="2147483833" r:id="rId33"/>
    <p:sldLayoutId id="2147483834" r:id="rId34"/>
    <p:sldLayoutId id="2147483835" r:id="rId35"/>
    <p:sldLayoutId id="2147483836" r:id="rId36"/>
    <p:sldLayoutId id="2147483837" r:id="rId37"/>
    <p:sldLayoutId id="2147483838" r:id="rId38"/>
    <p:sldLayoutId id="2147483839" r:id="rId39"/>
    <p:sldLayoutId id="2147483840" r:id="rId40"/>
    <p:sldLayoutId id="2147483841" r:id="rId41"/>
  </p:sldLayoutIdLst>
  <p:transition>
    <p:fade/>
  </p:transition>
  <p:hf hdr="0" ftr="0" dt="0"/>
  <p:txStyles>
    <p:titleStyle>
      <a:lvl1pPr algn="l" defTabSz="1219170" rtl="0" eaLnBrk="1" latinLnBrk="0" hangingPunct="1">
        <a:lnSpc>
          <a:spcPct val="95000"/>
        </a:lnSpc>
        <a:spcBef>
          <a:spcPct val="0"/>
        </a:spcBef>
        <a:buNone/>
        <a:defRPr sz="3200" b="1" kern="1200">
          <a:solidFill>
            <a:schemeClr val="tx1"/>
          </a:solidFill>
          <a:latin typeface="+mn-lt"/>
          <a:ea typeface="+mj-ea"/>
          <a:cs typeface="+mj-cs"/>
        </a:defRPr>
      </a:lvl1pPr>
    </p:titleStyle>
    <p:bodyStyle>
      <a:lvl1pPr marL="306910" indent="-306910" algn="l" defTabSz="1219170" rtl="0" eaLnBrk="1" latinLnBrk="0" hangingPunct="1">
        <a:spcBef>
          <a:spcPts val="1200"/>
        </a:spcBef>
        <a:spcAft>
          <a:spcPts val="0"/>
        </a:spcAft>
        <a:buFont typeface="Tahoma" pitchFamily="34" charset="0"/>
        <a:buChar char="•"/>
        <a:defRPr sz="2400" kern="1200">
          <a:solidFill>
            <a:schemeClr val="tx1"/>
          </a:solidFill>
          <a:latin typeface="+mn-lt"/>
          <a:ea typeface="+mn-ea"/>
          <a:cs typeface="+mn-cs"/>
        </a:defRPr>
      </a:lvl1pPr>
      <a:lvl2pPr marL="613818" indent="-306910" algn="l" defTabSz="1219170" rtl="0" eaLnBrk="1" latinLnBrk="0" hangingPunct="1">
        <a:spcBef>
          <a:spcPts val="800"/>
        </a:spcBef>
        <a:spcAft>
          <a:spcPts val="0"/>
        </a:spcAft>
        <a:buFont typeface="Tahoma"/>
        <a:buChar char="–"/>
        <a:defRPr sz="2133" kern="1200">
          <a:solidFill>
            <a:schemeClr val="tx1"/>
          </a:solidFill>
          <a:latin typeface="+mn-lt"/>
          <a:ea typeface="+mn-ea"/>
          <a:cs typeface="+mn-cs"/>
        </a:defRPr>
      </a:lvl2pPr>
      <a:lvl3pPr marL="910144" indent="-296326" algn="l" defTabSz="1219170" rtl="0" eaLnBrk="1" latinLnBrk="0" hangingPunct="1">
        <a:spcBef>
          <a:spcPts val="800"/>
        </a:spcBef>
        <a:spcAft>
          <a:spcPts val="0"/>
        </a:spcAft>
        <a:buFont typeface="Tahoma"/>
        <a:buChar char="–"/>
        <a:defRPr sz="2133" kern="1200">
          <a:solidFill>
            <a:schemeClr val="tx1"/>
          </a:solidFill>
          <a:latin typeface="+mn-lt"/>
          <a:ea typeface="+mn-ea"/>
          <a:cs typeface="+mn-cs"/>
        </a:defRPr>
      </a:lvl3pPr>
      <a:lvl4pPr marL="1214936" indent="-304792" algn="l" defTabSz="1219170" rtl="0" eaLnBrk="1" latinLnBrk="0" hangingPunct="1">
        <a:spcBef>
          <a:spcPts val="800"/>
        </a:spcBef>
        <a:spcAft>
          <a:spcPts val="0"/>
        </a:spcAft>
        <a:buFont typeface="Tahoma"/>
        <a:buChar char="–"/>
        <a:defRPr sz="2133" kern="1200">
          <a:solidFill>
            <a:schemeClr val="tx1"/>
          </a:solidFill>
          <a:latin typeface="+mn-lt"/>
          <a:ea typeface="+mn-ea"/>
          <a:cs typeface="+mn-cs"/>
        </a:defRPr>
      </a:lvl4pPr>
      <a:lvl5pPr marL="1521846" indent="-306910" algn="l" defTabSz="1219170" rtl="0" eaLnBrk="1" latinLnBrk="0" hangingPunct="1">
        <a:spcBef>
          <a:spcPts val="800"/>
        </a:spcBef>
        <a:spcAft>
          <a:spcPts val="0"/>
        </a:spcAft>
        <a:buFont typeface="Tahoma"/>
        <a:buChar char="–"/>
        <a:defRPr sz="2133" kern="1200">
          <a:solidFill>
            <a:schemeClr val="tx1"/>
          </a:solidFill>
          <a:latin typeface="+mn-lt"/>
          <a:ea typeface="+mn-ea"/>
          <a:cs typeface="+mn-cs"/>
        </a:defRPr>
      </a:lvl5pPr>
      <a:lvl6pPr marL="3352716" indent="-304792" algn="l" defTabSz="1219170" rtl="0" eaLnBrk="1" latinLnBrk="0" hangingPunct="1">
        <a:spcBef>
          <a:spcPct val="20000"/>
        </a:spcBef>
        <a:buFont typeface="Tahoma"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Tahoma"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Tahoma"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Tahoma"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7680" y="330004"/>
            <a:ext cx="11211137" cy="1005840"/>
          </a:xfrm>
          <a:prstGeom prst="rect">
            <a:avLst/>
          </a:prstGeom>
        </p:spPr>
        <p:txBody>
          <a:bodyPr vert="horz" lIns="0" tIns="0" rIns="0" bIns="0" rtlCol="0" anchor="ctr"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82601" y="1374776"/>
            <a:ext cx="11216217" cy="45720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00205" y="6339840"/>
            <a:ext cx="2133600" cy="243840"/>
          </a:xfrm>
          <a:prstGeom prst="rect">
            <a:avLst/>
          </a:prstGeom>
        </p:spPr>
        <p:txBody>
          <a:bodyPr vert="horz" lIns="0" tIns="0" rIns="0" bIns="0" rtlCol="0" anchor="b" anchorCtr="0">
            <a:normAutofit/>
          </a:bodyPr>
          <a:lstStyle>
            <a:lvl1pPr algn="r" rtl="0" fontAlgn="base">
              <a:spcBef>
                <a:spcPct val="0"/>
              </a:spcBef>
              <a:spcAft>
                <a:spcPct val="0"/>
              </a:spcAft>
              <a:defRPr lang="en-US" sz="1067" kern="1200" smtClean="0">
                <a:solidFill>
                  <a:schemeClr val="tx1"/>
                </a:solidFill>
                <a:latin typeface="Arial" charset="0"/>
                <a:ea typeface="+mn-ea"/>
                <a:cs typeface="Arial" charset="0"/>
              </a:defRPr>
            </a:lvl1pPr>
          </a:lstStyle>
          <a:p>
            <a:r>
              <a:rPr lang="en-US" dirty="0"/>
              <a:t>Month 00, 0000 (if needed)</a:t>
            </a:r>
          </a:p>
        </p:txBody>
      </p:sp>
      <p:sp>
        <p:nvSpPr>
          <p:cNvPr id="7" name="Oval 6"/>
          <p:cNvSpPr/>
          <p:nvPr/>
        </p:nvSpPr>
        <p:spPr bwMode="gray">
          <a:xfrm>
            <a:off x="11505879" y="6309360"/>
            <a:ext cx="365760" cy="365760"/>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6" name="Slide Number Placeholder 5"/>
          <p:cNvSpPr>
            <a:spLocks noGrp="1"/>
          </p:cNvSpPr>
          <p:nvPr>
            <p:ph type="sldNum" sz="quarter" idx="4"/>
          </p:nvPr>
        </p:nvSpPr>
        <p:spPr bwMode="gray">
          <a:xfrm>
            <a:off x="11505879" y="6309360"/>
            <a:ext cx="365760" cy="365760"/>
          </a:xfrm>
          <a:prstGeom prst="rect">
            <a:avLst/>
          </a:prstGeom>
        </p:spPr>
        <p:txBody>
          <a:bodyPr vert="horz" lIns="0" tIns="0" rIns="0" bIns="18288" rtlCol="0" anchor="ctr">
            <a:normAutofit/>
          </a:bodyPr>
          <a:lstStyle>
            <a:lvl1pPr algn="ctr">
              <a:defRPr sz="1600" b="1">
                <a:solidFill>
                  <a:schemeClr val="bg1"/>
                </a:solidFill>
              </a:defRPr>
            </a:lvl1pPr>
          </a:lstStyle>
          <a:p>
            <a:pPr>
              <a:defRPr/>
            </a:pPr>
            <a:fld id="{239FF972-6058-4859-ADE8-D70EEBA9A665}" type="slidenum">
              <a:rPr lang="en-US" smtClean="0"/>
              <a:pPr>
                <a:defRPr/>
              </a:pPr>
              <a:t>‹#›</a:t>
            </a:fld>
            <a:endParaRPr lang="en-US" dirty="0"/>
          </a:p>
        </p:txBody>
      </p:sp>
      <p:sp>
        <p:nvSpPr>
          <p:cNvPr id="8" name="Footer Placeholder 3"/>
          <p:cNvSpPr>
            <a:spLocks noGrp="1"/>
          </p:cNvSpPr>
          <p:nvPr>
            <p:ph type="ftr" sz="quarter" idx="3"/>
          </p:nvPr>
        </p:nvSpPr>
        <p:spPr>
          <a:xfrm>
            <a:off x="4055521" y="6339840"/>
            <a:ext cx="2133600" cy="243840"/>
          </a:xfrm>
          <a:prstGeom prst="rect">
            <a:avLst/>
          </a:prstGeom>
        </p:spPr>
        <p:txBody>
          <a:bodyPr lIns="0" tIns="0" rIns="0" bIns="0" anchor="b"/>
          <a:lstStyle>
            <a:lvl1pPr algn="l" rtl="0" fontAlgn="base">
              <a:spcBef>
                <a:spcPct val="0"/>
              </a:spcBef>
              <a:spcAft>
                <a:spcPct val="0"/>
              </a:spcAft>
              <a:defRPr lang="en-US" sz="1067" kern="1200" smtClean="0">
                <a:solidFill>
                  <a:schemeClr val="tx1"/>
                </a:solidFill>
                <a:latin typeface="Arial" charset="0"/>
                <a:ea typeface="+mn-ea"/>
                <a:cs typeface="Arial" charset="0"/>
              </a:defRPr>
            </a:lvl1pPr>
          </a:lstStyle>
          <a:p>
            <a:r>
              <a:rPr lang="en-US" dirty="0"/>
              <a:t>Footer (if needed)</a:t>
            </a:r>
          </a:p>
        </p:txBody>
      </p:sp>
      <p:pic>
        <p:nvPicPr>
          <p:cNvPr id="5" name="Picture 4" descr="ML_logo_blk_rgb_d_150.png">
            <a:extLst>
              <a:ext uri="{FF2B5EF4-FFF2-40B4-BE49-F238E27FC236}">
                <a16:creationId xmlns:a16="http://schemas.microsoft.com/office/drawing/2014/main" id="{93DC323B-ECEE-837B-7D8E-649C44881F87}"/>
              </a:ext>
            </a:extLst>
          </p:cNvPr>
          <p:cNvPicPr>
            <a:picLocks noChangeAspect="1"/>
          </p:cNvPicPr>
          <p:nvPr userDrawn="1"/>
        </p:nvPicPr>
        <p:blipFill>
          <a:blip r:embed="rId47" cstate="print"/>
          <a:stretch>
            <a:fillRect/>
          </a:stretch>
        </p:blipFill>
        <p:spPr>
          <a:xfrm>
            <a:off x="495301" y="6348417"/>
            <a:ext cx="1828800" cy="287592"/>
          </a:xfrm>
          <a:prstGeom prst="rect">
            <a:avLst/>
          </a:prstGeom>
        </p:spPr>
      </p:pic>
    </p:spTree>
    <p:extLst>
      <p:ext uri="{BB962C8B-B14F-4D97-AF65-F5344CB8AC3E}">
        <p14:creationId xmlns:p14="http://schemas.microsoft.com/office/powerpoint/2010/main" val="1107677993"/>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 id="2147483856" r:id="rId13"/>
    <p:sldLayoutId id="2147483857" r:id="rId14"/>
    <p:sldLayoutId id="2147483858" r:id="rId15"/>
    <p:sldLayoutId id="2147483859" r:id="rId16"/>
    <p:sldLayoutId id="2147483860" r:id="rId17"/>
    <p:sldLayoutId id="2147483861" r:id="rId18"/>
    <p:sldLayoutId id="2147483862" r:id="rId19"/>
    <p:sldLayoutId id="2147483863" r:id="rId20"/>
    <p:sldLayoutId id="2147483864" r:id="rId21"/>
    <p:sldLayoutId id="2147483865" r:id="rId22"/>
    <p:sldLayoutId id="2147483866" r:id="rId23"/>
    <p:sldLayoutId id="2147483867" r:id="rId24"/>
    <p:sldLayoutId id="2147483868" r:id="rId25"/>
    <p:sldLayoutId id="2147483869" r:id="rId26"/>
    <p:sldLayoutId id="2147483870" r:id="rId27"/>
    <p:sldLayoutId id="2147483871" r:id="rId28"/>
    <p:sldLayoutId id="2147483872" r:id="rId29"/>
    <p:sldLayoutId id="2147483873" r:id="rId30"/>
    <p:sldLayoutId id="2147483874" r:id="rId31"/>
    <p:sldLayoutId id="2147483875" r:id="rId32"/>
    <p:sldLayoutId id="2147483876" r:id="rId33"/>
    <p:sldLayoutId id="2147483877" r:id="rId34"/>
    <p:sldLayoutId id="2147483878" r:id="rId35"/>
    <p:sldLayoutId id="2147483879" r:id="rId36"/>
    <p:sldLayoutId id="2147483880" r:id="rId37"/>
    <p:sldLayoutId id="2147483881" r:id="rId38"/>
    <p:sldLayoutId id="2147483882" r:id="rId39"/>
    <p:sldLayoutId id="2147483883" r:id="rId40"/>
    <p:sldLayoutId id="2147483884" r:id="rId41"/>
    <p:sldLayoutId id="2147483885" r:id="rId42"/>
    <p:sldLayoutId id="2147483886" r:id="rId43"/>
    <p:sldLayoutId id="2147483887" r:id="rId44"/>
    <p:sldLayoutId id="2147483888" r:id="rId45"/>
  </p:sldLayoutIdLst>
  <p:transition>
    <p:fade/>
  </p:transition>
  <p:hf hdr="0" ftr="0" dt="0"/>
  <p:txStyles>
    <p:titleStyle>
      <a:lvl1pPr algn="l" defTabSz="1219170" rtl="0" eaLnBrk="1" latinLnBrk="0" hangingPunct="1">
        <a:lnSpc>
          <a:spcPct val="95000"/>
        </a:lnSpc>
        <a:spcBef>
          <a:spcPct val="0"/>
        </a:spcBef>
        <a:buNone/>
        <a:defRPr sz="3200" b="1" kern="1200">
          <a:solidFill>
            <a:schemeClr val="tx1"/>
          </a:solidFill>
          <a:latin typeface="+mn-lt"/>
          <a:ea typeface="+mj-ea"/>
          <a:cs typeface="+mj-cs"/>
        </a:defRPr>
      </a:lvl1pPr>
    </p:titleStyle>
    <p:bodyStyle>
      <a:lvl1pPr marL="306910" indent="-306910" algn="l" defTabSz="1219170" rtl="0" eaLnBrk="1" latinLnBrk="0" hangingPunct="1">
        <a:spcBef>
          <a:spcPts val="1200"/>
        </a:spcBef>
        <a:spcAft>
          <a:spcPts val="0"/>
        </a:spcAft>
        <a:buFont typeface="Tahoma" pitchFamily="34" charset="0"/>
        <a:buChar char="•"/>
        <a:defRPr sz="2400" kern="1200">
          <a:solidFill>
            <a:schemeClr val="tx1"/>
          </a:solidFill>
          <a:latin typeface="+mn-lt"/>
          <a:ea typeface="+mn-ea"/>
          <a:cs typeface="+mn-cs"/>
        </a:defRPr>
      </a:lvl1pPr>
      <a:lvl2pPr marL="613818" indent="-306910" algn="l" defTabSz="1219170" rtl="0" eaLnBrk="1" latinLnBrk="0" hangingPunct="1">
        <a:spcBef>
          <a:spcPts val="800"/>
        </a:spcBef>
        <a:spcAft>
          <a:spcPts val="0"/>
        </a:spcAft>
        <a:buFont typeface="Tahoma"/>
        <a:buChar char="–"/>
        <a:defRPr sz="2133" kern="1200">
          <a:solidFill>
            <a:schemeClr val="tx1"/>
          </a:solidFill>
          <a:latin typeface="+mn-lt"/>
          <a:ea typeface="+mn-ea"/>
          <a:cs typeface="+mn-cs"/>
        </a:defRPr>
      </a:lvl2pPr>
      <a:lvl3pPr marL="910144" indent="-296326" algn="l" defTabSz="1219170" rtl="0" eaLnBrk="1" latinLnBrk="0" hangingPunct="1">
        <a:spcBef>
          <a:spcPts val="800"/>
        </a:spcBef>
        <a:spcAft>
          <a:spcPts val="0"/>
        </a:spcAft>
        <a:buFont typeface="Tahoma"/>
        <a:buChar char="–"/>
        <a:defRPr sz="2133" kern="1200">
          <a:solidFill>
            <a:schemeClr val="tx1"/>
          </a:solidFill>
          <a:latin typeface="+mn-lt"/>
          <a:ea typeface="+mn-ea"/>
          <a:cs typeface="+mn-cs"/>
        </a:defRPr>
      </a:lvl3pPr>
      <a:lvl4pPr marL="1214936" indent="-304792" algn="l" defTabSz="1219170" rtl="0" eaLnBrk="1" latinLnBrk="0" hangingPunct="1">
        <a:spcBef>
          <a:spcPts val="800"/>
        </a:spcBef>
        <a:spcAft>
          <a:spcPts val="0"/>
        </a:spcAft>
        <a:buFont typeface="Tahoma"/>
        <a:buChar char="–"/>
        <a:defRPr sz="2133" kern="1200">
          <a:solidFill>
            <a:schemeClr val="tx1"/>
          </a:solidFill>
          <a:latin typeface="+mn-lt"/>
          <a:ea typeface="+mn-ea"/>
          <a:cs typeface="+mn-cs"/>
        </a:defRPr>
      </a:lvl4pPr>
      <a:lvl5pPr marL="1521846" indent="-306910" algn="l" defTabSz="1219170" rtl="0" eaLnBrk="1" latinLnBrk="0" hangingPunct="1">
        <a:spcBef>
          <a:spcPts val="800"/>
        </a:spcBef>
        <a:spcAft>
          <a:spcPts val="0"/>
        </a:spcAft>
        <a:buFont typeface="Tahoma"/>
        <a:buChar char="–"/>
        <a:defRPr sz="2133" kern="1200">
          <a:solidFill>
            <a:schemeClr val="tx1"/>
          </a:solidFill>
          <a:latin typeface="+mn-lt"/>
          <a:ea typeface="+mn-ea"/>
          <a:cs typeface="+mn-cs"/>
        </a:defRPr>
      </a:lvl5pPr>
      <a:lvl6pPr marL="3352716" indent="-304792" algn="l" defTabSz="1219170" rtl="0" eaLnBrk="1" latinLnBrk="0" hangingPunct="1">
        <a:spcBef>
          <a:spcPct val="20000"/>
        </a:spcBef>
        <a:buFont typeface="Tahoma"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Tahoma"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Tahoma"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Tahoma"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7680" y="330004"/>
            <a:ext cx="11211137" cy="1005840"/>
          </a:xfrm>
          <a:prstGeom prst="rect">
            <a:avLst/>
          </a:prstGeom>
        </p:spPr>
        <p:txBody>
          <a:bodyPr vert="horz" lIns="0" tIns="0" rIns="0" bIns="0" rtlCol="0" anchor="ctr"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82601" y="1374776"/>
            <a:ext cx="11216217" cy="45720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00205" y="6339840"/>
            <a:ext cx="2133600" cy="243840"/>
          </a:xfrm>
          <a:prstGeom prst="rect">
            <a:avLst/>
          </a:prstGeom>
        </p:spPr>
        <p:txBody>
          <a:bodyPr vert="horz" lIns="0" tIns="0" rIns="0" bIns="0" rtlCol="0" anchor="b" anchorCtr="0">
            <a:normAutofit/>
          </a:bodyPr>
          <a:lstStyle>
            <a:lvl1pPr algn="r" rtl="0" fontAlgn="base">
              <a:spcBef>
                <a:spcPct val="0"/>
              </a:spcBef>
              <a:spcAft>
                <a:spcPct val="0"/>
              </a:spcAft>
              <a:defRPr lang="en-US" sz="1067" kern="1200" smtClean="0">
                <a:solidFill>
                  <a:schemeClr val="tx1"/>
                </a:solidFill>
                <a:latin typeface="Arial" charset="0"/>
                <a:ea typeface="+mn-ea"/>
                <a:cs typeface="Arial" charset="0"/>
              </a:defRPr>
            </a:lvl1pPr>
          </a:lstStyle>
          <a:p>
            <a:r>
              <a:rPr lang="en-US" dirty="0"/>
              <a:t>Month 00, 0000 (if needed)</a:t>
            </a:r>
          </a:p>
        </p:txBody>
      </p:sp>
      <p:sp>
        <p:nvSpPr>
          <p:cNvPr id="7" name="Oval 6"/>
          <p:cNvSpPr/>
          <p:nvPr/>
        </p:nvSpPr>
        <p:spPr bwMode="gray">
          <a:xfrm>
            <a:off x="11505879" y="6309360"/>
            <a:ext cx="365760" cy="365760"/>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bwMode="gray">
          <a:xfrm>
            <a:off x="11505879" y="6309360"/>
            <a:ext cx="365760" cy="365760"/>
          </a:xfrm>
          <a:prstGeom prst="rect">
            <a:avLst/>
          </a:prstGeom>
        </p:spPr>
        <p:txBody>
          <a:bodyPr vert="horz" lIns="0" tIns="0" rIns="0" bIns="18288" rtlCol="0" anchor="ctr">
            <a:normAutofit/>
          </a:bodyPr>
          <a:lstStyle>
            <a:lvl1pPr algn="ctr">
              <a:defRPr sz="1600" b="1">
                <a:solidFill>
                  <a:schemeClr val="bg1"/>
                </a:solidFill>
              </a:defRPr>
            </a:lvl1pPr>
          </a:lstStyle>
          <a:p>
            <a:pPr>
              <a:defRPr/>
            </a:pPr>
            <a:fld id="{239FF972-6058-4859-ADE8-D70EEBA9A665}" type="slidenum">
              <a:rPr lang="en-US" smtClean="0"/>
              <a:pPr>
                <a:defRPr/>
              </a:pPr>
              <a:t>‹#›</a:t>
            </a:fld>
            <a:endParaRPr lang="en-US" dirty="0"/>
          </a:p>
        </p:txBody>
      </p:sp>
      <p:sp>
        <p:nvSpPr>
          <p:cNvPr id="8" name="Footer Placeholder 3"/>
          <p:cNvSpPr>
            <a:spLocks noGrp="1"/>
          </p:cNvSpPr>
          <p:nvPr>
            <p:ph type="ftr" sz="quarter" idx="3"/>
          </p:nvPr>
        </p:nvSpPr>
        <p:spPr>
          <a:xfrm>
            <a:off x="4055521" y="6339840"/>
            <a:ext cx="2133600" cy="243840"/>
          </a:xfrm>
          <a:prstGeom prst="rect">
            <a:avLst/>
          </a:prstGeom>
        </p:spPr>
        <p:txBody>
          <a:bodyPr lIns="0" tIns="0" rIns="0" bIns="0" anchor="b"/>
          <a:lstStyle>
            <a:lvl1pPr algn="l" rtl="0" fontAlgn="base">
              <a:spcBef>
                <a:spcPct val="0"/>
              </a:spcBef>
              <a:spcAft>
                <a:spcPct val="0"/>
              </a:spcAft>
              <a:defRPr lang="en-US" sz="1067" kern="1200" smtClean="0">
                <a:solidFill>
                  <a:schemeClr val="tx1"/>
                </a:solidFill>
                <a:latin typeface="Arial" charset="0"/>
                <a:ea typeface="+mn-ea"/>
                <a:cs typeface="Arial" charset="0"/>
              </a:defRPr>
            </a:lvl1pPr>
          </a:lstStyle>
          <a:p>
            <a:r>
              <a:rPr lang="en-US" dirty="0"/>
              <a:t>Footer (if needed)</a:t>
            </a:r>
          </a:p>
        </p:txBody>
      </p:sp>
      <p:pic>
        <p:nvPicPr>
          <p:cNvPr id="5" name="Picture 4" descr="ML_logo_blk_rgb_d_150.png">
            <a:extLst>
              <a:ext uri="{FF2B5EF4-FFF2-40B4-BE49-F238E27FC236}">
                <a16:creationId xmlns:a16="http://schemas.microsoft.com/office/drawing/2014/main" id="{93DC323B-ECEE-837B-7D8E-649C44881F87}"/>
              </a:ext>
            </a:extLst>
          </p:cNvPr>
          <p:cNvPicPr>
            <a:picLocks noChangeAspect="1"/>
          </p:cNvPicPr>
          <p:nvPr userDrawn="1"/>
        </p:nvPicPr>
        <p:blipFill>
          <a:blip r:embed="rId3" cstate="print"/>
          <a:stretch>
            <a:fillRect/>
          </a:stretch>
        </p:blipFill>
        <p:spPr>
          <a:xfrm>
            <a:off x="495301" y="6348417"/>
            <a:ext cx="1828800" cy="287592"/>
          </a:xfrm>
          <a:prstGeom prst="rect">
            <a:avLst/>
          </a:prstGeom>
        </p:spPr>
      </p:pic>
    </p:spTree>
    <p:extLst>
      <p:ext uri="{BB962C8B-B14F-4D97-AF65-F5344CB8AC3E}">
        <p14:creationId xmlns:p14="http://schemas.microsoft.com/office/powerpoint/2010/main" val="4174916561"/>
      </p:ext>
    </p:extLst>
  </p:cSld>
  <p:clrMap bg1="lt1" tx1="dk1" bg2="lt2" tx2="dk2" accent1="accent1" accent2="accent2" accent3="accent3" accent4="accent4" accent5="accent5" accent6="accent6" hlink="hlink" folHlink="folHlink"/>
  <p:sldLayoutIdLst>
    <p:sldLayoutId id="2147483825" r:id="rId1"/>
  </p:sldLayoutIdLst>
  <p:transition>
    <p:fade/>
  </p:transition>
  <p:hf hdr="0" ftr="0" dt="0"/>
  <p:txStyles>
    <p:titleStyle>
      <a:lvl1pPr algn="l" defTabSz="914400" rtl="0" eaLnBrk="1" latinLnBrk="0" hangingPunct="1">
        <a:lnSpc>
          <a:spcPct val="95000"/>
        </a:lnSpc>
        <a:spcBef>
          <a:spcPct val="0"/>
        </a:spcBef>
        <a:buNone/>
        <a:defRPr sz="2400" b="1" kern="1200">
          <a:solidFill>
            <a:schemeClr val="tx1"/>
          </a:solidFill>
          <a:latin typeface="+mn-lt"/>
          <a:ea typeface="+mj-ea"/>
          <a:cs typeface="+mj-cs"/>
        </a:defRPr>
      </a:lvl1pPr>
    </p:titleStyle>
    <p:bodyStyle>
      <a:lvl1pPr marL="230188" indent="-230188" algn="l" defTabSz="914400" rtl="0" eaLnBrk="1" latinLnBrk="0" hangingPunct="1">
        <a:spcBef>
          <a:spcPts val="900"/>
        </a:spcBef>
        <a:spcAft>
          <a:spcPts val="0"/>
        </a:spcAft>
        <a:buFont typeface="Tahoma" pitchFamily="34" charset="0"/>
        <a:buChar char="•"/>
        <a:defRPr sz="1800" kern="1200">
          <a:solidFill>
            <a:schemeClr val="tx1"/>
          </a:solidFill>
          <a:latin typeface="+mn-lt"/>
          <a:ea typeface="+mn-ea"/>
          <a:cs typeface="+mn-cs"/>
        </a:defRPr>
      </a:lvl1pPr>
      <a:lvl2pPr marL="460375" indent="-230188" algn="l" defTabSz="914400" rtl="0" eaLnBrk="1" latinLnBrk="0" hangingPunct="1">
        <a:spcBef>
          <a:spcPts val="600"/>
        </a:spcBef>
        <a:spcAft>
          <a:spcPts val="0"/>
        </a:spcAft>
        <a:buFont typeface="Tahoma"/>
        <a:buChar char="–"/>
        <a:defRPr sz="1600" kern="1200">
          <a:solidFill>
            <a:schemeClr val="tx1"/>
          </a:solidFill>
          <a:latin typeface="+mn-lt"/>
          <a:ea typeface="+mn-ea"/>
          <a:cs typeface="+mn-cs"/>
        </a:defRPr>
      </a:lvl2pPr>
      <a:lvl3pPr marL="682625" indent="-222250" algn="l" defTabSz="914400" rtl="0" eaLnBrk="1" latinLnBrk="0" hangingPunct="1">
        <a:spcBef>
          <a:spcPts val="600"/>
        </a:spcBef>
        <a:spcAft>
          <a:spcPts val="0"/>
        </a:spcAft>
        <a:buFont typeface="Tahoma"/>
        <a:buChar char="–"/>
        <a:defRPr sz="1600" kern="1200">
          <a:solidFill>
            <a:schemeClr val="tx1"/>
          </a:solidFill>
          <a:latin typeface="+mn-lt"/>
          <a:ea typeface="+mn-ea"/>
          <a:cs typeface="+mn-cs"/>
        </a:defRPr>
      </a:lvl3pPr>
      <a:lvl4pPr marL="911225" indent="-228600" algn="l" defTabSz="914400" rtl="0" eaLnBrk="1" latinLnBrk="0" hangingPunct="1">
        <a:spcBef>
          <a:spcPts val="600"/>
        </a:spcBef>
        <a:spcAft>
          <a:spcPts val="0"/>
        </a:spcAft>
        <a:buFont typeface="Tahoma"/>
        <a:buChar char="–"/>
        <a:defRPr sz="1600" kern="1200">
          <a:solidFill>
            <a:schemeClr val="tx1"/>
          </a:solidFill>
          <a:latin typeface="+mn-lt"/>
          <a:ea typeface="+mn-ea"/>
          <a:cs typeface="+mn-cs"/>
        </a:defRPr>
      </a:lvl4pPr>
      <a:lvl5pPr marL="1141413" indent="-230188" algn="l" defTabSz="914400" rtl="0" eaLnBrk="1" latinLnBrk="0" hangingPunct="1">
        <a:spcBef>
          <a:spcPts val="600"/>
        </a:spcBef>
        <a:spcAft>
          <a:spcPts val="0"/>
        </a:spcAft>
        <a:buFont typeface="Tahoma"/>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Tahoma"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Tahoma"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Tahoma"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Tahoma"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80645" y="4029731"/>
            <a:ext cx="8417560" cy="1219772"/>
          </a:xfrm>
        </p:spPr>
        <p:txBody>
          <a:bodyPr/>
          <a:lstStyle/>
          <a:p>
            <a:r>
              <a:rPr lang="en-US" dirty="0"/>
              <a:t>August 2025 </a:t>
            </a:r>
          </a:p>
        </p:txBody>
      </p:sp>
      <p:sp>
        <p:nvSpPr>
          <p:cNvPr id="3" name="Title 2"/>
          <p:cNvSpPr>
            <a:spLocks noGrp="1"/>
          </p:cNvSpPr>
          <p:nvPr>
            <p:ph type="title"/>
          </p:nvPr>
        </p:nvSpPr>
        <p:spPr>
          <a:xfrm>
            <a:off x="280645" y="3314935"/>
            <a:ext cx="11261498" cy="1429593"/>
          </a:xfrm>
        </p:spPr>
        <p:txBody>
          <a:bodyPr>
            <a:normAutofit fontScale="90000"/>
          </a:bodyPr>
          <a:lstStyle/>
          <a:p>
            <a:r>
              <a:rPr lang="en-US" dirty="0"/>
              <a:t>Understanding Mass Arbitration, the Risks it Poses, and Strategies </a:t>
            </a:r>
            <a:br>
              <a:rPr lang="en-US" dirty="0"/>
            </a:br>
            <a:r>
              <a:rPr lang="en-US" dirty="0"/>
              <a:t>for Managing the Same</a:t>
            </a:r>
            <a:br>
              <a:rPr lang="en-US" dirty="0"/>
            </a:br>
            <a:endParaRPr lang="en-US" b="0" dirty="0">
              <a:latin typeface="Impact" panose="020B0806030902050204" pitchFamily="34" charset="0"/>
            </a:endParaRPr>
          </a:p>
        </p:txBody>
      </p:sp>
    </p:spTree>
    <p:extLst>
      <p:ext uri="{BB962C8B-B14F-4D97-AF65-F5344CB8AC3E}">
        <p14:creationId xmlns:p14="http://schemas.microsoft.com/office/powerpoint/2010/main" val="411099179"/>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A70103-FBFE-4DD3-A8E3-FE962CC3E219}"/>
              </a:ext>
            </a:extLst>
          </p:cNvPr>
          <p:cNvSpPr>
            <a:spLocks noGrp="1"/>
          </p:cNvSpPr>
          <p:nvPr>
            <p:ph type="title"/>
          </p:nvPr>
        </p:nvSpPr>
        <p:spPr/>
        <p:txBody>
          <a:bodyPr/>
          <a:lstStyle/>
          <a:p>
            <a:r>
              <a:rPr lang="en-US"/>
              <a:t>Legal Origins of Mass Arbitration </a:t>
            </a:r>
            <a:endParaRPr lang="en-US" dirty="0"/>
          </a:p>
        </p:txBody>
      </p:sp>
      <p:sp>
        <p:nvSpPr>
          <p:cNvPr id="2" name="Content Placeholder 1">
            <a:extLst>
              <a:ext uri="{FF2B5EF4-FFF2-40B4-BE49-F238E27FC236}">
                <a16:creationId xmlns:a16="http://schemas.microsoft.com/office/drawing/2014/main" id="{1CD673D1-87C7-4B5E-940E-2814BD4B5E25}"/>
              </a:ext>
            </a:extLst>
          </p:cNvPr>
          <p:cNvSpPr>
            <a:spLocks noGrp="1"/>
          </p:cNvSpPr>
          <p:nvPr>
            <p:ph idx="1"/>
          </p:nvPr>
        </p:nvSpPr>
        <p:spPr>
          <a:xfrm>
            <a:off x="482601" y="1390650"/>
            <a:ext cx="11216217" cy="4366383"/>
          </a:xfrm>
        </p:spPr>
        <p:txBody>
          <a:bodyPr/>
          <a:lstStyle/>
          <a:p>
            <a:r>
              <a:rPr lang="en-US" sz="2133" dirty="0"/>
              <a:t>Federal Arbitration Act (FAA) </a:t>
            </a:r>
          </a:p>
          <a:p>
            <a:pPr lvl="1"/>
            <a:r>
              <a:rPr lang="en-US" sz="1867" dirty="0"/>
              <a:t>Passed in 1925 to counteract judicial hostility toward arbitration agreements</a:t>
            </a:r>
          </a:p>
          <a:p>
            <a:pPr lvl="1"/>
            <a:r>
              <a:rPr lang="en-US" sz="1867" dirty="0"/>
              <a:t>Written arbitration agreements “shall be valid, irrevocable, and enforceable, save upon such grounds as exist at law or in equity for the revocation of any contract”</a:t>
            </a:r>
          </a:p>
          <a:p>
            <a:pPr lvl="1"/>
            <a:r>
              <a:rPr lang="en-US" sz="1867" dirty="0"/>
              <a:t>Preempts state laws that contravene its mandate to enforce arbitration agreements, except in limited circumstances</a:t>
            </a:r>
          </a:p>
          <a:p>
            <a:r>
              <a:rPr lang="en-US" sz="2133" dirty="0"/>
              <a:t>Series of Supreme Court decisions enforcing arbitration agreements</a:t>
            </a:r>
          </a:p>
          <a:p>
            <a:r>
              <a:rPr lang="en-US" sz="2133" dirty="0"/>
              <a:t>Trend toward expanding arbitration in employment and consumer contexts </a:t>
            </a:r>
          </a:p>
          <a:p>
            <a:r>
              <a:rPr lang="en-US" sz="2133"/>
              <a:t>Plaintiffs’ </a:t>
            </a:r>
            <a:r>
              <a:rPr lang="en-US" sz="2133" dirty="0"/>
              <a:t>bar’s strategic response: filing hundreds or even thousands of individual arbitration claims </a:t>
            </a:r>
          </a:p>
          <a:p>
            <a:endParaRPr lang="en-US" sz="2133" dirty="0"/>
          </a:p>
          <a:p>
            <a:endParaRPr lang="en-US" sz="2133" dirty="0"/>
          </a:p>
          <a:p>
            <a:endParaRPr lang="en-US" sz="2133" dirty="0"/>
          </a:p>
        </p:txBody>
      </p:sp>
      <p:sp>
        <p:nvSpPr>
          <p:cNvPr id="6" name="Slide Number Placeholder 5">
            <a:extLst>
              <a:ext uri="{FF2B5EF4-FFF2-40B4-BE49-F238E27FC236}">
                <a16:creationId xmlns:a16="http://schemas.microsoft.com/office/drawing/2014/main" id="{FA1485CA-4CC4-11A1-81BC-FF5332CCDDC1}"/>
              </a:ext>
            </a:extLst>
          </p:cNvPr>
          <p:cNvSpPr>
            <a:spLocks noGrp="1"/>
          </p:cNvSpPr>
          <p:nvPr>
            <p:ph type="sldNum" sz="quarter" idx="12"/>
          </p:nvPr>
        </p:nvSpPr>
        <p:spPr/>
        <p:txBody>
          <a:bodyPr/>
          <a:lstStyle/>
          <a:p>
            <a:pPr defTabSz="1219170" fontAlgn="base">
              <a:spcBef>
                <a:spcPct val="0"/>
              </a:spcBef>
              <a:spcAft>
                <a:spcPct val="0"/>
              </a:spcAft>
              <a:defRPr/>
            </a:pPr>
            <a:fld id="{1CD582F8-09C7-4834-9CB0-B472C8B98292}" type="slidenum">
              <a:rPr lang="en-US">
                <a:solidFill>
                  <a:prstClr val="white"/>
                </a:solidFill>
                <a:latin typeface="Arial" charset="0"/>
                <a:cs typeface="Arial" charset="0"/>
              </a:rPr>
              <a:pPr defTabSz="1219170" fontAlgn="base">
                <a:spcBef>
                  <a:spcPct val="0"/>
                </a:spcBef>
                <a:spcAft>
                  <a:spcPct val="0"/>
                </a:spcAft>
                <a:defRPr/>
              </a:pPr>
              <a:t>10</a:t>
            </a:fld>
            <a:endParaRPr lang="en-US" dirty="0">
              <a:solidFill>
                <a:prstClr val="white"/>
              </a:solidFill>
              <a:latin typeface="Arial" charset="0"/>
              <a:cs typeface="Arial" charset="0"/>
            </a:endParaRPr>
          </a:p>
        </p:txBody>
      </p:sp>
    </p:spTree>
    <p:extLst>
      <p:ext uri="{BB962C8B-B14F-4D97-AF65-F5344CB8AC3E}">
        <p14:creationId xmlns:p14="http://schemas.microsoft.com/office/powerpoint/2010/main" val="43171800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87BDE4-337F-4D3A-B604-6E4149E72EFF}"/>
              </a:ext>
            </a:extLst>
          </p:cNvPr>
          <p:cNvSpPr>
            <a:spLocks noGrp="1"/>
          </p:cNvSpPr>
          <p:nvPr>
            <p:ph type="title"/>
          </p:nvPr>
        </p:nvSpPr>
        <p:spPr/>
        <p:txBody>
          <a:bodyPr/>
          <a:lstStyle/>
          <a:p>
            <a:r>
              <a:rPr lang="en-US" dirty="0"/>
              <a:t>Rise of Mass Arbitration: Supreme Court Cases </a:t>
            </a:r>
          </a:p>
        </p:txBody>
      </p:sp>
      <p:sp>
        <p:nvSpPr>
          <p:cNvPr id="2" name="Content Placeholder 1">
            <a:extLst>
              <a:ext uri="{FF2B5EF4-FFF2-40B4-BE49-F238E27FC236}">
                <a16:creationId xmlns:a16="http://schemas.microsoft.com/office/drawing/2014/main" id="{5568CACE-D22C-4F0C-BDB0-DBD2B5B2BFC5}"/>
              </a:ext>
            </a:extLst>
          </p:cNvPr>
          <p:cNvSpPr>
            <a:spLocks noGrp="1"/>
          </p:cNvSpPr>
          <p:nvPr>
            <p:ph idx="1"/>
          </p:nvPr>
        </p:nvSpPr>
        <p:spPr>
          <a:xfrm>
            <a:off x="482601" y="1409698"/>
            <a:ext cx="11216217" cy="4366383"/>
          </a:xfrm>
        </p:spPr>
        <p:txBody>
          <a:bodyPr>
            <a:normAutofit lnSpcReduction="10000"/>
          </a:bodyPr>
          <a:lstStyle/>
          <a:p>
            <a:r>
              <a:rPr lang="en-US" sz="1867" i="1" dirty="0"/>
              <a:t>AT&amp;T Mobility LLC v. Concepcion</a:t>
            </a:r>
            <a:r>
              <a:rPr lang="en-US" sz="1867" dirty="0"/>
              <a:t>, 563 U.S. 333 (2011) </a:t>
            </a:r>
          </a:p>
          <a:p>
            <a:pPr lvl="1"/>
            <a:r>
              <a:rPr lang="en-US" sz="1600" b="1" dirty="0"/>
              <a:t>Facts</a:t>
            </a:r>
            <a:r>
              <a:rPr lang="en-US" sz="1600" dirty="0"/>
              <a:t>: </a:t>
            </a:r>
          </a:p>
          <a:p>
            <a:pPr lvl="2"/>
            <a:r>
              <a:rPr lang="en-US" sz="1600" dirty="0"/>
              <a:t>Consumer plaintiffs brought class action suit against AT&amp;T, alleging that the company had engaged in deceptive advertising and fraud by charging tax on cell phones </a:t>
            </a:r>
            <a:r>
              <a:rPr lang="en-US" sz="1600"/>
              <a:t>it advertised </a:t>
            </a:r>
            <a:r>
              <a:rPr lang="en-US" sz="1600" dirty="0"/>
              <a:t>as free</a:t>
            </a:r>
          </a:p>
          <a:p>
            <a:pPr lvl="1"/>
            <a:r>
              <a:rPr lang="en-US" sz="1600" b="1" dirty="0"/>
              <a:t>Procedural Background</a:t>
            </a:r>
            <a:r>
              <a:rPr lang="en-US" sz="1600" dirty="0"/>
              <a:t>: </a:t>
            </a:r>
          </a:p>
          <a:p>
            <a:pPr lvl="2"/>
            <a:r>
              <a:rPr lang="en-US" sz="1600" dirty="0"/>
              <a:t>AT&amp;T moved to compel arbitration under the terms of arbitration agreement; plaintiffs contended that the arbitration agreement violated California law because it disallowed </a:t>
            </a:r>
            <a:r>
              <a:rPr lang="en-US" sz="1600"/>
              <a:t>classwide</a:t>
            </a:r>
            <a:r>
              <a:rPr lang="en-US" sz="1600" dirty="0"/>
              <a:t> proceedings </a:t>
            </a:r>
          </a:p>
          <a:p>
            <a:pPr lvl="2"/>
            <a:r>
              <a:rPr lang="en-US" sz="1600" dirty="0"/>
              <a:t>Southern District of California denied AT&amp;T’s motion, and the Ninth Circuit affirmed</a:t>
            </a:r>
          </a:p>
          <a:p>
            <a:pPr lvl="1"/>
            <a:r>
              <a:rPr lang="en-US" sz="1600" b="1" dirty="0"/>
              <a:t>Holding</a:t>
            </a:r>
            <a:r>
              <a:rPr lang="en-US" sz="1600" dirty="0"/>
              <a:t>: </a:t>
            </a:r>
          </a:p>
          <a:p>
            <a:pPr lvl="2"/>
            <a:r>
              <a:rPr lang="en-US" sz="1600" dirty="0"/>
              <a:t>The FAA preempts state laws that prohibit contracts from disallowing classwide arbitration </a:t>
            </a:r>
          </a:p>
          <a:p>
            <a:pPr lvl="2"/>
            <a:r>
              <a:rPr lang="en-US" sz="1600" dirty="0"/>
              <a:t>The California law at issue was incompatible with the FAA because it allowed a party to override an agreement prohibiting class arbitration </a:t>
            </a:r>
          </a:p>
          <a:p>
            <a:pPr lvl="2"/>
            <a:r>
              <a:rPr lang="en-US" sz="1600" dirty="0"/>
              <a:t>The possibility that consumers might not bring individual minor claims does not justify a result that conflicts with the FAA</a:t>
            </a:r>
          </a:p>
        </p:txBody>
      </p:sp>
      <p:sp>
        <p:nvSpPr>
          <p:cNvPr id="6" name="Slide Number Placeholder 5">
            <a:extLst>
              <a:ext uri="{FF2B5EF4-FFF2-40B4-BE49-F238E27FC236}">
                <a16:creationId xmlns:a16="http://schemas.microsoft.com/office/drawing/2014/main" id="{D4D6751F-2B84-94C5-C91A-F34A48879892}"/>
              </a:ext>
            </a:extLst>
          </p:cNvPr>
          <p:cNvSpPr>
            <a:spLocks noGrp="1"/>
          </p:cNvSpPr>
          <p:nvPr>
            <p:ph type="sldNum" sz="quarter" idx="12"/>
          </p:nvPr>
        </p:nvSpPr>
        <p:spPr/>
        <p:txBody>
          <a:bodyPr/>
          <a:lstStyle/>
          <a:p>
            <a:pPr defTabSz="1219170" fontAlgn="base">
              <a:spcBef>
                <a:spcPct val="0"/>
              </a:spcBef>
              <a:spcAft>
                <a:spcPct val="0"/>
              </a:spcAft>
              <a:defRPr/>
            </a:pPr>
            <a:fld id="{1CD582F8-09C7-4834-9CB0-B472C8B98292}" type="slidenum">
              <a:rPr lang="en-US">
                <a:solidFill>
                  <a:prstClr val="white"/>
                </a:solidFill>
                <a:latin typeface="Arial" charset="0"/>
                <a:cs typeface="Arial" charset="0"/>
              </a:rPr>
              <a:pPr defTabSz="1219170" fontAlgn="base">
                <a:spcBef>
                  <a:spcPct val="0"/>
                </a:spcBef>
                <a:spcAft>
                  <a:spcPct val="0"/>
                </a:spcAft>
                <a:defRPr/>
              </a:pPr>
              <a:t>11</a:t>
            </a:fld>
            <a:endParaRPr lang="en-US" dirty="0">
              <a:solidFill>
                <a:prstClr val="white"/>
              </a:solidFill>
              <a:latin typeface="Arial" charset="0"/>
              <a:cs typeface="Arial" charset="0"/>
            </a:endParaRPr>
          </a:p>
        </p:txBody>
      </p:sp>
    </p:spTree>
    <p:extLst>
      <p:ext uri="{BB962C8B-B14F-4D97-AF65-F5344CB8AC3E}">
        <p14:creationId xmlns:p14="http://schemas.microsoft.com/office/powerpoint/2010/main" val="167364305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B93850-DE5D-4FE1-8C86-7E38AA453974}"/>
              </a:ext>
            </a:extLst>
          </p:cNvPr>
          <p:cNvSpPr>
            <a:spLocks noGrp="1"/>
          </p:cNvSpPr>
          <p:nvPr>
            <p:ph type="title"/>
          </p:nvPr>
        </p:nvSpPr>
        <p:spPr/>
        <p:txBody>
          <a:bodyPr/>
          <a:lstStyle/>
          <a:p>
            <a:r>
              <a:rPr lang="en-US" dirty="0"/>
              <a:t>Rise of Mass Arbitration: Supreme Court Cases</a:t>
            </a:r>
          </a:p>
        </p:txBody>
      </p:sp>
      <p:sp>
        <p:nvSpPr>
          <p:cNvPr id="2" name="Content Placeholder 1">
            <a:extLst>
              <a:ext uri="{FF2B5EF4-FFF2-40B4-BE49-F238E27FC236}">
                <a16:creationId xmlns:a16="http://schemas.microsoft.com/office/drawing/2014/main" id="{9022E414-1E42-428F-AE0F-C6AE24E3FD96}"/>
              </a:ext>
            </a:extLst>
          </p:cNvPr>
          <p:cNvSpPr>
            <a:spLocks noGrp="1"/>
          </p:cNvSpPr>
          <p:nvPr>
            <p:ph idx="1"/>
          </p:nvPr>
        </p:nvSpPr>
        <p:spPr>
          <a:xfrm>
            <a:off x="482601" y="1425575"/>
            <a:ext cx="11216217" cy="4366383"/>
          </a:xfrm>
        </p:spPr>
        <p:txBody>
          <a:bodyPr>
            <a:normAutofit lnSpcReduction="10000"/>
          </a:bodyPr>
          <a:lstStyle/>
          <a:p>
            <a:r>
              <a:rPr lang="en-US" sz="1600" i="1" dirty="0"/>
              <a:t>Am. Express Co. v. Italian Colors Rest.</a:t>
            </a:r>
            <a:r>
              <a:rPr lang="en-US" sz="1600" dirty="0"/>
              <a:t>, 570 U.S. 228 (2013) </a:t>
            </a:r>
          </a:p>
          <a:p>
            <a:pPr lvl="1"/>
            <a:r>
              <a:rPr lang="en-US" sz="1467" b="1" dirty="0"/>
              <a:t>Facts</a:t>
            </a:r>
            <a:r>
              <a:rPr lang="en-US" sz="1467" dirty="0"/>
              <a:t>: </a:t>
            </a:r>
          </a:p>
          <a:p>
            <a:pPr lvl="2"/>
            <a:r>
              <a:rPr lang="en-US" sz="1467" dirty="0"/>
              <a:t>Class of merchants filed action against American Express, alleging that it violated federal antitrust laws </a:t>
            </a:r>
          </a:p>
          <a:p>
            <a:pPr lvl="1"/>
            <a:r>
              <a:rPr lang="en-US" sz="1467" b="1" dirty="0"/>
              <a:t>Procedural Background</a:t>
            </a:r>
            <a:r>
              <a:rPr lang="en-US" sz="1467" dirty="0"/>
              <a:t>: </a:t>
            </a:r>
          </a:p>
          <a:p>
            <a:pPr lvl="2"/>
            <a:r>
              <a:rPr lang="en-US" sz="1467" dirty="0"/>
              <a:t>American Express moved to compel arbitration under the FAA, as merchants were subject to an arbitration agreement with a class action waiver </a:t>
            </a:r>
          </a:p>
          <a:p>
            <a:pPr lvl="2"/>
            <a:r>
              <a:rPr lang="en-US" sz="1467" dirty="0"/>
              <a:t>Southern District of New York granted motion to compel arbitration</a:t>
            </a:r>
          </a:p>
          <a:p>
            <a:pPr lvl="2"/>
            <a:r>
              <a:rPr lang="en-US" sz="1467" dirty="0"/>
              <a:t>Second Circuit reversed and remanded, finding that the class action waiver was unenforceable because the plaintiffs had established that “they would incur prohibitive costs if compelled to arbitrate under the class action waiver”</a:t>
            </a:r>
          </a:p>
          <a:p>
            <a:pPr lvl="1"/>
            <a:r>
              <a:rPr lang="en-US" sz="1467" b="1" dirty="0"/>
              <a:t>Holding</a:t>
            </a:r>
            <a:r>
              <a:rPr lang="en-US" sz="1467" dirty="0"/>
              <a:t>:</a:t>
            </a:r>
          </a:p>
          <a:p>
            <a:pPr lvl="2"/>
            <a:r>
              <a:rPr lang="en-US" sz="1467" dirty="0"/>
              <a:t>FAA does not permit courts to invalidate class action waiver on the ground that the cost of individually arbitrating a federal statutory claim could exceed the potential recovery</a:t>
            </a:r>
          </a:p>
          <a:p>
            <a:pPr lvl="2"/>
            <a:r>
              <a:rPr lang="en-US" sz="1467" dirty="0"/>
              <a:t>Federal antitrust laws “do not guarantee an affordable procedural path to the vindication of every claim,” and do not evince any intention to preclude class action waiver </a:t>
            </a:r>
          </a:p>
          <a:p>
            <a:pPr lvl="2"/>
            <a:r>
              <a:rPr lang="en-US" sz="1467" dirty="0"/>
              <a:t>Requiring a court to determine whether the cost of individual arbitration would be prohibitive, and would “destroy the prospect of speedy resolution that arbitration in general and bilateral arbitration in particular was meant to secure”</a:t>
            </a:r>
          </a:p>
          <a:p>
            <a:endParaRPr lang="en-US" sz="1600" dirty="0"/>
          </a:p>
        </p:txBody>
      </p:sp>
      <p:sp>
        <p:nvSpPr>
          <p:cNvPr id="6" name="Slide Number Placeholder 5">
            <a:extLst>
              <a:ext uri="{FF2B5EF4-FFF2-40B4-BE49-F238E27FC236}">
                <a16:creationId xmlns:a16="http://schemas.microsoft.com/office/drawing/2014/main" id="{40151D8B-8216-EE92-4CD6-BDB492310669}"/>
              </a:ext>
            </a:extLst>
          </p:cNvPr>
          <p:cNvSpPr>
            <a:spLocks noGrp="1"/>
          </p:cNvSpPr>
          <p:nvPr>
            <p:ph type="sldNum" sz="quarter" idx="12"/>
          </p:nvPr>
        </p:nvSpPr>
        <p:spPr/>
        <p:txBody>
          <a:bodyPr/>
          <a:lstStyle/>
          <a:p>
            <a:pPr defTabSz="1219170" fontAlgn="base">
              <a:spcBef>
                <a:spcPct val="0"/>
              </a:spcBef>
              <a:spcAft>
                <a:spcPct val="0"/>
              </a:spcAft>
              <a:defRPr/>
            </a:pPr>
            <a:fld id="{1CD582F8-09C7-4834-9CB0-B472C8B98292}" type="slidenum">
              <a:rPr lang="en-US">
                <a:solidFill>
                  <a:prstClr val="white"/>
                </a:solidFill>
                <a:latin typeface="Arial" charset="0"/>
                <a:cs typeface="Arial" charset="0"/>
              </a:rPr>
              <a:pPr defTabSz="1219170" fontAlgn="base">
                <a:spcBef>
                  <a:spcPct val="0"/>
                </a:spcBef>
                <a:spcAft>
                  <a:spcPct val="0"/>
                </a:spcAft>
                <a:defRPr/>
              </a:pPr>
              <a:t>12</a:t>
            </a:fld>
            <a:endParaRPr lang="en-US" dirty="0">
              <a:solidFill>
                <a:prstClr val="white"/>
              </a:solidFill>
              <a:latin typeface="Arial" charset="0"/>
              <a:cs typeface="Arial" charset="0"/>
            </a:endParaRPr>
          </a:p>
        </p:txBody>
      </p:sp>
    </p:spTree>
    <p:extLst>
      <p:ext uri="{BB962C8B-B14F-4D97-AF65-F5344CB8AC3E}">
        <p14:creationId xmlns:p14="http://schemas.microsoft.com/office/powerpoint/2010/main" val="202093944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052BF6A-9EB6-4102-B135-06E39089E8A1}"/>
              </a:ext>
            </a:extLst>
          </p:cNvPr>
          <p:cNvSpPr>
            <a:spLocks noGrp="1"/>
          </p:cNvSpPr>
          <p:nvPr>
            <p:ph type="title"/>
          </p:nvPr>
        </p:nvSpPr>
        <p:spPr/>
        <p:txBody>
          <a:bodyPr/>
          <a:lstStyle/>
          <a:p>
            <a:r>
              <a:rPr lang="en-US" dirty="0"/>
              <a:t>Rise of Mass Arbitration: Supreme Court Cases</a:t>
            </a:r>
          </a:p>
        </p:txBody>
      </p:sp>
      <p:sp>
        <p:nvSpPr>
          <p:cNvPr id="2" name="Content Placeholder 1">
            <a:extLst>
              <a:ext uri="{FF2B5EF4-FFF2-40B4-BE49-F238E27FC236}">
                <a16:creationId xmlns:a16="http://schemas.microsoft.com/office/drawing/2014/main" id="{BE339DF2-120B-4DCA-8C4D-CFAA1EEFB1B2}"/>
              </a:ext>
            </a:extLst>
          </p:cNvPr>
          <p:cNvSpPr>
            <a:spLocks noGrp="1"/>
          </p:cNvSpPr>
          <p:nvPr>
            <p:ph idx="1"/>
          </p:nvPr>
        </p:nvSpPr>
        <p:spPr>
          <a:xfrm>
            <a:off x="482601" y="1409698"/>
            <a:ext cx="11216217" cy="4366383"/>
          </a:xfrm>
        </p:spPr>
        <p:txBody>
          <a:bodyPr/>
          <a:lstStyle/>
          <a:p>
            <a:r>
              <a:rPr lang="en-US" sz="1867" i="1" dirty="0"/>
              <a:t>Epic Sys. Corp. v. Lewis</a:t>
            </a:r>
            <a:r>
              <a:rPr lang="en-US" sz="1867" dirty="0"/>
              <a:t>, 138 S. Ct. 1612 (2018)</a:t>
            </a:r>
          </a:p>
          <a:p>
            <a:pPr lvl="1"/>
            <a:r>
              <a:rPr lang="en-US" sz="1600" b="1" dirty="0"/>
              <a:t>Facts</a:t>
            </a:r>
            <a:r>
              <a:rPr lang="en-US" sz="1600" dirty="0"/>
              <a:t>: </a:t>
            </a:r>
          </a:p>
          <a:p>
            <a:pPr lvl="2"/>
            <a:r>
              <a:rPr lang="en-US" sz="1600" dirty="0"/>
              <a:t>Employees’ contracts with employers required individual arbitration to resolve employment disputes, but they nonetheless sought to litigate Fair Labor Standards Act claims through class or collective actions in federal court</a:t>
            </a:r>
          </a:p>
          <a:p>
            <a:pPr lvl="2"/>
            <a:r>
              <a:rPr lang="en-US" sz="1600" dirty="0"/>
              <a:t>Employees argued that the agreements violated the National Labor Relations Act (NLRA) </a:t>
            </a:r>
          </a:p>
          <a:p>
            <a:pPr lvl="1"/>
            <a:r>
              <a:rPr lang="en-US" sz="1600" b="1" dirty="0"/>
              <a:t>Procedural Background</a:t>
            </a:r>
            <a:r>
              <a:rPr lang="en-US" sz="1600" dirty="0"/>
              <a:t>: </a:t>
            </a:r>
          </a:p>
          <a:p>
            <a:pPr lvl="2"/>
            <a:r>
              <a:rPr lang="en-US" sz="1600" dirty="0"/>
              <a:t>Western District of Wisconsin denied Epic’s motion to compel arbitration, and the Seventh Circuit affirmed </a:t>
            </a:r>
          </a:p>
          <a:p>
            <a:pPr lvl="1"/>
            <a:r>
              <a:rPr lang="en-US" sz="1600" b="1" dirty="0"/>
              <a:t>Holding</a:t>
            </a:r>
            <a:r>
              <a:rPr lang="en-US" sz="1600" dirty="0"/>
              <a:t>: </a:t>
            </a:r>
          </a:p>
          <a:p>
            <a:pPr lvl="2"/>
            <a:r>
              <a:rPr lang="en-US" sz="1600" dirty="0"/>
              <a:t>Congress has instructed in the FAA that arbitration agreements providing for individualized proceedings must be enforced</a:t>
            </a:r>
          </a:p>
          <a:p>
            <a:pPr lvl="2"/>
            <a:r>
              <a:rPr lang="en-US" sz="1600" dirty="0"/>
              <a:t>The FAA’s “savings clause” does not suggest otherwise </a:t>
            </a:r>
          </a:p>
          <a:p>
            <a:pPr lvl="2"/>
            <a:r>
              <a:rPr lang="en-US" sz="1600" dirty="0"/>
              <a:t>Nor does the NLRA prohibit enforcement of individual arbitration agreements (including those with class waivers) between employers and employees </a:t>
            </a:r>
          </a:p>
          <a:p>
            <a:endParaRPr lang="en-US" sz="1867" dirty="0"/>
          </a:p>
        </p:txBody>
      </p:sp>
      <p:sp>
        <p:nvSpPr>
          <p:cNvPr id="6" name="Slide Number Placeholder 5">
            <a:extLst>
              <a:ext uri="{FF2B5EF4-FFF2-40B4-BE49-F238E27FC236}">
                <a16:creationId xmlns:a16="http://schemas.microsoft.com/office/drawing/2014/main" id="{D259CF8B-7285-5561-61BD-305F3EC57D0B}"/>
              </a:ext>
            </a:extLst>
          </p:cNvPr>
          <p:cNvSpPr>
            <a:spLocks noGrp="1"/>
          </p:cNvSpPr>
          <p:nvPr>
            <p:ph type="sldNum" sz="quarter" idx="12"/>
          </p:nvPr>
        </p:nvSpPr>
        <p:spPr/>
        <p:txBody>
          <a:bodyPr/>
          <a:lstStyle/>
          <a:p>
            <a:pPr defTabSz="1219170" fontAlgn="base">
              <a:spcBef>
                <a:spcPct val="0"/>
              </a:spcBef>
              <a:spcAft>
                <a:spcPct val="0"/>
              </a:spcAft>
              <a:defRPr/>
            </a:pPr>
            <a:fld id="{1CD582F8-09C7-4834-9CB0-B472C8B98292}" type="slidenum">
              <a:rPr lang="en-US">
                <a:solidFill>
                  <a:prstClr val="white"/>
                </a:solidFill>
                <a:latin typeface="Arial" charset="0"/>
                <a:cs typeface="Arial" charset="0"/>
              </a:rPr>
              <a:pPr defTabSz="1219170" fontAlgn="base">
                <a:spcBef>
                  <a:spcPct val="0"/>
                </a:spcBef>
                <a:spcAft>
                  <a:spcPct val="0"/>
                </a:spcAft>
                <a:defRPr/>
              </a:pPr>
              <a:t>13</a:t>
            </a:fld>
            <a:endParaRPr lang="en-US" dirty="0">
              <a:solidFill>
                <a:prstClr val="white"/>
              </a:solidFill>
              <a:latin typeface="Arial" charset="0"/>
              <a:cs typeface="Arial" charset="0"/>
            </a:endParaRPr>
          </a:p>
        </p:txBody>
      </p:sp>
    </p:spTree>
    <p:extLst>
      <p:ext uri="{BB962C8B-B14F-4D97-AF65-F5344CB8AC3E}">
        <p14:creationId xmlns:p14="http://schemas.microsoft.com/office/powerpoint/2010/main" val="75810914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1B881D-F34C-445B-BABD-3DC60D67C5FE}"/>
              </a:ext>
            </a:extLst>
          </p:cNvPr>
          <p:cNvSpPr>
            <a:spLocks noGrp="1"/>
          </p:cNvSpPr>
          <p:nvPr>
            <p:ph type="title"/>
          </p:nvPr>
        </p:nvSpPr>
        <p:spPr/>
        <p:txBody>
          <a:bodyPr/>
          <a:lstStyle/>
          <a:p>
            <a:r>
              <a:rPr lang="en-US" dirty="0"/>
              <a:t>Rise of Mass Arbitration: Supreme Court Cases </a:t>
            </a:r>
          </a:p>
        </p:txBody>
      </p:sp>
      <p:sp>
        <p:nvSpPr>
          <p:cNvPr id="2" name="Content Placeholder 1">
            <a:extLst>
              <a:ext uri="{FF2B5EF4-FFF2-40B4-BE49-F238E27FC236}">
                <a16:creationId xmlns:a16="http://schemas.microsoft.com/office/drawing/2014/main" id="{BC9B016E-C9ED-437F-8D0E-84CC16246DA8}"/>
              </a:ext>
            </a:extLst>
          </p:cNvPr>
          <p:cNvSpPr>
            <a:spLocks noGrp="1"/>
          </p:cNvSpPr>
          <p:nvPr>
            <p:ph idx="1"/>
          </p:nvPr>
        </p:nvSpPr>
        <p:spPr>
          <a:xfrm>
            <a:off x="482601" y="1409699"/>
            <a:ext cx="11216217" cy="4366383"/>
          </a:xfrm>
        </p:spPr>
        <p:txBody>
          <a:bodyPr>
            <a:normAutofit lnSpcReduction="10000"/>
          </a:bodyPr>
          <a:lstStyle/>
          <a:p>
            <a:r>
              <a:rPr lang="en-US" sz="1867" i="1" dirty="0"/>
              <a:t>Henry Schein, Inc. v. Archer &amp; White Sales, Inc.</a:t>
            </a:r>
            <a:r>
              <a:rPr lang="en-US" sz="1867" dirty="0"/>
              <a:t>, 139 S. Ct. 524 (2019) </a:t>
            </a:r>
          </a:p>
          <a:p>
            <a:pPr lvl="1"/>
            <a:r>
              <a:rPr lang="en-US" sz="1600" b="1" dirty="0"/>
              <a:t>Facts</a:t>
            </a:r>
            <a:r>
              <a:rPr lang="en-US" sz="1600" dirty="0"/>
              <a:t>: </a:t>
            </a:r>
          </a:p>
          <a:p>
            <a:pPr lvl="2"/>
            <a:r>
              <a:rPr lang="en-US" sz="1600" dirty="0"/>
              <a:t>Archer &amp; White sued Henry Schein, alleging violations of federal and state antitrust laws. Arbitration agreement between the parties expressly incorporated AAA rules, which state that an arbitrator (not a court) decides the question of whether the arbitration agreement applies to a particular dispute </a:t>
            </a:r>
          </a:p>
          <a:p>
            <a:pPr lvl="1"/>
            <a:r>
              <a:rPr lang="en-US" sz="1600" b="1" dirty="0"/>
              <a:t>Procedural Background</a:t>
            </a:r>
            <a:r>
              <a:rPr lang="en-US" sz="1600" dirty="0"/>
              <a:t>: </a:t>
            </a:r>
          </a:p>
          <a:p>
            <a:pPr lvl="2"/>
            <a:r>
              <a:rPr lang="en-US" sz="1600" dirty="0"/>
              <a:t>Eastern District of Texas denied Henry Schein’s motion to compel arbitration, accepting Archer &amp; White’s argument that in cases where a party’s argument for arbitration is “wholly groundless,” the district court may resolve the threshold question of arbitrability </a:t>
            </a:r>
          </a:p>
          <a:p>
            <a:pPr lvl="2"/>
            <a:r>
              <a:rPr lang="en-US" sz="1600" dirty="0"/>
              <a:t>Fifth Circuit affirmed </a:t>
            </a:r>
          </a:p>
          <a:p>
            <a:pPr lvl="1"/>
            <a:r>
              <a:rPr lang="en-US" sz="1600" b="1" dirty="0"/>
              <a:t>Holding</a:t>
            </a:r>
            <a:r>
              <a:rPr lang="en-US" sz="1600" dirty="0"/>
              <a:t>: </a:t>
            </a:r>
          </a:p>
          <a:p>
            <a:pPr lvl="2"/>
            <a:r>
              <a:rPr lang="en-US" sz="1600" dirty="0"/>
              <a:t>Arbitration is a matter of contract, and courts must enforce arbitration contracts according to their terms</a:t>
            </a:r>
          </a:p>
          <a:p>
            <a:pPr lvl="2"/>
            <a:r>
              <a:rPr lang="en-US" sz="1600" dirty="0"/>
              <a:t>When the parties’ arbitration agreement delegates arbitrability questions to an arbitrator, “a court possesses no power to decide the arbitrability issue”</a:t>
            </a:r>
          </a:p>
          <a:p>
            <a:pPr lvl="2"/>
            <a:r>
              <a:rPr lang="en-US" sz="1600" dirty="0"/>
              <a:t>The “wholly groundless” exception is inconsistent with the FAA and Supreme Court precedent </a:t>
            </a:r>
          </a:p>
          <a:p>
            <a:endParaRPr lang="en-US" sz="1867" dirty="0"/>
          </a:p>
        </p:txBody>
      </p:sp>
      <p:sp>
        <p:nvSpPr>
          <p:cNvPr id="6" name="Slide Number Placeholder 5">
            <a:extLst>
              <a:ext uri="{FF2B5EF4-FFF2-40B4-BE49-F238E27FC236}">
                <a16:creationId xmlns:a16="http://schemas.microsoft.com/office/drawing/2014/main" id="{771A8CCE-C68E-D282-53D6-D479F3071D31}"/>
              </a:ext>
            </a:extLst>
          </p:cNvPr>
          <p:cNvSpPr>
            <a:spLocks noGrp="1"/>
          </p:cNvSpPr>
          <p:nvPr>
            <p:ph type="sldNum" sz="quarter" idx="12"/>
          </p:nvPr>
        </p:nvSpPr>
        <p:spPr/>
        <p:txBody>
          <a:bodyPr/>
          <a:lstStyle/>
          <a:p>
            <a:pPr defTabSz="1219170" fontAlgn="base">
              <a:spcBef>
                <a:spcPct val="0"/>
              </a:spcBef>
              <a:spcAft>
                <a:spcPct val="0"/>
              </a:spcAft>
              <a:defRPr/>
            </a:pPr>
            <a:fld id="{1CD582F8-09C7-4834-9CB0-B472C8B98292}" type="slidenum">
              <a:rPr lang="en-US">
                <a:solidFill>
                  <a:prstClr val="white"/>
                </a:solidFill>
                <a:latin typeface="Arial" charset="0"/>
                <a:cs typeface="Arial" charset="0"/>
              </a:rPr>
              <a:pPr defTabSz="1219170" fontAlgn="base">
                <a:spcBef>
                  <a:spcPct val="0"/>
                </a:spcBef>
                <a:spcAft>
                  <a:spcPct val="0"/>
                </a:spcAft>
                <a:defRPr/>
              </a:pPr>
              <a:t>14</a:t>
            </a:fld>
            <a:endParaRPr lang="en-US" dirty="0">
              <a:solidFill>
                <a:prstClr val="white"/>
              </a:solidFill>
              <a:latin typeface="Arial" charset="0"/>
              <a:cs typeface="Arial" charset="0"/>
            </a:endParaRPr>
          </a:p>
        </p:txBody>
      </p:sp>
    </p:spTree>
    <p:extLst>
      <p:ext uri="{BB962C8B-B14F-4D97-AF65-F5344CB8AC3E}">
        <p14:creationId xmlns:p14="http://schemas.microsoft.com/office/powerpoint/2010/main" val="386380470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BA0D00-D8B1-4D90-B8BA-1B8419B3FB3E}"/>
              </a:ext>
            </a:extLst>
          </p:cNvPr>
          <p:cNvSpPr>
            <a:spLocks noGrp="1"/>
          </p:cNvSpPr>
          <p:nvPr>
            <p:ph type="title"/>
          </p:nvPr>
        </p:nvSpPr>
        <p:spPr/>
        <p:txBody>
          <a:bodyPr/>
          <a:lstStyle/>
          <a:p>
            <a:r>
              <a:rPr lang="en-US" dirty="0"/>
              <a:t>Rise of Mass Arbitration: Supreme Court Cases</a:t>
            </a:r>
          </a:p>
        </p:txBody>
      </p:sp>
      <p:sp>
        <p:nvSpPr>
          <p:cNvPr id="2" name="Content Placeholder 1">
            <a:extLst>
              <a:ext uri="{FF2B5EF4-FFF2-40B4-BE49-F238E27FC236}">
                <a16:creationId xmlns:a16="http://schemas.microsoft.com/office/drawing/2014/main" id="{22A59B8D-0689-4431-9928-5B7ED5836457}"/>
              </a:ext>
            </a:extLst>
          </p:cNvPr>
          <p:cNvSpPr>
            <a:spLocks noGrp="1"/>
          </p:cNvSpPr>
          <p:nvPr>
            <p:ph idx="1"/>
          </p:nvPr>
        </p:nvSpPr>
        <p:spPr>
          <a:xfrm>
            <a:off x="482601" y="1425574"/>
            <a:ext cx="11216217" cy="4366383"/>
          </a:xfrm>
        </p:spPr>
        <p:txBody>
          <a:bodyPr/>
          <a:lstStyle/>
          <a:p>
            <a:r>
              <a:rPr lang="en-US" sz="1600" i="1" dirty="0"/>
              <a:t>Lamps Plus, Inc. v. Varela</a:t>
            </a:r>
            <a:r>
              <a:rPr lang="en-US" sz="1600" dirty="0"/>
              <a:t>, 139 S. Ct. 1407 (2019)</a:t>
            </a:r>
          </a:p>
          <a:p>
            <a:pPr lvl="1"/>
            <a:r>
              <a:rPr lang="en-US" sz="1467" b="1" dirty="0"/>
              <a:t>Facts</a:t>
            </a:r>
            <a:r>
              <a:rPr lang="en-US" sz="1467" dirty="0"/>
              <a:t>: </a:t>
            </a:r>
          </a:p>
          <a:p>
            <a:pPr lvl="2"/>
            <a:r>
              <a:rPr lang="en-US" sz="1467" dirty="0"/>
              <a:t>Employee filed class action against employer following data leak. Employment contracts included arbitration agreements</a:t>
            </a:r>
          </a:p>
          <a:p>
            <a:pPr lvl="1"/>
            <a:r>
              <a:rPr lang="en-US" sz="1467" b="1" dirty="0"/>
              <a:t>Procedural Background</a:t>
            </a:r>
            <a:r>
              <a:rPr lang="en-US" sz="1467" dirty="0"/>
              <a:t>: </a:t>
            </a:r>
          </a:p>
          <a:p>
            <a:pPr lvl="2"/>
            <a:r>
              <a:rPr lang="en-US" sz="1467" dirty="0"/>
              <a:t>District court denied Lamps Plus’s motion to compel arbitrations on an individual basis but compelled arbitration on a classwide basis</a:t>
            </a:r>
          </a:p>
          <a:p>
            <a:pPr lvl="2"/>
            <a:r>
              <a:rPr lang="en-US" sz="1467" dirty="0"/>
              <a:t>Ninth Circuit affirmed </a:t>
            </a:r>
          </a:p>
          <a:p>
            <a:pPr lvl="1"/>
            <a:r>
              <a:rPr lang="en-US" sz="1467" b="1" dirty="0"/>
              <a:t>Holding</a:t>
            </a:r>
            <a:r>
              <a:rPr lang="en-US" sz="1467" dirty="0"/>
              <a:t>: </a:t>
            </a:r>
          </a:p>
          <a:p>
            <a:pPr lvl="2"/>
            <a:r>
              <a:rPr lang="en-US" sz="1467" dirty="0"/>
              <a:t>The lower courts’ decisions contravened existing Supreme Court precedent, which prohibited forcing a party to submit to class arbitration unless there is a contractual basis for concluding that the party agreed to do so</a:t>
            </a:r>
          </a:p>
          <a:p>
            <a:pPr lvl="2"/>
            <a:r>
              <a:rPr lang="en-US" sz="1467" dirty="0"/>
              <a:t>An agreement that is ambiguous as to class arbitration cannot provide the necessary “contractual basis” for compelling class arbitration </a:t>
            </a:r>
          </a:p>
          <a:p>
            <a:pPr lvl="2"/>
            <a:r>
              <a:rPr lang="en-US" sz="1467" dirty="0"/>
              <a:t>Class arbitration is markedly different from the traditional individualized arbitration contemplated by the FAA, and it undermines the “most important benefits of that familiar form of arbitration.” The FAA therefore requires more than ambiguity to ensure that the parties actually agreed to arbitration on a classwide basis</a:t>
            </a:r>
          </a:p>
        </p:txBody>
      </p:sp>
      <p:sp>
        <p:nvSpPr>
          <p:cNvPr id="6" name="Slide Number Placeholder 5">
            <a:extLst>
              <a:ext uri="{FF2B5EF4-FFF2-40B4-BE49-F238E27FC236}">
                <a16:creationId xmlns:a16="http://schemas.microsoft.com/office/drawing/2014/main" id="{353D704A-F0CC-9943-5EE4-8B162E3D1B01}"/>
              </a:ext>
            </a:extLst>
          </p:cNvPr>
          <p:cNvSpPr>
            <a:spLocks noGrp="1"/>
          </p:cNvSpPr>
          <p:nvPr>
            <p:ph type="sldNum" sz="quarter" idx="12"/>
          </p:nvPr>
        </p:nvSpPr>
        <p:spPr/>
        <p:txBody>
          <a:bodyPr/>
          <a:lstStyle/>
          <a:p>
            <a:pPr defTabSz="1219170" fontAlgn="base">
              <a:spcBef>
                <a:spcPct val="0"/>
              </a:spcBef>
              <a:spcAft>
                <a:spcPct val="0"/>
              </a:spcAft>
              <a:defRPr/>
            </a:pPr>
            <a:fld id="{1CD582F8-09C7-4834-9CB0-B472C8B98292}" type="slidenum">
              <a:rPr lang="en-US">
                <a:solidFill>
                  <a:prstClr val="white"/>
                </a:solidFill>
                <a:latin typeface="Arial" charset="0"/>
                <a:cs typeface="Arial" charset="0"/>
              </a:rPr>
              <a:pPr defTabSz="1219170" fontAlgn="base">
                <a:spcBef>
                  <a:spcPct val="0"/>
                </a:spcBef>
                <a:spcAft>
                  <a:spcPct val="0"/>
                </a:spcAft>
                <a:defRPr/>
              </a:pPr>
              <a:t>15</a:t>
            </a:fld>
            <a:endParaRPr lang="en-US" dirty="0">
              <a:solidFill>
                <a:prstClr val="white"/>
              </a:solidFill>
              <a:latin typeface="Arial" charset="0"/>
              <a:cs typeface="Arial" charset="0"/>
            </a:endParaRPr>
          </a:p>
        </p:txBody>
      </p:sp>
    </p:spTree>
    <p:extLst>
      <p:ext uri="{BB962C8B-B14F-4D97-AF65-F5344CB8AC3E}">
        <p14:creationId xmlns:p14="http://schemas.microsoft.com/office/powerpoint/2010/main" val="4258115989"/>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2228CF9-F81F-4817-8CF7-F9C040F4AE7A}"/>
              </a:ext>
            </a:extLst>
          </p:cNvPr>
          <p:cNvSpPr>
            <a:spLocks noGrp="1"/>
          </p:cNvSpPr>
          <p:nvPr>
            <p:ph type="title"/>
          </p:nvPr>
        </p:nvSpPr>
        <p:spPr/>
        <p:txBody>
          <a:bodyPr/>
          <a:lstStyle/>
          <a:p>
            <a:r>
              <a:rPr lang="en-US" dirty="0"/>
              <a:t>Rise of Mass Arbitration: Supreme Court Cases </a:t>
            </a:r>
          </a:p>
        </p:txBody>
      </p:sp>
      <p:sp>
        <p:nvSpPr>
          <p:cNvPr id="2" name="Content Placeholder 1">
            <a:extLst>
              <a:ext uri="{FF2B5EF4-FFF2-40B4-BE49-F238E27FC236}">
                <a16:creationId xmlns:a16="http://schemas.microsoft.com/office/drawing/2014/main" id="{4BBA1759-4E70-467E-BCF4-89352679541D}"/>
              </a:ext>
            </a:extLst>
          </p:cNvPr>
          <p:cNvSpPr>
            <a:spLocks noGrp="1"/>
          </p:cNvSpPr>
          <p:nvPr>
            <p:ph idx="1"/>
          </p:nvPr>
        </p:nvSpPr>
        <p:spPr>
          <a:xfrm>
            <a:off x="482601" y="1425213"/>
            <a:ext cx="11216217" cy="4366383"/>
          </a:xfrm>
        </p:spPr>
        <p:txBody>
          <a:bodyPr>
            <a:normAutofit lnSpcReduction="10000"/>
          </a:bodyPr>
          <a:lstStyle/>
          <a:p>
            <a:r>
              <a:rPr lang="en-US" sz="1600" i="1" dirty="0"/>
              <a:t>Viking River Cruises</a:t>
            </a:r>
            <a:r>
              <a:rPr lang="en-US" sz="1600" dirty="0"/>
              <a:t>, 143 S. Ct. 60 (2022) </a:t>
            </a:r>
          </a:p>
          <a:p>
            <a:pPr lvl="1"/>
            <a:r>
              <a:rPr lang="en-US" sz="1467" b="1" dirty="0"/>
              <a:t>Facts</a:t>
            </a:r>
            <a:r>
              <a:rPr lang="en-US" sz="1467" dirty="0"/>
              <a:t>: </a:t>
            </a:r>
          </a:p>
          <a:p>
            <a:pPr lvl="2"/>
            <a:r>
              <a:rPr lang="en-US" sz="1467" dirty="0"/>
              <a:t>Plaintiff filed an action against her former employer under PAGA, alleging labor code violations. She sought to bring both individual claims (predicated on code violations she </a:t>
            </a:r>
            <a:r>
              <a:rPr lang="en-US" sz="1467"/>
              <a:t>sustained), </a:t>
            </a:r>
            <a:r>
              <a:rPr lang="en-US" sz="1467" dirty="0"/>
              <a:t>as well as representative claims (predicated on code violations sustained by other employees)</a:t>
            </a:r>
          </a:p>
          <a:p>
            <a:pPr lvl="2"/>
            <a:r>
              <a:rPr lang="en-US" sz="1467" dirty="0"/>
              <a:t>Her employment contract contained a mandatory arbitration agreement with a class action waiver</a:t>
            </a:r>
          </a:p>
          <a:p>
            <a:pPr lvl="1"/>
            <a:r>
              <a:rPr lang="en-US" sz="1467" b="1" dirty="0"/>
              <a:t>Procedural Background</a:t>
            </a:r>
            <a:r>
              <a:rPr lang="en-US" sz="1467" dirty="0"/>
              <a:t>: </a:t>
            </a:r>
          </a:p>
          <a:p>
            <a:pPr lvl="2"/>
            <a:r>
              <a:rPr lang="en-US" sz="1467" dirty="0"/>
              <a:t>Viking moved to compel arbitration of Plaintiff’s individual claim and to dismiss her putative classwide claims</a:t>
            </a:r>
          </a:p>
          <a:p>
            <a:pPr lvl="2"/>
            <a:r>
              <a:rPr lang="en-US" sz="1467" dirty="0"/>
              <a:t>Applying the rule set forth by the California Supreme Court in </a:t>
            </a:r>
            <a:r>
              <a:rPr lang="en-US" sz="1467" i="1" dirty="0"/>
              <a:t>Iskanian v. CLS Transportation Los Angeles, LLC</a:t>
            </a:r>
            <a:r>
              <a:rPr lang="en-US" sz="1467" dirty="0"/>
              <a:t>, the California courts denied the motion, holding that categorical waivers of PAGA standing are contrary to </a:t>
            </a:r>
            <a:r>
              <a:rPr lang="en-US" sz="1467"/>
              <a:t>California policy, </a:t>
            </a:r>
            <a:r>
              <a:rPr lang="en-US" sz="1467" dirty="0"/>
              <a:t>and that PAGA claims cannot be split into arbitrable individual claims and nonarbitrable representative claims</a:t>
            </a:r>
          </a:p>
          <a:p>
            <a:pPr lvl="1"/>
            <a:r>
              <a:rPr lang="en-US" sz="1467" b="1" dirty="0"/>
              <a:t>Holding</a:t>
            </a:r>
            <a:r>
              <a:rPr lang="en-US" sz="1467" dirty="0"/>
              <a:t>: </a:t>
            </a:r>
          </a:p>
          <a:p>
            <a:pPr lvl="2"/>
            <a:r>
              <a:rPr lang="en-US" sz="1467" dirty="0"/>
              <a:t>The FAA preempts the rule of </a:t>
            </a:r>
            <a:r>
              <a:rPr lang="en-US" sz="1467" i="1" dirty="0"/>
              <a:t>Iskanian</a:t>
            </a:r>
            <a:r>
              <a:rPr lang="en-US" sz="1467" dirty="0"/>
              <a:t> insofar as it precludes division of PAGA actions into individual and nonindividual claims through an agreement to arbitrate</a:t>
            </a:r>
          </a:p>
          <a:p>
            <a:pPr lvl="2"/>
            <a:r>
              <a:rPr lang="en-US" sz="1467" dirty="0"/>
              <a:t>State law cannot condition the enforceability of an arbitration agreement on the availability of a procedural mechanism that would permit a party to expand the scope of the arbitration by introducing claims that the parties did not jointly agree to arbitrate</a:t>
            </a:r>
          </a:p>
        </p:txBody>
      </p:sp>
      <p:sp>
        <p:nvSpPr>
          <p:cNvPr id="6" name="Slide Number Placeholder 5">
            <a:extLst>
              <a:ext uri="{FF2B5EF4-FFF2-40B4-BE49-F238E27FC236}">
                <a16:creationId xmlns:a16="http://schemas.microsoft.com/office/drawing/2014/main" id="{8EFB133C-CC55-4A41-BF07-EF51E95DB5DC}"/>
              </a:ext>
            </a:extLst>
          </p:cNvPr>
          <p:cNvSpPr>
            <a:spLocks noGrp="1"/>
          </p:cNvSpPr>
          <p:nvPr>
            <p:ph type="sldNum" sz="quarter" idx="12"/>
          </p:nvPr>
        </p:nvSpPr>
        <p:spPr/>
        <p:txBody>
          <a:bodyPr/>
          <a:lstStyle/>
          <a:p>
            <a:pPr defTabSz="1219170" fontAlgn="base">
              <a:spcBef>
                <a:spcPct val="0"/>
              </a:spcBef>
              <a:spcAft>
                <a:spcPct val="0"/>
              </a:spcAft>
              <a:defRPr/>
            </a:pPr>
            <a:fld id="{1CD582F8-09C7-4834-9CB0-B472C8B98292}" type="slidenum">
              <a:rPr lang="en-US">
                <a:solidFill>
                  <a:prstClr val="white"/>
                </a:solidFill>
                <a:latin typeface="Arial" charset="0"/>
                <a:cs typeface="Arial" charset="0"/>
              </a:rPr>
              <a:pPr defTabSz="1219170" fontAlgn="base">
                <a:spcBef>
                  <a:spcPct val="0"/>
                </a:spcBef>
                <a:spcAft>
                  <a:spcPct val="0"/>
                </a:spcAft>
                <a:defRPr/>
              </a:pPr>
              <a:t>16</a:t>
            </a:fld>
            <a:endParaRPr lang="en-US" dirty="0">
              <a:solidFill>
                <a:prstClr val="white"/>
              </a:solidFill>
              <a:latin typeface="Arial" charset="0"/>
              <a:cs typeface="Arial" charset="0"/>
            </a:endParaRPr>
          </a:p>
        </p:txBody>
      </p:sp>
    </p:spTree>
    <p:extLst>
      <p:ext uri="{BB962C8B-B14F-4D97-AF65-F5344CB8AC3E}">
        <p14:creationId xmlns:p14="http://schemas.microsoft.com/office/powerpoint/2010/main" val="1535527663"/>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8A60D-7DFC-2965-40BC-E09373D914C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4202164-1191-C311-3DBF-CFF766AFE5D5}"/>
              </a:ext>
            </a:extLst>
          </p:cNvPr>
          <p:cNvSpPr>
            <a:spLocks noGrp="1"/>
          </p:cNvSpPr>
          <p:nvPr>
            <p:ph type="title"/>
          </p:nvPr>
        </p:nvSpPr>
        <p:spPr>
          <a:xfrm>
            <a:off x="487680" y="1386541"/>
            <a:ext cx="9052561" cy="2180775"/>
          </a:xfrm>
        </p:spPr>
        <p:txBody>
          <a:bodyPr/>
          <a:lstStyle/>
          <a:p>
            <a:r>
              <a:rPr lang="en-US"/>
              <a:t>Should We Have an Arbitration Program?</a:t>
            </a:r>
            <a:br>
              <a:rPr lang="en-US" dirty="0"/>
            </a:br>
            <a:endParaRPr lang="en-US" dirty="0"/>
          </a:p>
        </p:txBody>
      </p:sp>
    </p:spTree>
    <p:extLst>
      <p:ext uri="{BB962C8B-B14F-4D97-AF65-F5344CB8AC3E}">
        <p14:creationId xmlns:p14="http://schemas.microsoft.com/office/powerpoint/2010/main" val="25643289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E0556A-5BA3-7120-D573-69F0B24B0A9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4461BA3-C6A1-9E8B-FF2F-493E39E2E380}"/>
              </a:ext>
            </a:extLst>
          </p:cNvPr>
          <p:cNvSpPr>
            <a:spLocks noGrp="1"/>
          </p:cNvSpPr>
          <p:nvPr>
            <p:ph type="title"/>
          </p:nvPr>
        </p:nvSpPr>
        <p:spPr/>
        <p:txBody>
          <a:bodyPr/>
          <a:lstStyle/>
          <a:p>
            <a:r>
              <a:rPr lang="en-US"/>
              <a:t>Class &amp; Collective Action Waivers</a:t>
            </a:r>
            <a:endParaRPr lang="en-US" dirty="0"/>
          </a:p>
        </p:txBody>
      </p:sp>
      <p:sp>
        <p:nvSpPr>
          <p:cNvPr id="2" name="Content Placeholder 1">
            <a:extLst>
              <a:ext uri="{FF2B5EF4-FFF2-40B4-BE49-F238E27FC236}">
                <a16:creationId xmlns:a16="http://schemas.microsoft.com/office/drawing/2014/main" id="{203A81D8-4F39-223B-4A21-257E3868893D}"/>
              </a:ext>
            </a:extLst>
          </p:cNvPr>
          <p:cNvSpPr>
            <a:spLocks noGrp="1"/>
          </p:cNvSpPr>
          <p:nvPr>
            <p:ph idx="1"/>
          </p:nvPr>
        </p:nvSpPr>
        <p:spPr>
          <a:xfrm>
            <a:off x="482601" y="1425574"/>
            <a:ext cx="11216217" cy="4366383"/>
          </a:xfrm>
        </p:spPr>
        <p:txBody>
          <a:bodyPr>
            <a:normAutofit fontScale="25000" lnSpcReduction="20000"/>
          </a:bodyPr>
          <a:lstStyle/>
          <a:p>
            <a:r>
              <a:rPr lang="en-US" sz="7200">
                <a:latin typeface="+mj-lt"/>
              </a:rPr>
              <a:t>Viewed as a real benefit by some employers </a:t>
            </a:r>
            <a:r>
              <a:rPr lang="en-US" sz="7200" b="1">
                <a:latin typeface="+mj-lt"/>
              </a:rPr>
              <a:t>BUT</a:t>
            </a:r>
            <a:r>
              <a:rPr lang="en-US" sz="7200">
                <a:latin typeface="+mj-lt"/>
              </a:rPr>
              <a:t> if a case is susceptible to class or collective treatment:</a:t>
            </a:r>
          </a:p>
          <a:p>
            <a:pPr marL="0" indent="0">
              <a:buNone/>
            </a:pPr>
            <a:r>
              <a:rPr lang="en-US" sz="7200">
                <a:latin typeface="+mj-lt"/>
              </a:rPr>
              <a:t>	-- It will likely also be a candidate for a mass arbitratrion  </a:t>
            </a:r>
          </a:p>
          <a:p>
            <a:pPr marL="0" indent="0">
              <a:buNone/>
            </a:pPr>
            <a:r>
              <a:rPr lang="en-US" sz="7200">
                <a:latin typeface="+mj-lt"/>
              </a:rPr>
              <a:t>	</a:t>
            </a:r>
            <a:r>
              <a:rPr lang="en-US" sz="7200" dirty="0">
                <a:latin typeface="+mj-lt"/>
              </a:rPr>
              <a:t>-- It is possible to defeat class or collective action certification, and if do, the matter generally goes 	    away – you lose this possibility in mass arbitration </a:t>
            </a:r>
          </a:p>
          <a:p>
            <a:pPr marL="0" indent="0">
              <a:buNone/>
            </a:pPr>
            <a:r>
              <a:rPr lang="en-US" sz="7200" dirty="0">
                <a:latin typeface="+mj-lt"/>
              </a:rPr>
              <a:t>	-- It is possible to defeat or narrow the named-plaintiffs’ claims through a dispositive motion– but 	    (a) arbitrators are notoriously unwilling to grant or even allow motions for summary disposition	    (b) even a grant of summary judgment from one arbitrator will not have preclusive effect on 		         subsequent arbitrators – the decision should also be confidential and not subject to use in a    	         companion case </a:t>
            </a:r>
          </a:p>
          <a:p>
            <a:pPr marL="0" indent="0">
              <a:buNone/>
            </a:pPr>
            <a:r>
              <a:rPr lang="en-US" sz="7200" dirty="0">
                <a:latin typeface="+mj-lt"/>
              </a:rPr>
              <a:t>                  -- Global resolution difficult to achieve in mass arbitration context as:</a:t>
            </a:r>
          </a:p>
          <a:p>
            <a:pPr marL="0" indent="0">
              <a:buNone/>
            </a:pPr>
            <a:r>
              <a:rPr lang="en-US" sz="7200" dirty="0">
                <a:latin typeface="+mj-lt"/>
              </a:rPr>
              <a:t>	    (a) often need each individual claimant to sign a settlement agreement</a:t>
            </a:r>
          </a:p>
          <a:p>
            <a:pPr marL="0" indent="0">
              <a:buNone/>
            </a:pPr>
            <a:r>
              <a:rPr lang="en-US" sz="7200" dirty="0">
                <a:latin typeface="+mj-lt"/>
              </a:rPr>
              <a:t>                     (b) there is no way to eliminate claims of absent employees who have not yet initiated 	     	    arbitration—unlike with class action procedures.  </a:t>
            </a:r>
          </a:p>
          <a:p>
            <a:pPr lvl="1"/>
            <a:r>
              <a:rPr lang="en-US" sz="7200" b="1" dirty="0">
                <a:latin typeface="+mj-lt"/>
              </a:rPr>
              <a:t>Note</a:t>
            </a:r>
            <a:r>
              <a:rPr lang="en-US" sz="7200" dirty="0">
                <a:latin typeface="+mj-lt"/>
              </a:rPr>
              <a:t>: can you address class/collective concerns with a stand-alone waiver not tied to arbitration?</a:t>
            </a:r>
          </a:p>
          <a:p>
            <a:endParaRPr lang="en-US" sz="1875" dirty="0">
              <a:latin typeface="+mj-lt"/>
            </a:endParaRPr>
          </a:p>
          <a:p>
            <a:pPr marL="306908" lvl="1" indent="0">
              <a:buNone/>
            </a:pPr>
            <a:r>
              <a:rPr lang="en-US" sz="1608" dirty="0">
                <a:latin typeface="+mj-lt"/>
              </a:rPr>
              <a:t>   </a:t>
            </a:r>
          </a:p>
        </p:txBody>
      </p:sp>
      <p:sp>
        <p:nvSpPr>
          <p:cNvPr id="6" name="Slide Number Placeholder 5">
            <a:extLst>
              <a:ext uri="{FF2B5EF4-FFF2-40B4-BE49-F238E27FC236}">
                <a16:creationId xmlns:a16="http://schemas.microsoft.com/office/drawing/2014/main" id="{D0F3250E-D06D-044A-978E-CBC89110F0C4}"/>
              </a:ext>
            </a:extLst>
          </p:cNvPr>
          <p:cNvSpPr>
            <a:spLocks noGrp="1"/>
          </p:cNvSpPr>
          <p:nvPr>
            <p:ph type="sldNum" sz="quarter" idx="12"/>
          </p:nvPr>
        </p:nvSpPr>
        <p:spPr/>
        <p:txBody>
          <a:bodyPr/>
          <a:lstStyle/>
          <a:p>
            <a:pPr defTabSz="1219170" fontAlgn="base">
              <a:spcBef>
                <a:spcPct val="0"/>
              </a:spcBef>
              <a:spcAft>
                <a:spcPct val="0"/>
              </a:spcAft>
              <a:defRPr/>
            </a:pPr>
            <a:fld id="{1CD582F8-09C7-4834-9CB0-B472C8B98292}" type="slidenum">
              <a:rPr lang="en-US">
                <a:solidFill>
                  <a:prstClr val="white"/>
                </a:solidFill>
                <a:latin typeface="Arial" charset="0"/>
                <a:cs typeface="Arial" charset="0"/>
              </a:rPr>
              <a:pPr defTabSz="1219170" fontAlgn="base">
                <a:spcBef>
                  <a:spcPct val="0"/>
                </a:spcBef>
                <a:spcAft>
                  <a:spcPct val="0"/>
                </a:spcAft>
                <a:defRPr/>
              </a:pPr>
              <a:t>18</a:t>
            </a:fld>
            <a:endParaRPr lang="en-US" dirty="0">
              <a:solidFill>
                <a:prstClr val="white"/>
              </a:solidFill>
              <a:latin typeface="Arial" charset="0"/>
              <a:cs typeface="Arial" charset="0"/>
            </a:endParaRPr>
          </a:p>
        </p:txBody>
      </p:sp>
    </p:spTree>
    <p:extLst>
      <p:ext uri="{BB962C8B-B14F-4D97-AF65-F5344CB8AC3E}">
        <p14:creationId xmlns:p14="http://schemas.microsoft.com/office/powerpoint/2010/main" val="3526751155"/>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8607F-DA4F-CD42-47F4-7A790E9AB9DD}"/>
              </a:ext>
            </a:extLst>
          </p:cNvPr>
          <p:cNvSpPr>
            <a:spLocks noGrp="1"/>
          </p:cNvSpPr>
          <p:nvPr>
            <p:ph type="title"/>
          </p:nvPr>
        </p:nvSpPr>
        <p:spPr/>
        <p:txBody>
          <a:bodyPr/>
          <a:lstStyle/>
          <a:p>
            <a:r>
              <a:rPr lang="en-US" dirty="0"/>
              <a:t>Juries</a:t>
            </a:r>
          </a:p>
        </p:txBody>
      </p:sp>
      <p:sp>
        <p:nvSpPr>
          <p:cNvPr id="3" name="Content Placeholder 2">
            <a:extLst>
              <a:ext uri="{FF2B5EF4-FFF2-40B4-BE49-F238E27FC236}">
                <a16:creationId xmlns:a16="http://schemas.microsoft.com/office/drawing/2014/main" id="{2A867074-6ED8-4EA7-ED20-26428F29568A}"/>
              </a:ext>
            </a:extLst>
          </p:cNvPr>
          <p:cNvSpPr>
            <a:spLocks noGrp="1"/>
          </p:cNvSpPr>
          <p:nvPr>
            <p:ph idx="1"/>
          </p:nvPr>
        </p:nvSpPr>
        <p:spPr/>
        <p:txBody>
          <a:bodyPr/>
          <a:lstStyle/>
          <a:p>
            <a:r>
              <a:rPr lang="en-US" dirty="0"/>
              <a:t>Some employers view arbitration as preferrable because it avoids the risk of large jury verdicts </a:t>
            </a:r>
            <a:r>
              <a:rPr lang="en-US" b="1" dirty="0"/>
              <a:t>BUT</a:t>
            </a:r>
          </a:p>
          <a:p>
            <a:pPr lvl="2"/>
            <a:r>
              <a:rPr lang="en-US" dirty="0"/>
              <a:t>Arbitrators are not immune to issuing large awards</a:t>
            </a:r>
          </a:p>
          <a:p>
            <a:pPr lvl="2"/>
            <a:r>
              <a:rPr lang="en-US" dirty="0"/>
              <a:t>Unlike with a jury verdict, there is no meaningful way to appeal an arbitrator’s award</a:t>
            </a:r>
          </a:p>
          <a:p>
            <a:pPr marL="613818" lvl="2" indent="0">
              <a:buNone/>
            </a:pPr>
            <a:endParaRPr lang="en-US" dirty="0"/>
          </a:p>
          <a:p>
            <a:pPr marL="613818" lvl="2" indent="0">
              <a:buNone/>
            </a:pPr>
            <a:r>
              <a:rPr lang="en-US" b="1" dirty="0"/>
              <a:t>Note: </a:t>
            </a:r>
            <a:r>
              <a:rPr lang="en-US" dirty="0"/>
              <a:t>can you address jury concerns through a standalone conspicuous jury waiver?</a:t>
            </a:r>
            <a:endParaRPr lang="en-US" b="1" dirty="0"/>
          </a:p>
        </p:txBody>
      </p:sp>
      <p:sp>
        <p:nvSpPr>
          <p:cNvPr id="4" name="Slide Number Placeholder 3">
            <a:extLst>
              <a:ext uri="{FF2B5EF4-FFF2-40B4-BE49-F238E27FC236}">
                <a16:creationId xmlns:a16="http://schemas.microsoft.com/office/drawing/2014/main" id="{F25AD559-9B95-D908-9471-5B0E4D69BA3C}"/>
              </a:ext>
            </a:extLst>
          </p:cNvPr>
          <p:cNvSpPr>
            <a:spLocks noGrp="1"/>
          </p:cNvSpPr>
          <p:nvPr>
            <p:ph type="sldNum" sz="quarter" idx="12"/>
          </p:nvPr>
        </p:nvSpPr>
        <p:spPr/>
        <p:txBody>
          <a:bodyPr/>
          <a:lstStyle/>
          <a:p>
            <a:pPr>
              <a:defRPr/>
            </a:pPr>
            <a:fld id="{1CD582F8-09C7-4834-9CB0-B472C8B98292}" type="slidenum">
              <a:rPr lang="en-US" smtClean="0"/>
              <a:pPr>
                <a:defRPr/>
              </a:pPr>
              <a:t>19</a:t>
            </a:fld>
            <a:endParaRPr lang="en-US" dirty="0"/>
          </a:p>
        </p:txBody>
      </p:sp>
    </p:spTree>
    <p:extLst>
      <p:ext uri="{BB962C8B-B14F-4D97-AF65-F5344CB8AC3E}">
        <p14:creationId xmlns:p14="http://schemas.microsoft.com/office/powerpoint/2010/main" val="399749964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A person in a suit and tie&#10;&#10;AI-generated content may be incorrect.">
            <a:extLst>
              <a:ext uri="{FF2B5EF4-FFF2-40B4-BE49-F238E27FC236}">
                <a16:creationId xmlns:a16="http://schemas.microsoft.com/office/drawing/2014/main" id="{94B06A30-7A85-2A8D-2E7B-1D32246B166A}"/>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a:fillRect/>
          </a:stretch>
        </p:blipFill>
        <p:spPr/>
      </p:pic>
      <p:sp>
        <p:nvSpPr>
          <p:cNvPr id="9" name="Text Placeholder 8"/>
          <p:cNvSpPr>
            <a:spLocks noGrp="1"/>
          </p:cNvSpPr>
          <p:nvPr>
            <p:ph type="body" sz="quarter" idx="14"/>
          </p:nvPr>
        </p:nvSpPr>
        <p:spPr/>
        <p:txBody>
          <a:bodyPr/>
          <a:lstStyle/>
          <a:p>
            <a:r>
              <a:rPr lang="en-US"/>
              <a:t>Thomas Cullen </a:t>
            </a:r>
            <a:r>
              <a:rPr lang="en-US" dirty="0"/>
              <a:t>Wallace</a:t>
            </a:r>
          </a:p>
        </p:txBody>
      </p:sp>
    </p:spTree>
    <p:extLst>
      <p:ext uri="{BB962C8B-B14F-4D97-AF65-F5344CB8AC3E}">
        <p14:creationId xmlns:p14="http://schemas.microsoft.com/office/powerpoint/2010/main" val="12779165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76667-D64E-EBA7-A062-87CAAB222730}"/>
              </a:ext>
            </a:extLst>
          </p:cNvPr>
          <p:cNvSpPr>
            <a:spLocks noGrp="1"/>
          </p:cNvSpPr>
          <p:nvPr>
            <p:ph type="title"/>
          </p:nvPr>
        </p:nvSpPr>
        <p:spPr/>
        <p:txBody>
          <a:bodyPr/>
          <a:lstStyle/>
          <a:p>
            <a:r>
              <a:rPr lang="en-US" dirty="0"/>
              <a:t>Confidentiality </a:t>
            </a:r>
          </a:p>
        </p:txBody>
      </p:sp>
      <p:sp>
        <p:nvSpPr>
          <p:cNvPr id="3" name="Content Placeholder 2">
            <a:extLst>
              <a:ext uri="{FF2B5EF4-FFF2-40B4-BE49-F238E27FC236}">
                <a16:creationId xmlns:a16="http://schemas.microsoft.com/office/drawing/2014/main" id="{CF8DCDE6-F417-7262-AEE3-2A6DDD9CA59A}"/>
              </a:ext>
            </a:extLst>
          </p:cNvPr>
          <p:cNvSpPr>
            <a:spLocks noGrp="1"/>
          </p:cNvSpPr>
          <p:nvPr>
            <p:ph idx="1"/>
          </p:nvPr>
        </p:nvSpPr>
        <p:spPr/>
        <p:txBody>
          <a:bodyPr>
            <a:normAutofit lnSpcReduction="10000"/>
          </a:bodyPr>
          <a:lstStyle/>
          <a:p>
            <a:r>
              <a:rPr lang="en-US" sz="1800" dirty="0"/>
              <a:t>Employers view confidentiality of arbitration as a benefit because, among other things, it avoids negative publicity </a:t>
            </a:r>
            <a:r>
              <a:rPr lang="en-US" sz="1800" b="1" dirty="0"/>
              <a:t>BUT</a:t>
            </a:r>
          </a:p>
          <a:p>
            <a:pPr lvl="1"/>
            <a:r>
              <a:rPr lang="en-US" sz="1800" dirty="0"/>
              <a:t>In mass arbitration, claimants’ counsel are going to argue that they </a:t>
            </a:r>
            <a:r>
              <a:rPr lang="en-US" sz="1800"/>
              <a:t>are ethically </a:t>
            </a:r>
            <a:r>
              <a:rPr lang="en-US" sz="1800" dirty="0"/>
              <a:t>required to share information concerning the arbitration proceedings with their clients and there is no meaningful way to muzzle hundreds or thousands of employees – so there will be leaks, especially if the arbitrations involve a matter of public interest</a:t>
            </a:r>
          </a:p>
          <a:p>
            <a:pPr lvl="1"/>
            <a:r>
              <a:rPr lang="en-US" sz="1800" dirty="0"/>
              <a:t>Arbitration rules may not actually provide with confidentiality protection you expect – See </a:t>
            </a:r>
            <a:r>
              <a:rPr lang="en-US" sz="1800"/>
              <a:t>JAMS and AAA Rules </a:t>
            </a:r>
            <a:r>
              <a:rPr lang="en-US" sz="1800" dirty="0"/>
              <a:t>for example:</a:t>
            </a:r>
          </a:p>
          <a:p>
            <a:pPr marL="613818" lvl="2" indent="0">
              <a:buNone/>
            </a:pPr>
            <a:r>
              <a:rPr lang="en-US" sz="1800" dirty="0"/>
              <a:t>	JAMS Rule 26(a) “JAMS and the Arbitrator shall maintain the confidential nature of the Arbitration proceeding and the Award, including the Hearing, except as necessary in connection with a judicial challenge to or enforcement of an Award, or unless otherwise required by law or judicial </a:t>
            </a:r>
            <a:r>
              <a:rPr lang="en-US" sz="1800"/>
              <a:t>decision.”</a:t>
            </a:r>
          </a:p>
          <a:p>
            <a:pPr marL="613818" lvl="2" indent="0">
              <a:buNone/>
            </a:pPr>
            <a:r>
              <a:rPr lang="en-US" sz="1800"/>
              <a:t>	Unless otherwise required by applicable law, court order, or the parties’ agreement, the AAA and the arbitrator shall keep confidential all matters relating to the arbitration or the award.</a:t>
            </a:r>
          </a:p>
          <a:p>
            <a:pPr marL="613818" lvl="2" indent="0">
              <a:buNone/>
            </a:pPr>
            <a:r>
              <a:rPr lang="en-US" sz="1800"/>
              <a:t>	</a:t>
            </a:r>
            <a:r>
              <a:rPr lang="en-US" sz="1800" b="1"/>
              <a:t>Note</a:t>
            </a:r>
            <a:r>
              <a:rPr lang="en-US" sz="1800" b="1" dirty="0"/>
              <a:t>: </a:t>
            </a:r>
            <a:r>
              <a:rPr lang="en-US" sz="1800" dirty="0"/>
              <a:t>Do not forget about The Ending Forced Arbitration of Sexual Assault and Sexual Harassment Act</a:t>
            </a:r>
          </a:p>
          <a:p>
            <a:pPr lvl="1"/>
            <a:endParaRPr lang="en-US" dirty="0"/>
          </a:p>
          <a:p>
            <a:pPr marL="306908" lvl="1" indent="0">
              <a:buNone/>
            </a:pPr>
            <a:endParaRPr lang="en-US" dirty="0"/>
          </a:p>
        </p:txBody>
      </p:sp>
      <p:sp>
        <p:nvSpPr>
          <p:cNvPr id="4" name="Slide Number Placeholder 3">
            <a:extLst>
              <a:ext uri="{FF2B5EF4-FFF2-40B4-BE49-F238E27FC236}">
                <a16:creationId xmlns:a16="http://schemas.microsoft.com/office/drawing/2014/main" id="{27B9F895-2294-891D-2A00-FDEE3DBCAEE0}"/>
              </a:ext>
            </a:extLst>
          </p:cNvPr>
          <p:cNvSpPr>
            <a:spLocks noGrp="1"/>
          </p:cNvSpPr>
          <p:nvPr>
            <p:ph type="sldNum" sz="quarter" idx="12"/>
          </p:nvPr>
        </p:nvSpPr>
        <p:spPr/>
        <p:txBody>
          <a:bodyPr/>
          <a:lstStyle/>
          <a:p>
            <a:pPr>
              <a:defRPr/>
            </a:pPr>
            <a:fld id="{1CD582F8-09C7-4834-9CB0-B472C8B98292}" type="slidenum">
              <a:rPr lang="en-US" smtClean="0"/>
              <a:pPr>
                <a:defRPr/>
              </a:pPr>
              <a:t>20</a:t>
            </a:fld>
            <a:endParaRPr lang="en-US" dirty="0"/>
          </a:p>
        </p:txBody>
      </p:sp>
    </p:spTree>
    <p:extLst>
      <p:ext uri="{BB962C8B-B14F-4D97-AF65-F5344CB8AC3E}">
        <p14:creationId xmlns:p14="http://schemas.microsoft.com/office/powerpoint/2010/main" val="2464016819"/>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2602B-43C6-0CA4-A585-70BCBCFA07A1}"/>
              </a:ext>
            </a:extLst>
          </p:cNvPr>
          <p:cNvSpPr>
            <a:spLocks noGrp="1"/>
          </p:cNvSpPr>
          <p:nvPr>
            <p:ph type="title"/>
          </p:nvPr>
        </p:nvSpPr>
        <p:spPr/>
        <p:txBody>
          <a:bodyPr/>
          <a:lstStyle/>
          <a:p>
            <a:r>
              <a:rPr lang="en-US" dirty="0"/>
              <a:t>Costs</a:t>
            </a:r>
          </a:p>
        </p:txBody>
      </p:sp>
      <p:sp>
        <p:nvSpPr>
          <p:cNvPr id="3" name="Content Placeholder 2">
            <a:extLst>
              <a:ext uri="{FF2B5EF4-FFF2-40B4-BE49-F238E27FC236}">
                <a16:creationId xmlns:a16="http://schemas.microsoft.com/office/drawing/2014/main" id="{5825350F-CD8E-EC69-1421-AF9F0CFE514D}"/>
              </a:ext>
            </a:extLst>
          </p:cNvPr>
          <p:cNvSpPr>
            <a:spLocks noGrp="1"/>
          </p:cNvSpPr>
          <p:nvPr>
            <p:ph idx="1"/>
          </p:nvPr>
        </p:nvSpPr>
        <p:spPr/>
        <p:txBody>
          <a:bodyPr>
            <a:normAutofit fontScale="85000" lnSpcReduction="20000"/>
          </a:bodyPr>
          <a:lstStyle/>
          <a:p>
            <a:pPr marL="0" indent="0">
              <a:buNone/>
            </a:pPr>
            <a:r>
              <a:rPr lang="en-US" dirty="0"/>
              <a:t>As addressed above, mass arbitration costs can be exorbitant and the strain on resources can be overwhelming.</a:t>
            </a:r>
          </a:p>
          <a:p>
            <a:pPr marL="0" indent="0">
              <a:buNone/>
            </a:pPr>
            <a:endParaRPr lang="en-US" dirty="0"/>
          </a:p>
          <a:p>
            <a:pPr marL="0" indent="0">
              <a:buNone/>
            </a:pPr>
            <a:r>
              <a:rPr lang="en-US" dirty="0"/>
              <a:t>Just one final note on this: if you have an arbitration agreement that provides for the splitting of arbitration costs, ensure this is permissible under applicable state law and precedent AND that the arbitration provider you have chosen allows it:  JAMS Minimum Standards for Employment Cases</a:t>
            </a:r>
          </a:p>
          <a:p>
            <a:pPr marL="0" indent="0">
              <a:buNone/>
            </a:pPr>
            <a:endParaRPr lang="en-US" dirty="0"/>
          </a:p>
          <a:p>
            <a:pPr algn="l">
              <a:buNone/>
            </a:pPr>
            <a:r>
              <a:rPr lang="en-US" dirty="0"/>
              <a:t> </a:t>
            </a:r>
            <a:r>
              <a:rPr lang="en-US" b="1" i="0" dirty="0">
                <a:solidFill>
                  <a:srgbClr val="1C1C1C"/>
                </a:solidFill>
                <a:effectLst/>
                <a:latin typeface="proxima-nova"/>
              </a:rPr>
              <a:t>Standard No. 6: Costs and Location Must Not Preclude Access to Arbitration</a:t>
            </a:r>
          </a:p>
          <a:p>
            <a:pPr algn="l"/>
            <a:r>
              <a:rPr lang="en-US" b="0" i="0" dirty="0">
                <a:solidFill>
                  <a:srgbClr val="1C1C1C"/>
                </a:solidFill>
                <a:effectLst/>
                <a:latin typeface="proxima-nova"/>
              </a:rPr>
              <a:t>An employee's access to arbitration must not be precluded by the employee's inability to pay any costs or by the location of the arbitration. </a:t>
            </a:r>
            <a:r>
              <a:rPr lang="en-US" b="0" i="0" u="sng" dirty="0">
                <a:solidFill>
                  <a:srgbClr val="1C1C1C"/>
                </a:solidFill>
                <a:effectLst/>
                <a:latin typeface="proxima-nova"/>
              </a:rPr>
              <a:t>The only fee that an employee may be required to pay is JAMS' initial Case Management Fee. All other costs must be borne by the company</a:t>
            </a:r>
            <a:r>
              <a:rPr lang="en-US" b="0" i="0" dirty="0">
                <a:solidFill>
                  <a:srgbClr val="1C1C1C"/>
                </a:solidFill>
                <a:effectLst/>
                <a:latin typeface="proxima-nova"/>
              </a:rPr>
              <a:t>, including any additional JAMS Case Management Fee and all professional fees for the arbitrator’s services. In California, the arbitration provision may not require an employee who does not prevail to pay the fees and costs incurred by the opposing party.</a:t>
            </a:r>
          </a:p>
          <a:p>
            <a:pPr marL="0" indent="0">
              <a:buNone/>
            </a:pPr>
            <a:endParaRPr lang="en-US" dirty="0"/>
          </a:p>
        </p:txBody>
      </p:sp>
      <p:sp>
        <p:nvSpPr>
          <p:cNvPr id="4" name="Slide Number Placeholder 3">
            <a:extLst>
              <a:ext uri="{FF2B5EF4-FFF2-40B4-BE49-F238E27FC236}">
                <a16:creationId xmlns:a16="http://schemas.microsoft.com/office/drawing/2014/main" id="{5FA69CD9-EB8D-45DF-1E5E-DAD777557082}"/>
              </a:ext>
            </a:extLst>
          </p:cNvPr>
          <p:cNvSpPr>
            <a:spLocks noGrp="1"/>
          </p:cNvSpPr>
          <p:nvPr>
            <p:ph type="sldNum" sz="quarter" idx="12"/>
          </p:nvPr>
        </p:nvSpPr>
        <p:spPr/>
        <p:txBody>
          <a:bodyPr/>
          <a:lstStyle/>
          <a:p>
            <a:pPr>
              <a:defRPr/>
            </a:pPr>
            <a:fld id="{1CD582F8-09C7-4834-9CB0-B472C8B98292}" type="slidenum">
              <a:rPr lang="en-US" smtClean="0"/>
              <a:pPr>
                <a:defRPr/>
              </a:pPr>
              <a:t>21</a:t>
            </a:fld>
            <a:endParaRPr lang="en-US" dirty="0"/>
          </a:p>
        </p:txBody>
      </p:sp>
    </p:spTree>
    <p:extLst>
      <p:ext uri="{BB962C8B-B14F-4D97-AF65-F5344CB8AC3E}">
        <p14:creationId xmlns:p14="http://schemas.microsoft.com/office/powerpoint/2010/main" val="1883345582"/>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8979CC-F39C-A246-1BF7-C7B92F296094}"/>
              </a:ext>
            </a:extLst>
          </p:cNvPr>
          <p:cNvSpPr>
            <a:spLocks noGrp="1"/>
          </p:cNvSpPr>
          <p:nvPr>
            <p:ph type="title"/>
          </p:nvPr>
        </p:nvSpPr>
        <p:spPr>
          <a:xfrm>
            <a:off x="487680" y="1386541"/>
            <a:ext cx="9052561" cy="2180775"/>
          </a:xfrm>
        </p:spPr>
        <p:txBody>
          <a:bodyPr/>
          <a:lstStyle/>
          <a:p>
            <a:r>
              <a:rPr lang="en-US" dirty="0"/>
              <a:t>Responding to Mass Arbitration Threats</a:t>
            </a:r>
            <a:br>
              <a:rPr lang="en-US" dirty="0"/>
            </a:br>
            <a:endParaRPr lang="en-US" dirty="0"/>
          </a:p>
        </p:txBody>
      </p:sp>
    </p:spTree>
    <p:extLst>
      <p:ext uri="{BB962C8B-B14F-4D97-AF65-F5344CB8AC3E}">
        <p14:creationId xmlns:p14="http://schemas.microsoft.com/office/powerpoint/2010/main" val="37097196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40DFE481-8848-1801-9C8A-979C02E1F345}"/>
              </a:ext>
            </a:extLst>
          </p:cNvPr>
          <p:cNvSpPr>
            <a:spLocks noGrp="1"/>
          </p:cNvSpPr>
          <p:nvPr>
            <p:ph idx="1"/>
          </p:nvPr>
        </p:nvSpPr>
        <p:spPr>
          <a:xfrm>
            <a:off x="482601" y="1390649"/>
            <a:ext cx="11216217" cy="4375908"/>
          </a:xfrm>
        </p:spPr>
        <p:txBody>
          <a:bodyPr>
            <a:normAutofit fontScale="85000" lnSpcReduction="10000"/>
          </a:bodyPr>
          <a:lstStyle/>
          <a:p>
            <a:r>
              <a:rPr lang="en-US" b="1" dirty="0"/>
              <a:t>In some cases, rejected as a question for arbitrators</a:t>
            </a:r>
            <a:r>
              <a:rPr lang="en-US" dirty="0"/>
              <a:t>:</a:t>
            </a:r>
          </a:p>
          <a:p>
            <a:pPr lvl="1"/>
            <a:r>
              <a:rPr lang="en-US" dirty="0"/>
              <a:t>E.g., </a:t>
            </a:r>
            <a:r>
              <a:rPr lang="en-US" i="1" dirty="0"/>
              <a:t>Adams v. Postmates</a:t>
            </a:r>
            <a:r>
              <a:rPr lang="en-US" dirty="0"/>
              <a:t>, 414 F. Supp. 3d 1246 (N.D. Cal. 2019) (“</a:t>
            </a:r>
            <a:r>
              <a:rPr lang="en-US" i="1" dirty="0"/>
              <a:t>Adams I</a:t>
            </a:r>
            <a:r>
              <a:rPr lang="en-US" dirty="0"/>
              <a:t>”), aff’d </a:t>
            </a:r>
            <a:r>
              <a:rPr lang="en-US" i="1" dirty="0"/>
              <a:t>Adams v. Postmates</a:t>
            </a:r>
            <a:r>
              <a:rPr lang="en-US" dirty="0"/>
              <a:t>, 823 F. App’x 535 (9th Cir. 2020) (</a:t>
            </a:r>
            <a:r>
              <a:rPr lang="en-US" u="sng" dirty="0"/>
              <a:t>agreement delegated gateway questions</a:t>
            </a:r>
            <a:r>
              <a:rPr lang="en-US" dirty="0"/>
              <a:t> of arbitrability to the arbitrator, including argument that mass arbitration claims “improperly constitute an attempt to arbitrate on a classwide basis” and did not comply with requirement for individual demands)</a:t>
            </a:r>
          </a:p>
          <a:p>
            <a:r>
              <a:rPr lang="en-US" b="1" dirty="0"/>
              <a:t>On the merits</a:t>
            </a:r>
            <a:r>
              <a:rPr lang="en-US" dirty="0"/>
              <a:t>:</a:t>
            </a:r>
          </a:p>
          <a:p>
            <a:pPr lvl="1"/>
            <a:r>
              <a:rPr lang="en-US" i="1" dirty="0"/>
              <a:t>Adams v. Postmates, Inc.</a:t>
            </a:r>
            <a:r>
              <a:rPr lang="en-US" dirty="0"/>
              <a:t>, 2020 WL 1066980 (N.D. Cal. Mar. 5, 2020) (“</a:t>
            </a:r>
            <a:r>
              <a:rPr lang="en-US" i="1" dirty="0"/>
              <a:t>Adams II</a:t>
            </a:r>
            <a:r>
              <a:rPr lang="en-US" dirty="0"/>
              <a:t>”) (“The mere fact that Petitioners filed over 5,000 demands within a short span of time </a:t>
            </a:r>
            <a:r>
              <a:rPr lang="en-US" u="sng" dirty="0"/>
              <a:t>does not transform those individual demands into a de facto class arbitration</a:t>
            </a:r>
            <a:r>
              <a:rPr lang="en-US" dirty="0"/>
              <a:t>, as Postmates posits.”)</a:t>
            </a:r>
          </a:p>
          <a:p>
            <a:pPr lvl="1"/>
            <a:r>
              <a:rPr lang="en-US" i="1" dirty="0"/>
              <a:t>Postmates Inc. v. 10,356 Individuals</a:t>
            </a:r>
            <a:r>
              <a:rPr lang="en-US" dirty="0"/>
              <a:t>, 2020 WL 1908302 (C.D. Cal. Apr. 15, 2020) (“While Plaintiff likens the efforts by Defendants’ counsel to class arbitration by emphasizing that Defendants are represented by the same counsel and filed many demands at the same time with similar allegations, here, </a:t>
            </a:r>
            <a:r>
              <a:rPr lang="en-US" u="sng" dirty="0"/>
              <a:t>Defendants have filed individual demands in their own names</a:t>
            </a:r>
            <a:r>
              <a:rPr lang="en-US" dirty="0"/>
              <a:t>, and are thus not ‘rais[ing] serious due process concerns by adjudicating the rights of absent class members of the plaintiff class.’”)</a:t>
            </a:r>
          </a:p>
          <a:p>
            <a:endParaRPr lang="en-US" dirty="0"/>
          </a:p>
          <a:p>
            <a:endParaRPr lang="en-US" dirty="0"/>
          </a:p>
        </p:txBody>
      </p:sp>
      <p:sp>
        <p:nvSpPr>
          <p:cNvPr id="7" name="Title 6">
            <a:extLst>
              <a:ext uri="{FF2B5EF4-FFF2-40B4-BE49-F238E27FC236}">
                <a16:creationId xmlns:a16="http://schemas.microsoft.com/office/drawing/2014/main" id="{B465902B-42E2-FA3D-E302-C5655D86EE0E}"/>
              </a:ext>
            </a:extLst>
          </p:cNvPr>
          <p:cNvSpPr>
            <a:spLocks noGrp="1"/>
          </p:cNvSpPr>
          <p:nvPr>
            <p:ph type="title"/>
          </p:nvPr>
        </p:nvSpPr>
        <p:spPr/>
        <p:txBody>
          <a:bodyPr/>
          <a:lstStyle/>
          <a:p>
            <a:r>
              <a:rPr lang="en-US" dirty="0"/>
              <a:t>Court Challenges to Mass Arbitration Filings:</a:t>
            </a:r>
            <a:br>
              <a:rPr lang="en-US" dirty="0"/>
            </a:br>
            <a:r>
              <a:rPr lang="en-US" sz="2400" i="1" dirty="0"/>
              <a:t>Mass Arbitrations Are “De Facto Class Actions”</a:t>
            </a:r>
          </a:p>
        </p:txBody>
      </p:sp>
      <p:sp>
        <p:nvSpPr>
          <p:cNvPr id="9" name="Slide Number Placeholder 8">
            <a:extLst>
              <a:ext uri="{FF2B5EF4-FFF2-40B4-BE49-F238E27FC236}">
                <a16:creationId xmlns:a16="http://schemas.microsoft.com/office/drawing/2014/main" id="{DC5A5E7E-A8C7-2426-626D-9A44EDD2B6ED}"/>
              </a:ext>
            </a:extLst>
          </p:cNvPr>
          <p:cNvSpPr>
            <a:spLocks noGrp="1"/>
          </p:cNvSpPr>
          <p:nvPr>
            <p:ph type="sldNum" sz="quarter" idx="12"/>
          </p:nvPr>
        </p:nvSpPr>
        <p:spPr/>
        <p:txBody>
          <a:bodyPr/>
          <a:lstStyle/>
          <a:p>
            <a:pPr defTabSz="1219170" fontAlgn="base">
              <a:spcBef>
                <a:spcPct val="0"/>
              </a:spcBef>
              <a:spcAft>
                <a:spcPct val="0"/>
              </a:spcAft>
              <a:defRPr/>
            </a:pPr>
            <a:fld id="{1CD582F8-09C7-4834-9CB0-B472C8B98292}" type="slidenum">
              <a:rPr lang="en-US">
                <a:solidFill>
                  <a:prstClr val="white"/>
                </a:solidFill>
                <a:latin typeface="Arial" charset="0"/>
                <a:cs typeface="Arial" charset="0"/>
              </a:rPr>
              <a:pPr defTabSz="1219170" fontAlgn="base">
                <a:spcBef>
                  <a:spcPct val="0"/>
                </a:spcBef>
                <a:spcAft>
                  <a:spcPct val="0"/>
                </a:spcAft>
                <a:defRPr/>
              </a:pPr>
              <a:t>23</a:t>
            </a:fld>
            <a:endParaRPr lang="en-US" dirty="0">
              <a:solidFill>
                <a:prstClr val="white"/>
              </a:solidFill>
              <a:latin typeface="Arial" charset="0"/>
              <a:cs typeface="Arial" charset="0"/>
            </a:endParaRPr>
          </a:p>
        </p:txBody>
      </p:sp>
    </p:spTree>
    <p:extLst>
      <p:ext uri="{BB962C8B-B14F-4D97-AF65-F5344CB8AC3E}">
        <p14:creationId xmlns:p14="http://schemas.microsoft.com/office/powerpoint/2010/main" val="2146028577"/>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F5FD01C0-9812-0249-6BD8-BF2EA9D7149D}"/>
              </a:ext>
            </a:extLst>
          </p:cNvPr>
          <p:cNvSpPr>
            <a:spLocks noGrp="1"/>
          </p:cNvSpPr>
          <p:nvPr>
            <p:ph idx="1"/>
          </p:nvPr>
        </p:nvSpPr>
        <p:spPr>
          <a:xfrm>
            <a:off x="482601" y="1390650"/>
            <a:ext cx="11216217" cy="4366383"/>
          </a:xfrm>
        </p:spPr>
        <p:txBody>
          <a:bodyPr>
            <a:normAutofit fontScale="92500" lnSpcReduction="10000"/>
          </a:bodyPr>
          <a:lstStyle/>
          <a:p>
            <a:r>
              <a:rPr lang="en-US" i="1" dirty="0"/>
              <a:t>Uber Techs., Inc. v. Am. Arb. Ass’n, Inc.</a:t>
            </a:r>
            <a:r>
              <a:rPr lang="en-US" dirty="0"/>
              <a:t>, 204 A.D.3d 506 (1st Dep’t 2022)</a:t>
            </a:r>
          </a:p>
          <a:p>
            <a:pPr lvl="1"/>
            <a:r>
              <a:rPr lang="en-US" dirty="0"/>
              <a:t>Uber: “AAA is, “manipulating the arbitral process to prop up baseless claims of ‘reverse discrimination,’ and thus the court should grant relief from AAA’s demand that Uber pay $100 million in fees ($10 million due in weeks).”</a:t>
            </a:r>
          </a:p>
          <a:p>
            <a:pPr lvl="1"/>
            <a:r>
              <a:rPr lang="en-US" dirty="0"/>
              <a:t>Court: “While Uber is trying to avoid paying the arbitration fees associated with 31,000 nearly identical cases, it </a:t>
            </a:r>
            <a:r>
              <a:rPr lang="en-US" u="sng" dirty="0"/>
              <a:t>made the business decision to preclude class, collective, or representative claims</a:t>
            </a:r>
            <a:r>
              <a:rPr lang="en-US" dirty="0"/>
              <a:t> in its arbitration agreement with its consumers, and </a:t>
            </a:r>
            <a:r>
              <a:rPr lang="en-US" u="sng" dirty="0"/>
              <a:t>AAA’s fees are directly attributable to that decision</a:t>
            </a:r>
            <a:r>
              <a:rPr lang="en-US" dirty="0"/>
              <a:t>.”</a:t>
            </a:r>
          </a:p>
          <a:p>
            <a:r>
              <a:rPr lang="en-US" i="1" dirty="0"/>
              <a:t>Adams II</a:t>
            </a:r>
            <a:r>
              <a:rPr lang="en-US" dirty="0"/>
              <a:t>, 2020 WL 1066980</a:t>
            </a:r>
          </a:p>
          <a:p>
            <a:pPr lvl="1"/>
            <a:r>
              <a:rPr lang="en-US" dirty="0"/>
              <a:t>Court: “Postmates’ obligation to tender $10 million in filing fees as a result of those arbitration demands is a </a:t>
            </a:r>
            <a:r>
              <a:rPr lang="en-US" u="sng" dirty="0"/>
              <a:t>direct result of the Fleet Agreement—which Postmates drafted and which Postmates required each courier to sign</a:t>
            </a:r>
            <a:r>
              <a:rPr lang="en-US" dirty="0"/>
              <a:t> as a condition of working for Postmates. It </a:t>
            </a:r>
            <a:r>
              <a:rPr lang="en-US" u="sng" dirty="0"/>
              <a:t>strains credulity for Postmates to argue that the amount of filing fees due constitute irreparable harm when that ‘harm’ is entirely of its own making</a:t>
            </a:r>
            <a:r>
              <a:rPr lang="en-US" dirty="0"/>
              <a:t>.”</a:t>
            </a:r>
          </a:p>
          <a:p>
            <a:endParaRPr lang="en-US" dirty="0"/>
          </a:p>
          <a:p>
            <a:endParaRPr lang="en-US" dirty="0"/>
          </a:p>
        </p:txBody>
      </p:sp>
      <p:sp>
        <p:nvSpPr>
          <p:cNvPr id="7" name="Title 6">
            <a:extLst>
              <a:ext uri="{FF2B5EF4-FFF2-40B4-BE49-F238E27FC236}">
                <a16:creationId xmlns:a16="http://schemas.microsoft.com/office/drawing/2014/main" id="{AC382C2A-2FAA-7702-AF89-51223736FCCB}"/>
              </a:ext>
            </a:extLst>
          </p:cNvPr>
          <p:cNvSpPr>
            <a:spLocks noGrp="1"/>
          </p:cNvSpPr>
          <p:nvPr>
            <p:ph type="title"/>
          </p:nvPr>
        </p:nvSpPr>
        <p:spPr/>
        <p:txBody>
          <a:bodyPr/>
          <a:lstStyle/>
          <a:p>
            <a:r>
              <a:rPr lang="en-US" dirty="0"/>
              <a:t>Court Challenges to Mass Arbitration Filings:</a:t>
            </a:r>
            <a:br>
              <a:rPr lang="en-US" dirty="0"/>
            </a:br>
            <a:r>
              <a:rPr lang="en-US" sz="2400" i="1" dirty="0"/>
              <a:t>Challenging Arbitration Fees as Excessive/Improper</a:t>
            </a:r>
          </a:p>
        </p:txBody>
      </p:sp>
      <p:sp>
        <p:nvSpPr>
          <p:cNvPr id="9" name="Slide Number Placeholder 8">
            <a:extLst>
              <a:ext uri="{FF2B5EF4-FFF2-40B4-BE49-F238E27FC236}">
                <a16:creationId xmlns:a16="http://schemas.microsoft.com/office/drawing/2014/main" id="{9532B2EA-CA4F-2B4F-C0F3-BA44BEE22FB9}"/>
              </a:ext>
            </a:extLst>
          </p:cNvPr>
          <p:cNvSpPr>
            <a:spLocks noGrp="1"/>
          </p:cNvSpPr>
          <p:nvPr>
            <p:ph type="sldNum" sz="quarter" idx="12"/>
          </p:nvPr>
        </p:nvSpPr>
        <p:spPr/>
        <p:txBody>
          <a:bodyPr/>
          <a:lstStyle/>
          <a:p>
            <a:pPr defTabSz="1219170" fontAlgn="base">
              <a:spcBef>
                <a:spcPct val="0"/>
              </a:spcBef>
              <a:spcAft>
                <a:spcPct val="0"/>
              </a:spcAft>
              <a:defRPr/>
            </a:pPr>
            <a:fld id="{1CD582F8-09C7-4834-9CB0-B472C8B98292}" type="slidenum">
              <a:rPr lang="en-US">
                <a:solidFill>
                  <a:prstClr val="white"/>
                </a:solidFill>
                <a:latin typeface="Arial" charset="0"/>
                <a:cs typeface="Arial" charset="0"/>
              </a:rPr>
              <a:pPr defTabSz="1219170" fontAlgn="base">
                <a:spcBef>
                  <a:spcPct val="0"/>
                </a:spcBef>
                <a:spcAft>
                  <a:spcPct val="0"/>
                </a:spcAft>
                <a:defRPr/>
              </a:pPr>
              <a:t>24</a:t>
            </a:fld>
            <a:endParaRPr lang="en-US" dirty="0">
              <a:solidFill>
                <a:prstClr val="white"/>
              </a:solidFill>
              <a:latin typeface="Arial" charset="0"/>
              <a:cs typeface="Arial" charset="0"/>
            </a:endParaRPr>
          </a:p>
        </p:txBody>
      </p:sp>
    </p:spTree>
    <p:extLst>
      <p:ext uri="{BB962C8B-B14F-4D97-AF65-F5344CB8AC3E}">
        <p14:creationId xmlns:p14="http://schemas.microsoft.com/office/powerpoint/2010/main" val="3313338910"/>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1F54D93E-A5C1-A941-EA93-B7FEF2F64723}"/>
              </a:ext>
            </a:extLst>
          </p:cNvPr>
          <p:cNvSpPr>
            <a:spLocks noGrp="1"/>
          </p:cNvSpPr>
          <p:nvPr>
            <p:ph idx="1"/>
          </p:nvPr>
        </p:nvSpPr>
        <p:spPr>
          <a:xfrm>
            <a:off x="482601" y="1390650"/>
            <a:ext cx="11216217" cy="4366383"/>
          </a:xfrm>
        </p:spPr>
        <p:txBody>
          <a:bodyPr>
            <a:normAutofit fontScale="92500" lnSpcReduction="10000"/>
          </a:bodyPr>
          <a:lstStyle/>
          <a:p>
            <a:r>
              <a:rPr lang="en-US" i="1" dirty="0"/>
              <a:t>Abernathy v. DoorDash, Inc.,</a:t>
            </a:r>
            <a:r>
              <a:rPr lang="en-US" dirty="0"/>
              <a:t> 438 F. Supp. 3d 1062 (N.D. Cal 2020) (in denying motion to stay arbitration claims pending approval of class action settlement, stating: </a:t>
            </a:r>
          </a:p>
          <a:p>
            <a:pPr lvl="1"/>
            <a:r>
              <a:rPr lang="en-US" dirty="0"/>
              <a:t>“The </a:t>
            </a:r>
            <a:r>
              <a:rPr lang="en-US" u="sng" dirty="0"/>
              <a:t>irony, in this case, is that the workers wish to enforce the very provisions forced on them by seeking, even if by the thousands, individual arbitrations, the remnant of procedural rights left to them</a:t>
            </a:r>
            <a:r>
              <a:rPr lang="en-US" dirty="0"/>
              <a:t>. The employer here, </a:t>
            </a:r>
            <a:r>
              <a:rPr lang="en-US" u="sng" dirty="0"/>
              <a:t>DoorDash, faced with having to actually honor its side of the bargain, now blanches at the cost of the filing fees it agreed to pay in the arbitration clause</a:t>
            </a:r>
            <a:r>
              <a:rPr lang="en-US" dirty="0"/>
              <a:t>. No doubt, DoorDash never expected that so many would actually seek arbitration. Instead, in irony upon irony, DoorDash now wishes to resort to a class-wide lawsuit, the very device it denied to the workers, to avoid its duty to arbitrate. </a:t>
            </a:r>
            <a:r>
              <a:rPr lang="en-US" u="sng" dirty="0"/>
              <a:t>This hypocrisy will not be blessed</a:t>
            </a:r>
            <a:r>
              <a:rPr lang="en-US" dirty="0"/>
              <a:t>, at least by this order.”)</a:t>
            </a:r>
          </a:p>
          <a:p>
            <a:r>
              <a:rPr lang="en-US" i="1" dirty="0"/>
              <a:t>Arena v. Intuit Inc.</a:t>
            </a:r>
            <a:r>
              <a:rPr lang="en-US" dirty="0"/>
              <a:t>, No. 3:19-cv-02546-CRB (N.D. Cal. Mar. 5, 2020)</a:t>
            </a:r>
            <a:r>
              <a:rPr lang="en-US" b="1" dirty="0"/>
              <a:t> </a:t>
            </a:r>
            <a:r>
              <a:rPr lang="en-US" dirty="0"/>
              <a:t>(refusing to approve proposed class settlement that purported to settle all claims against Intuit, including those in arbitration; Intuit’s arbitration agreement was “the petard” and Intuit was being “hoisted by [its] own petard.”)</a:t>
            </a:r>
          </a:p>
          <a:p>
            <a:endParaRPr lang="en-US" dirty="0"/>
          </a:p>
        </p:txBody>
      </p:sp>
      <p:sp>
        <p:nvSpPr>
          <p:cNvPr id="7" name="Title 6">
            <a:extLst>
              <a:ext uri="{FF2B5EF4-FFF2-40B4-BE49-F238E27FC236}">
                <a16:creationId xmlns:a16="http://schemas.microsoft.com/office/drawing/2014/main" id="{EFD36085-A2C4-2375-A56C-152F9FB1F26B}"/>
              </a:ext>
            </a:extLst>
          </p:cNvPr>
          <p:cNvSpPr>
            <a:spLocks noGrp="1"/>
          </p:cNvSpPr>
          <p:nvPr>
            <p:ph type="title"/>
          </p:nvPr>
        </p:nvSpPr>
        <p:spPr>
          <a:xfrm>
            <a:off x="487680" y="91437"/>
            <a:ext cx="11308081" cy="1005840"/>
          </a:xfrm>
        </p:spPr>
        <p:txBody>
          <a:bodyPr>
            <a:normAutofit fontScale="90000"/>
          </a:bodyPr>
          <a:lstStyle/>
          <a:p>
            <a:r>
              <a:rPr lang="en-US" dirty="0"/>
              <a:t>Court Challenges to Mass Arbitration Filings:</a:t>
            </a:r>
            <a:br>
              <a:rPr lang="en-US" dirty="0"/>
            </a:br>
            <a:r>
              <a:rPr lang="en-US" sz="2400" i="1" dirty="0"/>
              <a:t>Attempts to Delay/Foreclose Mass Arbitrations Through Class Settlements</a:t>
            </a:r>
            <a:endParaRPr lang="en-US" sz="2400" dirty="0"/>
          </a:p>
        </p:txBody>
      </p:sp>
      <p:sp>
        <p:nvSpPr>
          <p:cNvPr id="9" name="Slide Number Placeholder 8">
            <a:extLst>
              <a:ext uri="{FF2B5EF4-FFF2-40B4-BE49-F238E27FC236}">
                <a16:creationId xmlns:a16="http://schemas.microsoft.com/office/drawing/2014/main" id="{4324A179-2E22-E757-31BF-60D85F67C304}"/>
              </a:ext>
            </a:extLst>
          </p:cNvPr>
          <p:cNvSpPr>
            <a:spLocks noGrp="1"/>
          </p:cNvSpPr>
          <p:nvPr>
            <p:ph type="sldNum" sz="quarter" idx="12"/>
          </p:nvPr>
        </p:nvSpPr>
        <p:spPr/>
        <p:txBody>
          <a:bodyPr/>
          <a:lstStyle/>
          <a:p>
            <a:pPr defTabSz="1219170" fontAlgn="base">
              <a:spcBef>
                <a:spcPct val="0"/>
              </a:spcBef>
              <a:spcAft>
                <a:spcPct val="0"/>
              </a:spcAft>
              <a:defRPr/>
            </a:pPr>
            <a:fld id="{1CD582F8-09C7-4834-9CB0-B472C8B98292}" type="slidenum">
              <a:rPr lang="en-US">
                <a:solidFill>
                  <a:prstClr val="white"/>
                </a:solidFill>
                <a:latin typeface="Arial" charset="0"/>
                <a:cs typeface="Arial" charset="0"/>
              </a:rPr>
              <a:pPr defTabSz="1219170" fontAlgn="base">
                <a:spcBef>
                  <a:spcPct val="0"/>
                </a:spcBef>
                <a:spcAft>
                  <a:spcPct val="0"/>
                </a:spcAft>
                <a:defRPr/>
              </a:pPr>
              <a:t>25</a:t>
            </a:fld>
            <a:endParaRPr lang="en-US" dirty="0">
              <a:solidFill>
                <a:prstClr val="white"/>
              </a:solidFill>
              <a:latin typeface="Arial" charset="0"/>
              <a:cs typeface="Arial" charset="0"/>
            </a:endParaRPr>
          </a:p>
        </p:txBody>
      </p:sp>
    </p:spTree>
    <p:extLst>
      <p:ext uri="{BB962C8B-B14F-4D97-AF65-F5344CB8AC3E}">
        <p14:creationId xmlns:p14="http://schemas.microsoft.com/office/powerpoint/2010/main" val="2260967822"/>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EEE485F9-6832-518C-DFB6-2F255B57EF7C}"/>
              </a:ext>
            </a:extLst>
          </p:cNvPr>
          <p:cNvSpPr>
            <a:spLocks noGrp="1"/>
          </p:cNvSpPr>
          <p:nvPr>
            <p:ph idx="1"/>
          </p:nvPr>
        </p:nvSpPr>
        <p:spPr>
          <a:xfrm>
            <a:off x="482601" y="1390651"/>
            <a:ext cx="11216217" cy="4366383"/>
          </a:xfrm>
        </p:spPr>
        <p:txBody>
          <a:bodyPr/>
          <a:lstStyle/>
          <a:p>
            <a:r>
              <a:rPr lang="en-US" i="1" dirty="0"/>
              <a:t>Intuit Inc. v. 9,933 Individuals</a:t>
            </a:r>
            <a:r>
              <a:rPr lang="en-US" dirty="0"/>
              <a:t>, 2021 WL 3204816 (Cal. Ct. App. July 29, 2021) (finding that arbitration provision’s “plain” text only gave consumers—and not Intuit—“the right to take a case to small claims court”)</a:t>
            </a:r>
          </a:p>
          <a:p>
            <a:pPr lvl="1"/>
            <a:r>
              <a:rPr lang="en-US" dirty="0"/>
              <a:t>This issue can be remedied (more on this later ...)</a:t>
            </a:r>
          </a:p>
          <a:p>
            <a:endParaRPr lang="en-US" dirty="0"/>
          </a:p>
          <a:p>
            <a:endParaRPr lang="en-US" dirty="0"/>
          </a:p>
        </p:txBody>
      </p:sp>
      <p:sp>
        <p:nvSpPr>
          <p:cNvPr id="7" name="Title 6">
            <a:extLst>
              <a:ext uri="{FF2B5EF4-FFF2-40B4-BE49-F238E27FC236}">
                <a16:creationId xmlns:a16="http://schemas.microsoft.com/office/drawing/2014/main" id="{B4553629-0CB2-EA6A-E474-8AADDC1BC8DD}"/>
              </a:ext>
            </a:extLst>
          </p:cNvPr>
          <p:cNvSpPr>
            <a:spLocks noGrp="1"/>
          </p:cNvSpPr>
          <p:nvPr>
            <p:ph type="title"/>
          </p:nvPr>
        </p:nvSpPr>
        <p:spPr/>
        <p:txBody>
          <a:bodyPr/>
          <a:lstStyle/>
          <a:p>
            <a:r>
              <a:rPr lang="en-US" dirty="0"/>
              <a:t>Court Challenges to Mass Arbitration Filings:</a:t>
            </a:r>
            <a:br>
              <a:rPr lang="en-US" dirty="0"/>
            </a:br>
            <a:r>
              <a:rPr lang="en-US" sz="2400" i="1" dirty="0"/>
              <a:t>Attempts to Send Mass Arbitration Demands to Small Claims Court</a:t>
            </a:r>
          </a:p>
        </p:txBody>
      </p:sp>
      <p:sp>
        <p:nvSpPr>
          <p:cNvPr id="9" name="Slide Number Placeholder 8">
            <a:extLst>
              <a:ext uri="{FF2B5EF4-FFF2-40B4-BE49-F238E27FC236}">
                <a16:creationId xmlns:a16="http://schemas.microsoft.com/office/drawing/2014/main" id="{D73AAC69-6177-4798-A96C-52CD47AA65F8}"/>
              </a:ext>
            </a:extLst>
          </p:cNvPr>
          <p:cNvSpPr>
            <a:spLocks noGrp="1"/>
          </p:cNvSpPr>
          <p:nvPr>
            <p:ph type="sldNum" sz="quarter" idx="12"/>
          </p:nvPr>
        </p:nvSpPr>
        <p:spPr/>
        <p:txBody>
          <a:bodyPr/>
          <a:lstStyle/>
          <a:p>
            <a:pPr defTabSz="1219170" fontAlgn="base">
              <a:spcBef>
                <a:spcPct val="0"/>
              </a:spcBef>
              <a:spcAft>
                <a:spcPct val="0"/>
              </a:spcAft>
              <a:defRPr/>
            </a:pPr>
            <a:fld id="{1CD582F8-09C7-4834-9CB0-B472C8B98292}" type="slidenum">
              <a:rPr lang="en-US">
                <a:solidFill>
                  <a:prstClr val="white"/>
                </a:solidFill>
                <a:latin typeface="Arial" charset="0"/>
                <a:cs typeface="Arial" charset="0"/>
              </a:rPr>
              <a:pPr defTabSz="1219170" fontAlgn="base">
                <a:spcBef>
                  <a:spcPct val="0"/>
                </a:spcBef>
                <a:spcAft>
                  <a:spcPct val="0"/>
                </a:spcAft>
                <a:defRPr/>
              </a:pPr>
              <a:t>26</a:t>
            </a:fld>
            <a:endParaRPr lang="en-US" dirty="0">
              <a:solidFill>
                <a:prstClr val="white"/>
              </a:solidFill>
              <a:latin typeface="Arial" charset="0"/>
              <a:cs typeface="Arial" charset="0"/>
            </a:endParaRPr>
          </a:p>
        </p:txBody>
      </p:sp>
    </p:spTree>
    <p:extLst>
      <p:ext uri="{BB962C8B-B14F-4D97-AF65-F5344CB8AC3E}">
        <p14:creationId xmlns:p14="http://schemas.microsoft.com/office/powerpoint/2010/main" val="3315583848"/>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064A3B-6248-440D-BDE0-4BE411CD6D18}"/>
              </a:ext>
            </a:extLst>
          </p:cNvPr>
          <p:cNvSpPr>
            <a:spLocks noGrp="1"/>
          </p:cNvSpPr>
          <p:nvPr>
            <p:ph type="title"/>
          </p:nvPr>
        </p:nvSpPr>
        <p:spPr/>
        <p:txBody>
          <a:bodyPr/>
          <a:lstStyle/>
          <a:p>
            <a:r>
              <a:rPr lang="en-US" dirty="0"/>
              <a:t>Arbitrate</a:t>
            </a:r>
          </a:p>
        </p:txBody>
      </p:sp>
      <p:sp>
        <p:nvSpPr>
          <p:cNvPr id="2" name="Content Placeholder 1">
            <a:extLst>
              <a:ext uri="{FF2B5EF4-FFF2-40B4-BE49-F238E27FC236}">
                <a16:creationId xmlns:a16="http://schemas.microsoft.com/office/drawing/2014/main" id="{625482C1-2E65-4A5A-8EBD-16C89A2C68CC}"/>
              </a:ext>
            </a:extLst>
          </p:cNvPr>
          <p:cNvSpPr>
            <a:spLocks noGrp="1"/>
          </p:cNvSpPr>
          <p:nvPr>
            <p:ph idx="1"/>
          </p:nvPr>
        </p:nvSpPr>
        <p:spPr>
          <a:xfrm>
            <a:off x="482601" y="1390650"/>
            <a:ext cx="11216217" cy="4366383"/>
          </a:xfrm>
        </p:spPr>
        <p:txBody>
          <a:bodyPr/>
          <a:lstStyle/>
          <a:p>
            <a:r>
              <a:rPr lang="en-US" dirty="0"/>
              <a:t>Defending mass arbitrations presents logistical challenges: </a:t>
            </a:r>
          </a:p>
          <a:p>
            <a:pPr lvl="1"/>
            <a:r>
              <a:rPr lang="en-US" dirty="0"/>
              <a:t>Coordinating strategy across all individual arbitrations</a:t>
            </a:r>
          </a:p>
          <a:p>
            <a:pPr lvl="1"/>
            <a:r>
              <a:rPr lang="en-US" dirty="0"/>
              <a:t>Inconsistent decisions from individual arbitrators </a:t>
            </a:r>
          </a:p>
          <a:p>
            <a:pPr lvl="1"/>
            <a:r>
              <a:rPr lang="en-US" dirty="0"/>
              <a:t>Tracking and adhering to individual deadlines </a:t>
            </a:r>
          </a:p>
          <a:p>
            <a:pPr lvl="1"/>
            <a:r>
              <a:rPr lang="en-US" dirty="0"/>
              <a:t>Tracking and ensuring compliance with individual arbitrators’ procedures and preferences </a:t>
            </a:r>
          </a:p>
          <a:p>
            <a:pPr lvl="1"/>
            <a:r>
              <a:rPr lang="en-US" dirty="0"/>
              <a:t>Consistency across discovery responses, document review and production, witness identification, and depositions </a:t>
            </a:r>
          </a:p>
          <a:p>
            <a:pPr lvl="1"/>
            <a:r>
              <a:rPr lang="en-US" dirty="0"/>
              <a:t>Hearing locations </a:t>
            </a:r>
          </a:p>
          <a:p>
            <a:endParaRPr lang="en-US" dirty="0"/>
          </a:p>
        </p:txBody>
      </p:sp>
      <p:sp>
        <p:nvSpPr>
          <p:cNvPr id="6" name="Slide Number Placeholder 5">
            <a:extLst>
              <a:ext uri="{FF2B5EF4-FFF2-40B4-BE49-F238E27FC236}">
                <a16:creationId xmlns:a16="http://schemas.microsoft.com/office/drawing/2014/main" id="{C8F71628-AC46-2532-0B88-D2E7D113C891}"/>
              </a:ext>
            </a:extLst>
          </p:cNvPr>
          <p:cNvSpPr>
            <a:spLocks noGrp="1"/>
          </p:cNvSpPr>
          <p:nvPr>
            <p:ph type="sldNum" sz="quarter" idx="12"/>
          </p:nvPr>
        </p:nvSpPr>
        <p:spPr/>
        <p:txBody>
          <a:bodyPr/>
          <a:lstStyle/>
          <a:p>
            <a:pPr defTabSz="1219170" fontAlgn="base">
              <a:spcBef>
                <a:spcPct val="0"/>
              </a:spcBef>
              <a:spcAft>
                <a:spcPct val="0"/>
              </a:spcAft>
              <a:defRPr/>
            </a:pPr>
            <a:fld id="{1CD582F8-09C7-4834-9CB0-B472C8B98292}" type="slidenum">
              <a:rPr lang="en-US">
                <a:solidFill>
                  <a:prstClr val="white"/>
                </a:solidFill>
                <a:latin typeface="Arial" charset="0"/>
                <a:cs typeface="Arial" charset="0"/>
              </a:rPr>
              <a:pPr defTabSz="1219170" fontAlgn="base">
                <a:spcBef>
                  <a:spcPct val="0"/>
                </a:spcBef>
                <a:spcAft>
                  <a:spcPct val="0"/>
                </a:spcAft>
                <a:defRPr/>
              </a:pPr>
              <a:t>27</a:t>
            </a:fld>
            <a:endParaRPr lang="en-US" dirty="0">
              <a:solidFill>
                <a:prstClr val="white"/>
              </a:solidFill>
              <a:latin typeface="Arial" charset="0"/>
              <a:cs typeface="Arial" charset="0"/>
            </a:endParaRPr>
          </a:p>
        </p:txBody>
      </p:sp>
    </p:spTree>
    <p:extLst>
      <p:ext uri="{BB962C8B-B14F-4D97-AF65-F5344CB8AC3E}">
        <p14:creationId xmlns:p14="http://schemas.microsoft.com/office/powerpoint/2010/main" val="1803115546"/>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B08E08-5CD8-4286-BAC0-E72C631E5A9F}"/>
              </a:ext>
            </a:extLst>
          </p:cNvPr>
          <p:cNvSpPr>
            <a:spLocks noGrp="1"/>
          </p:cNvSpPr>
          <p:nvPr>
            <p:ph type="title"/>
          </p:nvPr>
        </p:nvSpPr>
        <p:spPr/>
        <p:txBody>
          <a:bodyPr/>
          <a:lstStyle/>
          <a:p>
            <a:r>
              <a:rPr lang="en-US" dirty="0"/>
              <a:t>Arbitrate: Potential Strategies to Promote Efficiency </a:t>
            </a:r>
          </a:p>
        </p:txBody>
      </p:sp>
      <p:sp>
        <p:nvSpPr>
          <p:cNvPr id="2" name="Content Placeholder 1">
            <a:extLst>
              <a:ext uri="{FF2B5EF4-FFF2-40B4-BE49-F238E27FC236}">
                <a16:creationId xmlns:a16="http://schemas.microsoft.com/office/drawing/2014/main" id="{3C0B51BA-F1BA-4C56-9159-86A5D7A0D4E4}"/>
              </a:ext>
            </a:extLst>
          </p:cNvPr>
          <p:cNvSpPr>
            <a:spLocks noGrp="1"/>
          </p:cNvSpPr>
          <p:nvPr>
            <p:ph idx="1"/>
          </p:nvPr>
        </p:nvSpPr>
        <p:spPr>
          <a:xfrm>
            <a:off x="482601" y="1390650"/>
            <a:ext cx="11216217" cy="4366383"/>
          </a:xfrm>
        </p:spPr>
        <p:txBody>
          <a:bodyPr>
            <a:normAutofit fontScale="92500" lnSpcReduction="10000"/>
          </a:bodyPr>
          <a:lstStyle/>
          <a:p>
            <a:r>
              <a:rPr lang="en-US" dirty="0"/>
              <a:t>Strategic staffing: e.g., “core” team to decide strategy across arbitrations, smaller “case” teams to run individual arbitrations </a:t>
            </a:r>
          </a:p>
          <a:p>
            <a:r>
              <a:rPr lang="en-US" dirty="0"/>
              <a:t>Template documents (e.g., template case management orders to be used across all arbitrations)</a:t>
            </a:r>
          </a:p>
          <a:p>
            <a:r>
              <a:rPr lang="en-US" dirty="0"/>
              <a:t>Global discovery agreements </a:t>
            </a:r>
          </a:p>
          <a:p>
            <a:r>
              <a:rPr lang="en-US" dirty="0"/>
              <a:t>Use of documents or depositions across cases </a:t>
            </a:r>
          </a:p>
          <a:p>
            <a:r>
              <a:rPr lang="en-US" dirty="0"/>
              <a:t>Use of arbitrators’ opinions across cases </a:t>
            </a:r>
          </a:p>
          <a:p>
            <a:r>
              <a:rPr lang="en-US" dirty="0"/>
              <a:t>Streamlined motion practice:</a:t>
            </a:r>
          </a:p>
          <a:p>
            <a:pPr lvl="1"/>
            <a:r>
              <a:rPr lang="en-US" dirty="0"/>
              <a:t>Prohibit dispositive motions?</a:t>
            </a:r>
          </a:p>
          <a:p>
            <a:pPr lvl="1"/>
            <a:r>
              <a:rPr lang="en-US" dirty="0"/>
              <a:t>Page limits? </a:t>
            </a:r>
          </a:p>
          <a:p>
            <a:pPr lvl="1"/>
            <a:r>
              <a:rPr lang="en-US" dirty="0"/>
              <a:t>Require reasoned opinions? </a:t>
            </a:r>
          </a:p>
          <a:p>
            <a:endParaRPr lang="en-US" dirty="0"/>
          </a:p>
        </p:txBody>
      </p:sp>
      <p:sp>
        <p:nvSpPr>
          <p:cNvPr id="6" name="Slide Number Placeholder 5">
            <a:extLst>
              <a:ext uri="{FF2B5EF4-FFF2-40B4-BE49-F238E27FC236}">
                <a16:creationId xmlns:a16="http://schemas.microsoft.com/office/drawing/2014/main" id="{56004FA0-A379-62B9-F4B7-A2264D9C261D}"/>
              </a:ext>
            </a:extLst>
          </p:cNvPr>
          <p:cNvSpPr>
            <a:spLocks noGrp="1"/>
          </p:cNvSpPr>
          <p:nvPr>
            <p:ph type="sldNum" sz="quarter" idx="12"/>
          </p:nvPr>
        </p:nvSpPr>
        <p:spPr/>
        <p:txBody>
          <a:bodyPr/>
          <a:lstStyle/>
          <a:p>
            <a:pPr defTabSz="1219170" fontAlgn="base">
              <a:spcBef>
                <a:spcPct val="0"/>
              </a:spcBef>
              <a:spcAft>
                <a:spcPct val="0"/>
              </a:spcAft>
              <a:defRPr/>
            </a:pPr>
            <a:fld id="{1CD582F8-09C7-4834-9CB0-B472C8B98292}" type="slidenum">
              <a:rPr lang="en-US">
                <a:solidFill>
                  <a:prstClr val="white"/>
                </a:solidFill>
                <a:latin typeface="Arial" charset="0"/>
                <a:cs typeface="Arial" charset="0"/>
              </a:rPr>
              <a:pPr defTabSz="1219170" fontAlgn="base">
                <a:spcBef>
                  <a:spcPct val="0"/>
                </a:spcBef>
                <a:spcAft>
                  <a:spcPct val="0"/>
                </a:spcAft>
                <a:defRPr/>
              </a:pPr>
              <a:t>28</a:t>
            </a:fld>
            <a:endParaRPr lang="en-US" dirty="0">
              <a:solidFill>
                <a:prstClr val="white"/>
              </a:solidFill>
              <a:latin typeface="Arial" charset="0"/>
              <a:cs typeface="Arial" charset="0"/>
            </a:endParaRPr>
          </a:p>
        </p:txBody>
      </p:sp>
    </p:spTree>
    <p:extLst>
      <p:ext uri="{BB962C8B-B14F-4D97-AF65-F5344CB8AC3E}">
        <p14:creationId xmlns:p14="http://schemas.microsoft.com/office/powerpoint/2010/main" val="3229503744"/>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07761F-85D5-30E4-4961-7B0EC37EDE03}"/>
              </a:ext>
            </a:extLst>
          </p:cNvPr>
          <p:cNvSpPr>
            <a:spLocks noGrp="1"/>
          </p:cNvSpPr>
          <p:nvPr>
            <p:ph type="title"/>
          </p:nvPr>
        </p:nvSpPr>
        <p:spPr>
          <a:xfrm>
            <a:off x="487680" y="1386541"/>
            <a:ext cx="9032241" cy="2180775"/>
          </a:xfrm>
        </p:spPr>
        <p:txBody>
          <a:bodyPr/>
          <a:lstStyle/>
          <a:p>
            <a:pPr>
              <a:tabLst>
                <a:tab pos="1371566" algn="l"/>
              </a:tabLst>
            </a:pPr>
            <a:r>
              <a:rPr lang="en-US" dirty="0"/>
              <a:t>Mitigating Risk of Mass Arbitration</a:t>
            </a:r>
            <a:br>
              <a:rPr lang="en-US" dirty="0"/>
            </a:br>
            <a:endParaRPr lang="en-US" dirty="0"/>
          </a:p>
        </p:txBody>
      </p:sp>
    </p:spTree>
    <p:extLst>
      <p:ext uri="{BB962C8B-B14F-4D97-AF65-F5344CB8AC3E}">
        <p14:creationId xmlns:p14="http://schemas.microsoft.com/office/powerpoint/2010/main" val="312092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FCC71E-E6BF-455A-AFD2-D6B04C78FC1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D41BF07-4B72-9145-49FE-2D510D03FC0E}"/>
              </a:ext>
            </a:extLst>
          </p:cNvPr>
          <p:cNvSpPr>
            <a:spLocks noGrp="1"/>
          </p:cNvSpPr>
          <p:nvPr>
            <p:ph type="title"/>
          </p:nvPr>
        </p:nvSpPr>
        <p:spPr/>
        <p:txBody>
          <a:bodyPr/>
          <a:lstStyle/>
          <a:p>
            <a:r>
              <a:rPr lang="en-US" dirty="0"/>
              <a:t>Presentation Relevant to Three Categories of Employers</a:t>
            </a:r>
          </a:p>
        </p:txBody>
      </p:sp>
      <p:sp>
        <p:nvSpPr>
          <p:cNvPr id="2" name="Content Placeholder 1">
            <a:extLst>
              <a:ext uri="{FF2B5EF4-FFF2-40B4-BE49-F238E27FC236}">
                <a16:creationId xmlns:a16="http://schemas.microsoft.com/office/drawing/2014/main" id="{0E843AE3-1810-EBE4-6519-3597FE061A51}"/>
              </a:ext>
            </a:extLst>
          </p:cNvPr>
          <p:cNvSpPr>
            <a:spLocks noGrp="1"/>
          </p:cNvSpPr>
          <p:nvPr>
            <p:ph idx="1"/>
          </p:nvPr>
        </p:nvSpPr>
        <p:spPr>
          <a:xfrm>
            <a:off x="482601" y="1409704"/>
            <a:ext cx="11216217" cy="3791833"/>
          </a:xfrm>
        </p:spPr>
        <p:txBody>
          <a:bodyPr>
            <a:normAutofit/>
          </a:bodyPr>
          <a:lstStyle/>
          <a:p>
            <a:r>
              <a:rPr lang="en-US" sz="3500" baseline="30000" dirty="0"/>
              <a:t>Those who do not have an arbitration program but are considering implementing one</a:t>
            </a:r>
          </a:p>
          <a:p>
            <a:endParaRPr lang="en-US" sz="3500" baseline="30000" dirty="0"/>
          </a:p>
          <a:p>
            <a:r>
              <a:rPr lang="en-US" sz="3500" baseline="30000" dirty="0"/>
              <a:t>Those who have an existing arbitration program that may be considering modifications to it to account for developments in mass arbitration</a:t>
            </a:r>
          </a:p>
          <a:p>
            <a:pPr marL="0" indent="0">
              <a:buNone/>
            </a:pPr>
            <a:endParaRPr lang="en-US" sz="3500" baseline="30000" dirty="0"/>
          </a:p>
          <a:p>
            <a:r>
              <a:rPr lang="en-US" sz="3500" baseline="30000" dirty="0"/>
              <a:t>Those who are involved in mass arbitration now and are considering strategies for defending against the same </a:t>
            </a:r>
          </a:p>
        </p:txBody>
      </p:sp>
      <p:sp>
        <p:nvSpPr>
          <p:cNvPr id="6" name="Slide Number Placeholder 5">
            <a:extLst>
              <a:ext uri="{FF2B5EF4-FFF2-40B4-BE49-F238E27FC236}">
                <a16:creationId xmlns:a16="http://schemas.microsoft.com/office/drawing/2014/main" id="{C2188424-92DA-4AE3-C843-D9537254287C}"/>
              </a:ext>
            </a:extLst>
          </p:cNvPr>
          <p:cNvSpPr>
            <a:spLocks noGrp="1"/>
          </p:cNvSpPr>
          <p:nvPr>
            <p:ph type="sldNum" sz="quarter" idx="12"/>
          </p:nvPr>
        </p:nvSpPr>
        <p:spPr/>
        <p:txBody>
          <a:bodyPr/>
          <a:lstStyle/>
          <a:p>
            <a:pPr defTabSz="1219170" fontAlgn="base">
              <a:spcBef>
                <a:spcPct val="0"/>
              </a:spcBef>
              <a:spcAft>
                <a:spcPct val="0"/>
              </a:spcAft>
              <a:defRPr/>
            </a:pPr>
            <a:fld id="{1CD582F8-09C7-4834-9CB0-B472C8B98292}" type="slidenum">
              <a:rPr lang="en-US">
                <a:solidFill>
                  <a:prstClr val="white"/>
                </a:solidFill>
                <a:latin typeface="Arial" charset="0"/>
                <a:cs typeface="Arial" charset="0"/>
              </a:rPr>
              <a:pPr defTabSz="1219170" fontAlgn="base">
                <a:spcBef>
                  <a:spcPct val="0"/>
                </a:spcBef>
                <a:spcAft>
                  <a:spcPct val="0"/>
                </a:spcAft>
                <a:defRPr/>
              </a:pPr>
              <a:t>3</a:t>
            </a:fld>
            <a:endParaRPr lang="en-US" dirty="0">
              <a:solidFill>
                <a:prstClr val="white"/>
              </a:solidFill>
              <a:latin typeface="Arial" charset="0"/>
              <a:cs typeface="Arial" charset="0"/>
            </a:endParaRPr>
          </a:p>
        </p:txBody>
      </p:sp>
    </p:spTree>
    <p:extLst>
      <p:ext uri="{BB962C8B-B14F-4D97-AF65-F5344CB8AC3E}">
        <p14:creationId xmlns:p14="http://schemas.microsoft.com/office/powerpoint/2010/main" val="3867999896"/>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gold scale with a black background&#10;&#10;Description automatically generated with low confidence">
            <a:extLst>
              <a:ext uri="{FF2B5EF4-FFF2-40B4-BE49-F238E27FC236}">
                <a16:creationId xmlns:a16="http://schemas.microsoft.com/office/drawing/2014/main" id="{04950DA6-ED71-10DF-837D-19C6BE88732A}"/>
              </a:ext>
            </a:extLst>
          </p:cNvPr>
          <p:cNvPicPr>
            <a:picLocks noChangeAspect="1"/>
          </p:cNvPicPr>
          <p:nvPr/>
        </p:nvPicPr>
        <p:blipFill>
          <a:blip r:embed="rId2"/>
          <a:stretch>
            <a:fillRect/>
          </a:stretch>
        </p:blipFill>
        <p:spPr>
          <a:xfrm>
            <a:off x="6201173" y="1592312"/>
            <a:ext cx="5301712" cy="4760496"/>
          </a:xfrm>
          <a:prstGeom prst="rect">
            <a:avLst/>
          </a:prstGeom>
        </p:spPr>
      </p:pic>
      <p:sp>
        <p:nvSpPr>
          <p:cNvPr id="6" name="Content Placeholder 5">
            <a:extLst>
              <a:ext uri="{FF2B5EF4-FFF2-40B4-BE49-F238E27FC236}">
                <a16:creationId xmlns:a16="http://schemas.microsoft.com/office/drawing/2014/main" id="{EE2D256F-5AC8-E7DC-26BF-FDA8AA94FA43}"/>
              </a:ext>
            </a:extLst>
          </p:cNvPr>
          <p:cNvSpPr>
            <a:spLocks noGrp="1"/>
          </p:cNvSpPr>
          <p:nvPr>
            <p:ph idx="1"/>
          </p:nvPr>
        </p:nvSpPr>
        <p:spPr>
          <a:xfrm>
            <a:off x="482601" y="1789370"/>
            <a:ext cx="11211137" cy="4366383"/>
          </a:xfrm>
        </p:spPr>
        <p:txBody>
          <a:bodyPr/>
          <a:lstStyle/>
          <a:p>
            <a:pPr marL="0" indent="0">
              <a:spcAft>
                <a:spcPts val="2400"/>
              </a:spcAft>
              <a:buNone/>
            </a:pPr>
            <a:r>
              <a:rPr lang="en-US" b="1" dirty="0"/>
              <a:t>Revisions should balance goals of:</a:t>
            </a:r>
          </a:p>
          <a:p>
            <a:pPr marL="457189" indent="-457189">
              <a:spcAft>
                <a:spcPts val="2400"/>
              </a:spcAft>
              <a:buFont typeface="+mj-lt"/>
              <a:buAutoNum type="alphaLcPeriod"/>
            </a:pPr>
            <a:r>
              <a:rPr lang="en-US" dirty="0"/>
              <a:t>providing </a:t>
            </a:r>
            <a:r>
              <a:rPr lang="en-US" b="1" dirty="0"/>
              <a:t>utmost protection </a:t>
            </a:r>
            <a:r>
              <a:rPr lang="en-US" dirty="0"/>
              <a:t>against </a:t>
            </a:r>
            <a:br>
              <a:rPr lang="en-US" dirty="0"/>
            </a:br>
            <a:r>
              <a:rPr lang="en-US" dirty="0"/>
              <a:t>mass arbitration, and</a:t>
            </a:r>
          </a:p>
          <a:p>
            <a:pPr marL="457189" indent="-457189">
              <a:spcAft>
                <a:spcPts val="2400"/>
              </a:spcAft>
              <a:buFont typeface="+mj-lt"/>
              <a:buAutoNum type="alphaLcPeriod"/>
            </a:pPr>
            <a:r>
              <a:rPr lang="en-US" b="1" dirty="0"/>
              <a:t>avoiding conscionability </a:t>
            </a:r>
            <a:br>
              <a:rPr lang="en-US" b="1" dirty="0"/>
            </a:br>
            <a:r>
              <a:rPr lang="en-US" b="1" dirty="0"/>
              <a:t>challenges </a:t>
            </a:r>
            <a:r>
              <a:rPr lang="en-US" dirty="0"/>
              <a:t>(procedural and </a:t>
            </a:r>
            <a:br>
              <a:rPr lang="en-US" dirty="0"/>
            </a:br>
            <a:r>
              <a:rPr lang="en-US" dirty="0"/>
              <a:t>substantive)</a:t>
            </a:r>
          </a:p>
          <a:p>
            <a:pPr>
              <a:spcAft>
                <a:spcPts val="2400"/>
              </a:spcAft>
            </a:pPr>
            <a:endParaRPr lang="en-US" dirty="0"/>
          </a:p>
        </p:txBody>
      </p:sp>
      <p:sp>
        <p:nvSpPr>
          <p:cNvPr id="5" name="Title 4">
            <a:extLst>
              <a:ext uri="{FF2B5EF4-FFF2-40B4-BE49-F238E27FC236}">
                <a16:creationId xmlns:a16="http://schemas.microsoft.com/office/drawing/2014/main" id="{6E28A4BF-1C78-1DB3-C839-B6EEA3C871E2}"/>
              </a:ext>
            </a:extLst>
          </p:cNvPr>
          <p:cNvSpPr>
            <a:spLocks noGrp="1"/>
          </p:cNvSpPr>
          <p:nvPr>
            <p:ph type="title"/>
          </p:nvPr>
        </p:nvSpPr>
        <p:spPr/>
        <p:txBody>
          <a:bodyPr/>
          <a:lstStyle/>
          <a:p>
            <a:r>
              <a:rPr lang="en-US" dirty="0"/>
              <a:t>Mitigating Risk with Agreement Revisions</a:t>
            </a:r>
          </a:p>
        </p:txBody>
      </p:sp>
      <p:sp>
        <p:nvSpPr>
          <p:cNvPr id="7" name="Slide Number Placeholder 6">
            <a:extLst>
              <a:ext uri="{FF2B5EF4-FFF2-40B4-BE49-F238E27FC236}">
                <a16:creationId xmlns:a16="http://schemas.microsoft.com/office/drawing/2014/main" id="{D3A534CE-3AE1-3B7A-A9D7-9BC142438B60}"/>
              </a:ext>
            </a:extLst>
          </p:cNvPr>
          <p:cNvSpPr>
            <a:spLocks noGrp="1"/>
          </p:cNvSpPr>
          <p:nvPr>
            <p:ph type="sldNum" sz="quarter" idx="12"/>
          </p:nvPr>
        </p:nvSpPr>
        <p:spPr/>
        <p:txBody>
          <a:bodyPr/>
          <a:lstStyle/>
          <a:p>
            <a:pPr defTabSz="1219170" fontAlgn="base">
              <a:spcBef>
                <a:spcPct val="0"/>
              </a:spcBef>
              <a:spcAft>
                <a:spcPct val="0"/>
              </a:spcAft>
              <a:defRPr/>
            </a:pPr>
            <a:fld id="{1CD582F8-09C7-4834-9CB0-B472C8B98292}" type="slidenum">
              <a:rPr lang="en-US">
                <a:solidFill>
                  <a:prstClr val="white"/>
                </a:solidFill>
                <a:latin typeface="Arial" charset="0"/>
                <a:cs typeface="Arial" charset="0"/>
              </a:rPr>
              <a:pPr defTabSz="1219170" fontAlgn="base">
                <a:spcBef>
                  <a:spcPct val="0"/>
                </a:spcBef>
                <a:spcAft>
                  <a:spcPct val="0"/>
                </a:spcAft>
                <a:defRPr/>
              </a:pPr>
              <a:t>30</a:t>
            </a:fld>
            <a:endParaRPr lang="en-US" dirty="0">
              <a:solidFill>
                <a:prstClr val="white"/>
              </a:solidFill>
              <a:latin typeface="Arial" charset="0"/>
              <a:cs typeface="Arial" charset="0"/>
            </a:endParaRPr>
          </a:p>
        </p:txBody>
      </p:sp>
    </p:spTree>
    <p:extLst>
      <p:ext uri="{BB962C8B-B14F-4D97-AF65-F5344CB8AC3E}">
        <p14:creationId xmlns:p14="http://schemas.microsoft.com/office/powerpoint/2010/main" val="1148382034"/>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E54084E0-2EC5-0C5B-53AA-0BC1A121AA3E}"/>
              </a:ext>
            </a:extLst>
          </p:cNvPr>
          <p:cNvSpPr>
            <a:spLocks noGrp="1"/>
          </p:cNvSpPr>
          <p:nvPr>
            <p:ph idx="1"/>
          </p:nvPr>
        </p:nvSpPr>
        <p:spPr>
          <a:xfrm>
            <a:off x="482601" y="1390653"/>
            <a:ext cx="11216217" cy="4366383"/>
          </a:xfrm>
        </p:spPr>
        <p:txBody>
          <a:bodyPr>
            <a:normAutofit fontScale="92500" lnSpcReduction="20000"/>
          </a:bodyPr>
          <a:lstStyle/>
          <a:p>
            <a:pPr marL="457189" indent="-457189">
              <a:spcAft>
                <a:spcPts val="800"/>
              </a:spcAft>
              <a:buFont typeface="+mj-lt"/>
              <a:buAutoNum type="arabicPeriod"/>
            </a:pPr>
            <a:r>
              <a:rPr lang="en-US" dirty="0"/>
              <a:t>Require exhaustion of pre-arbitration dispute resolution</a:t>
            </a:r>
          </a:p>
          <a:p>
            <a:pPr marL="457189" indent="-457189">
              <a:spcAft>
                <a:spcPts val="800"/>
              </a:spcAft>
              <a:buFont typeface="+mj-lt"/>
              <a:buAutoNum type="arabicPeriod"/>
            </a:pPr>
            <a:r>
              <a:rPr lang="en-US" dirty="0"/>
              <a:t>Require individualized verified claims </a:t>
            </a:r>
          </a:p>
          <a:p>
            <a:pPr marL="457189" indent="-457189">
              <a:spcAft>
                <a:spcPts val="800"/>
              </a:spcAft>
              <a:buFont typeface="+mj-lt"/>
              <a:buAutoNum type="arabicPeriod"/>
            </a:pPr>
            <a:r>
              <a:rPr lang="en-US" dirty="0"/>
              <a:t>Shift payment of certain fees to claimants</a:t>
            </a:r>
          </a:p>
          <a:p>
            <a:pPr marL="457189" indent="-457189">
              <a:spcAft>
                <a:spcPts val="800"/>
              </a:spcAft>
              <a:buFont typeface="+mj-lt"/>
              <a:buAutoNum type="arabicPeriod"/>
            </a:pPr>
            <a:r>
              <a:rPr lang="en-US" dirty="0"/>
              <a:t>Enhance fee-shifting features (mutual) addressing, e.g., frivolous claims, offers of judgment</a:t>
            </a:r>
          </a:p>
          <a:p>
            <a:pPr marL="457189" indent="-457189">
              <a:spcAft>
                <a:spcPts val="800"/>
              </a:spcAft>
              <a:buFont typeface="+mj-lt"/>
              <a:buAutoNum type="arabicPeriod"/>
            </a:pPr>
            <a:r>
              <a:rPr lang="en-US" dirty="0"/>
              <a:t>Preserve small claims court as a venue—</a:t>
            </a:r>
            <a:r>
              <a:rPr lang="en-US" i="1" dirty="0"/>
              <a:t>in either party’s sole discretion</a:t>
            </a:r>
          </a:p>
          <a:p>
            <a:pPr marL="457189" indent="-457189">
              <a:spcAft>
                <a:spcPts val="800"/>
              </a:spcAft>
              <a:buFont typeface="+mj-lt"/>
              <a:buAutoNum type="arabicPeriod"/>
            </a:pPr>
            <a:r>
              <a:rPr lang="en-US" dirty="0"/>
              <a:t>Permit claim batching, nonbinding “bellwethers,” coordinated proceedings, etc.</a:t>
            </a:r>
          </a:p>
          <a:p>
            <a:pPr lvl="1">
              <a:spcAft>
                <a:spcPts val="800"/>
              </a:spcAft>
            </a:pPr>
            <a:r>
              <a:rPr lang="en-US" i="1" dirty="0"/>
              <a:t>But see MacClelland v. Cellco P’ship d/b/a Verizon Wireless</a:t>
            </a:r>
            <a:r>
              <a:rPr lang="en-US" dirty="0"/>
              <a:t>, No. 22-16020 (9th Cir.)</a:t>
            </a:r>
          </a:p>
          <a:p>
            <a:pPr marL="457189" indent="-457189">
              <a:spcAft>
                <a:spcPts val="800"/>
              </a:spcAft>
              <a:buFont typeface="+mj-lt"/>
              <a:buAutoNum type="arabicPeriod"/>
            </a:pPr>
            <a:r>
              <a:rPr lang="en-US" dirty="0"/>
              <a:t>Designate a suitable arbitration provider</a:t>
            </a:r>
          </a:p>
          <a:p>
            <a:pPr marL="457189" indent="-457189">
              <a:spcAft>
                <a:spcPts val="800"/>
              </a:spcAft>
              <a:buFont typeface="+mj-lt"/>
              <a:buAutoNum type="arabicPeriod"/>
            </a:pPr>
            <a:endParaRPr lang="en-US" dirty="0"/>
          </a:p>
        </p:txBody>
      </p:sp>
      <p:sp>
        <p:nvSpPr>
          <p:cNvPr id="6" name="Title 5">
            <a:extLst>
              <a:ext uri="{FF2B5EF4-FFF2-40B4-BE49-F238E27FC236}">
                <a16:creationId xmlns:a16="http://schemas.microsoft.com/office/drawing/2014/main" id="{5BA1C176-D812-7FE0-211C-937159D863DD}"/>
              </a:ext>
            </a:extLst>
          </p:cNvPr>
          <p:cNvSpPr>
            <a:spLocks noGrp="1"/>
          </p:cNvSpPr>
          <p:nvPr>
            <p:ph type="title"/>
          </p:nvPr>
        </p:nvSpPr>
        <p:spPr/>
        <p:txBody>
          <a:bodyPr/>
          <a:lstStyle/>
          <a:p>
            <a:r>
              <a:rPr lang="en-US" dirty="0"/>
              <a:t>Revisions to Consider</a:t>
            </a:r>
          </a:p>
        </p:txBody>
      </p:sp>
      <p:sp>
        <p:nvSpPr>
          <p:cNvPr id="8" name="Slide Number Placeholder 7">
            <a:extLst>
              <a:ext uri="{FF2B5EF4-FFF2-40B4-BE49-F238E27FC236}">
                <a16:creationId xmlns:a16="http://schemas.microsoft.com/office/drawing/2014/main" id="{8812EC26-C67E-B0E9-60AB-E6472420C589}"/>
              </a:ext>
            </a:extLst>
          </p:cNvPr>
          <p:cNvSpPr>
            <a:spLocks noGrp="1"/>
          </p:cNvSpPr>
          <p:nvPr>
            <p:ph type="sldNum" sz="quarter" idx="12"/>
          </p:nvPr>
        </p:nvSpPr>
        <p:spPr/>
        <p:txBody>
          <a:bodyPr/>
          <a:lstStyle/>
          <a:p>
            <a:pPr defTabSz="1219170" fontAlgn="base">
              <a:spcBef>
                <a:spcPct val="0"/>
              </a:spcBef>
              <a:spcAft>
                <a:spcPct val="0"/>
              </a:spcAft>
              <a:defRPr/>
            </a:pPr>
            <a:fld id="{1CD582F8-09C7-4834-9CB0-B472C8B98292}" type="slidenum">
              <a:rPr lang="en-US">
                <a:solidFill>
                  <a:prstClr val="white"/>
                </a:solidFill>
                <a:latin typeface="Arial" charset="0"/>
                <a:cs typeface="Arial" charset="0"/>
              </a:rPr>
              <a:pPr defTabSz="1219170" fontAlgn="base">
                <a:spcBef>
                  <a:spcPct val="0"/>
                </a:spcBef>
                <a:spcAft>
                  <a:spcPct val="0"/>
                </a:spcAft>
                <a:defRPr/>
              </a:pPr>
              <a:t>31</a:t>
            </a:fld>
            <a:endParaRPr lang="en-US" dirty="0">
              <a:solidFill>
                <a:prstClr val="white"/>
              </a:solidFill>
              <a:latin typeface="Arial" charset="0"/>
              <a:cs typeface="Arial" charset="0"/>
            </a:endParaRPr>
          </a:p>
        </p:txBody>
      </p:sp>
    </p:spTree>
    <p:extLst>
      <p:ext uri="{BB962C8B-B14F-4D97-AF65-F5344CB8AC3E}">
        <p14:creationId xmlns:p14="http://schemas.microsoft.com/office/powerpoint/2010/main" val="3301205124"/>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E04D8088-0ABE-9512-577E-0F5F2C5EA568}"/>
              </a:ext>
            </a:extLst>
          </p:cNvPr>
          <p:cNvSpPr>
            <a:spLocks noGrp="1"/>
          </p:cNvSpPr>
          <p:nvPr>
            <p:ph idx="1"/>
          </p:nvPr>
        </p:nvSpPr>
        <p:spPr>
          <a:xfrm>
            <a:off x="482601" y="1390650"/>
            <a:ext cx="11216217" cy="4366383"/>
          </a:xfrm>
        </p:spPr>
        <p:txBody>
          <a:bodyPr>
            <a:normAutofit lnSpcReduction="10000"/>
          </a:bodyPr>
          <a:lstStyle/>
          <a:p>
            <a:r>
              <a:rPr lang="en-US" b="1" dirty="0"/>
              <a:t>AAA </a:t>
            </a:r>
            <a:r>
              <a:rPr lang="en-US" dirty="0"/>
              <a:t>(Supplementary Rules for Multiple Case Filings; Multiple Case Filings Fee Schedule)</a:t>
            </a:r>
          </a:p>
          <a:p>
            <a:r>
              <a:rPr lang="en-US" b="1" dirty="0"/>
              <a:t>ADR Services </a:t>
            </a:r>
            <a:r>
              <a:rPr lang="en-US" dirty="0"/>
              <a:t>(Mass Employment/Consumer Arbitration Fee Schedule)</a:t>
            </a:r>
          </a:p>
          <a:p>
            <a:r>
              <a:rPr lang="en-US" b="1" dirty="0"/>
              <a:t>CPR</a:t>
            </a:r>
            <a:r>
              <a:rPr lang="en-US" dirty="0"/>
              <a:t> (Employment-Related Mass Claims Protocol)</a:t>
            </a:r>
          </a:p>
          <a:p>
            <a:r>
              <a:rPr lang="en-US" b="1" dirty="0"/>
              <a:t>Fed Arb </a:t>
            </a:r>
            <a:r>
              <a:rPr lang="en-US" dirty="0"/>
              <a:t>(Framework for Mass Arbitration Proceedings ADR-MDL)</a:t>
            </a:r>
          </a:p>
          <a:p>
            <a:r>
              <a:rPr lang="en-US" b="1" dirty="0"/>
              <a:t>New Era </a:t>
            </a:r>
            <a:r>
              <a:rPr lang="en-US" dirty="0"/>
              <a:t>(Expedited/Mass Arbitrations Protocol)</a:t>
            </a:r>
          </a:p>
          <a:p>
            <a:r>
              <a:rPr lang="en-US" dirty="0"/>
              <a:t>Challenges to mass arbitration protocols, e.g.:</a:t>
            </a:r>
          </a:p>
          <a:p>
            <a:pPr lvl="1"/>
            <a:r>
              <a:rPr lang="en-US" i="1" dirty="0"/>
              <a:t>McGrath v. DoorDash, Inc.</a:t>
            </a:r>
            <a:r>
              <a:rPr lang="en-US" dirty="0"/>
              <a:t>, 2020 WL 6526129 (N.D. Cal. Nov. 5, 2020)</a:t>
            </a:r>
          </a:p>
          <a:p>
            <a:pPr lvl="1"/>
            <a:r>
              <a:rPr lang="en-US" i="1" dirty="0"/>
              <a:t>Pandolfi v. Avia Games, Inc.</a:t>
            </a:r>
            <a:r>
              <a:rPr lang="en-US" dirty="0"/>
              <a:t>, </a:t>
            </a:r>
            <a:r>
              <a:rPr lang="en-US" sz="2400" dirty="0">
                <a:latin typeface="Calibri" panose="020F0502020204030204" pitchFamily="34" charset="0"/>
                <a:ea typeface="Calibri" panose="020F0502020204030204" pitchFamily="34" charset="0"/>
              </a:rPr>
              <a:t>2024 WL 3558853, at *9 (N.D. Cal. July 26, 2024)</a:t>
            </a:r>
            <a:endParaRPr lang="en-US" i="1" dirty="0"/>
          </a:p>
          <a:p>
            <a:pPr lvl="1"/>
            <a:r>
              <a:rPr lang="en-US" i="1" dirty="0"/>
              <a:t>Heckman v. Live Nation Entertainment, Inc.</a:t>
            </a:r>
            <a:r>
              <a:rPr lang="en-US" dirty="0"/>
              <a:t>, 2024 WL 4586971 (9th Cir. Oct. 28, 2024)</a:t>
            </a:r>
            <a:endParaRPr lang="en-US" i="1" dirty="0"/>
          </a:p>
          <a:p>
            <a:endParaRPr lang="en-US" dirty="0"/>
          </a:p>
        </p:txBody>
      </p:sp>
      <p:sp>
        <p:nvSpPr>
          <p:cNvPr id="6" name="Title 5">
            <a:extLst>
              <a:ext uri="{FF2B5EF4-FFF2-40B4-BE49-F238E27FC236}">
                <a16:creationId xmlns:a16="http://schemas.microsoft.com/office/drawing/2014/main" id="{3ADC8E60-34E9-FA07-4FA8-E8B298A5CBC9}"/>
              </a:ext>
            </a:extLst>
          </p:cNvPr>
          <p:cNvSpPr>
            <a:spLocks noGrp="1"/>
          </p:cNvSpPr>
          <p:nvPr>
            <p:ph type="title"/>
          </p:nvPr>
        </p:nvSpPr>
        <p:spPr/>
        <p:txBody>
          <a:bodyPr/>
          <a:lstStyle/>
          <a:p>
            <a:r>
              <a:rPr lang="en-US" dirty="0"/>
              <a:t>Designating an Arbitration Provider</a:t>
            </a:r>
          </a:p>
        </p:txBody>
      </p:sp>
      <p:sp>
        <p:nvSpPr>
          <p:cNvPr id="8" name="Slide Number Placeholder 7">
            <a:extLst>
              <a:ext uri="{FF2B5EF4-FFF2-40B4-BE49-F238E27FC236}">
                <a16:creationId xmlns:a16="http://schemas.microsoft.com/office/drawing/2014/main" id="{56D01DD5-4A19-1789-8683-2E4C5B552E61}"/>
              </a:ext>
            </a:extLst>
          </p:cNvPr>
          <p:cNvSpPr>
            <a:spLocks noGrp="1"/>
          </p:cNvSpPr>
          <p:nvPr>
            <p:ph type="sldNum" sz="quarter" idx="12"/>
          </p:nvPr>
        </p:nvSpPr>
        <p:spPr/>
        <p:txBody>
          <a:bodyPr/>
          <a:lstStyle/>
          <a:p>
            <a:pPr defTabSz="1219170" fontAlgn="base">
              <a:spcBef>
                <a:spcPct val="0"/>
              </a:spcBef>
              <a:spcAft>
                <a:spcPct val="0"/>
              </a:spcAft>
              <a:defRPr/>
            </a:pPr>
            <a:fld id="{1CD582F8-09C7-4834-9CB0-B472C8B98292}" type="slidenum">
              <a:rPr lang="en-US">
                <a:solidFill>
                  <a:prstClr val="white"/>
                </a:solidFill>
                <a:latin typeface="Arial" charset="0"/>
                <a:cs typeface="Arial" charset="0"/>
              </a:rPr>
              <a:pPr defTabSz="1219170" fontAlgn="base">
                <a:spcBef>
                  <a:spcPct val="0"/>
                </a:spcBef>
                <a:spcAft>
                  <a:spcPct val="0"/>
                </a:spcAft>
                <a:defRPr/>
              </a:pPr>
              <a:t>32</a:t>
            </a:fld>
            <a:endParaRPr lang="en-US" dirty="0">
              <a:solidFill>
                <a:prstClr val="white"/>
              </a:solidFill>
              <a:latin typeface="Arial" charset="0"/>
              <a:cs typeface="Arial" charset="0"/>
            </a:endParaRPr>
          </a:p>
        </p:txBody>
      </p:sp>
    </p:spTree>
    <p:extLst>
      <p:ext uri="{BB962C8B-B14F-4D97-AF65-F5344CB8AC3E}">
        <p14:creationId xmlns:p14="http://schemas.microsoft.com/office/powerpoint/2010/main" val="3788822916"/>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330004"/>
            <a:ext cx="11211137" cy="1005840"/>
          </a:xfrm>
        </p:spPr>
        <p:txBody>
          <a:bodyPr/>
          <a:lstStyle/>
          <a:p>
            <a:r>
              <a:rPr lang="en-US" dirty="0"/>
              <a:t>Biography</a:t>
            </a:r>
          </a:p>
        </p:txBody>
      </p:sp>
      <p:sp>
        <p:nvSpPr>
          <p:cNvPr id="12" name="Content Placeholder 4"/>
          <p:cNvSpPr>
            <a:spLocks noGrp="1"/>
          </p:cNvSpPr>
          <p:nvPr>
            <p:ph sz="half" idx="1"/>
          </p:nvPr>
        </p:nvSpPr>
        <p:spPr/>
        <p:txBody>
          <a:bodyPr>
            <a:normAutofit/>
          </a:bodyPr>
          <a:lstStyle/>
          <a:p>
            <a:r>
              <a:rPr lang="en-US"/>
              <a:t>Thomas Cullen </a:t>
            </a:r>
            <a:r>
              <a:rPr lang="en-US" dirty="0"/>
              <a:t>Wallace</a:t>
            </a:r>
          </a:p>
          <a:p>
            <a:pPr lvl="1"/>
            <a:r>
              <a:rPr lang="en-US" dirty="0"/>
              <a:t>Houston / Dallas </a:t>
            </a:r>
          </a:p>
          <a:p>
            <a:pPr lvl="1"/>
            <a:r>
              <a:rPr lang="en-US" dirty="0"/>
              <a:t>+1.713.890.5722</a:t>
            </a:r>
          </a:p>
          <a:p>
            <a:pPr lvl="1"/>
            <a:r>
              <a:rPr lang="en-US" dirty="0"/>
              <a:t>+1.214.466.4000</a:t>
            </a:r>
          </a:p>
          <a:p>
            <a:pPr lvl="1"/>
            <a:r>
              <a:rPr lang="en-US" dirty="0"/>
              <a:t>cullen.wallace@morganlewis.com</a:t>
            </a:r>
          </a:p>
        </p:txBody>
      </p:sp>
      <p:sp>
        <p:nvSpPr>
          <p:cNvPr id="13" name="Content Placeholder 5"/>
          <p:cNvSpPr>
            <a:spLocks noGrp="1"/>
          </p:cNvSpPr>
          <p:nvPr>
            <p:ph sz="half" idx="2"/>
          </p:nvPr>
        </p:nvSpPr>
        <p:spPr/>
        <p:txBody>
          <a:bodyPr>
            <a:normAutofit/>
          </a:bodyPr>
          <a:lstStyle/>
          <a:p>
            <a:pPr lvl="1"/>
            <a:r>
              <a:rPr lang="en-US" dirty="0"/>
              <a:t>Cullen represents employers across industries in complex employment-related litigation, including wage and hour class and collective actions; expedited proceedings concerning enforceability of restrictive covenants; mass arbitrations; and discrimination, retaliation, and harassment matters initiated under various state and federal laws. Cullen also frequently defends employers across jurisdictions in high-stakes cases involving novel issues related to the enforceability of arbitration agreements in the context of class action and injunction proceedings.</a:t>
            </a:r>
          </a:p>
        </p:txBody>
      </p:sp>
      <p:pic>
        <p:nvPicPr>
          <p:cNvPr id="6" name="Picture Placeholder 5" descr="A person in a suit and tie&#10;&#10;AI-generated content may be incorrect.">
            <a:extLst>
              <a:ext uri="{FF2B5EF4-FFF2-40B4-BE49-F238E27FC236}">
                <a16:creationId xmlns:a16="http://schemas.microsoft.com/office/drawing/2014/main" id="{1D0056F8-F9B0-D8CB-B603-EDE6CF77421F}"/>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a:stretch>
            <a:fillRect/>
          </a:stretch>
        </p:blipFill>
        <p:spPr/>
      </p:pic>
      <p:sp>
        <p:nvSpPr>
          <p:cNvPr id="4" name="Slide Number Placeholder 3"/>
          <p:cNvSpPr>
            <a:spLocks noGrp="1"/>
          </p:cNvSpPr>
          <p:nvPr>
            <p:ph type="sldNum" sz="quarter" idx="12"/>
          </p:nvPr>
        </p:nvSpPr>
        <p:spPr/>
        <p:txBody>
          <a:bodyPr/>
          <a:lstStyle/>
          <a:p>
            <a:pPr defTabSz="1219170" fontAlgn="base">
              <a:spcBef>
                <a:spcPct val="0"/>
              </a:spcBef>
              <a:spcAft>
                <a:spcPct val="0"/>
              </a:spcAft>
            </a:pPr>
            <a:fld id="{C71B841D-94A6-4F95-A1D5-4A2F3AE92889}" type="slidenum">
              <a:rPr lang="en-US">
                <a:solidFill>
                  <a:prstClr val="white"/>
                </a:solidFill>
                <a:latin typeface="Arial" charset="0"/>
                <a:cs typeface="Arial" charset="0"/>
              </a:rPr>
              <a:pPr defTabSz="1219170" fontAlgn="base">
                <a:spcBef>
                  <a:spcPct val="0"/>
                </a:spcBef>
                <a:spcAft>
                  <a:spcPct val="0"/>
                </a:spcAft>
              </a:pPr>
              <a:t>33</a:t>
            </a:fld>
            <a:endParaRPr lang="en-US" dirty="0">
              <a:solidFill>
                <a:prstClr val="white"/>
              </a:solidFill>
              <a:latin typeface="Arial" charset="0"/>
              <a:cs typeface="Arial" charset="0"/>
            </a:endParaRPr>
          </a:p>
        </p:txBody>
      </p:sp>
    </p:spTree>
    <p:extLst>
      <p:ext uri="{BB962C8B-B14F-4D97-AF65-F5344CB8AC3E}">
        <p14:creationId xmlns:p14="http://schemas.microsoft.com/office/powerpoint/2010/main" val="29001061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79948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1219170" fontAlgn="base">
              <a:spcBef>
                <a:spcPct val="0"/>
              </a:spcBef>
              <a:spcAft>
                <a:spcPct val="0"/>
              </a:spcAft>
            </a:pPr>
            <a:fld id="{C71B841D-94A6-4F95-A1D5-4A2F3AE92889}" type="slidenum">
              <a:rPr lang="en-US">
                <a:solidFill>
                  <a:prstClr val="white"/>
                </a:solidFill>
                <a:latin typeface="Arial" charset="0"/>
                <a:cs typeface="Arial" charset="0"/>
              </a:rPr>
              <a:pPr defTabSz="1219170" fontAlgn="base">
                <a:spcBef>
                  <a:spcPct val="0"/>
                </a:spcBef>
                <a:spcAft>
                  <a:spcPct val="0"/>
                </a:spcAft>
              </a:pPr>
              <a:t>35</a:t>
            </a:fld>
            <a:endParaRPr lang="en-US" dirty="0">
              <a:solidFill>
                <a:prstClr val="white"/>
              </a:solidFill>
              <a:latin typeface="Arial" charset="0"/>
              <a:cs typeface="Arial" charset="0"/>
            </a:endParaRPr>
          </a:p>
        </p:txBody>
      </p:sp>
    </p:spTree>
    <p:extLst>
      <p:ext uri="{BB962C8B-B14F-4D97-AF65-F5344CB8AC3E}">
        <p14:creationId xmlns:p14="http://schemas.microsoft.com/office/powerpoint/2010/main" val="281687403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553F8-6584-7959-399E-02C2E208254A}"/>
              </a:ext>
            </a:extLst>
          </p:cNvPr>
          <p:cNvSpPr>
            <a:spLocks noGrp="1"/>
          </p:cNvSpPr>
          <p:nvPr>
            <p:ph type="title"/>
          </p:nvPr>
        </p:nvSpPr>
        <p:spPr/>
        <p:txBody>
          <a:bodyPr/>
          <a:lstStyle/>
          <a:p>
            <a:r>
              <a:rPr lang="en-US" dirty="0"/>
              <a:t>Four Primary Topic Areas</a:t>
            </a:r>
          </a:p>
        </p:txBody>
      </p:sp>
      <p:sp>
        <p:nvSpPr>
          <p:cNvPr id="3" name="Content Placeholder 2">
            <a:extLst>
              <a:ext uri="{FF2B5EF4-FFF2-40B4-BE49-F238E27FC236}">
                <a16:creationId xmlns:a16="http://schemas.microsoft.com/office/drawing/2014/main" id="{A0FF425C-77CF-0AAA-36A9-428811480E20}"/>
              </a:ext>
            </a:extLst>
          </p:cNvPr>
          <p:cNvSpPr>
            <a:spLocks noGrp="1"/>
          </p:cNvSpPr>
          <p:nvPr>
            <p:ph idx="1"/>
          </p:nvPr>
        </p:nvSpPr>
        <p:spPr/>
        <p:txBody>
          <a:bodyPr/>
          <a:lstStyle/>
          <a:p>
            <a:r>
              <a:rPr lang="en-US" dirty="0"/>
              <a:t>1.	What is mass arbitration and how did we get here</a:t>
            </a:r>
          </a:p>
          <a:p>
            <a:endParaRPr lang="en-US" dirty="0"/>
          </a:p>
          <a:p>
            <a:r>
              <a:rPr lang="en-US" dirty="0"/>
              <a:t>2.	Considerations for implementing an arbitration program in general</a:t>
            </a:r>
          </a:p>
          <a:p>
            <a:endParaRPr lang="en-US" dirty="0"/>
          </a:p>
          <a:p>
            <a:r>
              <a:rPr lang="en-US" dirty="0"/>
              <a:t>3.	Strategies for litigating mass arbitrations </a:t>
            </a:r>
          </a:p>
          <a:p>
            <a:pPr marL="0" indent="0">
              <a:buNone/>
            </a:pPr>
            <a:endParaRPr lang="en-US" dirty="0"/>
          </a:p>
          <a:p>
            <a:r>
              <a:rPr lang="en-US" dirty="0"/>
              <a:t>4.	Considerations for modifying existing arbitration programs to account for 	issues that may arise with mass arbitration </a:t>
            </a:r>
          </a:p>
        </p:txBody>
      </p:sp>
      <p:sp>
        <p:nvSpPr>
          <p:cNvPr id="4" name="Slide Number Placeholder 3">
            <a:extLst>
              <a:ext uri="{FF2B5EF4-FFF2-40B4-BE49-F238E27FC236}">
                <a16:creationId xmlns:a16="http://schemas.microsoft.com/office/drawing/2014/main" id="{7150F000-41A8-38D8-72F2-A0E73B909A2B}"/>
              </a:ext>
            </a:extLst>
          </p:cNvPr>
          <p:cNvSpPr>
            <a:spLocks noGrp="1"/>
          </p:cNvSpPr>
          <p:nvPr>
            <p:ph type="sldNum" sz="quarter" idx="12"/>
          </p:nvPr>
        </p:nvSpPr>
        <p:spPr/>
        <p:txBody>
          <a:bodyPr/>
          <a:lstStyle/>
          <a:p>
            <a:pPr>
              <a:defRPr/>
            </a:pPr>
            <a:fld id="{1CD582F8-09C7-4834-9CB0-B472C8B98292}" type="slidenum">
              <a:rPr lang="en-US" smtClean="0"/>
              <a:pPr>
                <a:defRPr/>
              </a:pPr>
              <a:t>4</a:t>
            </a:fld>
            <a:endParaRPr lang="en-US" dirty="0"/>
          </a:p>
        </p:txBody>
      </p:sp>
    </p:spTree>
    <p:extLst>
      <p:ext uri="{BB962C8B-B14F-4D97-AF65-F5344CB8AC3E}">
        <p14:creationId xmlns:p14="http://schemas.microsoft.com/office/powerpoint/2010/main" val="71421702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4A31C0-DCC2-8400-9EFD-7A17FE768C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2119102-3A5C-6C21-F491-B7AA68B6740F}"/>
              </a:ext>
            </a:extLst>
          </p:cNvPr>
          <p:cNvSpPr>
            <a:spLocks noGrp="1"/>
          </p:cNvSpPr>
          <p:nvPr>
            <p:ph type="title"/>
          </p:nvPr>
        </p:nvSpPr>
        <p:spPr>
          <a:xfrm>
            <a:off x="487680" y="1386541"/>
            <a:ext cx="9052561" cy="2180775"/>
          </a:xfrm>
        </p:spPr>
        <p:txBody>
          <a:bodyPr/>
          <a:lstStyle/>
          <a:p>
            <a:r>
              <a:rPr lang="en-US" dirty="0"/>
              <a:t>What is Mass Arbitration and How Did We Get Here?</a:t>
            </a:r>
            <a:br>
              <a:rPr lang="en-US" dirty="0"/>
            </a:br>
            <a:endParaRPr lang="en-US" dirty="0"/>
          </a:p>
        </p:txBody>
      </p:sp>
    </p:spTree>
    <p:extLst>
      <p:ext uri="{BB962C8B-B14F-4D97-AF65-F5344CB8AC3E}">
        <p14:creationId xmlns:p14="http://schemas.microsoft.com/office/powerpoint/2010/main" val="3079373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07FDE-6F90-C799-7355-FF267CA635C0}"/>
              </a:ext>
            </a:extLst>
          </p:cNvPr>
          <p:cNvSpPr>
            <a:spLocks noGrp="1"/>
          </p:cNvSpPr>
          <p:nvPr>
            <p:ph type="title"/>
          </p:nvPr>
        </p:nvSpPr>
        <p:spPr/>
        <p:txBody>
          <a:bodyPr/>
          <a:lstStyle/>
          <a:p>
            <a:r>
              <a:rPr lang="en-US" dirty="0"/>
              <a:t>What Is Mass Arbitration? </a:t>
            </a:r>
          </a:p>
        </p:txBody>
      </p:sp>
      <p:sp>
        <p:nvSpPr>
          <p:cNvPr id="3" name="Content Placeholder 2">
            <a:extLst>
              <a:ext uri="{FF2B5EF4-FFF2-40B4-BE49-F238E27FC236}">
                <a16:creationId xmlns:a16="http://schemas.microsoft.com/office/drawing/2014/main" id="{B870AF9B-5D7E-8CA8-EC20-DC42AFCF9FA4}"/>
              </a:ext>
            </a:extLst>
          </p:cNvPr>
          <p:cNvSpPr>
            <a:spLocks noGrp="1"/>
          </p:cNvSpPr>
          <p:nvPr>
            <p:ph idx="1"/>
          </p:nvPr>
        </p:nvSpPr>
        <p:spPr/>
        <p:txBody>
          <a:bodyPr/>
          <a:lstStyle/>
          <a:p>
            <a:pPr marL="306910" marR="0" lvl="0" indent="-306910" algn="l" defTabSz="1219170" rtl="0" eaLnBrk="1" fontAlgn="auto" latinLnBrk="0" hangingPunct="1">
              <a:lnSpc>
                <a:spcPct val="100000"/>
              </a:lnSpc>
              <a:spcBef>
                <a:spcPts val="1200"/>
              </a:spcBef>
              <a:spcAft>
                <a:spcPts val="0"/>
              </a:spcAft>
              <a:buClrTx/>
              <a:buSzTx/>
              <a:buFont typeface="Tahoma" pitchFamily="34" charset="0"/>
              <a:buChar char="•"/>
              <a:tabLst/>
              <a:defRPr/>
            </a:pPr>
            <a:r>
              <a:rPr kumimoji="0" lang="en-US" sz="1867" b="0" i="0" u="none" strike="noStrike" kern="1200" cap="none" spc="0" normalizeH="0" baseline="0" noProof="0" dirty="0">
                <a:ln>
                  <a:noFill/>
                </a:ln>
                <a:solidFill>
                  <a:prstClr val="black"/>
                </a:solidFill>
                <a:effectLst/>
                <a:uLnTx/>
                <a:uFillTx/>
                <a:latin typeface="Tahoma"/>
                <a:ea typeface="+mn-ea"/>
                <a:cs typeface="+mn-cs"/>
              </a:rPr>
              <a:t>Plaintiffs bring individual arbitration demands—sometimes hundreds or thousands—against a company simultaneously</a:t>
            </a:r>
          </a:p>
          <a:p>
            <a:pPr marL="306910" marR="0" lvl="0" indent="-306910" algn="l" defTabSz="1219170" rtl="0" eaLnBrk="1" fontAlgn="auto" latinLnBrk="0" hangingPunct="1">
              <a:lnSpc>
                <a:spcPct val="100000"/>
              </a:lnSpc>
              <a:spcBef>
                <a:spcPts val="1200"/>
              </a:spcBef>
              <a:spcAft>
                <a:spcPts val="0"/>
              </a:spcAft>
              <a:buClrTx/>
              <a:buSzTx/>
              <a:buFont typeface="Tahoma" pitchFamily="34" charset="0"/>
              <a:buChar char="•"/>
              <a:tabLst/>
              <a:defRPr/>
            </a:pPr>
            <a:r>
              <a:rPr kumimoji="0" lang="en-US" sz="1867" b="0" i="0" u="none" strike="noStrike" kern="1200" cap="none" spc="0" normalizeH="0" baseline="0" noProof="0" dirty="0">
                <a:ln>
                  <a:noFill/>
                </a:ln>
                <a:solidFill>
                  <a:prstClr val="black"/>
                </a:solidFill>
                <a:effectLst/>
                <a:uLnTx/>
                <a:uFillTx/>
                <a:latin typeface="Tahoma"/>
                <a:ea typeface="+mn-ea"/>
                <a:cs typeface="+mn-cs"/>
              </a:rPr>
              <a:t>Mass arbitrations are on the rise</a:t>
            </a:r>
          </a:p>
          <a:p>
            <a:pPr marL="306910" marR="0" lvl="0" indent="-306910" algn="l" defTabSz="1219170" rtl="0" eaLnBrk="1" fontAlgn="auto" latinLnBrk="0" hangingPunct="1">
              <a:lnSpc>
                <a:spcPct val="100000"/>
              </a:lnSpc>
              <a:spcBef>
                <a:spcPts val="1200"/>
              </a:spcBef>
              <a:spcAft>
                <a:spcPts val="0"/>
              </a:spcAft>
              <a:buClrTx/>
              <a:buSzTx/>
              <a:buFont typeface="Tahoma" pitchFamily="34" charset="0"/>
              <a:buChar char="•"/>
              <a:tabLst/>
              <a:defRPr/>
            </a:pPr>
            <a:r>
              <a:rPr kumimoji="0" lang="en-US" sz="1867" b="0" i="0" u="none" strike="noStrike" kern="1200" cap="none" spc="0" normalizeH="0" baseline="0" noProof="0" dirty="0">
                <a:ln>
                  <a:noFill/>
                </a:ln>
                <a:solidFill>
                  <a:prstClr val="black"/>
                </a:solidFill>
                <a:effectLst/>
                <a:uLnTx/>
                <a:uFillTx/>
                <a:latin typeface="Tahoma"/>
                <a:ea typeface="+mn-ea"/>
                <a:cs typeface="+mn-cs"/>
              </a:rPr>
              <a:t>In November 2021, DoorDash announced that it reached individual settlements totaling $85 million to resolve misclassification claims brought by 35,000 DoorDash and Caviar drivers</a:t>
            </a:r>
            <a:r>
              <a:rPr kumimoji="0" lang="en-US" sz="1867" b="0" i="0" u="none" strike="noStrike" kern="1200" cap="none" spc="0" normalizeH="0" baseline="30000" noProof="0" dirty="0">
                <a:ln>
                  <a:noFill/>
                </a:ln>
                <a:solidFill>
                  <a:prstClr val="black"/>
                </a:solidFill>
                <a:effectLst/>
                <a:uLnTx/>
                <a:uFillTx/>
                <a:latin typeface="Tahoma"/>
                <a:ea typeface="+mn-ea"/>
                <a:cs typeface="+mn-cs"/>
              </a:rPr>
              <a:t>(1)</a:t>
            </a:r>
          </a:p>
          <a:p>
            <a:pPr marL="306910" marR="0" lvl="0" indent="-306910" algn="l" defTabSz="1219170" rtl="0" eaLnBrk="1" fontAlgn="auto" latinLnBrk="0" hangingPunct="1">
              <a:lnSpc>
                <a:spcPct val="100000"/>
              </a:lnSpc>
              <a:spcBef>
                <a:spcPts val="1200"/>
              </a:spcBef>
              <a:spcAft>
                <a:spcPts val="0"/>
              </a:spcAft>
              <a:buClrTx/>
              <a:buSzTx/>
              <a:buFont typeface="Tahoma" pitchFamily="34" charset="0"/>
              <a:buChar char="•"/>
              <a:tabLst/>
              <a:defRPr/>
            </a:pPr>
            <a:r>
              <a:rPr kumimoji="0" lang="en-US" sz="1867" b="0" i="0" u="none" strike="noStrike" kern="1200" cap="none" spc="0" normalizeH="0" baseline="0" noProof="0" dirty="0">
                <a:ln>
                  <a:noFill/>
                </a:ln>
                <a:solidFill>
                  <a:prstClr val="black"/>
                </a:solidFill>
                <a:effectLst/>
                <a:uLnTx/>
                <a:uFillTx/>
                <a:latin typeface="Tahoma"/>
                <a:ea typeface="+mn-ea"/>
                <a:cs typeface="+mn-cs"/>
              </a:rPr>
              <a:t>One leading plaintiffs’ firm claims to have secured more than $375 million in settlements for more than 100,000 individual arbitration clients over two years</a:t>
            </a:r>
            <a:r>
              <a:rPr kumimoji="0" lang="en-US" sz="1867" b="0" i="0" u="none" strike="noStrike" kern="1200" cap="none" spc="0" normalizeH="0" baseline="30000" noProof="0" dirty="0">
                <a:ln>
                  <a:noFill/>
                </a:ln>
                <a:solidFill>
                  <a:prstClr val="black"/>
                </a:solidFill>
                <a:effectLst/>
                <a:uLnTx/>
                <a:uFillTx/>
                <a:latin typeface="Tahoma"/>
                <a:ea typeface="+mn-ea"/>
                <a:cs typeface="+mn-cs"/>
              </a:rPr>
              <a:t>(2)</a:t>
            </a:r>
          </a:p>
          <a:p>
            <a:pPr marL="306910" marR="0" lvl="0" indent="-306910" algn="l" defTabSz="1219170" rtl="0" eaLnBrk="1" fontAlgn="auto" latinLnBrk="0" hangingPunct="1">
              <a:lnSpc>
                <a:spcPct val="100000"/>
              </a:lnSpc>
              <a:spcBef>
                <a:spcPts val="1200"/>
              </a:spcBef>
              <a:spcAft>
                <a:spcPts val="0"/>
              </a:spcAft>
              <a:buClrTx/>
              <a:buSzTx/>
              <a:buFont typeface="Tahoma" pitchFamily="34" charset="0"/>
              <a:buChar char="•"/>
              <a:tabLst/>
              <a:defRPr/>
            </a:pPr>
            <a:endParaRPr kumimoji="0" lang="en-US" sz="1867" b="0" i="0" u="none" strike="noStrike" kern="1200" cap="none" spc="0" normalizeH="0" baseline="30000" noProof="0" dirty="0">
              <a:ln>
                <a:noFill/>
              </a:ln>
              <a:solidFill>
                <a:prstClr val="black"/>
              </a:solidFill>
              <a:effectLst/>
              <a:uLnTx/>
              <a:uFillTx/>
              <a:latin typeface="Tahoma"/>
              <a:ea typeface="+mn-ea"/>
              <a:cs typeface="+mn-cs"/>
            </a:endParaRPr>
          </a:p>
          <a:p>
            <a:pPr marL="0" indent="0">
              <a:buNone/>
            </a:pPr>
            <a:endParaRPr lang="en-US" dirty="0"/>
          </a:p>
        </p:txBody>
      </p:sp>
      <p:sp>
        <p:nvSpPr>
          <p:cNvPr id="4" name="Slide Number Placeholder 3">
            <a:extLst>
              <a:ext uri="{FF2B5EF4-FFF2-40B4-BE49-F238E27FC236}">
                <a16:creationId xmlns:a16="http://schemas.microsoft.com/office/drawing/2014/main" id="{081566DA-55D0-305E-3816-39C698316AE2}"/>
              </a:ext>
            </a:extLst>
          </p:cNvPr>
          <p:cNvSpPr>
            <a:spLocks noGrp="1"/>
          </p:cNvSpPr>
          <p:nvPr>
            <p:ph type="sldNum" sz="quarter" idx="12"/>
          </p:nvPr>
        </p:nvSpPr>
        <p:spPr/>
        <p:txBody>
          <a:bodyPr/>
          <a:lstStyle/>
          <a:p>
            <a:pPr>
              <a:defRPr/>
            </a:pPr>
            <a:fld id="{1CD582F8-09C7-4834-9CB0-B472C8B98292}" type="slidenum">
              <a:rPr lang="en-US" smtClean="0"/>
              <a:pPr>
                <a:defRPr/>
              </a:pPr>
              <a:t>6</a:t>
            </a:fld>
            <a:endParaRPr lang="en-US" dirty="0"/>
          </a:p>
        </p:txBody>
      </p:sp>
      <p:sp>
        <p:nvSpPr>
          <p:cNvPr id="5" name="Content Placeholder 4">
            <a:extLst>
              <a:ext uri="{FF2B5EF4-FFF2-40B4-BE49-F238E27FC236}">
                <a16:creationId xmlns:a16="http://schemas.microsoft.com/office/drawing/2014/main" id="{03FA33B6-F671-D58F-973A-52895CF758AB}"/>
              </a:ext>
            </a:extLst>
          </p:cNvPr>
          <p:cNvSpPr>
            <a:spLocks noGrp="1"/>
          </p:cNvSpPr>
          <p:nvPr>
            <p:ph sz="quarter" idx="13"/>
          </p:nvPr>
        </p:nvSpPr>
        <p:spPr/>
        <p:txBody>
          <a:bodyPr>
            <a:normAutofit fontScale="92500" lnSpcReduction="20000"/>
          </a:bodyPr>
          <a:lstStyle/>
          <a:p>
            <a:r>
              <a:rPr lang="en-US" i="0" dirty="0"/>
              <a:t>Sara Randazzo</a:t>
            </a:r>
            <a:r>
              <a:rPr lang="en-US" dirty="0"/>
              <a:t>, Amazon Faced 75,000 Arbitration Demands. Now It Says Fine: Sue Us</a:t>
            </a:r>
            <a:r>
              <a:rPr lang="en-US" i="0" dirty="0"/>
              <a:t>, Wall St. J. (June 1, 2021). </a:t>
            </a:r>
          </a:p>
          <a:p>
            <a:r>
              <a:rPr lang="en-US" dirty="0"/>
              <a:t>Id.</a:t>
            </a:r>
          </a:p>
          <a:p>
            <a:pPr marL="0" indent="0">
              <a:buNone/>
            </a:pPr>
            <a:r>
              <a:rPr lang="en-US" dirty="0"/>
              <a:t>\</a:t>
            </a:r>
          </a:p>
        </p:txBody>
      </p:sp>
    </p:spTree>
    <p:extLst>
      <p:ext uri="{BB962C8B-B14F-4D97-AF65-F5344CB8AC3E}">
        <p14:creationId xmlns:p14="http://schemas.microsoft.com/office/powerpoint/2010/main" val="66165710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6DE45-78DD-9B7E-AEF1-CC6F7D34916F}"/>
              </a:ext>
            </a:extLst>
          </p:cNvPr>
          <p:cNvSpPr>
            <a:spLocks noGrp="1"/>
          </p:cNvSpPr>
          <p:nvPr>
            <p:ph type="title"/>
          </p:nvPr>
        </p:nvSpPr>
        <p:spPr/>
        <p:txBody>
          <a:bodyPr/>
          <a:lstStyle/>
          <a:p>
            <a:r>
              <a:rPr lang="en-US" dirty="0"/>
              <a:t>Problems Presented by Mass Arbitration </a:t>
            </a:r>
          </a:p>
        </p:txBody>
      </p:sp>
      <p:sp>
        <p:nvSpPr>
          <p:cNvPr id="3" name="Content Placeholder 2">
            <a:extLst>
              <a:ext uri="{FF2B5EF4-FFF2-40B4-BE49-F238E27FC236}">
                <a16:creationId xmlns:a16="http://schemas.microsoft.com/office/drawing/2014/main" id="{95355274-B046-4970-20CD-9C349AE4CA96}"/>
              </a:ext>
            </a:extLst>
          </p:cNvPr>
          <p:cNvSpPr>
            <a:spLocks noGrp="1"/>
          </p:cNvSpPr>
          <p:nvPr>
            <p:ph idx="1"/>
          </p:nvPr>
        </p:nvSpPr>
        <p:spPr/>
        <p:txBody>
          <a:bodyPr/>
          <a:lstStyle/>
          <a:p>
            <a:r>
              <a:rPr lang="en-US"/>
              <a:t>Exorbitantly Expensive – under most arbitration plans the employer agrees to pay all arbitration costs, including arbitrator’s fees.  So paying for the arbitrator and your outside counsel across hundreds or thousands of matters.</a:t>
            </a:r>
          </a:p>
          <a:p>
            <a:r>
              <a:rPr lang="en-US"/>
              <a:t>Extreme Strain on Company Resources – (1) company witnesses may have to be deposed and testify at hearings multiple times – this includes preparation sessions and all adds up to time away from work. (2) often required to engage in extensive written and electronic discovery  </a:t>
            </a:r>
          </a:p>
          <a:p>
            <a:r>
              <a:rPr lang="en-US"/>
              <a:t>Extortion – claimants’ lawyers will tell you that it will cost you more in arbitration and attorneys’ fees than it would to merely settle with the claimants</a:t>
            </a:r>
          </a:p>
          <a:p>
            <a:endParaRPr lang="en-US"/>
          </a:p>
          <a:p>
            <a:endParaRPr lang="en-US"/>
          </a:p>
        </p:txBody>
      </p:sp>
      <p:sp>
        <p:nvSpPr>
          <p:cNvPr id="4" name="Slide Number Placeholder 3">
            <a:extLst>
              <a:ext uri="{FF2B5EF4-FFF2-40B4-BE49-F238E27FC236}">
                <a16:creationId xmlns:a16="http://schemas.microsoft.com/office/drawing/2014/main" id="{289697C0-4386-9896-A9AA-99BF85A68281}"/>
              </a:ext>
            </a:extLst>
          </p:cNvPr>
          <p:cNvSpPr>
            <a:spLocks noGrp="1"/>
          </p:cNvSpPr>
          <p:nvPr>
            <p:ph type="sldNum" sz="quarter" idx="12"/>
          </p:nvPr>
        </p:nvSpPr>
        <p:spPr/>
        <p:txBody>
          <a:bodyPr/>
          <a:lstStyle/>
          <a:p>
            <a:pPr>
              <a:defRPr/>
            </a:pPr>
            <a:fld id="{1CD582F8-09C7-4834-9CB0-B472C8B98292}" type="slidenum">
              <a:rPr lang="en-US" smtClean="0"/>
              <a:pPr>
                <a:defRPr/>
              </a:pPr>
              <a:t>7</a:t>
            </a:fld>
            <a:endParaRPr lang="en-US" dirty="0"/>
          </a:p>
        </p:txBody>
      </p:sp>
    </p:spTree>
    <p:extLst>
      <p:ext uri="{BB962C8B-B14F-4D97-AF65-F5344CB8AC3E}">
        <p14:creationId xmlns:p14="http://schemas.microsoft.com/office/powerpoint/2010/main" val="398750143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F3EA3-93DB-2851-25A1-204D7AF300F4}"/>
              </a:ext>
            </a:extLst>
          </p:cNvPr>
          <p:cNvSpPr>
            <a:spLocks noGrp="1"/>
          </p:cNvSpPr>
          <p:nvPr>
            <p:ph type="title"/>
          </p:nvPr>
        </p:nvSpPr>
        <p:spPr/>
        <p:txBody>
          <a:bodyPr/>
          <a:lstStyle/>
          <a:p>
            <a:r>
              <a:rPr lang="en-US"/>
              <a:t>How Did We Get Here</a:t>
            </a:r>
          </a:p>
        </p:txBody>
      </p:sp>
      <p:sp>
        <p:nvSpPr>
          <p:cNvPr id="3" name="Content Placeholder 2">
            <a:extLst>
              <a:ext uri="{FF2B5EF4-FFF2-40B4-BE49-F238E27FC236}">
                <a16:creationId xmlns:a16="http://schemas.microsoft.com/office/drawing/2014/main" id="{CB9B335D-DFD3-73AD-4788-96923F69CC3E}"/>
              </a:ext>
            </a:extLst>
          </p:cNvPr>
          <p:cNvSpPr>
            <a:spLocks noGrp="1"/>
          </p:cNvSpPr>
          <p:nvPr>
            <p:ph idx="1"/>
          </p:nvPr>
        </p:nvSpPr>
        <p:spPr/>
        <p:txBody>
          <a:bodyPr>
            <a:normAutofit/>
          </a:bodyPr>
          <a:lstStyle/>
          <a:p>
            <a:r>
              <a:rPr lang="en-US"/>
              <a:t>Non-Legal Answer – </a:t>
            </a:r>
          </a:p>
          <a:p>
            <a:pPr lvl="1"/>
            <a:r>
              <a:rPr lang="en-US"/>
              <a:t>Employers fought hard to ensure enforceability of arbitration agreements with class and collective action waivers </a:t>
            </a:r>
          </a:p>
          <a:p>
            <a:pPr lvl="1"/>
            <a:r>
              <a:rPr lang="en-US"/>
              <a:t>But while that fight was going on, social media was on the rise</a:t>
            </a:r>
          </a:p>
          <a:p>
            <a:pPr lvl="1"/>
            <a:r>
              <a:rPr lang="en-US"/>
              <a:t>With the prevalence of social media – plaintiff lawyers no longer need to use the class or collective mechanism to identify and contact potential claints – just send targeted adds or communications via LinkedIn, Facebook, etc. </a:t>
            </a:r>
          </a:p>
          <a:p>
            <a:r>
              <a:rPr lang="en-US"/>
              <a:t>Legal Answer – in a moment</a:t>
            </a:r>
          </a:p>
          <a:p>
            <a:pPr marL="306908" lvl="1" indent="0">
              <a:buNone/>
            </a:pPr>
            <a:endParaRPr lang="en-US"/>
          </a:p>
          <a:p>
            <a:pPr marL="306908" lvl="1" indent="0">
              <a:buNone/>
            </a:pPr>
            <a:endParaRPr lang="en-US"/>
          </a:p>
        </p:txBody>
      </p:sp>
      <p:sp>
        <p:nvSpPr>
          <p:cNvPr id="4" name="Slide Number Placeholder 3">
            <a:extLst>
              <a:ext uri="{FF2B5EF4-FFF2-40B4-BE49-F238E27FC236}">
                <a16:creationId xmlns:a16="http://schemas.microsoft.com/office/drawing/2014/main" id="{504EBAE3-63DA-46B4-A096-333FDD05A540}"/>
              </a:ext>
            </a:extLst>
          </p:cNvPr>
          <p:cNvSpPr>
            <a:spLocks noGrp="1"/>
          </p:cNvSpPr>
          <p:nvPr>
            <p:ph type="sldNum" sz="quarter" idx="12"/>
          </p:nvPr>
        </p:nvSpPr>
        <p:spPr/>
        <p:txBody>
          <a:bodyPr/>
          <a:lstStyle/>
          <a:p>
            <a:pPr>
              <a:defRPr/>
            </a:pPr>
            <a:fld id="{1CD582F8-09C7-4834-9CB0-B472C8B98292}" type="slidenum">
              <a:rPr lang="en-US" smtClean="0"/>
              <a:pPr>
                <a:defRPr/>
              </a:pPr>
              <a:t>8</a:t>
            </a:fld>
            <a:endParaRPr lang="en-US" dirty="0"/>
          </a:p>
        </p:txBody>
      </p:sp>
    </p:spTree>
    <p:extLst>
      <p:ext uri="{BB962C8B-B14F-4D97-AF65-F5344CB8AC3E}">
        <p14:creationId xmlns:p14="http://schemas.microsoft.com/office/powerpoint/2010/main" val="10426388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5EC75F-FF44-48B7-8117-9AC757BA8291}"/>
              </a:ext>
            </a:extLst>
          </p:cNvPr>
          <p:cNvSpPr>
            <a:spLocks noGrp="1"/>
          </p:cNvSpPr>
          <p:nvPr>
            <p:ph type="title"/>
          </p:nvPr>
        </p:nvSpPr>
        <p:spPr/>
        <p:txBody>
          <a:bodyPr/>
          <a:lstStyle/>
          <a:p>
            <a:r>
              <a:rPr lang="en-US"/>
              <a:t>How Does it Manifest</a:t>
            </a:r>
            <a:endParaRPr lang="en-US" dirty="0"/>
          </a:p>
        </p:txBody>
      </p:sp>
      <p:sp>
        <p:nvSpPr>
          <p:cNvPr id="2" name="Content Placeholder 1">
            <a:extLst>
              <a:ext uri="{FF2B5EF4-FFF2-40B4-BE49-F238E27FC236}">
                <a16:creationId xmlns:a16="http://schemas.microsoft.com/office/drawing/2014/main" id="{085B4A89-5C46-4DE1-B9CC-D2D93F521237}"/>
              </a:ext>
            </a:extLst>
          </p:cNvPr>
          <p:cNvSpPr>
            <a:spLocks noGrp="1"/>
          </p:cNvSpPr>
          <p:nvPr>
            <p:ph idx="1"/>
          </p:nvPr>
        </p:nvSpPr>
        <p:spPr>
          <a:xfrm>
            <a:off x="482601" y="1390650"/>
            <a:ext cx="11216217" cy="4366383"/>
          </a:xfrm>
        </p:spPr>
        <p:txBody>
          <a:bodyPr/>
          <a:lstStyle/>
          <a:p>
            <a:r>
              <a:rPr lang="en-US" sz="2133"/>
              <a:t>Generally Speaking -- Common </a:t>
            </a:r>
            <a:r>
              <a:rPr lang="en-US" sz="2133" dirty="0"/>
              <a:t>legal theories:</a:t>
            </a:r>
          </a:p>
          <a:p>
            <a:pPr lvl="1"/>
            <a:r>
              <a:rPr lang="en-US" sz="1867"/>
              <a:t>wage </a:t>
            </a:r>
            <a:r>
              <a:rPr lang="en-US" sz="1867" dirty="0"/>
              <a:t>and </a:t>
            </a:r>
            <a:r>
              <a:rPr lang="en-US" sz="1867"/>
              <a:t>hour claims such as misclassification or off-the-clock allegations</a:t>
            </a:r>
          </a:p>
          <a:p>
            <a:pPr lvl="1"/>
            <a:r>
              <a:rPr lang="en-US" sz="1867"/>
              <a:t>Mass layoffs that give rise to WARN Notice obligations </a:t>
            </a:r>
          </a:p>
          <a:p>
            <a:pPr lvl="1"/>
            <a:r>
              <a:rPr lang="en-US" sz="1867"/>
              <a:t>Systemic discrimination </a:t>
            </a:r>
            <a:endParaRPr lang="en-US" sz="1867" dirty="0"/>
          </a:p>
          <a:p>
            <a:r>
              <a:rPr lang="en-US" sz="2133"/>
              <a:t>Typically </a:t>
            </a:r>
            <a:r>
              <a:rPr lang="en-US" sz="2133" dirty="0"/>
              <a:t>brought about by:</a:t>
            </a:r>
          </a:p>
          <a:p>
            <a:pPr lvl="1"/>
            <a:r>
              <a:rPr lang="en-US" sz="1867" dirty="0"/>
              <a:t>Plaintiff’s firm advertising or soliciting plaintiffs online, including social media </a:t>
            </a:r>
          </a:p>
          <a:p>
            <a:pPr lvl="1"/>
            <a:r>
              <a:rPr lang="en-US" sz="1867" dirty="0"/>
              <a:t>Court enforcing a class action waiver in an arbitration agreement and plaintiff’s firm tries to replicate failed class action </a:t>
            </a:r>
          </a:p>
          <a:p>
            <a:pPr lvl="1"/>
            <a:r>
              <a:rPr lang="en-US" sz="1867" dirty="0"/>
              <a:t>Demand letter/arbitration filing</a:t>
            </a:r>
          </a:p>
          <a:p>
            <a:endParaRPr lang="en-US" sz="2133" dirty="0"/>
          </a:p>
        </p:txBody>
      </p:sp>
      <p:sp>
        <p:nvSpPr>
          <p:cNvPr id="6" name="Slide Number Placeholder 5">
            <a:extLst>
              <a:ext uri="{FF2B5EF4-FFF2-40B4-BE49-F238E27FC236}">
                <a16:creationId xmlns:a16="http://schemas.microsoft.com/office/drawing/2014/main" id="{034E2C18-6404-CE55-257B-AB592503F558}"/>
              </a:ext>
            </a:extLst>
          </p:cNvPr>
          <p:cNvSpPr>
            <a:spLocks noGrp="1"/>
          </p:cNvSpPr>
          <p:nvPr>
            <p:ph type="sldNum" sz="quarter" idx="12"/>
          </p:nvPr>
        </p:nvSpPr>
        <p:spPr/>
        <p:txBody>
          <a:bodyPr/>
          <a:lstStyle/>
          <a:p>
            <a:pPr defTabSz="1219170" fontAlgn="base">
              <a:spcBef>
                <a:spcPct val="0"/>
              </a:spcBef>
              <a:spcAft>
                <a:spcPct val="0"/>
              </a:spcAft>
              <a:defRPr/>
            </a:pPr>
            <a:fld id="{1CD582F8-09C7-4834-9CB0-B472C8B98292}" type="slidenum">
              <a:rPr lang="en-US">
                <a:solidFill>
                  <a:prstClr val="white"/>
                </a:solidFill>
                <a:latin typeface="Arial" charset="0"/>
                <a:cs typeface="Arial" charset="0"/>
              </a:rPr>
              <a:pPr defTabSz="1219170" fontAlgn="base">
                <a:spcBef>
                  <a:spcPct val="0"/>
                </a:spcBef>
                <a:spcAft>
                  <a:spcPct val="0"/>
                </a:spcAft>
                <a:defRPr/>
              </a:pPr>
              <a:t>9</a:t>
            </a:fld>
            <a:endParaRPr lang="en-US" dirty="0">
              <a:solidFill>
                <a:prstClr val="white"/>
              </a:solidFill>
              <a:latin typeface="Arial" charset="0"/>
              <a:cs typeface="Arial" charset="0"/>
            </a:endParaRPr>
          </a:p>
        </p:txBody>
      </p:sp>
    </p:spTree>
    <p:extLst>
      <p:ext uri="{BB962C8B-B14F-4D97-AF65-F5344CB8AC3E}">
        <p14:creationId xmlns:p14="http://schemas.microsoft.com/office/powerpoint/2010/main" val="90229099"/>
      </p:ext>
    </p:extLst>
  </p:cSld>
  <p:clrMapOvr>
    <a:masterClrMapping/>
  </p:clrMapOvr>
  <p:transition>
    <p:fade/>
  </p:transition>
</p:sld>
</file>

<file path=ppt/theme/theme1.xml><?xml version="1.0" encoding="utf-8"?>
<a:theme xmlns:a="http://schemas.openxmlformats.org/drawingml/2006/main" name="MLBrand">
  <a:themeElements>
    <a:clrScheme name="Custom 1">
      <a:dk1>
        <a:sysClr val="windowText" lastClr="000000"/>
      </a:dk1>
      <a:lt1>
        <a:sysClr val="window" lastClr="FFFFFF"/>
      </a:lt1>
      <a:dk2>
        <a:srgbClr val="000000"/>
      </a:dk2>
      <a:lt2>
        <a:srgbClr val="FFFFFF"/>
      </a:lt2>
      <a:accent1>
        <a:srgbClr val="4E3896"/>
      </a:accent1>
      <a:accent2>
        <a:srgbClr val="00B0F0"/>
      </a:accent2>
      <a:accent3>
        <a:srgbClr val="FFFFFF"/>
      </a:accent3>
      <a:accent4>
        <a:srgbClr val="E61432"/>
      </a:accent4>
      <a:accent5>
        <a:srgbClr val="7B7B7E"/>
      </a:accent5>
      <a:accent6>
        <a:srgbClr val="6E55BF"/>
      </a:accent6>
      <a:hlink>
        <a:srgbClr val="00B0F0"/>
      </a:hlink>
      <a:folHlink>
        <a:srgbClr val="00B0F0"/>
      </a:folHlink>
    </a:clrScheme>
    <a:fontScheme name="ML Presentation">
      <a:majorFont>
        <a:latin typeface="Tahoma"/>
        <a:ea typeface=""/>
        <a:cs typeface=""/>
      </a:majorFont>
      <a:minorFont>
        <a:latin typeface="Tahoma"/>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ML_Firm Standard Presentation Template 2021_final.potx" id="{647EBDCD-CD09-4413-B9D3-2560A28E93DA}" vid="{F8A77F88-4A41-4F25-BE02-106172EA7460}"/>
    </a:ext>
  </a:extLst>
</a:theme>
</file>

<file path=ppt/theme/theme2.xml><?xml version="1.0" encoding="utf-8"?>
<a:theme xmlns:a="http://schemas.openxmlformats.org/drawingml/2006/main" name="1_MLBrand">
  <a:themeElements>
    <a:clrScheme name="Custom 1">
      <a:dk1>
        <a:sysClr val="windowText" lastClr="000000"/>
      </a:dk1>
      <a:lt1>
        <a:sysClr val="window" lastClr="FFFFFF"/>
      </a:lt1>
      <a:dk2>
        <a:srgbClr val="000000"/>
      </a:dk2>
      <a:lt2>
        <a:srgbClr val="FFFFFF"/>
      </a:lt2>
      <a:accent1>
        <a:srgbClr val="4E3896"/>
      </a:accent1>
      <a:accent2>
        <a:srgbClr val="00B0F0"/>
      </a:accent2>
      <a:accent3>
        <a:srgbClr val="FFFFFF"/>
      </a:accent3>
      <a:accent4>
        <a:srgbClr val="E61432"/>
      </a:accent4>
      <a:accent5>
        <a:srgbClr val="7B7B7E"/>
      </a:accent5>
      <a:accent6>
        <a:srgbClr val="6E55BF"/>
      </a:accent6>
      <a:hlink>
        <a:srgbClr val="00B0F0"/>
      </a:hlink>
      <a:folHlink>
        <a:srgbClr val="00B0F0"/>
      </a:folHlink>
    </a:clrScheme>
    <a:fontScheme name="ML Presentation">
      <a:majorFont>
        <a:latin typeface="Tahoma"/>
        <a:ea typeface=""/>
        <a:cs typeface=""/>
      </a:majorFont>
      <a:minorFont>
        <a:latin typeface="Tahoma"/>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ML_Firm Standard Presentation Template 2021_final.potx" id="{647EBDCD-CD09-4413-B9D3-2560A28E93DA}" vid="{F8A77F88-4A41-4F25-BE02-106172EA7460}"/>
    </a:ext>
  </a:extLst>
</a:theme>
</file>

<file path=ppt/theme/theme3.xml><?xml version="1.0" encoding="utf-8"?>
<a:theme xmlns:a="http://schemas.openxmlformats.org/drawingml/2006/main" name="2_MLBrand">
  <a:themeElements>
    <a:clrScheme name="Custom 1">
      <a:dk1>
        <a:sysClr val="windowText" lastClr="000000"/>
      </a:dk1>
      <a:lt1>
        <a:sysClr val="window" lastClr="FFFFFF"/>
      </a:lt1>
      <a:dk2>
        <a:srgbClr val="000000"/>
      </a:dk2>
      <a:lt2>
        <a:srgbClr val="FFFFFF"/>
      </a:lt2>
      <a:accent1>
        <a:srgbClr val="4E3896"/>
      </a:accent1>
      <a:accent2>
        <a:srgbClr val="00B0F0"/>
      </a:accent2>
      <a:accent3>
        <a:srgbClr val="FFFFFF"/>
      </a:accent3>
      <a:accent4>
        <a:srgbClr val="E61432"/>
      </a:accent4>
      <a:accent5>
        <a:srgbClr val="7B7B7E"/>
      </a:accent5>
      <a:accent6>
        <a:srgbClr val="6E55BF"/>
      </a:accent6>
      <a:hlink>
        <a:srgbClr val="00B0F0"/>
      </a:hlink>
      <a:folHlink>
        <a:srgbClr val="00B0F0"/>
      </a:folHlink>
    </a:clrScheme>
    <a:fontScheme name="ML Presentation">
      <a:majorFont>
        <a:latin typeface="Tahoma"/>
        <a:ea typeface=""/>
        <a:cs typeface=""/>
      </a:majorFont>
      <a:minorFont>
        <a:latin typeface="Tahoma"/>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ML_Firm Standard Presentation Template 2021_final.potx" id="{647EBDCD-CD09-4413-B9D3-2560A28E93DA}" vid="{F8A77F88-4A41-4F25-BE02-106172EA7460}"/>
    </a:ext>
  </a:extLst>
</a:theme>
</file>

<file path=ppt/theme/theme4.xml><?xml version="1.0" encoding="utf-8"?>
<a:theme xmlns:a="http://schemas.openxmlformats.org/drawingml/2006/main" name="MLBrand">
  <a:themeElements>
    <a:clrScheme name="Custom 1">
      <a:dk1>
        <a:sysClr val="windowText" lastClr="000000"/>
      </a:dk1>
      <a:lt1>
        <a:sysClr val="window" lastClr="FFFFFF"/>
      </a:lt1>
      <a:dk2>
        <a:srgbClr val="000000"/>
      </a:dk2>
      <a:lt2>
        <a:srgbClr val="FFFFFF"/>
      </a:lt2>
      <a:accent1>
        <a:srgbClr val="4E3896"/>
      </a:accent1>
      <a:accent2>
        <a:srgbClr val="00B0F0"/>
      </a:accent2>
      <a:accent3>
        <a:srgbClr val="FFFFFF"/>
      </a:accent3>
      <a:accent4>
        <a:srgbClr val="E61432"/>
      </a:accent4>
      <a:accent5>
        <a:srgbClr val="7B7B7E"/>
      </a:accent5>
      <a:accent6>
        <a:srgbClr val="6E55BF"/>
      </a:accent6>
      <a:hlink>
        <a:srgbClr val="00B0F0"/>
      </a:hlink>
      <a:folHlink>
        <a:srgbClr val="00B0F0"/>
      </a:folHlink>
    </a:clrScheme>
    <a:fontScheme name="ML Presentation">
      <a:majorFont>
        <a:latin typeface="Tahoma"/>
        <a:ea typeface=""/>
        <a:cs typeface=""/>
      </a:majorFont>
      <a:minorFont>
        <a:latin typeface="Tahoma"/>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ML_Firm Standard Presentation Template 2021_final.potx" id="{647EBDCD-CD09-4413-B9D3-2560A28E93DA}" vid="{F8A77F88-4A41-4F25-BE02-106172EA746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75f49d5f-bd6a-4aaa-9394-b5232576bb59}" enabled="0" method="" siteId="{75f49d5f-bd6a-4aaa-9394-b5232576bb59}" removed="1"/>
</clbl:labelList>
</file>

<file path=docProps/app.xml><?xml version="1.0" encoding="utf-8"?>
<Properties xmlns="http://schemas.openxmlformats.org/officeDocument/2006/extended-properties" xmlns:vt="http://schemas.openxmlformats.org/officeDocument/2006/docPropsVTypes">
  <TotalTime>31</TotalTime>
  <Words>3789</Words>
  <Application>Microsoft Office PowerPoint</Application>
  <PresentationFormat>Widescreen</PresentationFormat>
  <Paragraphs>250</Paragraphs>
  <Slides>35</Slides>
  <Notes>0</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35</vt:i4>
      </vt:variant>
    </vt:vector>
  </HeadingPairs>
  <TitlesOfParts>
    <vt:vector size="47" baseType="lpstr">
      <vt:lpstr>Aptos</vt:lpstr>
      <vt:lpstr>Arial</vt:lpstr>
      <vt:lpstr>Calibri</vt:lpstr>
      <vt:lpstr>Calibri Light</vt:lpstr>
      <vt:lpstr>Futura Std Condensed ExtBd</vt:lpstr>
      <vt:lpstr>Impact</vt:lpstr>
      <vt:lpstr>proxima-nova</vt:lpstr>
      <vt:lpstr>Tahoma</vt:lpstr>
      <vt:lpstr>MLBrand</vt:lpstr>
      <vt:lpstr>1_MLBrand</vt:lpstr>
      <vt:lpstr>2_MLBrand</vt:lpstr>
      <vt:lpstr>MLBrand</vt:lpstr>
      <vt:lpstr>Understanding Mass Arbitration, the Risks it Poses, and Strategies  for Managing the Same </vt:lpstr>
      <vt:lpstr>PowerPoint Presentation</vt:lpstr>
      <vt:lpstr>Presentation Relevant to Three Categories of Employers</vt:lpstr>
      <vt:lpstr>Four Primary Topic Areas</vt:lpstr>
      <vt:lpstr>What is Mass Arbitration and How Did We Get Here? </vt:lpstr>
      <vt:lpstr>What Is Mass Arbitration? </vt:lpstr>
      <vt:lpstr>Problems Presented by Mass Arbitration </vt:lpstr>
      <vt:lpstr>How Did We Get Here</vt:lpstr>
      <vt:lpstr>How Does it Manifest</vt:lpstr>
      <vt:lpstr>Legal Origins of Mass Arbitration </vt:lpstr>
      <vt:lpstr>Rise of Mass Arbitration: Supreme Court Cases </vt:lpstr>
      <vt:lpstr>Rise of Mass Arbitration: Supreme Court Cases</vt:lpstr>
      <vt:lpstr>Rise of Mass Arbitration: Supreme Court Cases</vt:lpstr>
      <vt:lpstr>Rise of Mass Arbitration: Supreme Court Cases </vt:lpstr>
      <vt:lpstr>Rise of Mass Arbitration: Supreme Court Cases</vt:lpstr>
      <vt:lpstr>Rise of Mass Arbitration: Supreme Court Cases </vt:lpstr>
      <vt:lpstr>Should We Have an Arbitration Program? </vt:lpstr>
      <vt:lpstr>Class &amp; Collective Action Waivers</vt:lpstr>
      <vt:lpstr>Juries</vt:lpstr>
      <vt:lpstr>Confidentiality </vt:lpstr>
      <vt:lpstr>Costs</vt:lpstr>
      <vt:lpstr>Responding to Mass Arbitration Threats </vt:lpstr>
      <vt:lpstr>Court Challenges to Mass Arbitration Filings: Mass Arbitrations Are “De Facto Class Actions”</vt:lpstr>
      <vt:lpstr>Court Challenges to Mass Arbitration Filings: Challenging Arbitration Fees as Excessive/Improper</vt:lpstr>
      <vt:lpstr>Court Challenges to Mass Arbitration Filings: Attempts to Delay/Foreclose Mass Arbitrations Through Class Settlements</vt:lpstr>
      <vt:lpstr>Court Challenges to Mass Arbitration Filings: Attempts to Send Mass Arbitration Demands to Small Claims Court</vt:lpstr>
      <vt:lpstr>Arbitrate</vt:lpstr>
      <vt:lpstr>Arbitrate: Potential Strategies to Promote Efficiency </vt:lpstr>
      <vt:lpstr>Mitigating Risk of Mass Arbitration </vt:lpstr>
      <vt:lpstr>Mitigating Risk with Agreement Revisions</vt:lpstr>
      <vt:lpstr>Revisions to Consider</vt:lpstr>
      <vt:lpstr>Designating an Arbitration Provider</vt:lpstr>
      <vt:lpstr>Biography</vt:lpstr>
      <vt:lpstr>PowerPoint Presentation</vt:lpstr>
      <vt:lpstr>PowerPoint Presentation</vt:lpstr>
    </vt:vector>
  </TitlesOfParts>
  <Company>Morgan Lewis Bockius LLP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Lavery, Amanda B.</dc:creator>
  <cp:lastModifiedBy>Kurzendoerfer, Mary Elizabeth</cp:lastModifiedBy>
  <cp:revision>19</cp:revision>
  <cp:lastPrinted>2025-08-12T14:42:15Z</cp:lastPrinted>
  <dcterms:created xsi:type="dcterms:W3CDTF">2025-04-08T21:24:58Z</dcterms:created>
  <dcterms:modified xsi:type="dcterms:W3CDTF">2025-08-13T16:10:24Z</dcterms:modified>
</cp:coreProperties>
</file>