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3"/>
  </p:sldMasterIdLst>
  <p:notesMasterIdLst>
    <p:notesMasterId r:id="rId22"/>
  </p:notesMasterIdLst>
  <p:sldIdLst>
    <p:sldId id="256" r:id="rId4"/>
    <p:sldId id="273" r:id="rId5"/>
    <p:sldId id="276" r:id="rId6"/>
    <p:sldId id="277" r:id="rId7"/>
    <p:sldId id="285" r:id="rId8"/>
    <p:sldId id="286" r:id="rId9"/>
    <p:sldId id="259" r:id="rId10"/>
    <p:sldId id="278" r:id="rId11"/>
    <p:sldId id="281" r:id="rId12"/>
    <p:sldId id="284" r:id="rId13"/>
    <p:sldId id="283" r:id="rId14"/>
    <p:sldId id="291" r:id="rId15"/>
    <p:sldId id="294" r:id="rId16"/>
    <p:sldId id="290" r:id="rId17"/>
    <p:sldId id="282" r:id="rId18"/>
    <p:sldId id="287" r:id="rId19"/>
    <p:sldId id="292" r:id="rId20"/>
    <p:sldId id="293" r:id="rId21"/>
  </p:sldIdLst>
  <p:sldSz cx="138176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43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9ADB"/>
    <a:srgbClr val="000000"/>
    <a:srgbClr val="D1EB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E6BAAE-E094-4DB4-9E1B-DAD41BE82761}" v="1" dt="2026-08-25T22:09:42.2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showGuides="1">
      <p:cViewPr varScale="1">
        <p:scale>
          <a:sx n="93" d="100"/>
          <a:sy n="93" d="100"/>
        </p:scale>
        <p:origin x="798" y="78"/>
      </p:cViewPr>
      <p:guideLst>
        <p:guide orient="horz" pos="2448"/>
        <p:guide pos="43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ummenacher, Claire" userId="80449ef8-5519-4ad5-8e32-6097a56cbb90" providerId="ADAL" clId="{6047D35D-4C99-4B2A-99C3-8BD5EF1A8792}"/>
    <pc:docChg chg="undo custSel addSld delSld modSld">
      <pc:chgData name="Krummenacher, Claire" userId="80449ef8-5519-4ad5-8e32-6097a56cbb90" providerId="ADAL" clId="{6047D35D-4C99-4B2A-99C3-8BD5EF1A8792}" dt="2026-08-25T22:11:16.532" v="51" actId="47"/>
      <pc:docMkLst>
        <pc:docMk/>
      </pc:docMkLst>
      <pc:sldChg chg="del">
        <pc:chgData name="Krummenacher, Claire" userId="80449ef8-5519-4ad5-8e32-6097a56cbb90" providerId="ADAL" clId="{6047D35D-4C99-4B2A-99C3-8BD5EF1A8792}" dt="2026-08-25T22:11:16.532" v="51" actId="47"/>
        <pc:sldMkLst>
          <pc:docMk/>
          <pc:sldMk cId="2463513329" sldId="280"/>
        </pc:sldMkLst>
      </pc:sldChg>
      <pc:sldChg chg="addSp delSp modSp mod modClrScheme chgLayout">
        <pc:chgData name="Krummenacher, Claire" userId="80449ef8-5519-4ad5-8e32-6097a56cbb90" providerId="ADAL" clId="{6047D35D-4C99-4B2A-99C3-8BD5EF1A8792}" dt="2026-08-25T22:11:13.199" v="50"/>
        <pc:sldMkLst>
          <pc:docMk/>
          <pc:sldMk cId="3865019891" sldId="291"/>
        </pc:sldMkLst>
        <pc:spChg chg="mod ord">
          <ac:chgData name="Krummenacher, Claire" userId="80449ef8-5519-4ad5-8e32-6097a56cbb90" providerId="ADAL" clId="{6047D35D-4C99-4B2A-99C3-8BD5EF1A8792}" dt="2026-08-25T22:09:42.298" v="7"/>
          <ac:spMkLst>
            <pc:docMk/>
            <pc:sldMk cId="3865019891" sldId="291"/>
            <ac:spMk id="2" creationId="{2299FC98-630A-4EDE-D6D1-25F195058419}"/>
          </ac:spMkLst>
        </pc:spChg>
        <pc:spChg chg="mod ord">
          <ac:chgData name="Krummenacher, Claire" userId="80449ef8-5519-4ad5-8e32-6097a56cbb90" providerId="ADAL" clId="{6047D35D-4C99-4B2A-99C3-8BD5EF1A8792}" dt="2026-08-25T21:38:03.531" v="0" actId="700"/>
          <ac:spMkLst>
            <pc:docMk/>
            <pc:sldMk cId="3865019891" sldId="291"/>
            <ac:spMk id="3" creationId="{23FA8E11-7ED7-7881-292F-954792CD4527}"/>
          </ac:spMkLst>
        </pc:spChg>
        <pc:spChg chg="mod ord">
          <ac:chgData name="Krummenacher, Claire" userId="80449ef8-5519-4ad5-8e32-6097a56cbb90" providerId="ADAL" clId="{6047D35D-4C99-4B2A-99C3-8BD5EF1A8792}" dt="2026-08-25T21:38:03.531" v="0" actId="700"/>
          <ac:spMkLst>
            <pc:docMk/>
            <pc:sldMk cId="3865019891" sldId="291"/>
            <ac:spMk id="4" creationId="{C3F3EEE0-601C-A181-D71A-C4E50BB802BC}"/>
          </ac:spMkLst>
        </pc:spChg>
        <pc:spChg chg="mod">
          <ac:chgData name="Krummenacher, Claire" userId="80449ef8-5519-4ad5-8e32-6097a56cbb90" providerId="ADAL" clId="{6047D35D-4C99-4B2A-99C3-8BD5EF1A8792}" dt="2026-08-25T22:09:59.093" v="8"/>
          <ac:spMkLst>
            <pc:docMk/>
            <pc:sldMk cId="3865019891" sldId="291"/>
            <ac:spMk id="8" creationId="{BB58F59A-63A9-4E7A-A506-F1CE3B55F4C7}"/>
          </ac:spMkLst>
        </pc:spChg>
        <pc:spChg chg="mod">
          <ac:chgData name="Krummenacher, Claire" userId="80449ef8-5519-4ad5-8e32-6097a56cbb90" providerId="ADAL" clId="{6047D35D-4C99-4B2A-99C3-8BD5EF1A8792}" dt="2026-08-25T22:10:07.087" v="9"/>
          <ac:spMkLst>
            <pc:docMk/>
            <pc:sldMk cId="3865019891" sldId="291"/>
            <ac:spMk id="10" creationId="{374E10D8-2869-2E04-D3D7-48E0C0B1606A}"/>
          </ac:spMkLst>
        </pc:spChg>
        <pc:spChg chg="mod">
          <ac:chgData name="Krummenacher, Claire" userId="80449ef8-5519-4ad5-8e32-6097a56cbb90" providerId="ADAL" clId="{6047D35D-4C99-4B2A-99C3-8BD5EF1A8792}" dt="2026-08-25T22:10:52.202" v="48" actId="20577"/>
          <ac:spMkLst>
            <pc:docMk/>
            <pc:sldMk cId="3865019891" sldId="291"/>
            <ac:spMk id="14" creationId="{C1494B5F-AD54-4EF0-00DE-B80213BA2515}"/>
          </ac:spMkLst>
        </pc:spChg>
        <pc:spChg chg="mod">
          <ac:chgData name="Krummenacher, Claire" userId="80449ef8-5519-4ad5-8e32-6097a56cbb90" providerId="ADAL" clId="{6047D35D-4C99-4B2A-99C3-8BD5EF1A8792}" dt="2026-08-25T22:10:37.256" v="13" actId="15"/>
          <ac:spMkLst>
            <pc:docMk/>
            <pc:sldMk cId="3865019891" sldId="291"/>
            <ac:spMk id="16" creationId="{E8148CA6-B982-AF89-F8CF-21D460AA9B80}"/>
          </ac:spMkLst>
        </pc:spChg>
        <pc:spChg chg="mod">
          <ac:chgData name="Krummenacher, Claire" userId="80449ef8-5519-4ad5-8e32-6097a56cbb90" providerId="ADAL" clId="{6047D35D-4C99-4B2A-99C3-8BD5EF1A8792}" dt="2026-08-25T22:11:02.614" v="49"/>
          <ac:spMkLst>
            <pc:docMk/>
            <pc:sldMk cId="3865019891" sldId="291"/>
            <ac:spMk id="20" creationId="{CFB76E65-C24B-D292-2236-EC17A556B5AB}"/>
          </ac:spMkLst>
        </pc:spChg>
        <pc:spChg chg="mod">
          <ac:chgData name="Krummenacher, Claire" userId="80449ef8-5519-4ad5-8e32-6097a56cbb90" providerId="ADAL" clId="{6047D35D-4C99-4B2A-99C3-8BD5EF1A8792}" dt="2026-08-25T22:11:13.199" v="50"/>
          <ac:spMkLst>
            <pc:docMk/>
            <pc:sldMk cId="3865019891" sldId="291"/>
            <ac:spMk id="22" creationId="{2AAC3AD4-72E4-176C-88E8-4145D364C101}"/>
          </ac:spMkLst>
        </pc:spChg>
        <pc:spChg chg="add del mod ord">
          <ac:chgData name="Krummenacher, Claire" userId="80449ef8-5519-4ad5-8e32-6097a56cbb90" providerId="ADAL" clId="{6047D35D-4C99-4B2A-99C3-8BD5EF1A8792}" dt="2026-08-25T21:38:06.648" v="1" actId="478"/>
          <ac:spMkLst>
            <pc:docMk/>
            <pc:sldMk cId="3865019891" sldId="291"/>
            <ac:spMk id="23" creationId="{0F99D82D-17E7-0012-CAF4-63007A144109}"/>
          </ac:spMkLst>
        </pc:spChg>
      </pc:sldChg>
      <pc:sldChg chg="addSp delSp modSp mod modClrScheme chgLayout">
        <pc:chgData name="Krummenacher, Claire" userId="80449ef8-5519-4ad5-8e32-6097a56cbb90" providerId="ADAL" clId="{6047D35D-4C99-4B2A-99C3-8BD5EF1A8792}" dt="2026-08-25T21:38:23.803" v="5" actId="700"/>
        <pc:sldMkLst>
          <pc:docMk/>
          <pc:sldMk cId="3010767009" sldId="292"/>
        </pc:sldMkLst>
        <pc:spChg chg="mod ord">
          <ac:chgData name="Krummenacher, Claire" userId="80449ef8-5519-4ad5-8e32-6097a56cbb90" providerId="ADAL" clId="{6047D35D-4C99-4B2A-99C3-8BD5EF1A8792}" dt="2026-08-25T21:38:23.803" v="5" actId="700"/>
          <ac:spMkLst>
            <pc:docMk/>
            <pc:sldMk cId="3010767009" sldId="292"/>
            <ac:spMk id="2" creationId="{D674F030-4F2B-C9FF-3C26-3934DA11E80A}"/>
          </ac:spMkLst>
        </pc:spChg>
        <pc:spChg chg="mod ord">
          <ac:chgData name="Krummenacher, Claire" userId="80449ef8-5519-4ad5-8e32-6097a56cbb90" providerId="ADAL" clId="{6047D35D-4C99-4B2A-99C3-8BD5EF1A8792}" dt="2026-08-25T21:38:23.803" v="5" actId="700"/>
          <ac:spMkLst>
            <pc:docMk/>
            <pc:sldMk cId="3010767009" sldId="292"/>
            <ac:spMk id="3" creationId="{B09DEE1C-F847-FF59-A6B6-BEE9E98929FC}"/>
          </ac:spMkLst>
        </pc:spChg>
        <pc:spChg chg="mod ord">
          <ac:chgData name="Krummenacher, Claire" userId="80449ef8-5519-4ad5-8e32-6097a56cbb90" providerId="ADAL" clId="{6047D35D-4C99-4B2A-99C3-8BD5EF1A8792}" dt="2026-08-25T21:38:23.803" v="5" actId="700"/>
          <ac:spMkLst>
            <pc:docMk/>
            <pc:sldMk cId="3010767009" sldId="292"/>
            <ac:spMk id="4" creationId="{2E4E4FB5-174C-58B7-C5DE-FC7C441B34B2}"/>
          </ac:spMkLst>
        </pc:spChg>
        <pc:spChg chg="add del mod ord">
          <ac:chgData name="Krummenacher, Claire" userId="80449ef8-5519-4ad5-8e32-6097a56cbb90" providerId="ADAL" clId="{6047D35D-4C99-4B2A-99C3-8BD5EF1A8792}" dt="2026-08-25T21:38:23.803" v="5" actId="700"/>
          <ac:spMkLst>
            <pc:docMk/>
            <pc:sldMk cId="3010767009" sldId="292"/>
            <ac:spMk id="41" creationId="{A1F4FA49-EC16-FB04-3591-3C6389C9A663}"/>
          </ac:spMkLst>
        </pc:spChg>
      </pc:sldChg>
      <pc:sldChg chg="add">
        <pc:chgData name="Krummenacher, Claire" userId="80449ef8-5519-4ad5-8e32-6097a56cbb90" providerId="ADAL" clId="{6047D35D-4C99-4B2A-99C3-8BD5EF1A8792}" dt="2026-08-25T22:09:36.265" v="6" actId="2890"/>
        <pc:sldMkLst>
          <pc:docMk/>
          <pc:sldMk cId="1674806417" sldId="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976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 Scale and benefit description in California, Colorado, Connecticut, Delaware, Hawaii, Illinois, Maryland, Massachusetts, Minnesota, Nevada, New Jersey, New York, Rhode Island, Vermont, Washington, D.C.</a:t>
            </a:r>
          </a:p>
        </p:txBody>
      </p:sp>
      <p:sp>
        <p:nvSpPr>
          <p:cNvPr id="4" name="Slide Number Placeholder 3"/>
          <p:cNvSpPr>
            <a:spLocks noGrp="1"/>
          </p:cNvSpPr>
          <p:nvPr>
            <p:ph type="sldNum" sz="quarter" idx="5"/>
          </p:nvPr>
        </p:nvSpPr>
        <p:spPr/>
        <p:txBody>
          <a:bodyPr/>
          <a:lstStyle/>
          <a:p>
            <a:fld id="{AFE888DC-53EE-4AE5-822A-4DDBD7B5BFFB}" type="slidenum">
              <a:rPr lang="en-US" smtClean="0"/>
              <a:t>5</a:t>
            </a:fld>
            <a:endParaRPr lang="en-US"/>
          </a:p>
        </p:txBody>
      </p:sp>
    </p:spTree>
    <p:extLst>
      <p:ext uri="{BB962C8B-B14F-4D97-AF65-F5344CB8AC3E}">
        <p14:creationId xmlns:p14="http://schemas.microsoft.com/office/powerpoint/2010/main" val="3226152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9" name="Rectangle 18"/>
          <p:cNvSpPr/>
          <p:nvPr userDrawn="1"/>
        </p:nvSpPr>
        <p:spPr>
          <a:xfrm>
            <a:off x="-1" y="0"/>
            <a:ext cx="13817601" cy="77724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30" name="Group 29"/>
          <p:cNvGrpSpPr/>
          <p:nvPr userDrawn="1"/>
        </p:nvGrpSpPr>
        <p:grpSpPr>
          <a:xfrm>
            <a:off x="8065971" y="786081"/>
            <a:ext cx="6200245" cy="6200245"/>
            <a:chOff x="2373946" y="1219200"/>
            <a:chExt cx="5332730" cy="5332730"/>
          </a:xfrm>
        </p:grpSpPr>
        <p:sp>
          <p:nvSpPr>
            <p:cNvPr id="31" name="Isosceles Triangle 30"/>
            <p:cNvSpPr/>
            <p:nvPr/>
          </p:nvSpPr>
          <p:spPr>
            <a:xfrm>
              <a:off x="4119562" y="121920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2" name="Isosceles Triangle 31"/>
            <p:cNvSpPr/>
            <p:nvPr/>
          </p:nvSpPr>
          <p:spPr>
            <a:xfrm rot="10800000">
              <a:off x="4119562" y="505968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3" name="Oval 32"/>
            <p:cNvSpPr/>
            <p:nvPr/>
          </p:nvSpPr>
          <p:spPr>
            <a:xfrm>
              <a:off x="4119561" y="2959689"/>
              <a:ext cx="1859280" cy="1859280"/>
            </a:xfrm>
            <a:prstGeom prst="ellipse">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4" name="Isosceles Triangle 33"/>
            <p:cNvSpPr/>
            <p:nvPr/>
          </p:nvSpPr>
          <p:spPr>
            <a:xfrm rot="5400000">
              <a:off x="603980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5" name="Isosceles Triangle 34"/>
            <p:cNvSpPr/>
            <p:nvPr/>
          </p:nvSpPr>
          <p:spPr>
            <a:xfrm rot="16200000">
              <a:off x="219932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16" name="Rectangle 15"/>
          <p:cNvSpPr/>
          <p:nvPr userDrawn="1"/>
        </p:nvSpPr>
        <p:spPr>
          <a:xfrm>
            <a:off x="0" y="6110137"/>
            <a:ext cx="13817600" cy="166226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6167" y="6548995"/>
            <a:ext cx="1422139" cy="779226"/>
          </a:xfrm>
          <a:prstGeom prst="rect">
            <a:avLst/>
          </a:prstGeom>
        </p:spPr>
      </p:pic>
      <p:sp>
        <p:nvSpPr>
          <p:cNvPr id="24" name="Title 1"/>
          <p:cNvSpPr>
            <a:spLocks noGrp="1"/>
          </p:cNvSpPr>
          <p:nvPr>
            <p:ph type="ctrTitle" hasCustomPrompt="1"/>
          </p:nvPr>
        </p:nvSpPr>
        <p:spPr>
          <a:xfrm>
            <a:off x="656167" y="457201"/>
            <a:ext cx="9453033" cy="3193460"/>
          </a:xfrm>
        </p:spPr>
        <p:txBody>
          <a:bodyPr anchor="b"/>
          <a:lstStyle>
            <a:lvl1pPr algn="l">
              <a:defRPr sz="6800" baseline="0">
                <a:solidFill>
                  <a:schemeClr val="bg1"/>
                </a:solidFill>
              </a:defRPr>
            </a:lvl1pPr>
          </a:lstStyle>
          <a:p>
            <a:r>
              <a:rPr lang="en-US" dirty="0"/>
              <a:t>This is the </a:t>
            </a:r>
            <a:br>
              <a:rPr lang="en-US" dirty="0"/>
            </a:br>
            <a:r>
              <a:rPr lang="en-US" dirty="0"/>
              <a:t>title of </a:t>
            </a:r>
            <a:r>
              <a:rPr lang="en-US" dirty="0" err="1"/>
              <a:t>tHIS</a:t>
            </a:r>
            <a:r>
              <a:rPr lang="en-US" dirty="0"/>
              <a:t> presentation</a:t>
            </a:r>
          </a:p>
        </p:txBody>
      </p:sp>
      <p:sp>
        <p:nvSpPr>
          <p:cNvPr id="25" name="Subtitle 2"/>
          <p:cNvSpPr>
            <a:spLocks noGrp="1"/>
          </p:cNvSpPr>
          <p:nvPr>
            <p:ph type="subTitle" idx="1" hasCustomPrompt="1"/>
          </p:nvPr>
        </p:nvSpPr>
        <p:spPr>
          <a:xfrm>
            <a:off x="656167" y="4114800"/>
            <a:ext cx="4572000" cy="486076"/>
          </a:xfrm>
        </p:spPr>
        <p:txBody>
          <a:bodyPr lIns="0">
            <a:noAutofit/>
          </a:bodyPr>
          <a:lstStyle>
            <a:lvl1pPr marL="0" indent="0" algn="l">
              <a:buNone/>
              <a:defRPr sz="2000" baseline="0">
                <a:solidFill>
                  <a:schemeClr val="bg1"/>
                </a:solidFill>
              </a:defRPr>
            </a:lvl1pPr>
            <a:lvl2pPr marL="518119" indent="0" algn="ctr">
              <a:buNone/>
              <a:defRPr sz="2267"/>
            </a:lvl2pPr>
            <a:lvl3pPr marL="1036238" indent="0" algn="ctr">
              <a:buNone/>
              <a:defRPr sz="2040"/>
            </a:lvl3pPr>
            <a:lvl4pPr marL="1554356" indent="0" algn="ctr">
              <a:buNone/>
              <a:defRPr sz="1813"/>
            </a:lvl4pPr>
            <a:lvl5pPr marL="2072477" indent="0" algn="ctr">
              <a:buNone/>
              <a:defRPr sz="1813"/>
            </a:lvl5pPr>
            <a:lvl6pPr marL="2590595" indent="0" algn="ctr">
              <a:buNone/>
              <a:defRPr sz="1813"/>
            </a:lvl6pPr>
            <a:lvl7pPr marL="3108713" indent="0" algn="ctr">
              <a:buNone/>
              <a:defRPr sz="1813"/>
            </a:lvl7pPr>
            <a:lvl8pPr marL="3626831" indent="0" algn="ctr">
              <a:buNone/>
              <a:defRPr sz="1813"/>
            </a:lvl8pPr>
            <a:lvl9pPr marL="4144950" indent="0" algn="ctr">
              <a:buNone/>
              <a:defRPr sz="1813"/>
            </a:lvl9pPr>
          </a:lstStyle>
          <a:p>
            <a:r>
              <a:rPr lang="en-US" dirty="0"/>
              <a:t>Date of Presentation</a:t>
            </a:r>
          </a:p>
        </p:txBody>
      </p:sp>
      <p:cxnSp>
        <p:nvCxnSpPr>
          <p:cNvPr id="39" name="Straight Connector 38"/>
          <p:cNvCxnSpPr/>
          <p:nvPr userDrawn="1"/>
        </p:nvCxnSpPr>
        <p:spPr>
          <a:xfrm>
            <a:off x="656171" y="3888914"/>
            <a:ext cx="92161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Subtitle 2"/>
          <p:cNvSpPr txBox="1">
            <a:spLocks/>
          </p:cNvSpPr>
          <p:nvPr userDrawn="1"/>
        </p:nvSpPr>
        <p:spPr>
          <a:xfrm>
            <a:off x="2526922" y="6695570"/>
            <a:ext cx="6009368" cy="486076"/>
          </a:xfrm>
          <a:prstGeom prst="rect">
            <a:avLst/>
          </a:prstGeom>
        </p:spPr>
        <p:txBody>
          <a:bodyPr vert="horz" lIns="0" tIns="45720" rIns="91440" bIns="45720" rtlCol="0" anchor="ctr">
            <a:noAutofit/>
          </a:bodyPr>
          <a:lstStyle>
            <a:lvl1pPr marL="0" indent="0" algn="l" defTabSz="1036264" rtl="0" eaLnBrk="1" latinLnBrk="0" hangingPunct="1">
              <a:lnSpc>
                <a:spcPct val="100000"/>
              </a:lnSpc>
              <a:spcBef>
                <a:spcPts val="1200"/>
              </a:spcBef>
              <a:spcAft>
                <a:spcPts val="600"/>
              </a:spcAft>
              <a:buClr>
                <a:schemeClr val="accent2"/>
              </a:buClr>
              <a:buFontTx/>
              <a:buNone/>
              <a:defRPr sz="2000" kern="1200" baseline="0">
                <a:solidFill>
                  <a:schemeClr val="bg1"/>
                </a:solidFill>
                <a:latin typeface="Arial" panose="020B0604020202020204" pitchFamily="34" charset="0"/>
                <a:ea typeface="+mn-ea"/>
                <a:cs typeface="Arial" panose="020B0604020202020204" pitchFamily="34" charset="0"/>
              </a:defRPr>
            </a:lvl1pPr>
            <a:lvl2pPr marL="518132" indent="0" algn="ctr" defTabSz="1036264" rtl="0" eaLnBrk="1" latinLnBrk="0" hangingPunct="1">
              <a:lnSpc>
                <a:spcPct val="100000"/>
              </a:lnSpc>
              <a:spcBef>
                <a:spcPts val="600"/>
              </a:spcBef>
              <a:spcAft>
                <a:spcPts val="600"/>
              </a:spcAft>
              <a:buClr>
                <a:schemeClr val="accent2"/>
              </a:buClr>
              <a:buFont typeface="Wingdings" panose="05000000000000000000" pitchFamily="2" charset="2"/>
              <a:buNone/>
              <a:defRPr sz="2267" kern="1200" baseline="0">
                <a:solidFill>
                  <a:schemeClr val="tx1"/>
                </a:solidFill>
                <a:latin typeface="Arial" panose="020B0604020202020204" pitchFamily="34" charset="0"/>
                <a:ea typeface="+mn-ea"/>
                <a:cs typeface="Arial" panose="020B0604020202020204" pitchFamily="34" charset="0"/>
              </a:defRPr>
            </a:lvl2pPr>
            <a:lvl3pPr marL="1036264" indent="0" algn="ctr" defTabSz="1036264" rtl="0" eaLnBrk="1" latinLnBrk="0" hangingPunct="1">
              <a:lnSpc>
                <a:spcPct val="100000"/>
              </a:lnSpc>
              <a:spcBef>
                <a:spcPts val="600"/>
              </a:spcBef>
              <a:spcAft>
                <a:spcPts val="600"/>
              </a:spcAft>
              <a:buClr>
                <a:schemeClr val="accent2"/>
              </a:buClr>
              <a:buSzPct val="100000"/>
              <a:buFont typeface="Wingdings" panose="05000000000000000000" pitchFamily="2" charset="2"/>
              <a:buNone/>
              <a:defRPr sz="2040" kern="1200" baseline="0">
                <a:solidFill>
                  <a:schemeClr val="tx1"/>
                </a:solidFill>
                <a:latin typeface="Arial" panose="020B0604020202020204" pitchFamily="34" charset="0"/>
                <a:ea typeface="+mn-ea"/>
                <a:cs typeface="Arial" panose="020B0604020202020204" pitchFamily="34" charset="0"/>
              </a:defRPr>
            </a:lvl3pPr>
            <a:lvl4pPr marL="1554395" indent="0" algn="ctr" defTabSz="1036264" rtl="0" eaLnBrk="1" latinLnBrk="0" hangingPunct="1">
              <a:lnSpc>
                <a:spcPct val="100000"/>
              </a:lnSpc>
              <a:spcBef>
                <a:spcPts val="600"/>
              </a:spcBef>
              <a:spcAft>
                <a:spcPts val="600"/>
              </a:spcAft>
              <a:buClr>
                <a:schemeClr val="accent2"/>
              </a:buClr>
              <a:buSzPct val="100000"/>
              <a:buFont typeface="Wingdings" panose="05000000000000000000" pitchFamily="2" charset="2"/>
              <a:buNone/>
              <a:defRPr sz="1813" kern="1200" baseline="0">
                <a:solidFill>
                  <a:schemeClr val="tx1"/>
                </a:solidFill>
                <a:latin typeface="Arial" panose="020B0604020202020204" pitchFamily="34" charset="0"/>
                <a:ea typeface="+mn-ea"/>
                <a:cs typeface="Arial" panose="020B0604020202020204" pitchFamily="34" charset="0"/>
              </a:defRPr>
            </a:lvl4pPr>
            <a:lvl5pPr marL="2072528" indent="0" algn="ctr" defTabSz="1036264" rtl="0" eaLnBrk="1" latinLnBrk="0" hangingPunct="1">
              <a:lnSpc>
                <a:spcPct val="100000"/>
              </a:lnSpc>
              <a:spcBef>
                <a:spcPts val="600"/>
              </a:spcBef>
              <a:spcAft>
                <a:spcPts val="600"/>
              </a:spcAft>
              <a:buClr>
                <a:schemeClr val="accent2"/>
              </a:buClr>
              <a:buSzPct val="100000"/>
              <a:buFont typeface="Wingdings" panose="05000000000000000000" pitchFamily="2" charset="2"/>
              <a:buNone/>
              <a:defRPr sz="1813" kern="1200">
                <a:solidFill>
                  <a:schemeClr val="tx1"/>
                </a:solidFill>
                <a:latin typeface="Arial" panose="020B0604020202020204" pitchFamily="34" charset="0"/>
                <a:ea typeface="+mn-ea"/>
                <a:cs typeface="Arial" panose="020B0604020202020204" pitchFamily="34" charset="0"/>
              </a:defRPr>
            </a:lvl5pPr>
            <a:lvl6pPr marL="2590659"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6pPr>
            <a:lvl7pPr marL="3108791"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7pPr>
            <a:lvl8pPr marL="3626922"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8pPr>
            <a:lvl9pPr marL="4145054"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9pPr>
          </a:lstStyle>
          <a:p>
            <a:r>
              <a:rPr lang="en-US" sz="1100" b="1" spc="300" baseline="0" dirty="0"/>
              <a:t>CENTERED TO DELIVER SINCE 1922</a:t>
            </a:r>
          </a:p>
        </p:txBody>
      </p:sp>
      <p:cxnSp>
        <p:nvCxnSpPr>
          <p:cNvPr id="20" name="Straight Connector 19"/>
          <p:cNvCxnSpPr/>
          <p:nvPr userDrawn="1"/>
        </p:nvCxnSpPr>
        <p:spPr>
          <a:xfrm>
            <a:off x="0" y="6110137"/>
            <a:ext cx="13817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721228"/>
      </p:ext>
    </p:extLst>
  </p:cSld>
  <p:clrMapOvr>
    <a:masterClrMapping/>
  </p:clrMapOvr>
  <p:extLst>
    <p:ext uri="{DCECCB84-F9BA-43D5-87BE-67443E8EF086}">
      <p15:sldGuideLst xmlns:p15="http://schemas.microsoft.com/office/powerpoint/2012/main">
        <p15:guide id="13" orient="horz" pos="3840" userDrawn="1">
          <p15:clr>
            <a:srgbClr val="FBAE40"/>
          </p15:clr>
        </p15:guide>
        <p15:guide id="14" pos="4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ebinar Blue">
    <p:spTree>
      <p:nvGrpSpPr>
        <p:cNvPr id="1" name=""/>
        <p:cNvGrpSpPr/>
        <p:nvPr/>
      </p:nvGrpSpPr>
      <p:grpSpPr>
        <a:xfrm>
          <a:off x="0" y="0"/>
          <a:ext cx="0" cy="0"/>
          <a:chOff x="0" y="0"/>
          <a:chExt cx="0" cy="0"/>
        </a:xfrm>
      </p:grpSpPr>
      <p:sp>
        <p:nvSpPr>
          <p:cNvPr id="12" name="Rectangle 11"/>
          <p:cNvSpPr/>
          <p:nvPr userDrawn="1"/>
        </p:nvSpPr>
        <p:spPr>
          <a:xfrm>
            <a:off x="0" y="0"/>
            <a:ext cx="13817600" cy="7124700"/>
          </a:xfrm>
          <a:prstGeom prst="rect">
            <a:avLst/>
          </a:prstGeom>
          <a:solidFill>
            <a:srgbClr val="D1E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0" y="1835150"/>
            <a:ext cx="13817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0"/>
          </p:nvPr>
        </p:nvSpPr>
        <p:spPr/>
        <p:txBody>
          <a:bodyPr/>
          <a:lstStyle/>
          <a:p>
            <a:r>
              <a:rPr lang="en-US"/>
              <a:t>BBS PowerPoint Template Example Footer</a:t>
            </a:r>
            <a:endParaRPr lang="en-US" dirty="0"/>
          </a:p>
        </p:txBody>
      </p:sp>
      <p:sp>
        <p:nvSpPr>
          <p:cNvPr id="5" name="Slide Number Placeholder 4"/>
          <p:cNvSpPr>
            <a:spLocks noGrp="1"/>
          </p:cNvSpPr>
          <p:nvPr>
            <p:ph type="sldNum" sz="quarter" idx="11"/>
          </p:nvPr>
        </p:nvSpPr>
        <p:spPr/>
        <p:txBody>
          <a:bodyPr/>
          <a:lstStyle/>
          <a:p>
            <a:fld id="{F96F0DF3-767C-41A9-BFAA-AECC1DE798D1}" type="slidenum">
              <a:rPr lang="en-US" smtClean="0"/>
              <a:pPr/>
              <a:t>‹#›</a:t>
            </a:fld>
            <a:endParaRPr lang="en-US" dirty="0"/>
          </a:p>
        </p:txBody>
      </p:sp>
      <p:sp>
        <p:nvSpPr>
          <p:cNvPr id="7" name="Title 6"/>
          <p:cNvSpPr>
            <a:spLocks noGrp="1"/>
          </p:cNvSpPr>
          <p:nvPr>
            <p:ph type="title" hasCustomPrompt="1"/>
          </p:nvPr>
        </p:nvSpPr>
        <p:spPr/>
        <p:txBody>
          <a:bodyPr/>
          <a:lstStyle>
            <a:lvl1pPr>
              <a:defRPr baseline="0"/>
            </a:lvl1pPr>
          </a:lstStyle>
          <a:p>
            <a:r>
              <a:rPr lang="en-US" dirty="0"/>
              <a:t>Webinar blue</a:t>
            </a:r>
          </a:p>
        </p:txBody>
      </p:sp>
      <p:sp>
        <p:nvSpPr>
          <p:cNvPr id="9" name="Text Placeholder 8"/>
          <p:cNvSpPr>
            <a:spLocks noGrp="1"/>
          </p:cNvSpPr>
          <p:nvPr>
            <p:ph type="body" sz="quarter" idx="12" hasCustomPrompt="1"/>
          </p:nvPr>
        </p:nvSpPr>
        <p:spPr/>
        <p:txBody>
          <a:bodyPr/>
          <a:lstStyle>
            <a:lvl1pPr marL="347663" indent="-347663">
              <a:buFont typeface="Wingdings" panose="05000000000000000000" pitchFamily="2" charset="2"/>
              <a:buChar char="§"/>
              <a:defRPr baseline="0"/>
            </a:lvl1pPr>
            <a:lvl2pPr>
              <a:defRPr baseline="0"/>
            </a:lvl2pPr>
          </a:lstStyle>
          <a:p>
            <a:pPr lvl="0"/>
            <a:r>
              <a:rPr lang="en-US" dirty="0"/>
              <a:t>These square bullets are safe to use for ON24 webinar presentations</a:t>
            </a:r>
          </a:p>
          <a:p>
            <a:pPr lvl="1"/>
            <a:r>
              <a:rPr lang="en-US" dirty="0"/>
              <a:t>The Connector bullets should not be used for ON24 webinars</a:t>
            </a:r>
          </a:p>
          <a:p>
            <a:pPr lvl="2"/>
            <a:r>
              <a:rPr lang="en-US" dirty="0"/>
              <a:t>Third level</a:t>
            </a:r>
          </a:p>
          <a:p>
            <a:pPr lvl="3"/>
            <a:r>
              <a:rPr lang="en-US" dirty="0"/>
              <a:t>Fourth level</a:t>
            </a:r>
          </a:p>
          <a:p>
            <a:pPr lvl="4"/>
            <a:r>
              <a:rPr lang="en-US" dirty="0"/>
              <a:t>Fifth level</a:t>
            </a:r>
          </a:p>
        </p:txBody>
      </p:sp>
      <p:grpSp>
        <p:nvGrpSpPr>
          <p:cNvPr id="18" name="Group 17"/>
          <p:cNvGrpSpPr/>
          <p:nvPr userDrawn="1"/>
        </p:nvGrpSpPr>
        <p:grpSpPr>
          <a:xfrm>
            <a:off x="9613901" y="2865123"/>
            <a:ext cx="4000499" cy="4000499"/>
            <a:chOff x="2373946" y="1219200"/>
            <a:chExt cx="5332730" cy="5332730"/>
          </a:xfrm>
        </p:grpSpPr>
        <p:sp>
          <p:nvSpPr>
            <p:cNvPr id="19" name="Isosceles Triangle 18"/>
            <p:cNvSpPr/>
            <p:nvPr/>
          </p:nvSpPr>
          <p:spPr>
            <a:xfrm>
              <a:off x="4119562" y="121920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Isosceles Triangle 19"/>
            <p:cNvSpPr/>
            <p:nvPr/>
          </p:nvSpPr>
          <p:spPr>
            <a:xfrm rot="10800000">
              <a:off x="4119562" y="505968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Oval 20"/>
            <p:cNvSpPr/>
            <p:nvPr/>
          </p:nvSpPr>
          <p:spPr>
            <a:xfrm>
              <a:off x="4119561" y="2959689"/>
              <a:ext cx="1859280" cy="1859280"/>
            </a:xfrm>
            <a:prstGeom prst="ellipse">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Isosceles Triangle 21"/>
            <p:cNvSpPr/>
            <p:nvPr/>
          </p:nvSpPr>
          <p:spPr>
            <a:xfrm rot="5400000">
              <a:off x="603980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Isosceles Triangle 22"/>
            <p:cNvSpPr/>
            <p:nvPr/>
          </p:nvSpPr>
          <p:spPr>
            <a:xfrm rot="16200000">
              <a:off x="219932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Tree>
    <p:extLst>
      <p:ext uri="{BB962C8B-B14F-4D97-AF65-F5344CB8AC3E}">
        <p14:creationId xmlns:p14="http://schemas.microsoft.com/office/powerpoint/2010/main" val="839240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16" name="Rectangle 15"/>
          <p:cNvSpPr/>
          <p:nvPr userDrawn="1"/>
        </p:nvSpPr>
        <p:spPr>
          <a:xfrm>
            <a:off x="0" y="-1"/>
            <a:ext cx="13817600" cy="61101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45" name="Group 44"/>
          <p:cNvGrpSpPr/>
          <p:nvPr userDrawn="1"/>
        </p:nvGrpSpPr>
        <p:grpSpPr>
          <a:xfrm>
            <a:off x="8065971" y="786081"/>
            <a:ext cx="6200245" cy="6200245"/>
            <a:chOff x="2373946" y="1219200"/>
            <a:chExt cx="5332730" cy="5332730"/>
          </a:xfrm>
        </p:grpSpPr>
        <p:sp>
          <p:nvSpPr>
            <p:cNvPr id="46" name="Isosceles Triangle 45"/>
            <p:cNvSpPr/>
            <p:nvPr/>
          </p:nvSpPr>
          <p:spPr>
            <a:xfrm>
              <a:off x="4119562" y="121920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7" name="Isosceles Triangle 46"/>
            <p:cNvSpPr/>
            <p:nvPr/>
          </p:nvSpPr>
          <p:spPr>
            <a:xfrm rot="10800000">
              <a:off x="4119562" y="505968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8" name="Oval 47"/>
            <p:cNvSpPr/>
            <p:nvPr/>
          </p:nvSpPr>
          <p:spPr>
            <a:xfrm>
              <a:off x="4119561" y="2959689"/>
              <a:ext cx="1859280" cy="1859280"/>
            </a:xfrm>
            <a:prstGeom prst="ellipse">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9" name="Isosceles Triangle 48"/>
            <p:cNvSpPr/>
            <p:nvPr/>
          </p:nvSpPr>
          <p:spPr>
            <a:xfrm rot="5400000">
              <a:off x="603980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0" name="Isosceles Triangle 49"/>
            <p:cNvSpPr/>
            <p:nvPr/>
          </p:nvSpPr>
          <p:spPr>
            <a:xfrm rot="16200000">
              <a:off x="219932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3" name="Text Placeholder 2"/>
          <p:cNvSpPr>
            <a:spLocks noGrp="1"/>
          </p:cNvSpPr>
          <p:nvPr>
            <p:ph type="body" idx="1" hasCustomPrompt="1"/>
          </p:nvPr>
        </p:nvSpPr>
        <p:spPr>
          <a:xfrm>
            <a:off x="660400" y="4114800"/>
            <a:ext cx="6972300" cy="1700212"/>
          </a:xfrm>
        </p:spPr>
        <p:txBody>
          <a:bodyPr lIns="0">
            <a:normAutofit/>
          </a:bodyPr>
          <a:lstStyle>
            <a:lvl1pPr marL="0" indent="0">
              <a:buNone/>
              <a:defRPr sz="2000" baseline="0">
                <a:solidFill>
                  <a:schemeClr val="bg1"/>
                </a:solidFill>
              </a:defRPr>
            </a:lvl1pPr>
            <a:lvl2pPr marL="518132" indent="0">
              <a:buNone/>
              <a:defRPr sz="2267">
                <a:solidFill>
                  <a:schemeClr val="tx1">
                    <a:tint val="75000"/>
                  </a:schemeClr>
                </a:solidFill>
              </a:defRPr>
            </a:lvl2pPr>
            <a:lvl3pPr marL="1036264" indent="0">
              <a:buNone/>
              <a:defRPr sz="2040">
                <a:solidFill>
                  <a:schemeClr val="tx1">
                    <a:tint val="75000"/>
                  </a:schemeClr>
                </a:solidFill>
              </a:defRPr>
            </a:lvl3pPr>
            <a:lvl4pPr marL="1554395" indent="0">
              <a:buNone/>
              <a:defRPr sz="1813">
                <a:solidFill>
                  <a:schemeClr val="tx1">
                    <a:tint val="75000"/>
                  </a:schemeClr>
                </a:solidFill>
              </a:defRPr>
            </a:lvl4pPr>
            <a:lvl5pPr marL="2072528" indent="0">
              <a:buNone/>
              <a:defRPr sz="1813">
                <a:solidFill>
                  <a:schemeClr val="tx1">
                    <a:tint val="75000"/>
                  </a:schemeClr>
                </a:solidFill>
              </a:defRPr>
            </a:lvl5pPr>
            <a:lvl6pPr marL="2590659" indent="0">
              <a:buNone/>
              <a:defRPr sz="1813">
                <a:solidFill>
                  <a:schemeClr val="tx1">
                    <a:tint val="75000"/>
                  </a:schemeClr>
                </a:solidFill>
              </a:defRPr>
            </a:lvl6pPr>
            <a:lvl7pPr marL="3108791" indent="0">
              <a:buNone/>
              <a:defRPr sz="1813">
                <a:solidFill>
                  <a:schemeClr val="tx1">
                    <a:tint val="75000"/>
                  </a:schemeClr>
                </a:solidFill>
              </a:defRPr>
            </a:lvl7pPr>
            <a:lvl8pPr marL="3626922" indent="0">
              <a:buNone/>
              <a:defRPr sz="1813">
                <a:solidFill>
                  <a:schemeClr val="tx1">
                    <a:tint val="75000"/>
                  </a:schemeClr>
                </a:solidFill>
              </a:defRPr>
            </a:lvl8pPr>
            <a:lvl9pPr marL="4145054" indent="0">
              <a:buNone/>
              <a:defRPr sz="1813">
                <a:solidFill>
                  <a:schemeClr val="tx1">
                    <a:tint val="75000"/>
                  </a:schemeClr>
                </a:solidFill>
              </a:defRPr>
            </a:lvl9pPr>
          </a:lstStyle>
          <a:p>
            <a:pPr lvl="0"/>
            <a:r>
              <a:rPr lang="en-US" dirty="0"/>
              <a:t>Sub-heading if needed.</a:t>
            </a:r>
          </a:p>
        </p:txBody>
      </p:sp>
      <p:sp>
        <p:nvSpPr>
          <p:cNvPr id="24" name="Title 1"/>
          <p:cNvSpPr>
            <a:spLocks noGrp="1"/>
          </p:cNvSpPr>
          <p:nvPr>
            <p:ph type="ctrTitle" hasCustomPrompt="1"/>
          </p:nvPr>
        </p:nvSpPr>
        <p:spPr>
          <a:xfrm>
            <a:off x="660400" y="457201"/>
            <a:ext cx="9144000" cy="3193460"/>
          </a:xfrm>
        </p:spPr>
        <p:txBody>
          <a:bodyPr anchor="b">
            <a:normAutofit/>
          </a:bodyPr>
          <a:lstStyle>
            <a:lvl1pPr algn="l">
              <a:defRPr sz="4800" baseline="0">
                <a:solidFill>
                  <a:schemeClr val="bg1"/>
                </a:solidFill>
              </a:defRPr>
            </a:lvl1pPr>
          </a:lstStyle>
          <a:p>
            <a:r>
              <a:rPr lang="en-US"/>
              <a:t>SECTION DIVIDER</a:t>
            </a:r>
            <a:endParaRPr lang="en-US" dirty="0"/>
          </a:p>
        </p:txBody>
      </p:sp>
      <p:cxnSp>
        <p:nvCxnSpPr>
          <p:cNvPr id="25" name="Straight Connector 24"/>
          <p:cNvCxnSpPr/>
          <p:nvPr userDrawn="1"/>
        </p:nvCxnSpPr>
        <p:spPr>
          <a:xfrm>
            <a:off x="660402" y="3888914"/>
            <a:ext cx="92161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6110137"/>
            <a:ext cx="13817600" cy="166226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cxnSp>
        <p:nvCxnSpPr>
          <p:cNvPr id="27" name="Straight Connector 26"/>
          <p:cNvCxnSpPr/>
          <p:nvPr userDrawn="1"/>
        </p:nvCxnSpPr>
        <p:spPr>
          <a:xfrm>
            <a:off x="0" y="6111573"/>
            <a:ext cx="13817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738" y="7376786"/>
            <a:ext cx="2152419" cy="114299"/>
          </a:xfrm>
          <a:prstGeom prst="rect">
            <a:avLst/>
          </a:prstGeom>
        </p:spPr>
      </p:pic>
    </p:spTree>
    <p:extLst>
      <p:ext uri="{BB962C8B-B14F-4D97-AF65-F5344CB8AC3E}">
        <p14:creationId xmlns:p14="http://schemas.microsoft.com/office/powerpoint/2010/main" val="2382118119"/>
      </p:ext>
    </p:extLst>
  </p:cSld>
  <p:clrMapOvr>
    <a:masterClrMapping/>
  </p:clrMapOvr>
  <p:extLst>
    <p:ext uri="{DCECCB84-F9BA-43D5-87BE-67443E8EF086}">
      <p15:sldGuideLst xmlns:p15="http://schemas.microsoft.com/office/powerpoint/2012/main">
        <p15:guide id="3" orient="horz" pos="2304" userDrawn="1">
          <p15:clr>
            <a:srgbClr val="FBAE40"/>
          </p15:clr>
        </p15:guide>
        <p15:guide id="4" orient="horz" pos="2592" userDrawn="1">
          <p15:clr>
            <a:srgbClr val="FBAE40"/>
          </p15:clr>
        </p15:guide>
        <p15:guide id="5" pos="41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10"/>
          </p:nvPr>
        </p:nvSpPr>
        <p:spPr/>
        <p:txBody>
          <a:bodyPr/>
          <a:lstStyle/>
          <a:p>
            <a:r>
              <a:rPr lang="en-US"/>
              <a:t>BBS PowerPoint Template Example Footer</a:t>
            </a:r>
            <a:endParaRPr lang="en-US" dirty="0"/>
          </a:p>
        </p:txBody>
      </p:sp>
      <p:sp>
        <p:nvSpPr>
          <p:cNvPr id="7" name="Slide Number Placeholder 6"/>
          <p:cNvSpPr>
            <a:spLocks noGrp="1"/>
          </p:cNvSpPr>
          <p:nvPr>
            <p:ph type="sldNum" sz="quarter" idx="11"/>
          </p:nvPr>
        </p:nvSpPr>
        <p:spPr/>
        <p:txBody>
          <a:bodyPr/>
          <a:lstStyle/>
          <a:p>
            <a:fld id="{F96F0DF3-767C-41A9-BFAA-AECC1DE798D1}" type="slidenum">
              <a:rPr lang="en-US" smtClean="0"/>
              <a:pPr/>
              <a:t>‹#›</a:t>
            </a:fld>
            <a:endParaRPr lang="en-US" dirty="0"/>
          </a:p>
        </p:txBody>
      </p:sp>
      <p:sp>
        <p:nvSpPr>
          <p:cNvPr id="10" name="Text Placeholder 9"/>
          <p:cNvSpPr>
            <a:spLocks noGrp="1"/>
          </p:cNvSpPr>
          <p:nvPr>
            <p:ph type="body" sz="quarter" idx="12"/>
          </p:nvPr>
        </p:nvSpPr>
        <p:spPr>
          <a:xfrm>
            <a:off x="431800" y="2019300"/>
            <a:ext cx="62484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3"/>
          </p:nvPr>
        </p:nvSpPr>
        <p:spPr>
          <a:xfrm>
            <a:off x="7137400" y="2019300"/>
            <a:ext cx="62484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p:cNvGrpSpPr/>
          <p:nvPr userDrawn="1"/>
        </p:nvGrpSpPr>
        <p:grpSpPr>
          <a:xfrm>
            <a:off x="9613901" y="2865123"/>
            <a:ext cx="4000499" cy="4000499"/>
            <a:chOff x="2373946" y="1219200"/>
            <a:chExt cx="5332730" cy="5332730"/>
          </a:xfrm>
        </p:grpSpPr>
        <p:sp>
          <p:nvSpPr>
            <p:cNvPr id="22" name="Isosceles Triangle 21"/>
            <p:cNvSpPr/>
            <p:nvPr/>
          </p:nvSpPr>
          <p:spPr>
            <a:xfrm>
              <a:off x="4119562" y="121920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Isosceles Triangle 22"/>
            <p:cNvSpPr/>
            <p:nvPr/>
          </p:nvSpPr>
          <p:spPr>
            <a:xfrm rot="10800000">
              <a:off x="4119562" y="505968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Oval 23"/>
            <p:cNvSpPr/>
            <p:nvPr/>
          </p:nvSpPr>
          <p:spPr>
            <a:xfrm>
              <a:off x="4119561" y="2959689"/>
              <a:ext cx="1859280" cy="1859280"/>
            </a:xfrm>
            <a:prstGeom prst="ellipse">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5" name="Isosceles Triangle 24"/>
            <p:cNvSpPr/>
            <p:nvPr/>
          </p:nvSpPr>
          <p:spPr>
            <a:xfrm rot="5400000">
              <a:off x="603980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3" name="Isosceles Triangle 32"/>
            <p:cNvSpPr/>
            <p:nvPr/>
          </p:nvSpPr>
          <p:spPr>
            <a:xfrm rot="16200000">
              <a:off x="219932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Tree>
    <p:extLst>
      <p:ext uri="{BB962C8B-B14F-4D97-AF65-F5344CB8AC3E}">
        <p14:creationId xmlns:p14="http://schemas.microsoft.com/office/powerpoint/2010/main" val="3726918331"/>
      </p:ext>
    </p:extLst>
  </p:cSld>
  <p:clrMapOvr>
    <a:masterClrMapping/>
  </p:clrMapOvr>
  <p:extLst>
    <p:ext uri="{DCECCB84-F9BA-43D5-87BE-67443E8EF086}">
      <p15:sldGuideLst xmlns:p15="http://schemas.microsoft.com/office/powerpoint/2012/main">
        <p15:guide id="3" pos="4208" userDrawn="1">
          <p15:clr>
            <a:srgbClr val="FBAE40"/>
          </p15:clr>
        </p15:guide>
        <p15:guide id="4" pos="449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Sub-Heders">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t>BBS PowerPoint Template Example Footer</a:t>
            </a:r>
            <a:endParaRPr lang="en-US" dirty="0"/>
          </a:p>
        </p:txBody>
      </p:sp>
      <p:sp>
        <p:nvSpPr>
          <p:cNvPr id="4" name="Slide Number Placeholder 3"/>
          <p:cNvSpPr>
            <a:spLocks noGrp="1"/>
          </p:cNvSpPr>
          <p:nvPr>
            <p:ph type="sldNum" sz="quarter" idx="11"/>
          </p:nvPr>
        </p:nvSpPr>
        <p:spPr/>
        <p:txBody>
          <a:bodyPr/>
          <a:lstStyle/>
          <a:p>
            <a:fld id="{F96F0DF3-767C-41A9-BFAA-AECC1DE798D1}" type="slidenum">
              <a:rPr lang="en-US" smtClean="0"/>
              <a:pPr/>
              <a:t>‹#›</a:t>
            </a:fld>
            <a:endParaRPr lang="en-US" dirty="0"/>
          </a:p>
        </p:txBody>
      </p:sp>
      <p:sp>
        <p:nvSpPr>
          <p:cNvPr id="6" name="Title 5"/>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2"/>
          </p:nvPr>
        </p:nvSpPr>
        <p:spPr>
          <a:xfrm>
            <a:off x="431800" y="2705100"/>
            <a:ext cx="6248400" cy="419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3"/>
          </p:nvPr>
        </p:nvSpPr>
        <p:spPr>
          <a:xfrm>
            <a:off x="7137400" y="2705100"/>
            <a:ext cx="6248400" cy="419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
          <p:cNvSpPr>
            <a:spLocks noGrp="1"/>
          </p:cNvSpPr>
          <p:nvPr>
            <p:ph type="body" idx="1" hasCustomPrompt="1"/>
          </p:nvPr>
        </p:nvSpPr>
        <p:spPr>
          <a:xfrm>
            <a:off x="431800" y="2027321"/>
            <a:ext cx="6248400" cy="449180"/>
          </a:xfrm>
        </p:spPr>
        <p:txBody>
          <a:bodyPr lIns="0" rIns="0" anchor="t">
            <a:noAutofit/>
          </a:bodyPr>
          <a:lstStyle>
            <a:lvl1pPr marL="0" indent="0">
              <a:buNone/>
              <a:defRPr sz="2400" b="1" cap="all" spc="0" baseline="0">
                <a:solidFill>
                  <a:schemeClr val="tx1"/>
                </a:solidFill>
                <a:effectLst/>
                <a:latin typeface="Arial" panose="020B0604020202020204" pitchFamily="34" charset="0"/>
                <a:cs typeface="Arial" panose="020B0604020202020204" pitchFamily="34" charset="0"/>
              </a:defRPr>
            </a:lvl1pPr>
            <a:lvl2pPr marL="518132" indent="0">
              <a:buNone/>
              <a:defRPr sz="2267" b="1"/>
            </a:lvl2pPr>
            <a:lvl3pPr marL="1036264" indent="0">
              <a:buNone/>
              <a:defRPr sz="2040" b="1"/>
            </a:lvl3pPr>
            <a:lvl4pPr marL="1554395" indent="0">
              <a:buNone/>
              <a:defRPr sz="1813" b="1"/>
            </a:lvl4pPr>
            <a:lvl5pPr marL="2072528" indent="0">
              <a:buNone/>
              <a:defRPr sz="1813" b="1"/>
            </a:lvl5pPr>
            <a:lvl6pPr marL="2590659" indent="0">
              <a:buNone/>
              <a:defRPr sz="1813" b="1"/>
            </a:lvl6pPr>
            <a:lvl7pPr marL="3108791" indent="0">
              <a:buNone/>
              <a:defRPr sz="1813" b="1"/>
            </a:lvl7pPr>
            <a:lvl8pPr marL="3626922" indent="0">
              <a:buNone/>
              <a:defRPr sz="1813" b="1"/>
            </a:lvl8pPr>
            <a:lvl9pPr marL="4145054" indent="0">
              <a:buNone/>
              <a:defRPr sz="1813" b="1"/>
            </a:lvl9pPr>
          </a:lstStyle>
          <a:p>
            <a:pPr lvl="0"/>
            <a:r>
              <a:rPr lang="en-US" dirty="0"/>
              <a:t>SUB-HEADER GOES HERE</a:t>
            </a:r>
          </a:p>
        </p:txBody>
      </p:sp>
      <p:sp>
        <p:nvSpPr>
          <p:cNvPr id="24" name="Text Placeholder 4"/>
          <p:cNvSpPr>
            <a:spLocks noGrp="1"/>
          </p:cNvSpPr>
          <p:nvPr>
            <p:ph type="body" sz="quarter" idx="3" hasCustomPrompt="1"/>
          </p:nvPr>
        </p:nvSpPr>
        <p:spPr>
          <a:xfrm>
            <a:off x="7137400" y="2027321"/>
            <a:ext cx="6248400" cy="449180"/>
          </a:xfrm>
        </p:spPr>
        <p:txBody>
          <a:bodyPr lIns="0" rIns="0" anchor="t">
            <a:noAutofit/>
          </a:bodyPr>
          <a:lstStyle>
            <a:lvl1pPr marL="0" indent="0">
              <a:buNone/>
              <a:defRPr sz="2400" b="1" baseline="0">
                <a:solidFill>
                  <a:schemeClr val="tx1"/>
                </a:solidFill>
                <a:latin typeface="Arial" panose="020B0604020202020204" pitchFamily="34" charset="0"/>
                <a:cs typeface="Arial" panose="020B0604020202020204" pitchFamily="34" charset="0"/>
              </a:defRPr>
            </a:lvl1pPr>
            <a:lvl2pPr marL="518132" indent="0">
              <a:buNone/>
              <a:defRPr sz="2267" b="1"/>
            </a:lvl2pPr>
            <a:lvl3pPr marL="1036264" indent="0">
              <a:buNone/>
              <a:defRPr sz="2040" b="1"/>
            </a:lvl3pPr>
            <a:lvl4pPr marL="1554395" indent="0">
              <a:buNone/>
              <a:defRPr sz="1813" b="1"/>
            </a:lvl4pPr>
            <a:lvl5pPr marL="2072528" indent="0">
              <a:buNone/>
              <a:defRPr sz="1813" b="1"/>
            </a:lvl5pPr>
            <a:lvl6pPr marL="2590659" indent="0">
              <a:buNone/>
              <a:defRPr sz="1813" b="1"/>
            </a:lvl6pPr>
            <a:lvl7pPr marL="3108791" indent="0">
              <a:buNone/>
              <a:defRPr sz="1813" b="1"/>
            </a:lvl7pPr>
            <a:lvl8pPr marL="3626922" indent="0">
              <a:buNone/>
              <a:defRPr sz="1813" b="1"/>
            </a:lvl8pPr>
            <a:lvl9pPr marL="4145054" indent="0">
              <a:buNone/>
              <a:defRPr sz="1813" b="1"/>
            </a:lvl9pPr>
          </a:lstStyle>
          <a:p>
            <a:pPr lvl="0"/>
            <a:r>
              <a:rPr lang="en-US" dirty="0"/>
              <a:t>SUB-HEADER GOES HERE</a:t>
            </a:r>
          </a:p>
        </p:txBody>
      </p:sp>
    </p:spTree>
    <p:extLst>
      <p:ext uri="{BB962C8B-B14F-4D97-AF65-F5344CB8AC3E}">
        <p14:creationId xmlns:p14="http://schemas.microsoft.com/office/powerpoint/2010/main" val="2768451942"/>
      </p:ext>
    </p:extLst>
  </p:cSld>
  <p:clrMapOvr>
    <a:masterClrMapping/>
  </p:clrMapOvr>
  <p:extLst>
    <p:ext uri="{DCECCB84-F9BA-43D5-87BE-67443E8EF086}">
      <p15:sldGuideLst xmlns:p15="http://schemas.microsoft.com/office/powerpoint/2012/main">
        <p15:guide id="5" orient="horz" pos="1704" userDrawn="1">
          <p15:clr>
            <a:srgbClr val="FBAE40"/>
          </p15:clr>
        </p15:guide>
        <p15:guide id="6" pos="4208" userDrawn="1">
          <p15:clr>
            <a:srgbClr val="FBAE40"/>
          </p15:clr>
        </p15:guide>
        <p15:guide id="7" pos="4496" userDrawn="1">
          <p15:clr>
            <a:srgbClr val="FBAE40"/>
          </p15:clr>
        </p15:guide>
        <p15:guide id="8" orient="horz" pos="15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Title only layout</a:t>
            </a:r>
          </a:p>
        </p:txBody>
      </p:sp>
      <p:sp>
        <p:nvSpPr>
          <p:cNvPr id="5" name="Footer Placeholder 4"/>
          <p:cNvSpPr>
            <a:spLocks noGrp="1"/>
          </p:cNvSpPr>
          <p:nvPr>
            <p:ph type="ftr" sz="quarter" idx="10"/>
          </p:nvPr>
        </p:nvSpPr>
        <p:spPr/>
        <p:txBody>
          <a:bodyPr/>
          <a:lstStyle/>
          <a:p>
            <a:r>
              <a:rPr lang="en-US"/>
              <a:t>BBS PowerPoint Template Example Footer</a:t>
            </a:r>
            <a:endParaRPr lang="en-US" dirty="0"/>
          </a:p>
        </p:txBody>
      </p:sp>
      <p:sp>
        <p:nvSpPr>
          <p:cNvPr id="6" name="Slide Number Placeholder 5"/>
          <p:cNvSpPr>
            <a:spLocks noGrp="1"/>
          </p:cNvSpPr>
          <p:nvPr>
            <p:ph type="sldNum" sz="quarter" idx="11"/>
          </p:nvPr>
        </p:nvSpPr>
        <p:spPr/>
        <p:txBody>
          <a:bodyPr/>
          <a:lstStyle/>
          <a:p>
            <a:fld id="{F96F0DF3-767C-41A9-BFAA-AECC1DE798D1}" type="slidenum">
              <a:rPr lang="en-US" smtClean="0"/>
              <a:pPr/>
              <a:t>‹#›</a:t>
            </a:fld>
            <a:endParaRPr lang="en-US" dirty="0"/>
          </a:p>
        </p:txBody>
      </p:sp>
    </p:spTree>
    <p:extLst>
      <p:ext uri="{BB962C8B-B14F-4D97-AF65-F5344CB8AC3E}">
        <p14:creationId xmlns:p14="http://schemas.microsoft.com/office/powerpoint/2010/main" val="785463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0" y="0"/>
            <a:ext cx="13817600" cy="7078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a:t>BBS PowerPoint Template Example Footer</a:t>
            </a:r>
            <a:endParaRPr lang="en-US" dirty="0"/>
          </a:p>
        </p:txBody>
      </p:sp>
      <p:sp>
        <p:nvSpPr>
          <p:cNvPr id="4" name="Slide Number Placeholder 3"/>
          <p:cNvSpPr>
            <a:spLocks noGrp="1"/>
          </p:cNvSpPr>
          <p:nvPr>
            <p:ph type="sldNum" sz="quarter" idx="12"/>
          </p:nvPr>
        </p:nvSpPr>
        <p:spPr/>
        <p:txBody>
          <a:bodyPr/>
          <a:lstStyle/>
          <a:p>
            <a:fld id="{F96F0DF3-767C-41A9-BFAA-AECC1DE798D1}" type="slidenum">
              <a:rPr lang="en-US" smtClean="0"/>
              <a:pPr/>
              <a:t>‹#›</a:t>
            </a:fld>
            <a:endParaRPr lang="en-US" dirty="0"/>
          </a:p>
        </p:txBody>
      </p:sp>
    </p:spTree>
    <p:extLst>
      <p:ext uri="{BB962C8B-B14F-4D97-AF65-F5344CB8AC3E}">
        <p14:creationId xmlns:p14="http://schemas.microsoft.com/office/powerpoint/2010/main" val="840018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Layout">
    <p:spTree>
      <p:nvGrpSpPr>
        <p:cNvPr id="1" name=""/>
        <p:cNvGrpSpPr/>
        <p:nvPr/>
      </p:nvGrpSpPr>
      <p:grpSpPr>
        <a:xfrm>
          <a:off x="0" y="0"/>
          <a:ext cx="0" cy="0"/>
          <a:chOff x="0" y="0"/>
          <a:chExt cx="0" cy="0"/>
        </a:xfrm>
      </p:grpSpPr>
      <p:sp>
        <p:nvSpPr>
          <p:cNvPr id="15" name="Rectangle 14"/>
          <p:cNvSpPr/>
          <p:nvPr userDrawn="1"/>
        </p:nvSpPr>
        <p:spPr>
          <a:xfrm>
            <a:off x="-1" y="0"/>
            <a:ext cx="13817601" cy="77724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p:cNvSpPr>
            <a:spLocks noGrp="1"/>
          </p:cNvSpPr>
          <p:nvPr>
            <p:ph type="ctrTitle" hasCustomPrompt="1"/>
          </p:nvPr>
        </p:nvSpPr>
        <p:spPr>
          <a:xfrm>
            <a:off x="656167" y="1204226"/>
            <a:ext cx="9453033" cy="3193460"/>
          </a:xfrm>
        </p:spPr>
        <p:txBody>
          <a:bodyPr anchor="b"/>
          <a:lstStyle>
            <a:lvl1pPr algn="l">
              <a:defRPr sz="6800" baseline="0">
                <a:solidFill>
                  <a:schemeClr val="bg1"/>
                </a:solidFill>
              </a:defRPr>
            </a:lvl1pPr>
          </a:lstStyle>
          <a:p>
            <a:r>
              <a:rPr lang="en-US" dirty="0"/>
              <a:t>Thank you</a:t>
            </a:r>
          </a:p>
        </p:txBody>
      </p:sp>
      <p:grpSp>
        <p:nvGrpSpPr>
          <p:cNvPr id="18" name="Group 17"/>
          <p:cNvGrpSpPr/>
          <p:nvPr userDrawn="1"/>
        </p:nvGrpSpPr>
        <p:grpSpPr>
          <a:xfrm>
            <a:off x="8065971" y="786081"/>
            <a:ext cx="6200245" cy="6200245"/>
            <a:chOff x="2373946" y="1219200"/>
            <a:chExt cx="5332730" cy="5332730"/>
          </a:xfrm>
        </p:grpSpPr>
        <p:sp>
          <p:nvSpPr>
            <p:cNvPr id="19" name="Isosceles Triangle 18"/>
            <p:cNvSpPr/>
            <p:nvPr/>
          </p:nvSpPr>
          <p:spPr>
            <a:xfrm>
              <a:off x="4119562" y="121920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Isosceles Triangle 20"/>
            <p:cNvSpPr/>
            <p:nvPr/>
          </p:nvSpPr>
          <p:spPr>
            <a:xfrm rot="10800000">
              <a:off x="4119562" y="505968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Oval 21"/>
            <p:cNvSpPr/>
            <p:nvPr/>
          </p:nvSpPr>
          <p:spPr>
            <a:xfrm>
              <a:off x="4119561" y="2959689"/>
              <a:ext cx="1859280" cy="1859280"/>
            </a:xfrm>
            <a:prstGeom prst="ellipse">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Isosceles Triangle 22"/>
            <p:cNvSpPr/>
            <p:nvPr/>
          </p:nvSpPr>
          <p:spPr>
            <a:xfrm rot="5400000">
              <a:off x="603980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Isosceles Triangle 23"/>
            <p:cNvSpPr/>
            <p:nvPr/>
          </p:nvSpPr>
          <p:spPr>
            <a:xfrm rot="16200000">
              <a:off x="219932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cxnSp>
        <p:nvCxnSpPr>
          <p:cNvPr id="25" name="Straight Connector 24"/>
          <p:cNvCxnSpPr/>
          <p:nvPr userDrawn="1"/>
        </p:nvCxnSpPr>
        <p:spPr>
          <a:xfrm>
            <a:off x="656171" y="4635939"/>
            <a:ext cx="92161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6110137"/>
            <a:ext cx="13817600" cy="166226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cxnSp>
        <p:nvCxnSpPr>
          <p:cNvPr id="29" name="Straight Connector 28"/>
          <p:cNvCxnSpPr/>
          <p:nvPr userDrawn="1"/>
        </p:nvCxnSpPr>
        <p:spPr>
          <a:xfrm>
            <a:off x="0" y="6110137"/>
            <a:ext cx="13817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6167" y="6548995"/>
            <a:ext cx="1422139" cy="779226"/>
          </a:xfrm>
          <a:prstGeom prst="rect">
            <a:avLst/>
          </a:prstGeom>
        </p:spPr>
      </p:pic>
      <p:sp>
        <p:nvSpPr>
          <p:cNvPr id="20" name="Subtitle 2"/>
          <p:cNvSpPr txBox="1">
            <a:spLocks/>
          </p:cNvSpPr>
          <p:nvPr userDrawn="1"/>
        </p:nvSpPr>
        <p:spPr>
          <a:xfrm>
            <a:off x="2526922" y="6695570"/>
            <a:ext cx="6009368" cy="486076"/>
          </a:xfrm>
          <a:prstGeom prst="rect">
            <a:avLst/>
          </a:prstGeom>
        </p:spPr>
        <p:txBody>
          <a:bodyPr vert="horz" lIns="0" tIns="45720" rIns="91440" bIns="45720" rtlCol="0" anchor="ctr">
            <a:noAutofit/>
          </a:bodyPr>
          <a:lstStyle>
            <a:lvl1pPr marL="0" indent="0" algn="l" defTabSz="1036264" rtl="0" eaLnBrk="1" latinLnBrk="0" hangingPunct="1">
              <a:lnSpc>
                <a:spcPct val="100000"/>
              </a:lnSpc>
              <a:spcBef>
                <a:spcPts val="1200"/>
              </a:spcBef>
              <a:spcAft>
                <a:spcPts val="600"/>
              </a:spcAft>
              <a:buClr>
                <a:schemeClr val="accent2"/>
              </a:buClr>
              <a:buFontTx/>
              <a:buNone/>
              <a:defRPr sz="2000" kern="1200" baseline="0">
                <a:solidFill>
                  <a:schemeClr val="bg1"/>
                </a:solidFill>
                <a:latin typeface="Arial" panose="020B0604020202020204" pitchFamily="34" charset="0"/>
                <a:ea typeface="+mn-ea"/>
                <a:cs typeface="Arial" panose="020B0604020202020204" pitchFamily="34" charset="0"/>
              </a:defRPr>
            </a:lvl1pPr>
            <a:lvl2pPr marL="518132" indent="0" algn="ctr" defTabSz="1036264" rtl="0" eaLnBrk="1" latinLnBrk="0" hangingPunct="1">
              <a:lnSpc>
                <a:spcPct val="100000"/>
              </a:lnSpc>
              <a:spcBef>
                <a:spcPts val="600"/>
              </a:spcBef>
              <a:spcAft>
                <a:spcPts val="600"/>
              </a:spcAft>
              <a:buClr>
                <a:schemeClr val="accent2"/>
              </a:buClr>
              <a:buFont typeface="Wingdings" panose="05000000000000000000" pitchFamily="2" charset="2"/>
              <a:buNone/>
              <a:defRPr sz="2267" kern="1200" baseline="0">
                <a:solidFill>
                  <a:schemeClr val="tx1"/>
                </a:solidFill>
                <a:latin typeface="Arial" panose="020B0604020202020204" pitchFamily="34" charset="0"/>
                <a:ea typeface="+mn-ea"/>
                <a:cs typeface="Arial" panose="020B0604020202020204" pitchFamily="34" charset="0"/>
              </a:defRPr>
            </a:lvl2pPr>
            <a:lvl3pPr marL="1036264" indent="0" algn="ctr" defTabSz="1036264" rtl="0" eaLnBrk="1" latinLnBrk="0" hangingPunct="1">
              <a:lnSpc>
                <a:spcPct val="100000"/>
              </a:lnSpc>
              <a:spcBef>
                <a:spcPts val="600"/>
              </a:spcBef>
              <a:spcAft>
                <a:spcPts val="600"/>
              </a:spcAft>
              <a:buClr>
                <a:schemeClr val="accent2"/>
              </a:buClr>
              <a:buSzPct val="100000"/>
              <a:buFont typeface="Wingdings" panose="05000000000000000000" pitchFamily="2" charset="2"/>
              <a:buNone/>
              <a:defRPr sz="2040" kern="1200" baseline="0">
                <a:solidFill>
                  <a:schemeClr val="tx1"/>
                </a:solidFill>
                <a:latin typeface="Arial" panose="020B0604020202020204" pitchFamily="34" charset="0"/>
                <a:ea typeface="+mn-ea"/>
                <a:cs typeface="Arial" panose="020B0604020202020204" pitchFamily="34" charset="0"/>
              </a:defRPr>
            </a:lvl3pPr>
            <a:lvl4pPr marL="1554395" indent="0" algn="ctr" defTabSz="1036264" rtl="0" eaLnBrk="1" latinLnBrk="0" hangingPunct="1">
              <a:lnSpc>
                <a:spcPct val="100000"/>
              </a:lnSpc>
              <a:spcBef>
                <a:spcPts val="600"/>
              </a:spcBef>
              <a:spcAft>
                <a:spcPts val="600"/>
              </a:spcAft>
              <a:buClr>
                <a:schemeClr val="accent2"/>
              </a:buClr>
              <a:buSzPct val="100000"/>
              <a:buFont typeface="Wingdings" panose="05000000000000000000" pitchFamily="2" charset="2"/>
              <a:buNone/>
              <a:defRPr sz="1813" kern="1200" baseline="0">
                <a:solidFill>
                  <a:schemeClr val="tx1"/>
                </a:solidFill>
                <a:latin typeface="Arial" panose="020B0604020202020204" pitchFamily="34" charset="0"/>
                <a:ea typeface="+mn-ea"/>
                <a:cs typeface="Arial" panose="020B0604020202020204" pitchFamily="34" charset="0"/>
              </a:defRPr>
            </a:lvl4pPr>
            <a:lvl5pPr marL="2072528" indent="0" algn="ctr" defTabSz="1036264" rtl="0" eaLnBrk="1" latinLnBrk="0" hangingPunct="1">
              <a:lnSpc>
                <a:spcPct val="100000"/>
              </a:lnSpc>
              <a:spcBef>
                <a:spcPts val="600"/>
              </a:spcBef>
              <a:spcAft>
                <a:spcPts val="600"/>
              </a:spcAft>
              <a:buClr>
                <a:schemeClr val="accent2"/>
              </a:buClr>
              <a:buSzPct val="100000"/>
              <a:buFont typeface="Wingdings" panose="05000000000000000000" pitchFamily="2" charset="2"/>
              <a:buNone/>
              <a:defRPr sz="1813" kern="1200">
                <a:solidFill>
                  <a:schemeClr val="tx1"/>
                </a:solidFill>
                <a:latin typeface="Arial" panose="020B0604020202020204" pitchFamily="34" charset="0"/>
                <a:ea typeface="+mn-ea"/>
                <a:cs typeface="Arial" panose="020B0604020202020204" pitchFamily="34" charset="0"/>
              </a:defRPr>
            </a:lvl5pPr>
            <a:lvl6pPr marL="2590659"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6pPr>
            <a:lvl7pPr marL="3108791"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7pPr>
            <a:lvl8pPr marL="3626922"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8pPr>
            <a:lvl9pPr marL="4145054" indent="0" algn="ctr" defTabSz="1036264" rtl="0" eaLnBrk="1" latinLnBrk="0" hangingPunct="1">
              <a:lnSpc>
                <a:spcPct val="90000"/>
              </a:lnSpc>
              <a:spcBef>
                <a:spcPts val="567"/>
              </a:spcBef>
              <a:buFont typeface="Arial" panose="020B0604020202020204" pitchFamily="34" charset="0"/>
              <a:buNone/>
              <a:defRPr sz="1813" kern="1200">
                <a:solidFill>
                  <a:schemeClr val="tx1"/>
                </a:solidFill>
                <a:latin typeface="+mn-lt"/>
                <a:ea typeface="+mn-ea"/>
                <a:cs typeface="+mn-cs"/>
              </a:defRPr>
            </a:lvl9pPr>
          </a:lstStyle>
          <a:p>
            <a:r>
              <a:rPr lang="en-US" sz="1100" b="1" spc="300" baseline="0" dirty="0"/>
              <a:t>CENTERED TO DELIVER SINCE 1922</a:t>
            </a:r>
          </a:p>
        </p:txBody>
      </p:sp>
    </p:spTree>
    <p:extLst>
      <p:ext uri="{BB962C8B-B14F-4D97-AF65-F5344CB8AC3E}">
        <p14:creationId xmlns:p14="http://schemas.microsoft.com/office/powerpoint/2010/main" val="1257120385"/>
      </p:ext>
    </p:extLst>
  </p:cSld>
  <p:clrMapOvr>
    <a:masterClrMapping/>
  </p:clrMapOvr>
  <p:extLst>
    <p:ext uri="{DCECCB84-F9BA-43D5-87BE-67443E8EF086}">
      <p15:sldGuideLst xmlns:p15="http://schemas.microsoft.com/office/powerpoint/2012/main">
        <p15:guide id="1" orient="horz" pos="2304" userDrawn="1">
          <p15:clr>
            <a:srgbClr val="FBAE40"/>
          </p15:clr>
        </p15:guide>
        <p15:guide id="2" orient="horz" pos="25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08000" y="2069042"/>
            <a:ext cx="12801600" cy="4903258"/>
          </a:xfrm>
          <a:prstGeom prst="rect">
            <a:avLst/>
          </a:prstGeo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p:cNvSpPr>
            <a:spLocks noGrp="1"/>
          </p:cNvSpPr>
          <p:nvPr>
            <p:ph type="title" hasCustomPrompt="1"/>
          </p:nvPr>
        </p:nvSpPr>
        <p:spPr>
          <a:xfrm>
            <a:off x="508000" y="457201"/>
            <a:ext cx="12801600" cy="1181099"/>
          </a:xfrm>
          <a:prstGeom prst="rect">
            <a:avLst/>
          </a:prstGeom>
        </p:spPr>
        <p:txBody>
          <a:bodyPr vert="horz" lIns="0" tIns="45720" rIns="91440" bIns="45720" rtlCol="0" anchor="b">
            <a:normAutofit/>
          </a:bodyPr>
          <a:lstStyle>
            <a:lvl1pPr>
              <a:defRPr/>
            </a:lvl1pPr>
          </a:lstStyle>
          <a:p>
            <a:r>
              <a:rPr lang="en-US" dirty="0"/>
              <a:t>Do not use this layout</a:t>
            </a:r>
          </a:p>
        </p:txBody>
      </p:sp>
      <p:cxnSp>
        <p:nvCxnSpPr>
          <p:cNvPr id="5" name="Straight Connector 4"/>
          <p:cNvCxnSpPr/>
          <p:nvPr userDrawn="1"/>
        </p:nvCxnSpPr>
        <p:spPr>
          <a:xfrm>
            <a:off x="508000" y="1812262"/>
            <a:ext cx="921619" cy="0"/>
          </a:xfrm>
          <a:prstGeom prst="line">
            <a:avLst/>
          </a:prstGeom>
          <a:ln w="38100">
            <a:solidFill>
              <a:srgbClr val="199A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2023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10109200" y="457200"/>
            <a:ext cx="3200400" cy="6515100"/>
          </a:xfrm>
          <a:prstGeom prst="rect">
            <a:avLst/>
          </a:prstGeom>
        </p:spPr>
        <p:txBody>
          <a:bodyPr vert="eaVert"/>
          <a:lstStyle>
            <a:lvl1pPr>
              <a:defRPr baseline="0"/>
            </a:lvl1pPr>
          </a:lstStyle>
          <a:p>
            <a:r>
              <a:rPr lang="en-US" dirty="0"/>
              <a:t>DO NOT USE THIS LAYOUT</a:t>
            </a:r>
          </a:p>
        </p:txBody>
      </p:sp>
      <p:sp>
        <p:nvSpPr>
          <p:cNvPr id="3" name="Vertical Text Placeholder 2"/>
          <p:cNvSpPr>
            <a:spLocks noGrp="1"/>
          </p:cNvSpPr>
          <p:nvPr>
            <p:ph type="body" orient="vert" idx="1"/>
          </p:nvPr>
        </p:nvSpPr>
        <p:spPr>
          <a:xfrm>
            <a:off x="508000" y="457200"/>
            <a:ext cx="9207505" cy="6515100"/>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9090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MASTER">
    <p:bg>
      <p:bgPr>
        <a:solidFill>
          <a:srgbClr val="F5F2EC"/>
        </a:solidFill>
        <a:effectLst/>
      </p:bgPr>
    </p:bg>
    <p:spTree>
      <p:nvGrpSpPr>
        <p:cNvPr id="1" name=""/>
        <p:cNvGrpSpPr/>
        <p:nvPr/>
      </p:nvGrpSpPr>
      <p:grpSpPr>
        <a:xfrm>
          <a:off x="0" y="0"/>
          <a:ext cx="0" cy="0"/>
          <a:chOff x="0" y="0"/>
          <a:chExt cx="0" cy="0"/>
        </a:xfrm>
      </p:grpSpPr>
      <p:sp>
        <p:nvSpPr>
          <p:cNvPr id="2" name="Shape 0"/>
          <p:cNvSpPr/>
          <p:nvPr/>
        </p:nvSpPr>
        <p:spPr>
          <a:xfrm>
            <a:off x="1" y="0"/>
            <a:ext cx="13817254" cy="145085"/>
          </a:xfrm>
          <a:prstGeom prst="rect">
            <a:avLst/>
          </a:prstGeom>
          <a:solidFill>
            <a:srgbClr val="E57A5F"/>
          </a:solidFill>
          <a:ln w="12700">
            <a:solidFill>
              <a:srgbClr val="E57A5F"/>
            </a:solidFill>
            <a:prstDash val="solid"/>
          </a:ln>
        </p:spPr>
      </p:sp>
      <p:sp>
        <p:nvSpPr>
          <p:cNvPr id="3" name="Text 1"/>
          <p:cNvSpPr/>
          <p:nvPr/>
        </p:nvSpPr>
        <p:spPr>
          <a:xfrm>
            <a:off x="569976" y="7378598"/>
            <a:ext cx="6736080" cy="186538"/>
          </a:xfrm>
          <a:prstGeom prst="rect">
            <a:avLst/>
          </a:prstGeom>
          <a:noFill/>
          <a:ln/>
        </p:spPr>
        <p:txBody>
          <a:bodyPr wrap="square" lIns="0" tIns="0" rIns="0" bIns="0" rtlCol="0" anchor="ctr"/>
          <a:lstStyle/>
          <a:p>
            <a:pPr marL="0" indent="0">
              <a:buNone/>
            </a:pPr>
            <a:r>
              <a:rPr lang="en-US" sz="907" kern="0" spc="125">
                <a:solidFill>
                  <a:srgbClr val="607080"/>
                </a:solidFill>
                <a:latin typeface="Aptos" pitchFamily="34" charset="0"/>
                <a:ea typeface="Aptos" pitchFamily="34" charset="-122"/>
                <a:cs typeface="Aptos" pitchFamily="34" charset="-120"/>
              </a:rPr>
              <a:t>REMOTE WORKFORCE  |  MULTI-STATE COMPLIANCE</a:t>
            </a:r>
            <a:endParaRPr lang="en-US" sz="907"/>
          </a:p>
        </p:txBody>
      </p:sp>
      <p:sp>
        <p:nvSpPr>
          <p:cNvPr id="4" name="Text 2"/>
          <p:cNvSpPr/>
          <p:nvPr/>
        </p:nvSpPr>
        <p:spPr>
          <a:xfrm>
            <a:off x="7254240" y="7357872"/>
            <a:ext cx="5958840" cy="207264"/>
          </a:xfrm>
          <a:prstGeom prst="rect">
            <a:avLst/>
          </a:prstGeom>
          <a:noFill/>
          <a:ln/>
        </p:spPr>
        <p:txBody>
          <a:bodyPr wrap="square" lIns="0" tIns="0" rIns="0" bIns="0" rtlCol="0" anchor="ctr"/>
          <a:lstStyle/>
          <a:p>
            <a:pPr marL="0" indent="0" algn="r">
              <a:buNone/>
            </a:pPr>
            <a:r>
              <a:rPr lang="en-US" sz="850">
                <a:solidFill>
                  <a:srgbClr val="7C8792"/>
                </a:solidFill>
                <a:latin typeface="Aptos" pitchFamily="34" charset="0"/>
                <a:ea typeface="Aptos" pitchFamily="34" charset="-122"/>
                <a:cs typeface="Aptos" pitchFamily="34" charset="-120"/>
              </a:rPr>
              <a:t>Employment law overview. Verify jurisdiction-specific requirements with counsel.</a:t>
            </a:r>
            <a:endParaRPr lang="en-US" sz="850"/>
          </a:p>
        </p:txBody>
      </p:sp>
      <p:sp>
        <p:nvSpPr>
          <p:cNvPr id="25" name="Slide Number Placeholder 0"/>
          <p:cNvSpPr>
            <a:spLocks noGrp="1"/>
          </p:cNvSpPr>
          <p:nvPr>
            <p:ph type="sldNum" sz="quarter" idx="4294967295"/>
          </p:nvPr>
        </p:nvSpPr>
        <p:spPr>
          <a:xfrm>
            <a:off x="13264896" y="7357872"/>
            <a:ext cx="259080" cy="186538"/>
          </a:xfrm>
          <a:prstGeom prst="rect">
            <a:avLst/>
          </a:prstGeom>
          <a:extLst>
            <a:ext uri="{C572A759-6A51-4108-AA02-DFA0A04FC94B}">
              <ma14:wrappingTextBoxFlag xmlns="" xmlns:ma14="http://schemas.microsoft.com/office/mac/drawingml/2011/main" val="0"/>
            </a:ext>
          </a:extLst>
        </p:spPr>
        <p:txBody>
          <a:bodyPr/>
          <a:lstStyle>
            <a:lvl1pPr>
              <a:defRPr sz="907">
                <a:solidFill>
                  <a:srgbClr val="607080"/>
                </a:solidFill>
              </a:defRPr>
            </a:lvl1pPr>
          </a:lstStyle>
          <a:p>
            <a:pPr algn="r"/>
            <a:fld id="{F7021451-1387-4CA6-816F-3879F97B5CBC}" type="slidenum">
              <a:rPr lang="en-US" b="0"/>
              <a:t>‹#›</a:t>
            </a:fld>
            <a:endParaRPr lang="en-US"/>
          </a:p>
        </p:txBody>
      </p:sp>
    </p:spTree>
    <p:extLst>
      <p:ext uri="{BB962C8B-B14F-4D97-AF65-F5344CB8AC3E}">
        <p14:creationId xmlns:p14="http://schemas.microsoft.com/office/powerpoint/2010/main" val="959687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Slide">
    <p:spTree>
      <p:nvGrpSpPr>
        <p:cNvPr id="1" name=""/>
        <p:cNvGrpSpPr/>
        <p:nvPr/>
      </p:nvGrpSpPr>
      <p:grpSpPr>
        <a:xfrm>
          <a:off x="0" y="0"/>
          <a:ext cx="0" cy="0"/>
          <a:chOff x="0" y="0"/>
          <a:chExt cx="0" cy="0"/>
        </a:xfrm>
      </p:grpSpPr>
      <p:sp>
        <p:nvSpPr>
          <p:cNvPr id="14" name="Rectangle 13"/>
          <p:cNvSpPr/>
          <p:nvPr userDrawn="1"/>
        </p:nvSpPr>
        <p:spPr>
          <a:xfrm>
            <a:off x="0" y="0"/>
            <a:ext cx="13817600" cy="7124700"/>
          </a:xfrm>
          <a:prstGeom prst="rect">
            <a:avLst/>
          </a:prstGeom>
          <a:solidFill>
            <a:srgbClr val="D1E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ctrTitle" hasCustomPrompt="1"/>
          </p:nvPr>
        </p:nvSpPr>
        <p:spPr>
          <a:xfrm>
            <a:off x="660400" y="457201"/>
            <a:ext cx="9448800" cy="3193460"/>
          </a:xfrm>
        </p:spPr>
        <p:txBody>
          <a:bodyPr anchor="b">
            <a:normAutofit/>
          </a:bodyPr>
          <a:lstStyle>
            <a:lvl1pPr algn="l">
              <a:defRPr sz="6000" baseline="0">
                <a:solidFill>
                  <a:schemeClr val="tx1"/>
                </a:solidFill>
              </a:defRPr>
            </a:lvl1pPr>
          </a:lstStyle>
          <a:p>
            <a:r>
              <a:rPr lang="en-US" dirty="0"/>
              <a:t>introduction </a:t>
            </a:r>
            <a:br>
              <a:rPr lang="en-US" dirty="0"/>
            </a:br>
            <a:r>
              <a:rPr lang="en-US" dirty="0"/>
              <a:t>to this </a:t>
            </a:r>
            <a:br>
              <a:rPr lang="en-US" dirty="0"/>
            </a:br>
            <a:r>
              <a:rPr lang="en-US" dirty="0"/>
              <a:t>presentation</a:t>
            </a:r>
          </a:p>
        </p:txBody>
      </p:sp>
      <p:sp>
        <p:nvSpPr>
          <p:cNvPr id="17" name="Subtitle 2"/>
          <p:cNvSpPr>
            <a:spLocks noGrp="1"/>
          </p:cNvSpPr>
          <p:nvPr>
            <p:ph type="subTitle" idx="1" hasCustomPrompt="1"/>
          </p:nvPr>
        </p:nvSpPr>
        <p:spPr>
          <a:xfrm>
            <a:off x="656170" y="4114800"/>
            <a:ext cx="9453029" cy="2857500"/>
          </a:xfrm>
        </p:spPr>
        <p:txBody>
          <a:bodyPr lIns="0">
            <a:normAutofit/>
          </a:bodyPr>
          <a:lstStyle>
            <a:lvl1pPr marL="0" indent="0" algn="l">
              <a:spcBef>
                <a:spcPts val="600"/>
              </a:spcBef>
              <a:buNone/>
              <a:defRPr sz="1600" baseline="0">
                <a:solidFill>
                  <a:schemeClr val="tx1"/>
                </a:solidFill>
                <a:latin typeface="Arial" panose="020B0604020202020204" pitchFamily="34" charset="0"/>
                <a:cs typeface="Arial" panose="020B0604020202020204" pitchFamily="34" charset="0"/>
              </a:defRPr>
            </a:lvl1pPr>
            <a:lvl2pPr marL="518119" indent="0" algn="ctr">
              <a:buNone/>
              <a:defRPr sz="2267"/>
            </a:lvl2pPr>
            <a:lvl3pPr marL="1036238" indent="0" algn="ctr">
              <a:buNone/>
              <a:defRPr sz="2040"/>
            </a:lvl3pPr>
            <a:lvl4pPr marL="1554356" indent="0" algn="ctr">
              <a:buNone/>
              <a:defRPr sz="1813"/>
            </a:lvl4pPr>
            <a:lvl5pPr marL="2072477" indent="0" algn="ctr">
              <a:buNone/>
              <a:defRPr sz="1813"/>
            </a:lvl5pPr>
            <a:lvl6pPr marL="2590595" indent="0" algn="ctr">
              <a:buNone/>
              <a:defRPr sz="1813"/>
            </a:lvl6pPr>
            <a:lvl7pPr marL="3108713" indent="0" algn="ctr">
              <a:buNone/>
              <a:defRPr sz="1813"/>
            </a:lvl7pPr>
            <a:lvl8pPr marL="3626831" indent="0" algn="ctr">
              <a:buNone/>
              <a:defRPr sz="1813"/>
            </a:lvl8pPr>
            <a:lvl9pPr marL="4144950" indent="0" algn="ctr">
              <a:buNone/>
              <a:defRPr sz="1813"/>
            </a:lvl9pPr>
          </a:lstStyle>
          <a:p>
            <a:r>
              <a:rPr lang="en-US" dirty="0"/>
              <a:t>You can provide an introduction to your PowerPoint presentation here, if you want to.  The rest of this text box contains placeholder text. </a:t>
            </a:r>
          </a:p>
          <a:p>
            <a:r>
              <a:rPr lang="en-US" dirty="0"/>
              <a:t>In balance. With integrity and flexibility, knowledge and creativity. Bass, Berry &amp; Sims is poised to guide clients through complex legal matters. Focused on their interests and committed to deliver value, advantage, results.</a:t>
            </a:r>
          </a:p>
          <a:p>
            <a:r>
              <a:rPr lang="en-US" dirty="0"/>
              <a:t>Ninety years after its inception, Bass, Berry &amp; Sims continues to lead clients through increasingly complex legal challenges. Our highly skilled attorney teams aim to provide a profound understanding of our clients’ businesses and perspective, sound judgment, efficiency and responsiveness to every matter. </a:t>
            </a:r>
          </a:p>
        </p:txBody>
      </p:sp>
      <p:grpSp>
        <p:nvGrpSpPr>
          <p:cNvPr id="19" name="Group 18"/>
          <p:cNvGrpSpPr/>
          <p:nvPr userDrawn="1"/>
        </p:nvGrpSpPr>
        <p:grpSpPr>
          <a:xfrm>
            <a:off x="9042400" y="-634824"/>
            <a:ext cx="5223816" cy="5223816"/>
            <a:chOff x="2373946" y="1219200"/>
            <a:chExt cx="5332730" cy="5332730"/>
          </a:xfrm>
        </p:grpSpPr>
        <p:sp>
          <p:nvSpPr>
            <p:cNvPr id="20" name="Isosceles Triangle 19"/>
            <p:cNvSpPr/>
            <p:nvPr/>
          </p:nvSpPr>
          <p:spPr>
            <a:xfrm>
              <a:off x="4119562" y="121920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Isosceles Triangle 20"/>
            <p:cNvSpPr/>
            <p:nvPr/>
          </p:nvSpPr>
          <p:spPr>
            <a:xfrm rot="10800000">
              <a:off x="4119562" y="505968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Oval 21"/>
            <p:cNvSpPr/>
            <p:nvPr/>
          </p:nvSpPr>
          <p:spPr>
            <a:xfrm>
              <a:off x="4119561" y="2959689"/>
              <a:ext cx="1859280" cy="1859280"/>
            </a:xfrm>
            <a:prstGeom prst="ellipse">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Isosceles Triangle 22"/>
            <p:cNvSpPr/>
            <p:nvPr/>
          </p:nvSpPr>
          <p:spPr>
            <a:xfrm rot="5400000">
              <a:off x="603980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Isosceles Triangle 23"/>
            <p:cNvSpPr/>
            <p:nvPr/>
          </p:nvSpPr>
          <p:spPr>
            <a:xfrm rot="16200000">
              <a:off x="2199321" y="3139440"/>
              <a:ext cx="1841500" cy="1492250"/>
            </a:xfrm>
            <a:prstGeom prst="triangle">
              <a:avLst>
                <a:gd name="adj" fmla="val 49655"/>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cxnSp>
        <p:nvCxnSpPr>
          <p:cNvPr id="15" name="Straight Connector 14"/>
          <p:cNvCxnSpPr/>
          <p:nvPr userDrawn="1"/>
        </p:nvCxnSpPr>
        <p:spPr>
          <a:xfrm>
            <a:off x="656171" y="3888914"/>
            <a:ext cx="9216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a:xfrm>
            <a:off x="0" y="7125702"/>
            <a:ext cx="138176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7153"/>
      </p:ext>
    </p:extLst>
  </p:cSld>
  <p:clrMapOvr>
    <a:masterClrMapping/>
  </p:clrMapOvr>
  <p:extLst>
    <p:ext uri="{DCECCB84-F9BA-43D5-87BE-67443E8EF086}">
      <p15:sldGuideLst xmlns:p15="http://schemas.microsoft.com/office/powerpoint/2012/main">
        <p15:guide id="1" orient="horz" pos="2304" userDrawn="1">
          <p15:clr>
            <a:srgbClr val="FBAE40"/>
          </p15:clr>
        </p15:guide>
        <p15:guide id="2" orient="horz" pos="2592" userDrawn="1">
          <p15:clr>
            <a:srgbClr val="FBAE40"/>
          </p15:clr>
        </p15:guide>
        <p15:guide id="7" pos="41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 Speakers White">
    <p:spTree>
      <p:nvGrpSpPr>
        <p:cNvPr id="1" name=""/>
        <p:cNvGrpSpPr/>
        <p:nvPr/>
      </p:nvGrpSpPr>
      <p:grpSpPr>
        <a:xfrm>
          <a:off x="0" y="0"/>
          <a:ext cx="0" cy="0"/>
          <a:chOff x="0" y="0"/>
          <a:chExt cx="0" cy="0"/>
        </a:xfrm>
      </p:grpSpPr>
      <p:sp>
        <p:nvSpPr>
          <p:cNvPr id="31" name="Picture Placeholder 2"/>
          <p:cNvSpPr>
            <a:spLocks noGrp="1"/>
          </p:cNvSpPr>
          <p:nvPr>
            <p:ph type="pic" idx="1" hasCustomPrompt="1"/>
          </p:nvPr>
        </p:nvSpPr>
        <p:spPr>
          <a:xfrm>
            <a:off x="431800" y="247650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71" name="Picture Placeholder 2"/>
          <p:cNvSpPr>
            <a:spLocks noGrp="1"/>
          </p:cNvSpPr>
          <p:nvPr>
            <p:ph type="pic" idx="18" hasCustomPrompt="1"/>
          </p:nvPr>
        </p:nvSpPr>
        <p:spPr>
          <a:xfrm>
            <a:off x="431796" y="409194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74" name="Picture Placeholder 2"/>
          <p:cNvSpPr>
            <a:spLocks noGrp="1"/>
          </p:cNvSpPr>
          <p:nvPr>
            <p:ph type="pic" idx="21" hasCustomPrompt="1"/>
          </p:nvPr>
        </p:nvSpPr>
        <p:spPr>
          <a:xfrm>
            <a:off x="431796" y="570738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 name="Title 1"/>
          <p:cNvSpPr>
            <a:spLocks noGrp="1"/>
          </p:cNvSpPr>
          <p:nvPr>
            <p:ph type="title" hasCustomPrompt="1"/>
          </p:nvPr>
        </p:nvSpPr>
        <p:spPr/>
        <p:txBody>
          <a:bodyPr/>
          <a:lstStyle>
            <a:lvl1pPr>
              <a:defRPr/>
            </a:lvl1pPr>
          </a:lstStyle>
          <a:p>
            <a:r>
              <a:rPr lang="en-US" dirty="0"/>
              <a:t>9 speakers white</a:t>
            </a:r>
          </a:p>
        </p:txBody>
      </p:sp>
      <p:sp>
        <p:nvSpPr>
          <p:cNvPr id="5" name="Footer Placeholder 4"/>
          <p:cNvSpPr>
            <a:spLocks noGrp="1"/>
          </p:cNvSpPr>
          <p:nvPr>
            <p:ph type="ftr" sz="quarter" idx="24"/>
          </p:nvPr>
        </p:nvSpPr>
        <p:spPr/>
        <p:txBody>
          <a:bodyPr/>
          <a:lstStyle/>
          <a:p>
            <a:r>
              <a:rPr lang="en-US"/>
              <a:t>BBS PowerPoint Template Example Footer</a:t>
            </a:r>
            <a:endParaRPr lang="en-US" dirty="0"/>
          </a:p>
        </p:txBody>
      </p:sp>
      <p:sp>
        <p:nvSpPr>
          <p:cNvPr id="6" name="Slide Number Placeholder 5"/>
          <p:cNvSpPr>
            <a:spLocks noGrp="1"/>
          </p:cNvSpPr>
          <p:nvPr>
            <p:ph type="sldNum" sz="quarter" idx="25"/>
          </p:nvPr>
        </p:nvSpPr>
        <p:spPr/>
        <p:txBody>
          <a:bodyPr/>
          <a:lstStyle/>
          <a:p>
            <a:fld id="{F96F0DF3-767C-41A9-BFAA-AECC1DE798D1}" type="slidenum">
              <a:rPr lang="en-US" smtClean="0"/>
              <a:pPr/>
              <a:t>‹#›</a:t>
            </a:fld>
            <a:endParaRPr lang="en-US" dirty="0"/>
          </a:p>
        </p:txBody>
      </p:sp>
      <p:grpSp>
        <p:nvGrpSpPr>
          <p:cNvPr id="26" name="Group 25"/>
          <p:cNvGrpSpPr/>
          <p:nvPr userDrawn="1"/>
        </p:nvGrpSpPr>
        <p:grpSpPr>
          <a:xfrm>
            <a:off x="9613901" y="2865123"/>
            <a:ext cx="4000499" cy="4000499"/>
            <a:chOff x="2373946" y="1219200"/>
            <a:chExt cx="5332730" cy="5332730"/>
          </a:xfrm>
        </p:grpSpPr>
        <p:sp>
          <p:nvSpPr>
            <p:cNvPr id="27" name="Isosceles Triangle 26"/>
            <p:cNvSpPr/>
            <p:nvPr/>
          </p:nvSpPr>
          <p:spPr>
            <a:xfrm>
              <a:off x="4119562" y="121920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8" name="Isosceles Triangle 27"/>
            <p:cNvSpPr/>
            <p:nvPr/>
          </p:nvSpPr>
          <p:spPr>
            <a:xfrm rot="10800000">
              <a:off x="4119562" y="505968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8" name="Oval 37"/>
            <p:cNvSpPr/>
            <p:nvPr/>
          </p:nvSpPr>
          <p:spPr>
            <a:xfrm>
              <a:off x="4119561" y="2959689"/>
              <a:ext cx="1859280" cy="1859280"/>
            </a:xfrm>
            <a:prstGeom prst="ellipse">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9" name="Isosceles Triangle 38"/>
            <p:cNvSpPr/>
            <p:nvPr/>
          </p:nvSpPr>
          <p:spPr>
            <a:xfrm rot="5400000">
              <a:off x="603980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0" name="Isosceles Triangle 39"/>
            <p:cNvSpPr/>
            <p:nvPr/>
          </p:nvSpPr>
          <p:spPr>
            <a:xfrm rot="16200000">
              <a:off x="219932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41" name="Picture Placeholder 2"/>
          <p:cNvSpPr>
            <a:spLocks noGrp="1"/>
          </p:cNvSpPr>
          <p:nvPr>
            <p:ph type="pic" idx="26" hasCustomPrompt="1"/>
          </p:nvPr>
        </p:nvSpPr>
        <p:spPr>
          <a:xfrm>
            <a:off x="4813304" y="247650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2" name="Picture Placeholder 2"/>
          <p:cNvSpPr>
            <a:spLocks noGrp="1"/>
          </p:cNvSpPr>
          <p:nvPr>
            <p:ph type="pic" idx="27" hasCustomPrompt="1"/>
          </p:nvPr>
        </p:nvSpPr>
        <p:spPr>
          <a:xfrm>
            <a:off x="4813300" y="409194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4" name="Picture Placeholder 2"/>
          <p:cNvSpPr>
            <a:spLocks noGrp="1"/>
          </p:cNvSpPr>
          <p:nvPr>
            <p:ph type="pic" idx="28" hasCustomPrompt="1"/>
          </p:nvPr>
        </p:nvSpPr>
        <p:spPr>
          <a:xfrm>
            <a:off x="4813300" y="570738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5" name="Picture Placeholder 2"/>
          <p:cNvSpPr>
            <a:spLocks noGrp="1"/>
          </p:cNvSpPr>
          <p:nvPr>
            <p:ph type="pic" idx="29" hasCustomPrompt="1"/>
          </p:nvPr>
        </p:nvSpPr>
        <p:spPr>
          <a:xfrm>
            <a:off x="9118604" y="247650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6" name="Picture Placeholder 2"/>
          <p:cNvSpPr>
            <a:spLocks noGrp="1"/>
          </p:cNvSpPr>
          <p:nvPr>
            <p:ph type="pic" idx="30" hasCustomPrompt="1"/>
          </p:nvPr>
        </p:nvSpPr>
        <p:spPr>
          <a:xfrm>
            <a:off x="9118600" y="409194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7" name="Picture Placeholder 2"/>
          <p:cNvSpPr>
            <a:spLocks noGrp="1"/>
          </p:cNvSpPr>
          <p:nvPr>
            <p:ph type="pic" idx="31" hasCustomPrompt="1"/>
          </p:nvPr>
        </p:nvSpPr>
        <p:spPr>
          <a:xfrm>
            <a:off x="9118600" y="570738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Tree>
    <p:extLst>
      <p:ext uri="{BB962C8B-B14F-4D97-AF65-F5344CB8AC3E}">
        <p14:creationId xmlns:p14="http://schemas.microsoft.com/office/powerpoint/2010/main" val="1435651585"/>
      </p:ext>
    </p:extLst>
  </p:cSld>
  <p:clrMapOvr>
    <a:masterClrMapping/>
  </p:clrMapOvr>
  <p:extLst>
    <p:ext uri="{DCECCB84-F9BA-43D5-87BE-67443E8EF086}">
      <p15:sldGuideLst xmlns:p15="http://schemas.microsoft.com/office/powerpoint/2012/main">
        <p15:guide id="14" orient="horz" pos="2304" userDrawn="1">
          <p15:clr>
            <a:srgbClr val="FBAE40"/>
          </p15:clr>
        </p15:guide>
        <p15:guide id="16" orient="horz" pos="3336" userDrawn="1">
          <p15:clr>
            <a:srgbClr val="FBAE40"/>
          </p15:clr>
        </p15:guide>
        <p15:guide id="25" pos="3032" userDrawn="1">
          <p15:clr>
            <a:srgbClr val="FBAE40"/>
          </p15:clr>
        </p15:guide>
        <p15:guide id="27" pos="57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Speakers White">
    <p:spTree>
      <p:nvGrpSpPr>
        <p:cNvPr id="1" name=""/>
        <p:cNvGrpSpPr/>
        <p:nvPr/>
      </p:nvGrpSpPr>
      <p:grpSpPr>
        <a:xfrm>
          <a:off x="0" y="0"/>
          <a:ext cx="0" cy="0"/>
          <a:chOff x="0" y="0"/>
          <a:chExt cx="0" cy="0"/>
        </a:xfrm>
      </p:grpSpPr>
      <p:sp>
        <p:nvSpPr>
          <p:cNvPr id="3" name="Footer Placeholder 2"/>
          <p:cNvSpPr>
            <a:spLocks noGrp="1"/>
          </p:cNvSpPr>
          <p:nvPr>
            <p:ph type="ftr" sz="quarter" idx="25"/>
          </p:nvPr>
        </p:nvSpPr>
        <p:spPr/>
        <p:txBody>
          <a:bodyPr/>
          <a:lstStyle/>
          <a:p>
            <a:r>
              <a:rPr lang="en-US"/>
              <a:t>BBS PowerPoint Template Example Footer</a:t>
            </a:r>
            <a:endParaRPr lang="en-US" dirty="0"/>
          </a:p>
        </p:txBody>
      </p:sp>
      <p:sp>
        <p:nvSpPr>
          <p:cNvPr id="4" name="Slide Number Placeholder 3"/>
          <p:cNvSpPr>
            <a:spLocks noGrp="1"/>
          </p:cNvSpPr>
          <p:nvPr>
            <p:ph type="sldNum" sz="quarter" idx="26"/>
          </p:nvPr>
        </p:nvSpPr>
        <p:spPr/>
        <p:txBody>
          <a:bodyPr/>
          <a:lstStyle/>
          <a:p>
            <a:fld id="{F96F0DF3-767C-41A9-BFAA-AECC1DE798D1}" type="slidenum">
              <a:rPr lang="en-US" smtClean="0"/>
              <a:pPr/>
              <a:t>‹#›</a:t>
            </a:fld>
            <a:endParaRPr lang="en-US" dirty="0"/>
          </a:p>
        </p:txBody>
      </p:sp>
      <p:sp>
        <p:nvSpPr>
          <p:cNvPr id="2" name="Title 1"/>
          <p:cNvSpPr>
            <a:spLocks noGrp="1"/>
          </p:cNvSpPr>
          <p:nvPr>
            <p:ph type="title" hasCustomPrompt="1"/>
          </p:nvPr>
        </p:nvSpPr>
        <p:spPr/>
        <p:txBody>
          <a:bodyPr/>
          <a:lstStyle>
            <a:lvl1pPr>
              <a:defRPr baseline="0"/>
            </a:lvl1pPr>
          </a:lstStyle>
          <a:p>
            <a:r>
              <a:rPr lang="en-US" dirty="0"/>
              <a:t>4 speakers white</a:t>
            </a:r>
          </a:p>
        </p:txBody>
      </p:sp>
      <p:grpSp>
        <p:nvGrpSpPr>
          <p:cNvPr id="19" name="Group 18"/>
          <p:cNvGrpSpPr/>
          <p:nvPr userDrawn="1"/>
        </p:nvGrpSpPr>
        <p:grpSpPr>
          <a:xfrm>
            <a:off x="9613901" y="2865123"/>
            <a:ext cx="4000499" cy="4000499"/>
            <a:chOff x="2373946" y="1219200"/>
            <a:chExt cx="5332730" cy="5332730"/>
          </a:xfrm>
        </p:grpSpPr>
        <p:sp>
          <p:nvSpPr>
            <p:cNvPr id="20" name="Isosceles Triangle 19"/>
            <p:cNvSpPr/>
            <p:nvPr/>
          </p:nvSpPr>
          <p:spPr>
            <a:xfrm>
              <a:off x="4119562" y="121920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Isosceles Triangle 20"/>
            <p:cNvSpPr/>
            <p:nvPr/>
          </p:nvSpPr>
          <p:spPr>
            <a:xfrm rot="10800000">
              <a:off x="4119562" y="505968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Oval 21"/>
            <p:cNvSpPr/>
            <p:nvPr/>
          </p:nvSpPr>
          <p:spPr>
            <a:xfrm>
              <a:off x="4119561" y="2959689"/>
              <a:ext cx="1859280" cy="1859280"/>
            </a:xfrm>
            <a:prstGeom prst="ellipse">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Isosceles Triangle 22"/>
            <p:cNvSpPr/>
            <p:nvPr/>
          </p:nvSpPr>
          <p:spPr>
            <a:xfrm rot="5400000">
              <a:off x="603980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5" name="Isosceles Triangle 24"/>
            <p:cNvSpPr/>
            <p:nvPr/>
          </p:nvSpPr>
          <p:spPr>
            <a:xfrm rot="16200000">
              <a:off x="219932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31" name="Picture Placeholder 2"/>
          <p:cNvSpPr>
            <a:spLocks noGrp="1"/>
          </p:cNvSpPr>
          <p:nvPr>
            <p:ph type="pic" idx="1" hasCustomPrompt="1"/>
          </p:nvPr>
        </p:nvSpPr>
        <p:spPr>
          <a:xfrm>
            <a:off x="4318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4" name="Picture Placeholder 2"/>
          <p:cNvSpPr>
            <a:spLocks noGrp="1"/>
          </p:cNvSpPr>
          <p:nvPr>
            <p:ph type="pic" idx="27" hasCustomPrompt="1"/>
          </p:nvPr>
        </p:nvSpPr>
        <p:spPr>
          <a:xfrm>
            <a:off x="36703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6" name="Picture Placeholder 2"/>
          <p:cNvSpPr>
            <a:spLocks noGrp="1"/>
          </p:cNvSpPr>
          <p:nvPr>
            <p:ph type="pic" idx="28" hasCustomPrompt="1"/>
          </p:nvPr>
        </p:nvSpPr>
        <p:spPr>
          <a:xfrm>
            <a:off x="101473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8" name="Picture Placeholder 2"/>
          <p:cNvSpPr>
            <a:spLocks noGrp="1"/>
          </p:cNvSpPr>
          <p:nvPr>
            <p:ph type="pic" idx="29" hasCustomPrompt="1"/>
          </p:nvPr>
        </p:nvSpPr>
        <p:spPr>
          <a:xfrm>
            <a:off x="69088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Tree>
    <p:extLst>
      <p:ext uri="{BB962C8B-B14F-4D97-AF65-F5344CB8AC3E}">
        <p14:creationId xmlns:p14="http://schemas.microsoft.com/office/powerpoint/2010/main" val="821500588"/>
      </p:ext>
    </p:extLst>
  </p:cSld>
  <p:clrMapOvr>
    <a:masterClrMapping/>
  </p:clrMapOvr>
  <p:extLst>
    <p:ext uri="{DCECCB84-F9BA-43D5-87BE-67443E8EF086}">
      <p15:sldGuideLst xmlns:p15="http://schemas.microsoft.com/office/powerpoint/2012/main">
        <p15:guide id="23" pos="4160" userDrawn="1">
          <p15:clr>
            <a:srgbClr val="FBAE40"/>
          </p15:clr>
        </p15:guide>
        <p15:guide id="24" pos="2312" userDrawn="1">
          <p15:clr>
            <a:srgbClr val="FBAE40"/>
          </p15:clr>
        </p15:guide>
        <p15:guide id="28" pos="63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 Speakers Blue">
    <p:spTree>
      <p:nvGrpSpPr>
        <p:cNvPr id="1" name=""/>
        <p:cNvGrpSpPr/>
        <p:nvPr/>
      </p:nvGrpSpPr>
      <p:grpSpPr>
        <a:xfrm>
          <a:off x="0" y="0"/>
          <a:ext cx="0" cy="0"/>
          <a:chOff x="0" y="0"/>
          <a:chExt cx="0" cy="0"/>
        </a:xfrm>
      </p:grpSpPr>
      <p:sp>
        <p:nvSpPr>
          <p:cNvPr id="20" name="Rectangle 19"/>
          <p:cNvSpPr/>
          <p:nvPr userDrawn="1"/>
        </p:nvSpPr>
        <p:spPr>
          <a:xfrm>
            <a:off x="0" y="0"/>
            <a:ext cx="13817600" cy="7124700"/>
          </a:xfrm>
          <a:prstGeom prst="rect">
            <a:avLst/>
          </a:prstGeom>
          <a:solidFill>
            <a:srgbClr val="D1E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1" name="Straight Connector 20"/>
          <p:cNvCxnSpPr/>
          <p:nvPr userDrawn="1"/>
        </p:nvCxnSpPr>
        <p:spPr>
          <a:xfrm>
            <a:off x="0" y="7125702"/>
            <a:ext cx="138176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Picture Placeholder 2"/>
          <p:cNvSpPr>
            <a:spLocks noGrp="1"/>
          </p:cNvSpPr>
          <p:nvPr>
            <p:ph type="pic" idx="1" hasCustomPrompt="1"/>
          </p:nvPr>
        </p:nvSpPr>
        <p:spPr>
          <a:xfrm>
            <a:off x="431800" y="247650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71" name="Picture Placeholder 2"/>
          <p:cNvSpPr>
            <a:spLocks noGrp="1"/>
          </p:cNvSpPr>
          <p:nvPr>
            <p:ph type="pic" idx="18" hasCustomPrompt="1"/>
          </p:nvPr>
        </p:nvSpPr>
        <p:spPr>
          <a:xfrm>
            <a:off x="431796" y="409194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74" name="Picture Placeholder 2"/>
          <p:cNvSpPr>
            <a:spLocks noGrp="1"/>
          </p:cNvSpPr>
          <p:nvPr>
            <p:ph type="pic" idx="21" hasCustomPrompt="1"/>
          </p:nvPr>
        </p:nvSpPr>
        <p:spPr>
          <a:xfrm>
            <a:off x="431796" y="570738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 name="Title 1"/>
          <p:cNvSpPr>
            <a:spLocks noGrp="1"/>
          </p:cNvSpPr>
          <p:nvPr>
            <p:ph type="title" hasCustomPrompt="1"/>
          </p:nvPr>
        </p:nvSpPr>
        <p:spPr/>
        <p:txBody>
          <a:bodyPr/>
          <a:lstStyle>
            <a:lvl1pPr>
              <a:defRPr/>
            </a:lvl1pPr>
          </a:lstStyle>
          <a:p>
            <a:r>
              <a:rPr lang="en-US" dirty="0"/>
              <a:t>9 speakers blue</a:t>
            </a:r>
          </a:p>
        </p:txBody>
      </p:sp>
      <p:sp>
        <p:nvSpPr>
          <p:cNvPr id="5" name="Footer Placeholder 4"/>
          <p:cNvSpPr>
            <a:spLocks noGrp="1"/>
          </p:cNvSpPr>
          <p:nvPr>
            <p:ph type="ftr" sz="quarter" idx="24"/>
          </p:nvPr>
        </p:nvSpPr>
        <p:spPr/>
        <p:txBody>
          <a:bodyPr/>
          <a:lstStyle/>
          <a:p>
            <a:r>
              <a:rPr lang="en-US"/>
              <a:t>BBS PowerPoint Template Example Footer</a:t>
            </a:r>
            <a:endParaRPr lang="en-US" dirty="0"/>
          </a:p>
        </p:txBody>
      </p:sp>
      <p:sp>
        <p:nvSpPr>
          <p:cNvPr id="6" name="Slide Number Placeholder 5"/>
          <p:cNvSpPr>
            <a:spLocks noGrp="1"/>
          </p:cNvSpPr>
          <p:nvPr>
            <p:ph type="sldNum" sz="quarter" idx="25"/>
          </p:nvPr>
        </p:nvSpPr>
        <p:spPr/>
        <p:txBody>
          <a:bodyPr/>
          <a:lstStyle/>
          <a:p>
            <a:fld id="{F96F0DF3-767C-41A9-BFAA-AECC1DE798D1}" type="slidenum">
              <a:rPr lang="en-US" smtClean="0"/>
              <a:pPr/>
              <a:t>‹#›</a:t>
            </a:fld>
            <a:endParaRPr lang="en-US" dirty="0"/>
          </a:p>
        </p:txBody>
      </p:sp>
      <p:sp>
        <p:nvSpPr>
          <p:cNvPr id="41" name="Picture Placeholder 2"/>
          <p:cNvSpPr>
            <a:spLocks noGrp="1"/>
          </p:cNvSpPr>
          <p:nvPr>
            <p:ph type="pic" idx="26" hasCustomPrompt="1"/>
          </p:nvPr>
        </p:nvSpPr>
        <p:spPr>
          <a:xfrm>
            <a:off x="4813304" y="247650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2" name="Picture Placeholder 2"/>
          <p:cNvSpPr>
            <a:spLocks noGrp="1"/>
          </p:cNvSpPr>
          <p:nvPr>
            <p:ph type="pic" idx="27" hasCustomPrompt="1"/>
          </p:nvPr>
        </p:nvSpPr>
        <p:spPr>
          <a:xfrm>
            <a:off x="4813300" y="409194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4" name="Picture Placeholder 2"/>
          <p:cNvSpPr>
            <a:spLocks noGrp="1"/>
          </p:cNvSpPr>
          <p:nvPr>
            <p:ph type="pic" idx="28" hasCustomPrompt="1"/>
          </p:nvPr>
        </p:nvSpPr>
        <p:spPr>
          <a:xfrm>
            <a:off x="4813300" y="570738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grpSp>
        <p:nvGrpSpPr>
          <p:cNvPr id="22" name="Group 21"/>
          <p:cNvGrpSpPr/>
          <p:nvPr userDrawn="1"/>
        </p:nvGrpSpPr>
        <p:grpSpPr>
          <a:xfrm>
            <a:off x="9613901" y="2865123"/>
            <a:ext cx="4000499" cy="4000499"/>
            <a:chOff x="2373946" y="1219200"/>
            <a:chExt cx="5332730" cy="5332730"/>
          </a:xfrm>
        </p:grpSpPr>
        <p:sp>
          <p:nvSpPr>
            <p:cNvPr id="23" name="Isosceles Triangle 22"/>
            <p:cNvSpPr/>
            <p:nvPr/>
          </p:nvSpPr>
          <p:spPr>
            <a:xfrm>
              <a:off x="4119562" y="121920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Isosceles Triangle 23"/>
            <p:cNvSpPr/>
            <p:nvPr/>
          </p:nvSpPr>
          <p:spPr>
            <a:xfrm rot="10800000">
              <a:off x="4119562" y="505968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5" name="Oval 24"/>
            <p:cNvSpPr/>
            <p:nvPr/>
          </p:nvSpPr>
          <p:spPr>
            <a:xfrm>
              <a:off x="4119561" y="2959689"/>
              <a:ext cx="1859280" cy="185928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9" name="Isosceles Triangle 28"/>
            <p:cNvSpPr/>
            <p:nvPr/>
          </p:nvSpPr>
          <p:spPr>
            <a:xfrm rot="5400000">
              <a:off x="6039801" y="313944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Isosceles Triangle 29"/>
            <p:cNvSpPr/>
            <p:nvPr/>
          </p:nvSpPr>
          <p:spPr>
            <a:xfrm rot="16200000">
              <a:off x="2199321" y="313944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45" name="Picture Placeholder 2"/>
          <p:cNvSpPr>
            <a:spLocks noGrp="1"/>
          </p:cNvSpPr>
          <p:nvPr>
            <p:ph type="pic" idx="29" hasCustomPrompt="1"/>
          </p:nvPr>
        </p:nvSpPr>
        <p:spPr>
          <a:xfrm>
            <a:off x="9118604" y="247650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6" name="Picture Placeholder 2"/>
          <p:cNvSpPr>
            <a:spLocks noGrp="1"/>
          </p:cNvSpPr>
          <p:nvPr>
            <p:ph type="pic" idx="30" hasCustomPrompt="1"/>
          </p:nvPr>
        </p:nvSpPr>
        <p:spPr>
          <a:xfrm>
            <a:off x="9118600" y="409194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47" name="Picture Placeholder 2"/>
          <p:cNvSpPr>
            <a:spLocks noGrp="1"/>
          </p:cNvSpPr>
          <p:nvPr>
            <p:ph type="pic" idx="31" hasCustomPrompt="1"/>
          </p:nvPr>
        </p:nvSpPr>
        <p:spPr>
          <a:xfrm>
            <a:off x="9118600" y="5707380"/>
            <a:ext cx="1188720" cy="118872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cxnSp>
        <p:nvCxnSpPr>
          <p:cNvPr id="26" name="Straight Connector 25"/>
          <p:cNvCxnSpPr/>
          <p:nvPr userDrawn="1"/>
        </p:nvCxnSpPr>
        <p:spPr>
          <a:xfrm>
            <a:off x="0" y="1835150"/>
            <a:ext cx="13817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837299"/>
      </p:ext>
    </p:extLst>
  </p:cSld>
  <p:clrMapOvr>
    <a:masterClrMapping/>
  </p:clrMapOvr>
  <p:extLst>
    <p:ext uri="{DCECCB84-F9BA-43D5-87BE-67443E8EF086}">
      <p15:sldGuideLst xmlns:p15="http://schemas.microsoft.com/office/powerpoint/2012/main">
        <p15:guide id="14" orient="horz" pos="2304">
          <p15:clr>
            <a:srgbClr val="FBAE40"/>
          </p15:clr>
        </p15:guide>
        <p15:guide id="16" orient="horz" pos="3336">
          <p15:clr>
            <a:srgbClr val="FBAE40"/>
          </p15:clr>
        </p15:guide>
        <p15:guide id="25" pos="3032">
          <p15:clr>
            <a:srgbClr val="FBAE40"/>
          </p15:clr>
        </p15:guide>
        <p15:guide id="27" pos="57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Speakers Blue">
    <p:spTree>
      <p:nvGrpSpPr>
        <p:cNvPr id="1" name=""/>
        <p:cNvGrpSpPr/>
        <p:nvPr/>
      </p:nvGrpSpPr>
      <p:grpSpPr>
        <a:xfrm>
          <a:off x="0" y="0"/>
          <a:ext cx="0" cy="0"/>
          <a:chOff x="0" y="0"/>
          <a:chExt cx="0" cy="0"/>
        </a:xfrm>
      </p:grpSpPr>
      <p:sp>
        <p:nvSpPr>
          <p:cNvPr id="10" name="Rectangle 9"/>
          <p:cNvSpPr/>
          <p:nvPr userDrawn="1"/>
        </p:nvSpPr>
        <p:spPr>
          <a:xfrm>
            <a:off x="0" y="0"/>
            <a:ext cx="13817600" cy="7124700"/>
          </a:xfrm>
          <a:prstGeom prst="rect">
            <a:avLst/>
          </a:prstGeom>
          <a:solidFill>
            <a:srgbClr val="D1E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2" name="Group 11"/>
          <p:cNvGrpSpPr/>
          <p:nvPr userDrawn="1"/>
        </p:nvGrpSpPr>
        <p:grpSpPr>
          <a:xfrm>
            <a:off x="9613901" y="2865123"/>
            <a:ext cx="4000499" cy="4000499"/>
            <a:chOff x="2373946" y="1219200"/>
            <a:chExt cx="5332730" cy="5332730"/>
          </a:xfrm>
        </p:grpSpPr>
        <p:sp>
          <p:nvSpPr>
            <p:cNvPr id="13" name="Isosceles Triangle 12"/>
            <p:cNvSpPr/>
            <p:nvPr/>
          </p:nvSpPr>
          <p:spPr>
            <a:xfrm>
              <a:off x="4119562" y="121920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Isosceles Triangle 13"/>
            <p:cNvSpPr/>
            <p:nvPr/>
          </p:nvSpPr>
          <p:spPr>
            <a:xfrm rot="10800000">
              <a:off x="4119562" y="505968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Oval 14"/>
            <p:cNvSpPr/>
            <p:nvPr/>
          </p:nvSpPr>
          <p:spPr>
            <a:xfrm>
              <a:off x="4119561" y="2959689"/>
              <a:ext cx="1859280" cy="185928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Isosceles Triangle 15"/>
            <p:cNvSpPr/>
            <p:nvPr/>
          </p:nvSpPr>
          <p:spPr>
            <a:xfrm rot="5400000">
              <a:off x="6039801" y="313944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Isosceles Triangle 16"/>
            <p:cNvSpPr/>
            <p:nvPr/>
          </p:nvSpPr>
          <p:spPr>
            <a:xfrm rot="16200000">
              <a:off x="2199321" y="313944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cxnSp>
        <p:nvCxnSpPr>
          <p:cNvPr id="11" name="Straight Connector 10"/>
          <p:cNvCxnSpPr/>
          <p:nvPr userDrawn="1"/>
        </p:nvCxnSpPr>
        <p:spPr>
          <a:xfrm>
            <a:off x="0" y="7125702"/>
            <a:ext cx="138176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Picture Placeholder 2"/>
          <p:cNvSpPr>
            <a:spLocks noGrp="1"/>
          </p:cNvSpPr>
          <p:nvPr>
            <p:ph type="pic" idx="1" hasCustomPrompt="1"/>
          </p:nvPr>
        </p:nvSpPr>
        <p:spPr>
          <a:xfrm>
            <a:off x="4318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3" name="Footer Placeholder 2"/>
          <p:cNvSpPr>
            <a:spLocks noGrp="1"/>
          </p:cNvSpPr>
          <p:nvPr>
            <p:ph type="ftr" sz="quarter" idx="25"/>
          </p:nvPr>
        </p:nvSpPr>
        <p:spPr/>
        <p:txBody>
          <a:bodyPr/>
          <a:lstStyle/>
          <a:p>
            <a:r>
              <a:rPr lang="en-US"/>
              <a:t>BBS PowerPoint Template Example Footer</a:t>
            </a:r>
            <a:endParaRPr lang="en-US" dirty="0"/>
          </a:p>
        </p:txBody>
      </p:sp>
      <p:sp>
        <p:nvSpPr>
          <p:cNvPr id="4" name="Slide Number Placeholder 3"/>
          <p:cNvSpPr>
            <a:spLocks noGrp="1"/>
          </p:cNvSpPr>
          <p:nvPr>
            <p:ph type="sldNum" sz="quarter" idx="26"/>
          </p:nvPr>
        </p:nvSpPr>
        <p:spPr/>
        <p:txBody>
          <a:bodyPr/>
          <a:lstStyle/>
          <a:p>
            <a:fld id="{F96F0DF3-767C-41A9-BFAA-AECC1DE798D1}" type="slidenum">
              <a:rPr lang="en-US" smtClean="0"/>
              <a:pPr/>
              <a:t>‹#›</a:t>
            </a:fld>
            <a:endParaRPr lang="en-US" dirty="0"/>
          </a:p>
        </p:txBody>
      </p:sp>
      <p:sp>
        <p:nvSpPr>
          <p:cNvPr id="24" name="Picture Placeholder 2"/>
          <p:cNvSpPr>
            <a:spLocks noGrp="1"/>
          </p:cNvSpPr>
          <p:nvPr>
            <p:ph type="pic" idx="27" hasCustomPrompt="1"/>
          </p:nvPr>
        </p:nvSpPr>
        <p:spPr>
          <a:xfrm>
            <a:off x="36703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6" name="Picture Placeholder 2"/>
          <p:cNvSpPr>
            <a:spLocks noGrp="1"/>
          </p:cNvSpPr>
          <p:nvPr>
            <p:ph type="pic" idx="28" hasCustomPrompt="1"/>
          </p:nvPr>
        </p:nvSpPr>
        <p:spPr>
          <a:xfrm>
            <a:off x="101473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8" name="Picture Placeholder 2"/>
          <p:cNvSpPr>
            <a:spLocks noGrp="1"/>
          </p:cNvSpPr>
          <p:nvPr>
            <p:ph type="pic" idx="29" hasCustomPrompt="1"/>
          </p:nvPr>
        </p:nvSpPr>
        <p:spPr>
          <a:xfrm>
            <a:off x="6908800" y="2476499"/>
            <a:ext cx="1828800" cy="1828800"/>
          </a:xfrm>
        </p:spPr>
        <p:txBody>
          <a:bodyPr anchor="t">
            <a:normAutofit/>
          </a:bodyPr>
          <a:lstStyle>
            <a:lvl1pPr marL="0" indent="0" algn="ctr">
              <a:buNone/>
              <a:defRPr sz="900" baseline="0">
                <a:solidFill>
                  <a:schemeClr val="tx1">
                    <a:lumMod val="50000"/>
                    <a:lumOff val="50000"/>
                  </a:schemeClr>
                </a:solidFill>
              </a:defRPr>
            </a:lvl1pPr>
            <a:lvl2pPr marL="518119" indent="0">
              <a:buNone/>
              <a:defRPr sz="3173"/>
            </a:lvl2pPr>
            <a:lvl3pPr marL="1036238" indent="0">
              <a:buNone/>
              <a:defRPr sz="2720"/>
            </a:lvl3pPr>
            <a:lvl4pPr marL="1554356" indent="0">
              <a:buNone/>
              <a:defRPr sz="2267"/>
            </a:lvl4pPr>
            <a:lvl5pPr marL="2072477" indent="0">
              <a:buNone/>
              <a:defRPr sz="2267"/>
            </a:lvl5pPr>
            <a:lvl6pPr marL="2590595" indent="0">
              <a:buNone/>
              <a:defRPr sz="2267"/>
            </a:lvl6pPr>
            <a:lvl7pPr marL="3108713" indent="0">
              <a:buNone/>
              <a:defRPr sz="2267"/>
            </a:lvl7pPr>
            <a:lvl8pPr marL="3626831" indent="0">
              <a:buNone/>
              <a:defRPr sz="2267"/>
            </a:lvl8pPr>
            <a:lvl9pPr marL="4144950" indent="0">
              <a:buNone/>
              <a:defRPr sz="2267"/>
            </a:lvl9pPr>
          </a:lstStyle>
          <a:p>
            <a:r>
              <a:rPr lang="en-US" dirty="0"/>
              <a:t>CLICK ICON TO ADD PICTURE</a:t>
            </a:r>
          </a:p>
        </p:txBody>
      </p:sp>
      <p:sp>
        <p:nvSpPr>
          <p:cNvPr id="2" name="Title 1"/>
          <p:cNvSpPr>
            <a:spLocks noGrp="1"/>
          </p:cNvSpPr>
          <p:nvPr>
            <p:ph type="title" hasCustomPrompt="1"/>
          </p:nvPr>
        </p:nvSpPr>
        <p:spPr/>
        <p:txBody>
          <a:bodyPr/>
          <a:lstStyle>
            <a:lvl1pPr>
              <a:defRPr/>
            </a:lvl1pPr>
          </a:lstStyle>
          <a:p>
            <a:r>
              <a:rPr lang="en-US" dirty="0"/>
              <a:t>4 speakers blue</a:t>
            </a:r>
          </a:p>
        </p:txBody>
      </p:sp>
      <p:cxnSp>
        <p:nvCxnSpPr>
          <p:cNvPr id="18" name="Straight Connector 17"/>
          <p:cNvCxnSpPr/>
          <p:nvPr userDrawn="1"/>
        </p:nvCxnSpPr>
        <p:spPr>
          <a:xfrm>
            <a:off x="0" y="1835150"/>
            <a:ext cx="13817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703365"/>
      </p:ext>
    </p:extLst>
  </p:cSld>
  <p:clrMapOvr>
    <a:masterClrMapping/>
  </p:clrMapOvr>
  <p:extLst>
    <p:ext uri="{DCECCB84-F9BA-43D5-87BE-67443E8EF086}">
      <p15:sldGuideLst xmlns:p15="http://schemas.microsoft.com/office/powerpoint/2012/main">
        <p15:guide id="23" pos="4160">
          <p15:clr>
            <a:srgbClr val="FBAE40"/>
          </p15:clr>
        </p15:guide>
        <p15:guide id="24" pos="2312">
          <p15:clr>
            <a:srgbClr val="FBAE40"/>
          </p15:clr>
        </p15:guide>
        <p15:guide id="28" pos="63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Backgroun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BBS PowerPoint Template Example Footer</a:t>
            </a:r>
            <a:endParaRPr lang="en-US" dirty="0"/>
          </a:p>
        </p:txBody>
      </p:sp>
      <p:sp>
        <p:nvSpPr>
          <p:cNvPr id="4" name="Slide Number Placeholder 3"/>
          <p:cNvSpPr>
            <a:spLocks noGrp="1"/>
          </p:cNvSpPr>
          <p:nvPr>
            <p:ph type="sldNum" sz="quarter" idx="12"/>
          </p:nvPr>
        </p:nvSpPr>
        <p:spPr/>
        <p:txBody>
          <a:bodyPr/>
          <a:lstStyle/>
          <a:p>
            <a:fld id="{F96F0DF3-767C-41A9-BFAA-AECC1DE798D1}" type="slidenum">
              <a:rPr lang="en-US" smtClean="0"/>
              <a:pPr/>
              <a:t>‹#›</a:t>
            </a:fld>
            <a:endParaRPr lang="en-US" dirty="0"/>
          </a:p>
        </p:txBody>
      </p:sp>
      <p:sp>
        <p:nvSpPr>
          <p:cNvPr id="2" name="Title 1"/>
          <p:cNvSpPr>
            <a:spLocks noGrp="1"/>
          </p:cNvSpPr>
          <p:nvPr>
            <p:ph type="title" hasCustomPrompt="1"/>
          </p:nvPr>
        </p:nvSpPr>
        <p:spPr/>
        <p:txBody>
          <a:bodyPr/>
          <a:lstStyle>
            <a:lvl1pPr>
              <a:defRPr/>
            </a:lvl1pPr>
          </a:lstStyle>
          <a:p>
            <a:r>
              <a:rPr lang="en-US" dirty="0"/>
              <a:t>WHITE BACKGROUND LAYOUT</a:t>
            </a:r>
          </a:p>
        </p:txBody>
      </p:sp>
      <p:grpSp>
        <p:nvGrpSpPr>
          <p:cNvPr id="17" name="Group 16"/>
          <p:cNvGrpSpPr/>
          <p:nvPr userDrawn="1"/>
        </p:nvGrpSpPr>
        <p:grpSpPr>
          <a:xfrm>
            <a:off x="9613901" y="2865123"/>
            <a:ext cx="4000499" cy="4000499"/>
            <a:chOff x="2373946" y="1219200"/>
            <a:chExt cx="5332730" cy="5332730"/>
          </a:xfrm>
        </p:grpSpPr>
        <p:sp>
          <p:nvSpPr>
            <p:cNvPr id="18" name="Isosceles Triangle 17"/>
            <p:cNvSpPr/>
            <p:nvPr/>
          </p:nvSpPr>
          <p:spPr>
            <a:xfrm>
              <a:off x="4119562" y="121920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Isosceles Triangle 18"/>
            <p:cNvSpPr/>
            <p:nvPr/>
          </p:nvSpPr>
          <p:spPr>
            <a:xfrm rot="10800000">
              <a:off x="4119562" y="505968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Oval 19"/>
            <p:cNvSpPr/>
            <p:nvPr/>
          </p:nvSpPr>
          <p:spPr>
            <a:xfrm>
              <a:off x="4119561" y="2959689"/>
              <a:ext cx="1859280" cy="1859280"/>
            </a:xfrm>
            <a:prstGeom prst="ellipse">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Isosceles Triangle 20"/>
            <p:cNvSpPr/>
            <p:nvPr/>
          </p:nvSpPr>
          <p:spPr>
            <a:xfrm rot="5400000">
              <a:off x="603980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Isosceles Triangle 21"/>
            <p:cNvSpPr/>
            <p:nvPr/>
          </p:nvSpPr>
          <p:spPr>
            <a:xfrm rot="16200000">
              <a:off x="219932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7" name="Text Placeholder 6"/>
          <p:cNvSpPr>
            <a:spLocks noGrp="1"/>
          </p:cNvSpPr>
          <p:nvPr>
            <p:ph type="body" sz="quarter" idx="13"/>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6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Background">
    <p:spTree>
      <p:nvGrpSpPr>
        <p:cNvPr id="1" name=""/>
        <p:cNvGrpSpPr/>
        <p:nvPr/>
      </p:nvGrpSpPr>
      <p:grpSpPr>
        <a:xfrm>
          <a:off x="0" y="0"/>
          <a:ext cx="0" cy="0"/>
          <a:chOff x="0" y="0"/>
          <a:chExt cx="0" cy="0"/>
        </a:xfrm>
      </p:grpSpPr>
      <p:sp>
        <p:nvSpPr>
          <p:cNvPr id="20" name="Rectangle 19"/>
          <p:cNvSpPr/>
          <p:nvPr userDrawn="1"/>
        </p:nvSpPr>
        <p:spPr>
          <a:xfrm>
            <a:off x="0" y="0"/>
            <a:ext cx="13817600" cy="7124700"/>
          </a:xfrm>
          <a:prstGeom prst="rect">
            <a:avLst/>
          </a:prstGeom>
          <a:solidFill>
            <a:srgbClr val="D1E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2" name="Group 21"/>
          <p:cNvGrpSpPr/>
          <p:nvPr userDrawn="1"/>
        </p:nvGrpSpPr>
        <p:grpSpPr>
          <a:xfrm>
            <a:off x="9613901" y="2865123"/>
            <a:ext cx="4000499" cy="4000499"/>
            <a:chOff x="2373946" y="1219200"/>
            <a:chExt cx="5332730" cy="5332730"/>
          </a:xfrm>
        </p:grpSpPr>
        <p:sp>
          <p:nvSpPr>
            <p:cNvPr id="23" name="Isosceles Triangle 22"/>
            <p:cNvSpPr/>
            <p:nvPr/>
          </p:nvSpPr>
          <p:spPr>
            <a:xfrm>
              <a:off x="4119562" y="121920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Isosceles Triangle 23"/>
            <p:cNvSpPr/>
            <p:nvPr/>
          </p:nvSpPr>
          <p:spPr>
            <a:xfrm rot="10800000">
              <a:off x="4119562" y="505968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5" name="Oval 24"/>
            <p:cNvSpPr/>
            <p:nvPr/>
          </p:nvSpPr>
          <p:spPr>
            <a:xfrm>
              <a:off x="4119561" y="2959689"/>
              <a:ext cx="1859280" cy="185928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6" name="Isosceles Triangle 25"/>
            <p:cNvSpPr/>
            <p:nvPr/>
          </p:nvSpPr>
          <p:spPr>
            <a:xfrm rot="5400000">
              <a:off x="6039801" y="313944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8" name="Isosceles Triangle 27"/>
            <p:cNvSpPr/>
            <p:nvPr/>
          </p:nvSpPr>
          <p:spPr>
            <a:xfrm rot="16200000">
              <a:off x="2199321" y="3139440"/>
              <a:ext cx="1841500" cy="1492250"/>
            </a:xfrm>
            <a:prstGeom prst="triangle">
              <a:avLst>
                <a:gd name="adj" fmla="val 49655"/>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cxnSp>
        <p:nvCxnSpPr>
          <p:cNvPr id="35" name="Straight Connector 34"/>
          <p:cNvCxnSpPr/>
          <p:nvPr userDrawn="1"/>
        </p:nvCxnSpPr>
        <p:spPr>
          <a:xfrm>
            <a:off x="0" y="7125702"/>
            <a:ext cx="138176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lvl1pPr>
          </a:lstStyle>
          <a:p>
            <a:r>
              <a:rPr lang="en-US" dirty="0"/>
              <a:t>Blue background layout</a:t>
            </a:r>
          </a:p>
        </p:txBody>
      </p:sp>
      <p:sp>
        <p:nvSpPr>
          <p:cNvPr id="5" name="Footer Placeholder 4"/>
          <p:cNvSpPr>
            <a:spLocks noGrp="1"/>
          </p:cNvSpPr>
          <p:nvPr>
            <p:ph type="ftr" sz="quarter" idx="10"/>
          </p:nvPr>
        </p:nvSpPr>
        <p:spPr/>
        <p:txBody>
          <a:bodyPr/>
          <a:lstStyle/>
          <a:p>
            <a:r>
              <a:rPr lang="en-US"/>
              <a:t>BBS PowerPoint Template Example Footer</a:t>
            </a:r>
            <a:endParaRPr lang="en-US" dirty="0"/>
          </a:p>
        </p:txBody>
      </p:sp>
      <p:sp>
        <p:nvSpPr>
          <p:cNvPr id="7" name="Slide Number Placeholder 6"/>
          <p:cNvSpPr>
            <a:spLocks noGrp="1"/>
          </p:cNvSpPr>
          <p:nvPr>
            <p:ph type="sldNum" sz="quarter" idx="11"/>
          </p:nvPr>
        </p:nvSpPr>
        <p:spPr/>
        <p:txBody>
          <a:bodyPr/>
          <a:lstStyle/>
          <a:p>
            <a:fld id="{F96F0DF3-767C-41A9-BFAA-AECC1DE798D1}" type="slidenum">
              <a:rPr lang="en-US" smtClean="0"/>
              <a:pPr/>
              <a:t>‹#›</a:t>
            </a:fld>
            <a:endParaRPr lang="en-US" dirty="0"/>
          </a:p>
        </p:txBody>
      </p:sp>
      <p:sp>
        <p:nvSpPr>
          <p:cNvPr id="9" name="Text Placeholder 8"/>
          <p:cNvSpPr>
            <a:spLocks noGrp="1"/>
          </p:cNvSpPr>
          <p:nvPr>
            <p:ph type="body" sz="quarter" idx="12"/>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p:cNvCxnSpPr/>
          <p:nvPr userDrawn="1"/>
        </p:nvCxnSpPr>
        <p:spPr>
          <a:xfrm>
            <a:off x="0" y="1835150"/>
            <a:ext cx="13817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93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ebinar">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t>BBS PowerPoint Template Example Footer</a:t>
            </a:r>
            <a:endParaRPr lang="en-US" dirty="0"/>
          </a:p>
        </p:txBody>
      </p:sp>
      <p:sp>
        <p:nvSpPr>
          <p:cNvPr id="5" name="Slide Number Placeholder 4"/>
          <p:cNvSpPr>
            <a:spLocks noGrp="1"/>
          </p:cNvSpPr>
          <p:nvPr>
            <p:ph type="sldNum" sz="quarter" idx="11"/>
          </p:nvPr>
        </p:nvSpPr>
        <p:spPr/>
        <p:txBody>
          <a:bodyPr/>
          <a:lstStyle/>
          <a:p>
            <a:fld id="{F96F0DF3-767C-41A9-BFAA-AECC1DE798D1}" type="slidenum">
              <a:rPr lang="en-US" smtClean="0"/>
              <a:pPr/>
              <a:t>‹#›</a:t>
            </a:fld>
            <a:endParaRPr lang="en-US" dirty="0"/>
          </a:p>
        </p:txBody>
      </p:sp>
      <p:sp>
        <p:nvSpPr>
          <p:cNvPr id="7" name="Title 6"/>
          <p:cNvSpPr>
            <a:spLocks noGrp="1"/>
          </p:cNvSpPr>
          <p:nvPr>
            <p:ph type="title" hasCustomPrompt="1"/>
          </p:nvPr>
        </p:nvSpPr>
        <p:spPr/>
        <p:txBody>
          <a:bodyPr/>
          <a:lstStyle>
            <a:lvl1pPr>
              <a:defRPr baseline="0"/>
            </a:lvl1pPr>
          </a:lstStyle>
          <a:p>
            <a:r>
              <a:rPr lang="en-US" dirty="0"/>
              <a:t>Webinar layout with square bullets</a:t>
            </a:r>
          </a:p>
        </p:txBody>
      </p:sp>
      <p:sp>
        <p:nvSpPr>
          <p:cNvPr id="9" name="Text Placeholder 8"/>
          <p:cNvSpPr>
            <a:spLocks noGrp="1"/>
          </p:cNvSpPr>
          <p:nvPr>
            <p:ph type="body" sz="quarter" idx="12" hasCustomPrompt="1"/>
          </p:nvPr>
        </p:nvSpPr>
        <p:spPr/>
        <p:txBody>
          <a:bodyPr/>
          <a:lstStyle>
            <a:lvl1pPr marL="347663" indent="-347663">
              <a:buFont typeface="Wingdings" panose="05000000000000000000" pitchFamily="2" charset="2"/>
              <a:buChar char="§"/>
              <a:defRPr baseline="0"/>
            </a:lvl1pPr>
            <a:lvl2pPr>
              <a:defRPr baseline="0"/>
            </a:lvl2pPr>
          </a:lstStyle>
          <a:p>
            <a:pPr lvl="0"/>
            <a:r>
              <a:rPr lang="en-US" dirty="0"/>
              <a:t>These square bullets are safe to use for ON24 webinar presentations</a:t>
            </a:r>
          </a:p>
          <a:p>
            <a:pPr lvl="1"/>
            <a:r>
              <a:rPr lang="en-US" dirty="0"/>
              <a:t>The Connector bullets should not be used for ON24 webinars</a:t>
            </a:r>
          </a:p>
          <a:p>
            <a:pPr lvl="2"/>
            <a:r>
              <a:rPr lang="en-US" dirty="0"/>
              <a:t>Third level</a:t>
            </a:r>
          </a:p>
          <a:p>
            <a:pPr lvl="3"/>
            <a:r>
              <a:rPr lang="en-US" dirty="0"/>
              <a:t>Fourth level</a:t>
            </a:r>
          </a:p>
          <a:p>
            <a:pPr lvl="4"/>
            <a:r>
              <a:rPr lang="en-US" dirty="0"/>
              <a:t>Fifth level</a:t>
            </a:r>
          </a:p>
        </p:txBody>
      </p:sp>
      <p:grpSp>
        <p:nvGrpSpPr>
          <p:cNvPr id="18" name="Group 17"/>
          <p:cNvGrpSpPr/>
          <p:nvPr userDrawn="1"/>
        </p:nvGrpSpPr>
        <p:grpSpPr>
          <a:xfrm>
            <a:off x="9613901" y="2865123"/>
            <a:ext cx="4000499" cy="4000499"/>
            <a:chOff x="2373946" y="1219200"/>
            <a:chExt cx="5332730" cy="5332730"/>
          </a:xfrm>
        </p:grpSpPr>
        <p:sp>
          <p:nvSpPr>
            <p:cNvPr id="19" name="Isosceles Triangle 18"/>
            <p:cNvSpPr/>
            <p:nvPr/>
          </p:nvSpPr>
          <p:spPr>
            <a:xfrm>
              <a:off x="4119562" y="121920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Isosceles Triangle 19"/>
            <p:cNvSpPr/>
            <p:nvPr/>
          </p:nvSpPr>
          <p:spPr>
            <a:xfrm rot="10800000">
              <a:off x="4119562" y="505968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Oval 20"/>
            <p:cNvSpPr/>
            <p:nvPr/>
          </p:nvSpPr>
          <p:spPr>
            <a:xfrm>
              <a:off x="4119561" y="2959689"/>
              <a:ext cx="1859280" cy="1859280"/>
            </a:xfrm>
            <a:prstGeom prst="ellipse">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Isosceles Triangle 21"/>
            <p:cNvSpPr/>
            <p:nvPr/>
          </p:nvSpPr>
          <p:spPr>
            <a:xfrm rot="5400000">
              <a:off x="603980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Isosceles Triangle 22"/>
            <p:cNvSpPr/>
            <p:nvPr/>
          </p:nvSpPr>
          <p:spPr>
            <a:xfrm rot="16200000">
              <a:off x="2199321" y="3139440"/>
              <a:ext cx="1841500" cy="1492250"/>
            </a:xfrm>
            <a:prstGeom prst="triangle">
              <a:avLst>
                <a:gd name="adj" fmla="val 49655"/>
              </a:avLst>
            </a:prstGeom>
            <a:solidFill>
              <a:srgbClr val="199ADB">
                <a:alpha val="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Tree>
    <p:extLst>
      <p:ext uri="{BB962C8B-B14F-4D97-AF65-F5344CB8AC3E}">
        <p14:creationId xmlns:p14="http://schemas.microsoft.com/office/powerpoint/2010/main" val="71973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7125702"/>
            <a:ext cx="13817600" cy="6466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1219738" y="7376786"/>
            <a:ext cx="2152419" cy="114299"/>
          </a:xfrm>
          <a:prstGeom prst="rect">
            <a:avLst/>
          </a:prstGeom>
        </p:spPr>
      </p:pic>
      <p:sp>
        <p:nvSpPr>
          <p:cNvPr id="16" name="Title Placeholder 1"/>
          <p:cNvSpPr>
            <a:spLocks noGrp="1"/>
          </p:cNvSpPr>
          <p:nvPr>
            <p:ph type="title"/>
          </p:nvPr>
        </p:nvSpPr>
        <p:spPr>
          <a:xfrm>
            <a:off x="431800" y="457201"/>
            <a:ext cx="12954000" cy="1181099"/>
          </a:xfrm>
          <a:prstGeom prst="rect">
            <a:avLst/>
          </a:prstGeom>
        </p:spPr>
        <p:txBody>
          <a:bodyPr vert="horz" lIns="0" tIns="0" rIns="0" bIns="0" rtlCol="0" anchor="b">
            <a:normAutofit/>
          </a:bodyPr>
          <a:lstStyle/>
          <a:p>
            <a:r>
              <a:rPr lang="en-US" dirty="0"/>
              <a:t>THIS IS THE MASTER SLIDE</a:t>
            </a:r>
            <a:br>
              <a:rPr lang="en-US" dirty="0"/>
            </a:br>
            <a:r>
              <a:rPr lang="en-US" dirty="0"/>
              <a:t>FOR THE POWERPOINT TEMPLATE</a:t>
            </a:r>
          </a:p>
        </p:txBody>
      </p:sp>
      <p:sp>
        <p:nvSpPr>
          <p:cNvPr id="17" name="Text Placeholder 2"/>
          <p:cNvSpPr>
            <a:spLocks noGrp="1"/>
          </p:cNvSpPr>
          <p:nvPr>
            <p:ph type="body" idx="1"/>
          </p:nvPr>
        </p:nvSpPr>
        <p:spPr>
          <a:xfrm>
            <a:off x="431800" y="2019301"/>
            <a:ext cx="12954000" cy="4876800"/>
          </a:xfrm>
          <a:prstGeom prst="rect">
            <a:avLst/>
          </a:prstGeom>
        </p:spPr>
        <p:txBody>
          <a:bodyPr vert="horz" lIns="0" tIns="45720" rIns="91440" bIns="45720" rtlCol="0">
            <a:normAutofit/>
          </a:bodyPr>
          <a:lstStyle/>
          <a:p>
            <a:pPr lvl="0"/>
            <a:r>
              <a:rPr lang="en-US" dirty="0"/>
              <a:t>First level – Arial 24 </a:t>
            </a:r>
            <a:r>
              <a:rPr lang="en-US" dirty="0" err="1"/>
              <a:t>pt</a:t>
            </a:r>
            <a:endParaRPr lang="en-US" dirty="0"/>
          </a:p>
          <a:p>
            <a:pPr lvl="1"/>
            <a:r>
              <a:rPr lang="en-US" dirty="0"/>
              <a:t>Second level – Arial 20 </a:t>
            </a:r>
            <a:r>
              <a:rPr lang="en-US" dirty="0" err="1"/>
              <a:t>pt</a:t>
            </a:r>
            <a:endParaRPr lang="en-US" dirty="0"/>
          </a:p>
          <a:p>
            <a:pPr lvl="2"/>
            <a:r>
              <a:rPr lang="en-US" dirty="0"/>
              <a:t>Third level – Arial 20 </a:t>
            </a:r>
            <a:r>
              <a:rPr lang="en-US" dirty="0" err="1"/>
              <a:t>pt</a:t>
            </a:r>
            <a:endParaRPr lang="en-US" dirty="0"/>
          </a:p>
          <a:p>
            <a:pPr lvl="3"/>
            <a:r>
              <a:rPr lang="en-US" dirty="0"/>
              <a:t>Fourth level – Arial 18 </a:t>
            </a:r>
            <a:r>
              <a:rPr lang="en-US" dirty="0" err="1"/>
              <a:t>pt</a:t>
            </a:r>
            <a:endParaRPr lang="en-US" dirty="0"/>
          </a:p>
          <a:p>
            <a:pPr lvl="4"/>
            <a:r>
              <a:rPr lang="en-US" dirty="0"/>
              <a:t>Fifth level – Arial 18 </a:t>
            </a:r>
            <a:r>
              <a:rPr lang="en-US" dirty="0" err="1"/>
              <a:t>pt</a:t>
            </a:r>
            <a:endParaRPr lang="en-US" dirty="0"/>
          </a:p>
        </p:txBody>
      </p:sp>
      <p:sp>
        <p:nvSpPr>
          <p:cNvPr id="18" name="Footer Placeholder 4"/>
          <p:cNvSpPr>
            <a:spLocks noGrp="1"/>
          </p:cNvSpPr>
          <p:nvPr>
            <p:ph type="ftr" sz="quarter" idx="3"/>
          </p:nvPr>
        </p:nvSpPr>
        <p:spPr>
          <a:xfrm>
            <a:off x="850898" y="7214424"/>
            <a:ext cx="9258302" cy="419100"/>
          </a:xfrm>
          <a:prstGeom prst="rect">
            <a:avLst/>
          </a:prstGeom>
        </p:spPr>
        <p:txBody>
          <a:bodyPr vert="horz" lIns="0" tIns="0" rIns="0" bIns="0" rtlCol="0" anchor="ctr"/>
          <a:lstStyle>
            <a:lvl1pPr algn="l">
              <a:defRPr sz="1000" cap="all" spc="100" baseline="0">
                <a:solidFill>
                  <a:schemeClr val="bg1"/>
                </a:solidFill>
                <a:latin typeface="Arial" panose="020B0604020202020204" pitchFamily="34" charset="0"/>
                <a:cs typeface="Arial" panose="020B0604020202020204" pitchFamily="34" charset="0"/>
              </a:defRPr>
            </a:lvl1pPr>
          </a:lstStyle>
          <a:p>
            <a:r>
              <a:rPr lang="en-US" dirty="0"/>
              <a:t>BBS PowerPoint Template Example Footer</a:t>
            </a:r>
          </a:p>
        </p:txBody>
      </p:sp>
      <p:sp>
        <p:nvSpPr>
          <p:cNvPr id="19" name="Slide Number Placeholder 5"/>
          <p:cNvSpPr>
            <a:spLocks noGrp="1"/>
          </p:cNvSpPr>
          <p:nvPr>
            <p:ph type="sldNum" sz="quarter" idx="4"/>
          </p:nvPr>
        </p:nvSpPr>
        <p:spPr>
          <a:xfrm>
            <a:off x="431800" y="7204370"/>
            <a:ext cx="241299" cy="416454"/>
          </a:xfrm>
          <a:prstGeom prst="rect">
            <a:avLst/>
          </a:prstGeom>
        </p:spPr>
        <p:txBody>
          <a:bodyPr vert="horz" lIns="0" tIns="0" rIns="0" bIns="0" rtlCol="0" anchor="ctr"/>
          <a:lstStyle>
            <a:lvl1pPr algn="l">
              <a:defRPr sz="1000">
                <a:solidFill>
                  <a:schemeClr val="bg1"/>
                </a:solidFill>
                <a:latin typeface="Arial" panose="020B0604020202020204" pitchFamily="34" charset="0"/>
                <a:cs typeface="Arial" panose="020B0604020202020204" pitchFamily="34" charset="0"/>
              </a:defRPr>
            </a:lvl1pPr>
          </a:lstStyle>
          <a:p>
            <a:fld id="{F96F0DF3-767C-41A9-BFAA-AECC1DE798D1}" type="slidenum">
              <a:rPr lang="en-US" smtClean="0"/>
              <a:pPr/>
              <a:t>‹#›</a:t>
            </a:fld>
            <a:endParaRPr lang="en-US" dirty="0"/>
          </a:p>
        </p:txBody>
      </p:sp>
      <p:cxnSp>
        <p:nvCxnSpPr>
          <p:cNvPr id="8" name="Straight Connector 7"/>
          <p:cNvCxnSpPr/>
          <p:nvPr userDrawn="1"/>
        </p:nvCxnSpPr>
        <p:spPr>
          <a:xfrm>
            <a:off x="0" y="1835150"/>
            <a:ext cx="13817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Date Placeholder 3"/>
          <p:cNvSpPr txBox="1">
            <a:spLocks/>
          </p:cNvSpPr>
          <p:nvPr userDrawn="1"/>
        </p:nvSpPr>
        <p:spPr>
          <a:xfrm>
            <a:off x="8610601" y="6924696"/>
            <a:ext cx="1371599" cy="153402"/>
          </a:xfrm>
          <a:prstGeom prst="rect">
            <a:avLst/>
          </a:prstGeom>
        </p:spPr>
        <p:txBody>
          <a:bodyPr vert="horz" lIns="0" tIns="0" rIns="0" bIns="0" rtlCol="0" anchor="b"/>
          <a:lstStyle>
            <a:defPPr>
              <a:defRPr lang="en-US"/>
            </a:defPPr>
            <a:lvl1pPr marL="0" algn="r" defTabSz="4572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51F8FCF-B290-4C06-B61B-44ED8986C60F}" type="datetime4">
              <a:rPr lang="en-US" smtClean="0"/>
              <a:pPr/>
              <a:t>August 25, 2026</a:t>
            </a:fld>
            <a:endParaRPr lang="en-US" dirty="0"/>
          </a:p>
        </p:txBody>
      </p:sp>
      <p:cxnSp>
        <p:nvCxnSpPr>
          <p:cNvPr id="22" name="Straight Connector 21"/>
          <p:cNvCxnSpPr/>
          <p:nvPr userDrawn="1"/>
        </p:nvCxnSpPr>
        <p:spPr>
          <a:xfrm>
            <a:off x="0" y="7125702"/>
            <a:ext cx="138176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42171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22" r:id="rId4"/>
    <p:sldLayoutId id="2147483723" r:id="rId5"/>
    <p:sldLayoutId id="2147483724" r:id="rId6"/>
    <p:sldLayoutId id="2147483707" r:id="rId7"/>
    <p:sldLayoutId id="2147483708" r:id="rId8"/>
    <p:sldLayoutId id="2147483709" r:id="rId9"/>
    <p:sldLayoutId id="2147483725" r:id="rId10"/>
    <p:sldLayoutId id="2147483710" r:id="rId11"/>
    <p:sldLayoutId id="2147483711" r:id="rId12"/>
    <p:sldLayoutId id="2147483712" r:id="rId13"/>
    <p:sldLayoutId id="2147483717" r:id="rId14"/>
    <p:sldLayoutId id="2147483718" r:id="rId15"/>
    <p:sldLayoutId id="2147483719" r:id="rId16"/>
    <p:sldLayoutId id="2147483720" r:id="rId17"/>
    <p:sldLayoutId id="2147483721" r:id="rId18"/>
    <p:sldLayoutId id="2147483726" r:id="rId19"/>
  </p:sldLayoutIdLst>
  <p:hf hdr="0" dt="0"/>
  <p:txStyles>
    <p:titleStyle>
      <a:lvl1pPr algn="l" defTabSz="1381616" rtl="0" eaLnBrk="1" latinLnBrk="0" hangingPunct="1">
        <a:lnSpc>
          <a:spcPct val="80000"/>
        </a:lnSpc>
        <a:spcBef>
          <a:spcPct val="0"/>
        </a:spcBef>
        <a:buNone/>
        <a:defRPr sz="4800" b="1" kern="1200" cap="all" spc="0" baseline="0">
          <a:solidFill>
            <a:schemeClr val="accent2"/>
          </a:solidFill>
          <a:latin typeface="Arial" panose="020B0604020202020204" pitchFamily="34" charset="0"/>
          <a:ea typeface="+mj-ea"/>
          <a:cs typeface="Arial" panose="020B0604020202020204" pitchFamily="34" charset="0"/>
        </a:defRPr>
      </a:lvl1pPr>
    </p:titleStyle>
    <p:bodyStyle>
      <a:lvl1pPr marL="347663" indent="-347663" algn="l" defTabSz="1381616" rtl="0" eaLnBrk="1" latinLnBrk="0" hangingPunct="1">
        <a:lnSpc>
          <a:spcPct val="100000"/>
        </a:lnSpc>
        <a:spcBef>
          <a:spcPts val="1200"/>
        </a:spcBef>
        <a:spcAft>
          <a:spcPts val="800"/>
        </a:spcAft>
        <a:buClr>
          <a:schemeClr val="accent2"/>
        </a:buClr>
        <a:buFontTx/>
        <a:buBlip>
          <a:blip r:embed="rId22"/>
        </a:buBlip>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1381616" rtl="0" eaLnBrk="1" latinLnBrk="0" hangingPunct="1">
        <a:lnSpc>
          <a:spcPct val="100000"/>
        </a:lnSpc>
        <a:spcBef>
          <a:spcPts val="600"/>
        </a:spcBef>
        <a:spcAft>
          <a:spcPts val="600"/>
        </a:spcAft>
        <a:buClr>
          <a:schemeClr val="accent2"/>
        </a:buClr>
        <a:buFont typeface="Wingdings" panose="05000000000000000000" pitchFamily="2" charset="2"/>
        <a:buChar char="§"/>
        <a:defRPr sz="2000" kern="1200" baseline="0">
          <a:solidFill>
            <a:schemeClr val="tx1"/>
          </a:solidFill>
          <a:latin typeface="Arial" panose="020B0604020202020204" pitchFamily="34" charset="0"/>
          <a:ea typeface="+mn-ea"/>
          <a:cs typeface="Arial" panose="020B0604020202020204" pitchFamily="34" charset="0"/>
        </a:defRPr>
      </a:lvl2pPr>
      <a:lvl3pPr marL="1033463" indent="-228600" algn="l" defTabSz="1381616" rtl="0" eaLnBrk="1" latinLnBrk="0" hangingPunct="1">
        <a:lnSpc>
          <a:spcPct val="100000"/>
        </a:lnSpc>
        <a:spcBef>
          <a:spcPts val="600"/>
        </a:spcBef>
        <a:spcAft>
          <a:spcPts val="600"/>
        </a:spcAft>
        <a:buClr>
          <a:schemeClr val="accent2"/>
        </a:buClr>
        <a:buSzPct val="80000"/>
        <a:buFont typeface="Wingdings" panose="05000000000000000000" pitchFamily="2" charset="2"/>
        <a:buChar char="§"/>
        <a:defRPr sz="2000" kern="1200" baseline="0">
          <a:solidFill>
            <a:schemeClr val="tx1"/>
          </a:solidFill>
          <a:latin typeface="Arial" panose="020B0604020202020204" pitchFamily="34" charset="0"/>
          <a:ea typeface="+mn-ea"/>
          <a:cs typeface="Arial" panose="020B0604020202020204" pitchFamily="34" charset="0"/>
        </a:defRPr>
      </a:lvl3pPr>
      <a:lvl4pPr marL="1371600" indent="-228600" algn="l" defTabSz="1381616" rtl="0" eaLnBrk="1" latinLnBrk="0" hangingPunct="1">
        <a:lnSpc>
          <a:spcPct val="100000"/>
        </a:lnSpc>
        <a:spcBef>
          <a:spcPts val="600"/>
        </a:spcBef>
        <a:spcAft>
          <a:spcPts val="600"/>
        </a:spcAft>
        <a:buClr>
          <a:schemeClr val="accent2"/>
        </a:buClr>
        <a:buSzPct val="80000"/>
        <a:buFont typeface="Wingdings" panose="05000000000000000000" pitchFamily="2" charset="2"/>
        <a:buChar char="§"/>
        <a:defRPr sz="1800" kern="1200" baseline="0">
          <a:solidFill>
            <a:schemeClr val="tx1"/>
          </a:solidFill>
          <a:latin typeface="Arial" panose="020B0604020202020204" pitchFamily="34" charset="0"/>
          <a:ea typeface="+mn-ea"/>
          <a:cs typeface="Arial" panose="020B0604020202020204" pitchFamily="34" charset="0"/>
        </a:defRPr>
      </a:lvl4pPr>
      <a:lvl5pPr marL="1719263" indent="-228600" algn="l" defTabSz="1381616" rtl="0" eaLnBrk="1" latinLnBrk="0" hangingPunct="1">
        <a:lnSpc>
          <a:spcPct val="100000"/>
        </a:lnSpc>
        <a:spcBef>
          <a:spcPts val="600"/>
        </a:spcBef>
        <a:spcAft>
          <a:spcPts val="600"/>
        </a:spcAft>
        <a:buClr>
          <a:schemeClr val="accent2"/>
        </a:buClr>
        <a:buSzPct val="80000"/>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5pPr>
      <a:lvl6pPr marL="3799444" indent="-345405" algn="l" defTabSz="1381616" rtl="0" eaLnBrk="1" latinLnBrk="0" hangingPunct="1">
        <a:lnSpc>
          <a:spcPct val="90000"/>
        </a:lnSpc>
        <a:spcBef>
          <a:spcPts val="756"/>
        </a:spcBef>
        <a:buFont typeface="Arial" panose="020B0604020202020204" pitchFamily="34" charset="0"/>
        <a:buChar char="•"/>
        <a:defRPr sz="2720" kern="1200">
          <a:solidFill>
            <a:schemeClr val="tx1"/>
          </a:solidFill>
          <a:latin typeface="+mn-lt"/>
          <a:ea typeface="+mn-ea"/>
          <a:cs typeface="+mn-cs"/>
        </a:defRPr>
      </a:lvl6pPr>
      <a:lvl7pPr marL="4490252" indent="-345405" algn="l" defTabSz="1381616" rtl="0" eaLnBrk="1" latinLnBrk="0" hangingPunct="1">
        <a:lnSpc>
          <a:spcPct val="90000"/>
        </a:lnSpc>
        <a:spcBef>
          <a:spcPts val="756"/>
        </a:spcBef>
        <a:buFont typeface="Arial" panose="020B0604020202020204" pitchFamily="34" charset="0"/>
        <a:buChar char="•"/>
        <a:defRPr sz="2720" kern="1200">
          <a:solidFill>
            <a:schemeClr val="tx1"/>
          </a:solidFill>
          <a:latin typeface="+mn-lt"/>
          <a:ea typeface="+mn-ea"/>
          <a:cs typeface="+mn-cs"/>
        </a:defRPr>
      </a:lvl7pPr>
      <a:lvl8pPr marL="5181060" indent="-345405" algn="l" defTabSz="1381616" rtl="0" eaLnBrk="1" latinLnBrk="0" hangingPunct="1">
        <a:lnSpc>
          <a:spcPct val="90000"/>
        </a:lnSpc>
        <a:spcBef>
          <a:spcPts val="756"/>
        </a:spcBef>
        <a:buFont typeface="Arial" panose="020B0604020202020204" pitchFamily="34" charset="0"/>
        <a:buChar char="•"/>
        <a:defRPr sz="2720" kern="1200">
          <a:solidFill>
            <a:schemeClr val="tx1"/>
          </a:solidFill>
          <a:latin typeface="+mn-lt"/>
          <a:ea typeface="+mn-ea"/>
          <a:cs typeface="+mn-cs"/>
        </a:defRPr>
      </a:lvl8pPr>
      <a:lvl9pPr marL="5871867" indent="-345405" algn="l" defTabSz="1381616" rtl="0" eaLnBrk="1" latinLnBrk="0" hangingPunct="1">
        <a:lnSpc>
          <a:spcPct val="90000"/>
        </a:lnSpc>
        <a:spcBef>
          <a:spcPts val="756"/>
        </a:spcBef>
        <a:buFont typeface="Arial" panose="020B0604020202020204" pitchFamily="34" charset="0"/>
        <a:buChar char="•"/>
        <a:defRPr sz="2720" kern="1200">
          <a:solidFill>
            <a:schemeClr val="tx1"/>
          </a:solidFill>
          <a:latin typeface="+mn-lt"/>
          <a:ea typeface="+mn-ea"/>
          <a:cs typeface="+mn-cs"/>
        </a:defRPr>
      </a:lvl9pPr>
    </p:bodyStyle>
    <p:otherStyle>
      <a:defPPr>
        <a:defRPr lang="en-US"/>
      </a:defPPr>
      <a:lvl1pPr marL="0" algn="l" defTabSz="1381616" rtl="0" eaLnBrk="1" latinLnBrk="0" hangingPunct="1">
        <a:defRPr sz="2720" kern="1200">
          <a:solidFill>
            <a:schemeClr val="tx1"/>
          </a:solidFill>
          <a:latin typeface="+mn-lt"/>
          <a:ea typeface="+mn-ea"/>
          <a:cs typeface="+mn-cs"/>
        </a:defRPr>
      </a:lvl1pPr>
      <a:lvl2pPr marL="690808" algn="l" defTabSz="1381616" rtl="0" eaLnBrk="1" latinLnBrk="0" hangingPunct="1">
        <a:defRPr sz="2720" kern="1200">
          <a:solidFill>
            <a:schemeClr val="tx1"/>
          </a:solidFill>
          <a:latin typeface="+mn-lt"/>
          <a:ea typeface="+mn-ea"/>
          <a:cs typeface="+mn-cs"/>
        </a:defRPr>
      </a:lvl2pPr>
      <a:lvl3pPr marL="1381616" algn="l" defTabSz="1381616" rtl="0" eaLnBrk="1" latinLnBrk="0" hangingPunct="1">
        <a:defRPr sz="2720" kern="1200">
          <a:solidFill>
            <a:schemeClr val="tx1"/>
          </a:solidFill>
          <a:latin typeface="+mn-lt"/>
          <a:ea typeface="+mn-ea"/>
          <a:cs typeface="+mn-cs"/>
        </a:defRPr>
      </a:lvl3pPr>
      <a:lvl4pPr marL="2072423" algn="l" defTabSz="1381616" rtl="0" eaLnBrk="1" latinLnBrk="0" hangingPunct="1">
        <a:defRPr sz="2720" kern="1200">
          <a:solidFill>
            <a:schemeClr val="tx1"/>
          </a:solidFill>
          <a:latin typeface="+mn-lt"/>
          <a:ea typeface="+mn-ea"/>
          <a:cs typeface="+mn-cs"/>
        </a:defRPr>
      </a:lvl4pPr>
      <a:lvl5pPr marL="2763234" algn="l" defTabSz="1381616" rtl="0" eaLnBrk="1" latinLnBrk="0" hangingPunct="1">
        <a:defRPr sz="2720" kern="1200">
          <a:solidFill>
            <a:schemeClr val="tx1"/>
          </a:solidFill>
          <a:latin typeface="+mn-lt"/>
          <a:ea typeface="+mn-ea"/>
          <a:cs typeface="+mn-cs"/>
        </a:defRPr>
      </a:lvl5pPr>
      <a:lvl6pPr marL="3454040" algn="l" defTabSz="1381616" rtl="0" eaLnBrk="1" latinLnBrk="0" hangingPunct="1">
        <a:defRPr sz="2720" kern="1200">
          <a:solidFill>
            <a:schemeClr val="tx1"/>
          </a:solidFill>
          <a:latin typeface="+mn-lt"/>
          <a:ea typeface="+mn-ea"/>
          <a:cs typeface="+mn-cs"/>
        </a:defRPr>
      </a:lvl6pPr>
      <a:lvl7pPr marL="4144847" algn="l" defTabSz="1381616" rtl="0" eaLnBrk="1" latinLnBrk="0" hangingPunct="1">
        <a:defRPr sz="2720" kern="1200">
          <a:solidFill>
            <a:schemeClr val="tx1"/>
          </a:solidFill>
          <a:latin typeface="+mn-lt"/>
          <a:ea typeface="+mn-ea"/>
          <a:cs typeface="+mn-cs"/>
        </a:defRPr>
      </a:lvl7pPr>
      <a:lvl8pPr marL="4835654" algn="l" defTabSz="1381616" rtl="0" eaLnBrk="1" latinLnBrk="0" hangingPunct="1">
        <a:defRPr sz="2720" kern="1200">
          <a:solidFill>
            <a:schemeClr val="tx1"/>
          </a:solidFill>
          <a:latin typeface="+mn-lt"/>
          <a:ea typeface="+mn-ea"/>
          <a:cs typeface="+mn-cs"/>
        </a:defRPr>
      </a:lvl8pPr>
      <a:lvl9pPr marL="5526462" algn="l" defTabSz="1381616" rtl="0" eaLnBrk="1" latinLnBrk="0" hangingPunct="1">
        <a:defRPr sz="2720" kern="1200">
          <a:solidFill>
            <a:schemeClr val="tx1"/>
          </a:solidFill>
          <a:latin typeface="+mn-lt"/>
          <a:ea typeface="+mn-ea"/>
          <a:cs typeface="+mn-cs"/>
        </a:defRPr>
      </a:lvl9pPr>
    </p:otherStyle>
  </p:txStyles>
  <p:extLst>
    <p:ext uri="{27BBF7A9-308A-43DC-89C8-2F10F3537804}">
      <p15:sldGuideLst xmlns:p15="http://schemas.microsoft.com/office/powerpoint/2012/main">
        <p15:guide id="21" pos="4352" userDrawn="1">
          <p15:clr>
            <a:srgbClr val="F26B43"/>
          </p15:clr>
        </p15:guide>
        <p15:guide id="22" orient="horz" pos="144" userDrawn="1">
          <p15:clr>
            <a:srgbClr val="F26B43"/>
          </p15:clr>
        </p15:guide>
        <p15:guide id="23" orient="horz" pos="4896" userDrawn="1">
          <p15:clr>
            <a:srgbClr val="F26B43"/>
          </p15:clr>
        </p15:guide>
        <p15:guide id="24" pos="128" userDrawn="1">
          <p15:clr>
            <a:srgbClr val="F26B43"/>
          </p15:clr>
        </p15:guide>
        <p15:guide id="25" pos="272" userDrawn="1">
          <p15:clr>
            <a:srgbClr val="F26B43"/>
          </p15:clr>
        </p15:guide>
        <p15:guide id="26" pos="8432" userDrawn="1">
          <p15:clr>
            <a:srgbClr val="F26B43"/>
          </p15:clr>
        </p15:guide>
        <p15:guide id="27" orient="horz" pos="1152" userDrawn="1">
          <p15:clr>
            <a:srgbClr val="F26B43"/>
          </p15:clr>
        </p15:guide>
        <p15:guide id="28" orient="horz" pos="1032" userDrawn="1">
          <p15:clr>
            <a:srgbClr val="F26B43"/>
          </p15:clr>
        </p15:guide>
        <p15:guide id="29" orient="horz" pos="1272" userDrawn="1">
          <p15:clr>
            <a:srgbClr val="F26B43"/>
          </p15:clr>
        </p15:guide>
        <p15:guide id="33" pos="8576" userDrawn="1">
          <p15:clr>
            <a:srgbClr val="F26B43"/>
          </p15:clr>
        </p15:guide>
        <p15:guide id="34" orient="horz" pos="4680" userDrawn="1">
          <p15:clr>
            <a:srgbClr val="F26B43"/>
          </p15:clr>
        </p15:guide>
        <p15:guide id="35" orient="horz" pos="288" userDrawn="1">
          <p15:clr>
            <a:srgbClr val="F26B43"/>
          </p15:clr>
        </p15:guide>
        <p15:guide id="36" orient="horz" pos="4344" userDrawn="1">
          <p15:clr>
            <a:srgbClr val="F26B43"/>
          </p15:clr>
        </p15:guide>
        <p15:guide id="37" orient="horz" pos="448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hyperlink" Target="mailto:name@bassberr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hyperlink" Target="mailto:name@bassberry.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US" sz="4800" dirty="0"/>
              <a:t>Remote Workers</a:t>
            </a:r>
            <a:r>
              <a:rPr lang="en-US" sz="4800"/>
              <a:t>:</a:t>
            </a:r>
            <a:r>
              <a:rPr lang="en-US" sz="4800" dirty="0"/>
              <a:t> HR and State </a:t>
            </a:r>
            <a:r>
              <a:rPr lang="en-US" sz="4800"/>
              <a:t>Tax Traps </a:t>
            </a:r>
            <a:r>
              <a:rPr lang="en-US" sz="4800" dirty="0"/>
              <a:t>and </a:t>
            </a:r>
            <a:r>
              <a:rPr lang="en-US" sz="4800"/>
              <a:t>Best Practices</a:t>
            </a:r>
            <a:endParaRPr lang="en-US" sz="4800" dirty="0"/>
          </a:p>
        </p:txBody>
      </p:sp>
      <p:sp>
        <p:nvSpPr>
          <p:cNvPr id="3" name="Subtitle 2"/>
          <p:cNvSpPr>
            <a:spLocks noGrp="1"/>
          </p:cNvSpPr>
          <p:nvPr>
            <p:ph type="subTitle" idx="1"/>
          </p:nvPr>
        </p:nvSpPr>
        <p:spPr>
          <a:xfrm>
            <a:off x="656166" y="4114800"/>
            <a:ext cx="5245869" cy="436418"/>
          </a:xfrm>
        </p:spPr>
        <p:txBody>
          <a:bodyPr/>
          <a:lstStyle/>
          <a:p>
            <a:r>
              <a:rPr lang="en-US" dirty="0"/>
              <a:t>August 27, 2026</a:t>
            </a:r>
          </a:p>
        </p:txBody>
      </p:sp>
    </p:spTree>
    <p:extLst>
      <p:ext uri="{BB962C8B-B14F-4D97-AF65-F5344CB8AC3E}">
        <p14:creationId xmlns:p14="http://schemas.microsoft.com/office/powerpoint/2010/main" val="1821644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F113A5-38C1-FB2E-6F32-E2F2D45C8BC1}"/>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EDCC9162-7212-55BF-F850-121563E70BA8}"/>
              </a:ext>
            </a:extLst>
          </p:cNvPr>
          <p:cNvSpPr>
            <a:spLocks noGrp="1"/>
          </p:cNvSpPr>
          <p:nvPr>
            <p:ph type="sldNum" sz="quarter" idx="12"/>
          </p:nvPr>
        </p:nvSpPr>
        <p:spPr/>
        <p:txBody>
          <a:bodyPr/>
          <a:lstStyle/>
          <a:p>
            <a:fld id="{F96F0DF3-767C-41A9-BFAA-AECC1DE798D1}" type="slidenum">
              <a:rPr lang="en-US" smtClean="0"/>
              <a:pPr/>
              <a:t>10</a:t>
            </a:fld>
            <a:endParaRPr lang="en-US" dirty="0"/>
          </a:p>
        </p:txBody>
      </p:sp>
      <p:sp>
        <p:nvSpPr>
          <p:cNvPr id="4" name="Title 3">
            <a:extLst>
              <a:ext uri="{FF2B5EF4-FFF2-40B4-BE49-F238E27FC236}">
                <a16:creationId xmlns:a16="http://schemas.microsoft.com/office/drawing/2014/main" id="{BDD19A85-438E-3BE5-E533-A2D910723A47}"/>
              </a:ext>
            </a:extLst>
          </p:cNvPr>
          <p:cNvSpPr>
            <a:spLocks noGrp="1"/>
          </p:cNvSpPr>
          <p:nvPr>
            <p:ph type="title"/>
          </p:nvPr>
        </p:nvSpPr>
        <p:spPr/>
        <p:txBody>
          <a:bodyPr/>
          <a:lstStyle/>
          <a:p>
            <a:r>
              <a:rPr lang="en-US" dirty="0"/>
              <a:t>State Taxes on Employers/Employees</a:t>
            </a:r>
          </a:p>
        </p:txBody>
      </p:sp>
      <p:sp>
        <p:nvSpPr>
          <p:cNvPr id="5" name="Text Placeholder 4">
            <a:extLst>
              <a:ext uri="{FF2B5EF4-FFF2-40B4-BE49-F238E27FC236}">
                <a16:creationId xmlns:a16="http://schemas.microsoft.com/office/drawing/2014/main" id="{CF3E55C7-BFEF-16E4-2A0B-34CB52E9ACA0}"/>
              </a:ext>
            </a:extLst>
          </p:cNvPr>
          <p:cNvSpPr>
            <a:spLocks noGrp="1"/>
          </p:cNvSpPr>
          <p:nvPr>
            <p:ph type="body" sz="quarter" idx="13"/>
          </p:nvPr>
        </p:nvSpPr>
        <p:spPr/>
        <p:txBody>
          <a:bodyPr wrap="square" anchor="t"/>
          <a:lstStyle/>
          <a:p>
            <a:pPr>
              <a:buFont typeface="Arial" panose="020B0604020202020204" pitchFamily="34" charset="0"/>
              <a:buChar char="•"/>
            </a:pPr>
            <a:r>
              <a:rPr lang="en-US" dirty="0"/>
              <a:t>State income tax withholding</a:t>
            </a:r>
          </a:p>
          <a:p>
            <a:pPr lvl="1">
              <a:buFont typeface="Arial" panose="020B0604020202020204" pitchFamily="34" charset="0"/>
              <a:buChar char="•"/>
            </a:pPr>
            <a:r>
              <a:rPr lang="en-US" dirty="0"/>
              <a:t>Most states mirror federal system</a:t>
            </a:r>
          </a:p>
          <a:p>
            <a:pPr>
              <a:buFont typeface="Arial" panose="020B0604020202020204" pitchFamily="34" charset="0"/>
              <a:buChar char="•"/>
            </a:pPr>
            <a:r>
              <a:rPr lang="en-US" dirty="0"/>
              <a:t>State unemployment (SUTA) tax/insurance</a:t>
            </a:r>
          </a:p>
          <a:p>
            <a:pPr lvl="1">
              <a:buFont typeface="Arial" panose="020B0604020202020204" pitchFamily="34" charset="0"/>
              <a:buChar char="•"/>
            </a:pPr>
            <a:r>
              <a:rPr lang="en-US" dirty="0"/>
              <a:t>DOL localization rules determine which state</a:t>
            </a:r>
          </a:p>
          <a:p>
            <a:pPr lvl="1">
              <a:buFont typeface="Arial" panose="020B0604020202020204" pitchFamily="34" charset="0"/>
              <a:buChar char="•"/>
            </a:pPr>
            <a:r>
              <a:rPr lang="en-US" dirty="0"/>
              <a:t>Localization waterfall: </a:t>
            </a:r>
          </a:p>
          <a:p>
            <a:pPr lvl="2">
              <a:buFont typeface="Arial" panose="020B0604020202020204" pitchFamily="34" charset="0"/>
              <a:buChar char="•"/>
            </a:pPr>
            <a:r>
              <a:rPr lang="en-US" dirty="0"/>
              <a:t>Localized service (performed entirely within one state)</a:t>
            </a:r>
          </a:p>
          <a:p>
            <a:pPr lvl="2">
              <a:buFont typeface="Arial" panose="020B0604020202020204" pitchFamily="34" charset="0"/>
              <a:buChar char="•"/>
            </a:pPr>
            <a:r>
              <a:rPr lang="en-US" dirty="0"/>
              <a:t>Base of operations</a:t>
            </a:r>
          </a:p>
          <a:p>
            <a:pPr lvl="2">
              <a:buFont typeface="Arial" panose="020B0604020202020204" pitchFamily="34" charset="0"/>
              <a:buChar char="•"/>
            </a:pPr>
            <a:r>
              <a:rPr lang="en-US" dirty="0"/>
              <a:t>Direction or control</a:t>
            </a:r>
          </a:p>
          <a:p>
            <a:pPr lvl="2">
              <a:buFont typeface="Arial" panose="020B0604020202020204" pitchFamily="34" charset="0"/>
              <a:buChar char="•"/>
            </a:pPr>
            <a:r>
              <a:rPr lang="en-US" dirty="0"/>
              <a:t>Residence</a:t>
            </a:r>
          </a:p>
          <a:p>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466585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A3B6F48-EA9C-D094-0F2A-37E919C77161}"/>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CD32BB78-94A0-B5B9-65DB-A4B082C18E23}"/>
              </a:ext>
            </a:extLst>
          </p:cNvPr>
          <p:cNvSpPr>
            <a:spLocks noGrp="1"/>
          </p:cNvSpPr>
          <p:nvPr>
            <p:ph type="sldNum" sz="quarter" idx="12"/>
          </p:nvPr>
        </p:nvSpPr>
        <p:spPr/>
        <p:txBody>
          <a:bodyPr/>
          <a:lstStyle/>
          <a:p>
            <a:fld id="{F96F0DF3-767C-41A9-BFAA-AECC1DE798D1}" type="slidenum">
              <a:rPr lang="en-US" smtClean="0"/>
              <a:pPr/>
              <a:t>11</a:t>
            </a:fld>
            <a:endParaRPr lang="en-US" dirty="0"/>
          </a:p>
        </p:txBody>
      </p:sp>
      <p:sp>
        <p:nvSpPr>
          <p:cNvPr id="4" name="Title 3">
            <a:extLst>
              <a:ext uri="{FF2B5EF4-FFF2-40B4-BE49-F238E27FC236}">
                <a16:creationId xmlns:a16="http://schemas.microsoft.com/office/drawing/2014/main" id="{D21D5DE9-59EA-5AED-672B-EA9470FD9906}"/>
              </a:ext>
            </a:extLst>
          </p:cNvPr>
          <p:cNvSpPr>
            <a:spLocks noGrp="1"/>
          </p:cNvSpPr>
          <p:nvPr>
            <p:ph type="title"/>
          </p:nvPr>
        </p:nvSpPr>
        <p:spPr/>
        <p:txBody>
          <a:bodyPr/>
          <a:lstStyle/>
          <a:p>
            <a:r>
              <a:rPr lang="en-US" dirty="0"/>
              <a:t>Federal Limits on State Taxes</a:t>
            </a:r>
          </a:p>
        </p:txBody>
      </p:sp>
      <p:sp>
        <p:nvSpPr>
          <p:cNvPr id="5" name="Text Placeholder 4">
            <a:extLst>
              <a:ext uri="{FF2B5EF4-FFF2-40B4-BE49-F238E27FC236}">
                <a16:creationId xmlns:a16="http://schemas.microsoft.com/office/drawing/2014/main" id="{181E2783-CEB7-FEDA-8439-AE95E9AF2228}"/>
              </a:ext>
            </a:extLst>
          </p:cNvPr>
          <p:cNvSpPr>
            <a:spLocks noGrp="1"/>
          </p:cNvSpPr>
          <p:nvPr>
            <p:ph type="body" sz="quarter" idx="13"/>
          </p:nvPr>
        </p:nvSpPr>
        <p:spPr/>
        <p:txBody>
          <a:bodyPr wrap="square" anchor="t"/>
          <a:lstStyle/>
          <a:p>
            <a:pPr>
              <a:buFont typeface="Arial" panose="020B0604020202020204" pitchFamily="34" charset="0"/>
              <a:buChar char="•"/>
            </a:pPr>
            <a:r>
              <a:rPr lang="en-US" dirty="0"/>
              <a:t>Work in a state may also increase the employer’s taxes</a:t>
            </a:r>
          </a:p>
          <a:p>
            <a:pPr>
              <a:buFont typeface="Arial" panose="020B0604020202020204" pitchFamily="34" charset="0"/>
              <a:buChar char="•"/>
            </a:pPr>
            <a:r>
              <a:rPr lang="en-US" dirty="0"/>
              <a:t>Nexus</a:t>
            </a:r>
          </a:p>
          <a:p>
            <a:pPr>
              <a:buFont typeface="Arial" panose="020B0604020202020204" pitchFamily="34" charset="0"/>
              <a:buChar char="•"/>
            </a:pPr>
            <a:r>
              <a:rPr lang="en-US" dirty="0"/>
              <a:t>P.L. 86-272</a:t>
            </a:r>
          </a:p>
          <a:p>
            <a:pPr>
              <a:buFont typeface="Arial" panose="020B0604020202020204" pitchFamily="34" charset="0"/>
              <a:buChar char="•"/>
            </a:pPr>
            <a:r>
              <a:rPr lang="en-US" dirty="0"/>
              <a:t>Apportionment</a:t>
            </a:r>
          </a:p>
        </p:txBody>
      </p:sp>
    </p:spTree>
    <p:extLst>
      <p:ext uri="{BB962C8B-B14F-4D97-AF65-F5344CB8AC3E}">
        <p14:creationId xmlns:p14="http://schemas.microsoft.com/office/powerpoint/2010/main" val="1117477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3FA8E11-7ED7-7881-292F-954792CD4527}"/>
              </a:ext>
            </a:extLst>
          </p:cNvPr>
          <p:cNvSpPr>
            <a:spLocks noGrp="1"/>
          </p:cNvSpPr>
          <p:nvPr>
            <p:ph type="ftr" sz="quarter" idx="10"/>
          </p:nvPr>
        </p:nvSpPr>
        <p:spPr/>
        <p:txBody>
          <a:bodyPr/>
          <a:lstStyle/>
          <a:p>
            <a:r>
              <a:rPr lang="en-US"/>
              <a:t>REMOTE WORKERS — HR + STATE TAX</a:t>
            </a:r>
            <a:endParaRPr lang="en-US" dirty="0"/>
          </a:p>
        </p:txBody>
      </p:sp>
      <p:sp>
        <p:nvSpPr>
          <p:cNvPr id="4" name="Slide Number Placeholder 3">
            <a:extLst>
              <a:ext uri="{FF2B5EF4-FFF2-40B4-BE49-F238E27FC236}">
                <a16:creationId xmlns:a16="http://schemas.microsoft.com/office/drawing/2014/main" id="{C3F3EEE0-601C-A181-D71A-C4E50BB802BC}"/>
              </a:ext>
            </a:extLst>
          </p:cNvPr>
          <p:cNvSpPr>
            <a:spLocks noGrp="1"/>
          </p:cNvSpPr>
          <p:nvPr>
            <p:ph type="sldNum" sz="quarter" idx="11"/>
          </p:nvPr>
        </p:nvSpPr>
        <p:spPr/>
        <p:txBody>
          <a:bodyPr/>
          <a:lstStyle/>
          <a:p>
            <a:fld id="{F96F0DF3-767C-41A9-BFAA-AECC1DE798D1}" type="slidenum">
              <a:rPr lang="en-US" smtClean="0"/>
              <a:pPr/>
              <a:t>12</a:t>
            </a:fld>
            <a:endParaRPr lang="en-US" dirty="0"/>
          </a:p>
        </p:txBody>
      </p:sp>
      <p:sp>
        <p:nvSpPr>
          <p:cNvPr id="2" name="Title 1">
            <a:extLst>
              <a:ext uri="{FF2B5EF4-FFF2-40B4-BE49-F238E27FC236}">
                <a16:creationId xmlns:a16="http://schemas.microsoft.com/office/drawing/2014/main" id="{2299FC98-630A-4EDE-D6D1-25F195058419}"/>
              </a:ext>
            </a:extLst>
          </p:cNvPr>
          <p:cNvSpPr>
            <a:spLocks noGrp="1"/>
          </p:cNvSpPr>
          <p:nvPr>
            <p:ph type="title"/>
          </p:nvPr>
        </p:nvSpPr>
        <p:spPr/>
        <p:txBody>
          <a:bodyPr/>
          <a:lstStyle/>
          <a:p>
            <a:r>
              <a:rPr lang="en-US" dirty="0"/>
              <a:t>Tax Timeline</a:t>
            </a:r>
          </a:p>
        </p:txBody>
      </p:sp>
      <p:sp>
        <p:nvSpPr>
          <p:cNvPr id="6" name="Shape 1">
            <a:extLst>
              <a:ext uri="{FF2B5EF4-FFF2-40B4-BE49-F238E27FC236}">
                <a16:creationId xmlns:a16="http://schemas.microsoft.com/office/drawing/2014/main" id="{AFD242D3-4452-7C0A-65CE-E4B22FC5C330}"/>
              </a:ext>
            </a:extLst>
          </p:cNvPr>
          <p:cNvSpPr/>
          <p:nvPr/>
        </p:nvSpPr>
        <p:spPr>
          <a:xfrm>
            <a:off x="431800" y="2261456"/>
            <a:ext cx="3938016" cy="552704"/>
          </a:xfrm>
          <a:prstGeom prst="rect">
            <a:avLst/>
          </a:prstGeom>
          <a:solidFill>
            <a:srgbClr val="199ADB"/>
          </a:solidFill>
          <a:ln/>
        </p:spPr>
        <p:txBody>
          <a:bodyPr/>
          <a:lstStyle/>
          <a:p>
            <a:endParaRPr lang="en-US" sz="2720"/>
          </a:p>
        </p:txBody>
      </p:sp>
      <p:sp>
        <p:nvSpPr>
          <p:cNvPr id="8" name="Text 2">
            <a:extLst>
              <a:ext uri="{FF2B5EF4-FFF2-40B4-BE49-F238E27FC236}">
                <a16:creationId xmlns:a16="http://schemas.microsoft.com/office/drawing/2014/main" id="{BB58F59A-63A9-4E7A-A506-F1CE3B55F4C7}"/>
              </a:ext>
            </a:extLst>
          </p:cNvPr>
          <p:cNvSpPr/>
          <p:nvPr/>
        </p:nvSpPr>
        <p:spPr>
          <a:xfrm>
            <a:off x="639064" y="2261456"/>
            <a:ext cx="3523488" cy="552704"/>
          </a:xfrm>
          <a:prstGeom prst="rect">
            <a:avLst/>
          </a:prstGeom>
          <a:noFill/>
          <a:ln/>
        </p:spPr>
        <p:txBody>
          <a:bodyPr wrap="square" lIns="0" tIns="0" rIns="0" bIns="0" rtlCol="0" anchor="ctr"/>
          <a:lstStyle/>
          <a:p>
            <a:r>
              <a:rPr lang="en-US" sz="1800" b="1" dirty="0">
                <a:solidFill>
                  <a:srgbClr val="FAFAF9"/>
                </a:solidFill>
                <a:latin typeface="Arial" panose="020B0604020202020204" pitchFamily="34" charset="0"/>
                <a:ea typeface="Calibri" pitchFamily="34" charset="-122"/>
                <a:cs typeface="Arial" panose="020B0604020202020204" pitchFamily="34" charset="0"/>
              </a:rPr>
              <a:t>Upon Hire, Start of Work</a:t>
            </a:r>
          </a:p>
        </p:txBody>
      </p:sp>
      <p:sp>
        <p:nvSpPr>
          <p:cNvPr id="10" name="Text 3">
            <a:extLst>
              <a:ext uri="{FF2B5EF4-FFF2-40B4-BE49-F238E27FC236}">
                <a16:creationId xmlns:a16="http://schemas.microsoft.com/office/drawing/2014/main" id="{374E10D8-2869-2E04-D3D7-48E0C0B1606A}"/>
              </a:ext>
            </a:extLst>
          </p:cNvPr>
          <p:cNvSpPr/>
          <p:nvPr/>
        </p:nvSpPr>
        <p:spPr>
          <a:xfrm>
            <a:off x="431800" y="3021424"/>
            <a:ext cx="3938016" cy="3868928"/>
          </a:xfrm>
          <a:prstGeom prst="rect">
            <a:avLst/>
          </a:prstGeom>
          <a:noFill/>
          <a:ln/>
        </p:spPr>
        <p:txBody>
          <a:bodyPr wrap="square" rtlCol="0" anchor="t"/>
          <a:lstStyle/>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Register with IRS (Form W9)</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Register with State Revenue Agencies (varies)</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Register with Secretary of State </a:t>
            </a:r>
          </a:p>
        </p:txBody>
      </p:sp>
      <p:sp>
        <p:nvSpPr>
          <p:cNvPr id="12" name="Shape 4">
            <a:extLst>
              <a:ext uri="{FF2B5EF4-FFF2-40B4-BE49-F238E27FC236}">
                <a16:creationId xmlns:a16="http://schemas.microsoft.com/office/drawing/2014/main" id="{D6D71CF7-DB2E-3C48-8539-C3EC997B5A43}"/>
              </a:ext>
            </a:extLst>
          </p:cNvPr>
          <p:cNvSpPr/>
          <p:nvPr/>
        </p:nvSpPr>
        <p:spPr>
          <a:xfrm>
            <a:off x="4784344" y="2261456"/>
            <a:ext cx="3938016" cy="552704"/>
          </a:xfrm>
          <a:prstGeom prst="rect">
            <a:avLst/>
          </a:prstGeom>
          <a:solidFill>
            <a:srgbClr val="199ADB"/>
          </a:solidFill>
          <a:ln/>
        </p:spPr>
        <p:txBody>
          <a:bodyPr/>
          <a:lstStyle/>
          <a:p>
            <a:endParaRPr lang="en-US" sz="2720"/>
          </a:p>
        </p:txBody>
      </p:sp>
      <p:sp>
        <p:nvSpPr>
          <p:cNvPr id="14" name="Text 5">
            <a:extLst>
              <a:ext uri="{FF2B5EF4-FFF2-40B4-BE49-F238E27FC236}">
                <a16:creationId xmlns:a16="http://schemas.microsoft.com/office/drawing/2014/main" id="{C1494B5F-AD54-4EF0-00DE-B80213BA2515}"/>
              </a:ext>
            </a:extLst>
          </p:cNvPr>
          <p:cNvSpPr/>
          <p:nvPr/>
        </p:nvSpPr>
        <p:spPr>
          <a:xfrm>
            <a:off x="4991608" y="2261456"/>
            <a:ext cx="3523488" cy="552704"/>
          </a:xfrm>
          <a:prstGeom prst="rect">
            <a:avLst/>
          </a:prstGeom>
          <a:noFill/>
          <a:ln/>
        </p:spPr>
        <p:txBody>
          <a:bodyPr wrap="square" lIns="0" tIns="0" rIns="0" bIns="0" rtlCol="0" anchor="ctr"/>
          <a:lstStyle/>
          <a:p>
            <a:r>
              <a:rPr lang="en-US" b="1" dirty="0">
                <a:solidFill>
                  <a:srgbClr val="FAFAF9"/>
                </a:solidFill>
                <a:latin typeface="Arial" panose="020B0604020202020204" pitchFamily="34" charset="0"/>
                <a:ea typeface="Calibri" pitchFamily="34" charset="-122"/>
                <a:cs typeface="Arial" panose="020B0604020202020204" pitchFamily="34" charset="0"/>
              </a:rPr>
              <a:t>Monthly / Quarterly</a:t>
            </a:r>
          </a:p>
        </p:txBody>
      </p:sp>
      <p:sp>
        <p:nvSpPr>
          <p:cNvPr id="16" name="Text 6">
            <a:extLst>
              <a:ext uri="{FF2B5EF4-FFF2-40B4-BE49-F238E27FC236}">
                <a16:creationId xmlns:a16="http://schemas.microsoft.com/office/drawing/2014/main" id="{E8148CA6-B982-AF89-F8CF-21D460AA9B80}"/>
              </a:ext>
            </a:extLst>
          </p:cNvPr>
          <p:cNvSpPr/>
          <p:nvPr/>
        </p:nvSpPr>
        <p:spPr>
          <a:xfrm>
            <a:off x="4784344" y="3021424"/>
            <a:ext cx="3938016" cy="3868928"/>
          </a:xfrm>
          <a:prstGeom prst="rect">
            <a:avLst/>
          </a:prstGeom>
          <a:noFill/>
          <a:ln/>
        </p:spPr>
        <p:txBody>
          <a:bodyPr wrap="square" rtlCol="0" anchor="t"/>
          <a:lstStyle/>
          <a:p>
            <a:pPr marL="518156" marR="0" lvl="0" indent="-518156" fontAlgn="auto">
              <a:lnSpc>
                <a:spcPct val="100000"/>
              </a:lnSpc>
              <a:spcBef>
                <a:spcPts val="1200"/>
              </a:spcBef>
              <a:spcAft>
                <a:spcPts val="400"/>
              </a:spcAft>
              <a:buClr>
                <a:srgbClr val="199ADB"/>
              </a:buClr>
              <a:buSzPct val="100000"/>
              <a:buFont typeface="Arial" panose="020B0604020202020204" pitchFamily="34" charset="0"/>
              <a:buChar char="•"/>
              <a:tabLst/>
              <a:defRPr/>
            </a:pPr>
            <a:r>
              <a:rPr lang="en-US" sz="1600" dirty="0">
                <a:solidFill>
                  <a:srgbClr val="1F1D1A"/>
                </a:solidFill>
                <a:latin typeface="Arial" panose="020B0604020202020204" pitchFamily="34" charset="0"/>
                <a:ea typeface="Calibri" pitchFamily="34" charset="-122"/>
                <a:cs typeface="Arial" panose="020B0604020202020204" pitchFamily="34" charset="0"/>
              </a:rPr>
              <a:t>Monthly</a:t>
            </a:r>
          </a:p>
          <a:p>
            <a:pPr marL="975356" lvl="2" indent="-518156">
              <a:spcBef>
                <a:spcPts val="600"/>
              </a:spcBef>
              <a:spcAft>
                <a:spcPts val="400"/>
              </a:spcAft>
              <a:buClr>
                <a:srgbClr val="199ADB"/>
              </a:buClr>
              <a:buSzPct val="100000"/>
              <a:buFont typeface="Arial" panose="020B0604020202020204" pitchFamily="34" charset="0"/>
              <a:buChar char="•"/>
              <a:defRPr/>
            </a:pPr>
            <a:r>
              <a:rPr lang="en-US" sz="1600" dirty="0">
                <a:solidFill>
                  <a:srgbClr val="1F1D1A"/>
                </a:solidFill>
                <a:latin typeface="Arial" panose="020B0604020202020204" pitchFamily="34" charset="0"/>
                <a:ea typeface="Calibri" pitchFamily="34" charset="-122"/>
                <a:cs typeface="Arial" panose="020B0604020202020204" pitchFamily="34" charset="0"/>
              </a:rPr>
              <a:t>Report and remit state tax withholding in monthly states</a:t>
            </a:r>
          </a:p>
          <a:p>
            <a:pPr marL="975356" lvl="2" indent="-518156">
              <a:spcBef>
                <a:spcPts val="600"/>
              </a:spcBef>
              <a:spcAft>
                <a:spcPts val="400"/>
              </a:spcAft>
              <a:buClr>
                <a:srgbClr val="199ADB"/>
              </a:buClr>
              <a:buSzPct val="100000"/>
              <a:buFont typeface="Arial" panose="020B0604020202020204" pitchFamily="34" charset="0"/>
              <a:buChar char="•"/>
              <a:defRPr/>
            </a:pPr>
            <a:r>
              <a:rPr lang="en-US" sz="1600" dirty="0">
                <a:solidFill>
                  <a:srgbClr val="1F1D1A"/>
                </a:solidFill>
                <a:latin typeface="Arial" panose="020B0604020202020204" pitchFamily="34" charset="0"/>
                <a:ea typeface="Calibri" pitchFamily="34" charset="-122"/>
                <a:cs typeface="Arial" panose="020B0604020202020204" pitchFamily="34" charset="0"/>
              </a:rPr>
              <a:t>Report and pay SUTA tax in monthly states (CA, NY, WA)</a:t>
            </a:r>
          </a:p>
          <a:p>
            <a:pPr marL="518156" marR="0" lvl="0" indent="-518156" fontAlgn="auto">
              <a:lnSpc>
                <a:spcPct val="100000"/>
              </a:lnSpc>
              <a:spcBef>
                <a:spcPts val="1200"/>
              </a:spcBef>
              <a:spcAft>
                <a:spcPts val="400"/>
              </a:spcAft>
              <a:buClr>
                <a:srgbClr val="199ADB"/>
              </a:buClr>
              <a:buSzPct val="100000"/>
              <a:buFont typeface="Arial" panose="020B0604020202020204" pitchFamily="34" charset="0"/>
              <a:buChar char="•"/>
              <a:tabLst/>
              <a:defRPr/>
            </a:pPr>
            <a:r>
              <a:rPr lang="en-US" sz="1600" dirty="0">
                <a:solidFill>
                  <a:srgbClr val="1F1D1A"/>
                </a:solidFill>
                <a:latin typeface="Arial" panose="020B0604020202020204" pitchFamily="34" charset="0"/>
                <a:ea typeface="Calibri" pitchFamily="34" charset="-122"/>
                <a:cs typeface="Arial" panose="020B0604020202020204" pitchFamily="34" charset="0"/>
              </a:rPr>
              <a:t>Quarterly</a:t>
            </a:r>
          </a:p>
          <a:p>
            <a:pPr marL="975356" lvl="2" indent="-518156">
              <a:spcBef>
                <a:spcPts val="600"/>
              </a:spcBef>
              <a:spcAft>
                <a:spcPts val="400"/>
              </a:spcAft>
              <a:buClr>
                <a:srgbClr val="199ADB"/>
              </a:buClr>
              <a:buSzPct val="100000"/>
              <a:buFont typeface="Arial" panose="020B0604020202020204" pitchFamily="34" charset="0"/>
              <a:buChar char="•"/>
              <a:defRPr/>
            </a:pPr>
            <a:r>
              <a:rPr lang="en-US" sz="1600" dirty="0">
                <a:solidFill>
                  <a:srgbClr val="1F1D1A"/>
                </a:solidFill>
                <a:latin typeface="Arial" panose="020B0604020202020204" pitchFamily="34" charset="0"/>
                <a:ea typeface="Calibri" pitchFamily="34" charset="-122"/>
                <a:cs typeface="Arial" panose="020B0604020202020204" pitchFamily="34" charset="0"/>
              </a:rPr>
              <a:t>Report and pay federal payroll taxes withholdings (Form 941)  </a:t>
            </a:r>
          </a:p>
          <a:p>
            <a:pPr marL="975356" lvl="2" indent="-518156">
              <a:spcBef>
                <a:spcPts val="600"/>
              </a:spcBef>
              <a:spcAft>
                <a:spcPts val="400"/>
              </a:spcAft>
              <a:buClr>
                <a:srgbClr val="199ADB"/>
              </a:buClr>
              <a:buSzPct val="100000"/>
              <a:buFont typeface="Arial" panose="020B0604020202020204" pitchFamily="34" charset="0"/>
              <a:buChar char="•"/>
              <a:defRPr/>
            </a:pPr>
            <a:r>
              <a:rPr lang="en-US" sz="1600" dirty="0">
                <a:solidFill>
                  <a:srgbClr val="1F1D1A"/>
                </a:solidFill>
                <a:latin typeface="Arial" panose="020B0604020202020204" pitchFamily="34" charset="0"/>
                <a:ea typeface="Calibri" pitchFamily="34" charset="-122"/>
                <a:cs typeface="Arial" panose="020B0604020202020204" pitchFamily="34" charset="0"/>
              </a:rPr>
              <a:t>Report and remit state tax withholding in quarterly states </a:t>
            </a:r>
          </a:p>
          <a:p>
            <a:pPr marL="975356" lvl="2" indent="-518156">
              <a:spcBef>
                <a:spcPts val="600"/>
              </a:spcBef>
              <a:spcAft>
                <a:spcPts val="400"/>
              </a:spcAft>
              <a:buClr>
                <a:srgbClr val="199ADB"/>
              </a:buClr>
              <a:buSzPct val="100000"/>
              <a:buFont typeface="Arial" panose="020B0604020202020204" pitchFamily="34" charset="0"/>
              <a:buChar char="•"/>
              <a:defRPr/>
            </a:pPr>
            <a:r>
              <a:rPr lang="en-US" sz="1600" dirty="0">
                <a:solidFill>
                  <a:srgbClr val="1F1D1A"/>
                </a:solidFill>
                <a:latin typeface="Arial" panose="020B0604020202020204" pitchFamily="34" charset="0"/>
                <a:ea typeface="Calibri" pitchFamily="34" charset="-122"/>
                <a:cs typeface="Arial" panose="020B0604020202020204" pitchFamily="34" charset="0"/>
              </a:rPr>
              <a:t>Report and pay SUTA tax in most states</a:t>
            </a:r>
          </a:p>
        </p:txBody>
      </p:sp>
      <p:sp>
        <p:nvSpPr>
          <p:cNvPr id="18" name="Shape 7">
            <a:extLst>
              <a:ext uri="{FF2B5EF4-FFF2-40B4-BE49-F238E27FC236}">
                <a16:creationId xmlns:a16="http://schemas.microsoft.com/office/drawing/2014/main" id="{C5367B3B-F581-E98F-E708-83F4F4FAB975}"/>
              </a:ext>
            </a:extLst>
          </p:cNvPr>
          <p:cNvSpPr/>
          <p:nvPr/>
        </p:nvSpPr>
        <p:spPr>
          <a:xfrm>
            <a:off x="9136888" y="2261456"/>
            <a:ext cx="3938016" cy="552704"/>
          </a:xfrm>
          <a:prstGeom prst="rect">
            <a:avLst/>
          </a:prstGeom>
          <a:solidFill>
            <a:srgbClr val="199ADB"/>
          </a:solidFill>
          <a:ln/>
        </p:spPr>
        <p:txBody>
          <a:bodyPr/>
          <a:lstStyle/>
          <a:p>
            <a:endParaRPr lang="en-US" sz="2720"/>
          </a:p>
        </p:txBody>
      </p:sp>
      <p:sp>
        <p:nvSpPr>
          <p:cNvPr id="20" name="Text 8">
            <a:extLst>
              <a:ext uri="{FF2B5EF4-FFF2-40B4-BE49-F238E27FC236}">
                <a16:creationId xmlns:a16="http://schemas.microsoft.com/office/drawing/2014/main" id="{CFB76E65-C24B-D292-2236-EC17A556B5AB}"/>
              </a:ext>
            </a:extLst>
          </p:cNvPr>
          <p:cNvSpPr/>
          <p:nvPr/>
        </p:nvSpPr>
        <p:spPr>
          <a:xfrm>
            <a:off x="9344152" y="2261456"/>
            <a:ext cx="3523488" cy="552704"/>
          </a:xfrm>
          <a:prstGeom prst="rect">
            <a:avLst/>
          </a:prstGeom>
          <a:noFill/>
          <a:ln/>
        </p:spPr>
        <p:txBody>
          <a:bodyPr wrap="square" lIns="0" tIns="0" rIns="0" bIns="0" rtlCol="0" anchor="ctr"/>
          <a:lstStyle/>
          <a:p>
            <a:r>
              <a:rPr lang="en-US" b="1" dirty="0">
                <a:solidFill>
                  <a:srgbClr val="FAFAF9"/>
                </a:solidFill>
                <a:latin typeface="Arial" panose="020B0604020202020204" pitchFamily="34" charset="0"/>
                <a:ea typeface="Calibri" pitchFamily="34" charset="-122"/>
                <a:cs typeface="Arial" panose="020B0604020202020204" pitchFamily="34" charset="0"/>
              </a:rPr>
              <a:t>Annually</a:t>
            </a:r>
          </a:p>
        </p:txBody>
      </p:sp>
      <p:sp>
        <p:nvSpPr>
          <p:cNvPr id="22" name="Text 9">
            <a:extLst>
              <a:ext uri="{FF2B5EF4-FFF2-40B4-BE49-F238E27FC236}">
                <a16:creationId xmlns:a16="http://schemas.microsoft.com/office/drawing/2014/main" id="{2AAC3AD4-72E4-176C-88E8-4145D364C101}"/>
              </a:ext>
            </a:extLst>
          </p:cNvPr>
          <p:cNvSpPr/>
          <p:nvPr/>
        </p:nvSpPr>
        <p:spPr>
          <a:xfrm>
            <a:off x="9136888" y="3021424"/>
            <a:ext cx="3938016" cy="3868928"/>
          </a:xfrm>
          <a:prstGeom prst="rect">
            <a:avLst/>
          </a:prstGeom>
          <a:noFill/>
          <a:ln/>
        </p:spPr>
        <p:txBody>
          <a:bodyPr wrap="square" rtlCol="0" anchor="t"/>
          <a:lstStyle/>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File W-2s with IRS (Form W-2), with copies sent to employees and Social Security Administration (Form W-3)</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File &amp; pay FUTA tax (Form 940)</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File &amp; pay annual state tax returns/reports</a:t>
            </a:r>
          </a:p>
        </p:txBody>
      </p:sp>
    </p:spTree>
    <p:extLst>
      <p:ext uri="{BB962C8B-B14F-4D97-AF65-F5344CB8AC3E}">
        <p14:creationId xmlns:p14="http://schemas.microsoft.com/office/powerpoint/2010/main" val="386501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9B6F0-6D4B-491C-589B-A7C3DA5CC1C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13414438-E97B-014A-7368-DA1C11706B9F}"/>
              </a:ext>
            </a:extLst>
          </p:cNvPr>
          <p:cNvSpPr>
            <a:spLocks noGrp="1"/>
          </p:cNvSpPr>
          <p:nvPr>
            <p:ph type="ftr" sz="quarter" idx="10"/>
          </p:nvPr>
        </p:nvSpPr>
        <p:spPr/>
        <p:txBody>
          <a:bodyPr/>
          <a:lstStyle/>
          <a:p>
            <a:r>
              <a:rPr lang="en-US"/>
              <a:t>REMOTE WORKERS — HR + STATE TAX</a:t>
            </a:r>
            <a:endParaRPr lang="en-US" dirty="0"/>
          </a:p>
        </p:txBody>
      </p:sp>
      <p:sp>
        <p:nvSpPr>
          <p:cNvPr id="4" name="Slide Number Placeholder 3">
            <a:extLst>
              <a:ext uri="{FF2B5EF4-FFF2-40B4-BE49-F238E27FC236}">
                <a16:creationId xmlns:a16="http://schemas.microsoft.com/office/drawing/2014/main" id="{4CBA5EDE-10C4-11C9-2C4A-25A3E6E9FA99}"/>
              </a:ext>
            </a:extLst>
          </p:cNvPr>
          <p:cNvSpPr>
            <a:spLocks noGrp="1"/>
          </p:cNvSpPr>
          <p:nvPr>
            <p:ph type="sldNum" sz="quarter" idx="11"/>
          </p:nvPr>
        </p:nvSpPr>
        <p:spPr/>
        <p:txBody>
          <a:bodyPr/>
          <a:lstStyle/>
          <a:p>
            <a:fld id="{F96F0DF3-767C-41A9-BFAA-AECC1DE798D1}" type="slidenum">
              <a:rPr lang="en-US" smtClean="0"/>
              <a:pPr/>
              <a:t>13</a:t>
            </a:fld>
            <a:endParaRPr lang="en-US" dirty="0"/>
          </a:p>
        </p:txBody>
      </p:sp>
      <p:sp>
        <p:nvSpPr>
          <p:cNvPr id="2" name="Title 1">
            <a:extLst>
              <a:ext uri="{FF2B5EF4-FFF2-40B4-BE49-F238E27FC236}">
                <a16:creationId xmlns:a16="http://schemas.microsoft.com/office/drawing/2014/main" id="{519370D4-BB4D-EA72-55DB-A698297081FF}"/>
              </a:ext>
            </a:extLst>
          </p:cNvPr>
          <p:cNvSpPr>
            <a:spLocks noGrp="1"/>
          </p:cNvSpPr>
          <p:nvPr>
            <p:ph type="title"/>
          </p:nvPr>
        </p:nvSpPr>
        <p:spPr/>
        <p:txBody>
          <a:bodyPr/>
          <a:lstStyle/>
          <a:p>
            <a:r>
              <a:rPr lang="en-US" dirty="0"/>
              <a:t>Leave Laws and Benefits</a:t>
            </a:r>
          </a:p>
        </p:txBody>
      </p:sp>
      <p:sp>
        <p:nvSpPr>
          <p:cNvPr id="6" name="Shape 1">
            <a:extLst>
              <a:ext uri="{FF2B5EF4-FFF2-40B4-BE49-F238E27FC236}">
                <a16:creationId xmlns:a16="http://schemas.microsoft.com/office/drawing/2014/main" id="{A1F9CF89-569B-3626-FD6B-2C85055A3A15}"/>
              </a:ext>
            </a:extLst>
          </p:cNvPr>
          <p:cNvSpPr/>
          <p:nvPr/>
        </p:nvSpPr>
        <p:spPr>
          <a:xfrm>
            <a:off x="431800" y="2261456"/>
            <a:ext cx="3938016" cy="552704"/>
          </a:xfrm>
          <a:prstGeom prst="rect">
            <a:avLst/>
          </a:prstGeom>
          <a:solidFill>
            <a:srgbClr val="199ADB"/>
          </a:solidFill>
          <a:ln/>
        </p:spPr>
        <p:txBody>
          <a:bodyPr/>
          <a:lstStyle/>
          <a:p>
            <a:endParaRPr lang="en-US" sz="2720"/>
          </a:p>
        </p:txBody>
      </p:sp>
      <p:sp>
        <p:nvSpPr>
          <p:cNvPr id="8" name="Text 2">
            <a:extLst>
              <a:ext uri="{FF2B5EF4-FFF2-40B4-BE49-F238E27FC236}">
                <a16:creationId xmlns:a16="http://schemas.microsoft.com/office/drawing/2014/main" id="{BD0E5298-B76F-FCB4-EC5C-3EF67BFAD992}"/>
              </a:ext>
            </a:extLst>
          </p:cNvPr>
          <p:cNvSpPr/>
          <p:nvPr/>
        </p:nvSpPr>
        <p:spPr>
          <a:xfrm>
            <a:off x="639064" y="2261456"/>
            <a:ext cx="3523488" cy="552704"/>
          </a:xfrm>
          <a:prstGeom prst="rect">
            <a:avLst/>
          </a:prstGeom>
          <a:noFill/>
          <a:ln/>
        </p:spPr>
        <p:txBody>
          <a:bodyPr wrap="square" lIns="0" tIns="0" rIns="0" bIns="0" rtlCol="0" anchor="ctr"/>
          <a:lstStyle/>
          <a:p>
            <a:r>
              <a:rPr lang="en-US" sz="1800" b="1" dirty="0">
                <a:solidFill>
                  <a:srgbClr val="FAFAF9"/>
                </a:solidFill>
                <a:latin typeface="Arial" panose="020B0604020202020204" pitchFamily="34" charset="0"/>
                <a:ea typeface="Calibri" pitchFamily="34" charset="-122"/>
                <a:cs typeface="Arial" panose="020B0604020202020204" pitchFamily="34" charset="0"/>
              </a:rPr>
              <a:t>Paid Sick Leave</a:t>
            </a:r>
            <a:endParaRPr lang="en-US" sz="1662" dirty="0">
              <a:latin typeface="Arial" panose="020B0604020202020204" pitchFamily="34" charset="0"/>
              <a:cs typeface="Arial" panose="020B0604020202020204" pitchFamily="34" charset="0"/>
            </a:endParaRPr>
          </a:p>
        </p:txBody>
      </p:sp>
      <p:sp>
        <p:nvSpPr>
          <p:cNvPr id="10" name="Text 3">
            <a:extLst>
              <a:ext uri="{FF2B5EF4-FFF2-40B4-BE49-F238E27FC236}">
                <a16:creationId xmlns:a16="http://schemas.microsoft.com/office/drawing/2014/main" id="{5F86EF13-5BC6-B04F-6E1E-143573AC0B50}"/>
              </a:ext>
            </a:extLst>
          </p:cNvPr>
          <p:cNvSpPr/>
          <p:nvPr/>
        </p:nvSpPr>
        <p:spPr>
          <a:xfrm>
            <a:off x="431800" y="3021424"/>
            <a:ext cx="3938016" cy="3868928"/>
          </a:xfrm>
          <a:prstGeom prst="rect">
            <a:avLst/>
          </a:prstGeom>
          <a:noFill/>
          <a:ln/>
        </p:spPr>
        <p:txBody>
          <a:bodyPr wrap="square" rtlCol="0" anchor="t"/>
          <a:lstStyle/>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No federal requirement</a:t>
            </a:r>
            <a:endParaRPr lang="en-US" sz="1511" dirty="0">
              <a:latin typeface="Arial" panose="020B0604020202020204" pitchFamily="34" charset="0"/>
              <a:cs typeface="Arial" panose="020B0604020202020204" pitchFamily="34" charset="0"/>
            </a:endParaRP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18+ states and many cities require paid sick leave</a:t>
            </a:r>
            <a:endParaRPr lang="en-US" sz="1511" dirty="0">
              <a:latin typeface="Arial" panose="020B0604020202020204" pitchFamily="34" charset="0"/>
              <a:cs typeface="Arial" panose="020B0604020202020204" pitchFamily="34" charset="0"/>
            </a:endParaRP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Accrual rates vary (1 </a:t>
            </a:r>
            <a:r>
              <a:rPr lang="en-US" sz="1600" dirty="0" err="1">
                <a:solidFill>
                  <a:srgbClr val="1F1D1A"/>
                </a:solidFill>
                <a:latin typeface="Arial" panose="020B0604020202020204" pitchFamily="34" charset="0"/>
                <a:ea typeface="Calibri" pitchFamily="34" charset="-122"/>
                <a:cs typeface="Arial" panose="020B0604020202020204" pitchFamily="34" charset="0"/>
              </a:rPr>
              <a:t>hr</a:t>
            </a:r>
            <a:r>
              <a:rPr lang="en-US" sz="1600" dirty="0">
                <a:solidFill>
                  <a:srgbClr val="1F1D1A"/>
                </a:solidFill>
                <a:latin typeface="Arial" panose="020B0604020202020204" pitchFamily="34" charset="0"/>
                <a:ea typeface="Calibri" pitchFamily="34" charset="-122"/>
                <a:cs typeface="Arial" panose="020B0604020202020204" pitchFamily="34" charset="0"/>
              </a:rPr>
              <a:t> per 30-40 </a:t>
            </a:r>
            <a:r>
              <a:rPr lang="en-US" sz="1600" dirty="0" err="1">
                <a:solidFill>
                  <a:srgbClr val="1F1D1A"/>
                </a:solidFill>
                <a:latin typeface="Arial" panose="020B0604020202020204" pitchFamily="34" charset="0"/>
                <a:ea typeface="Calibri" pitchFamily="34" charset="-122"/>
                <a:cs typeface="Arial" panose="020B0604020202020204" pitchFamily="34" charset="0"/>
              </a:rPr>
              <a:t>hrs</a:t>
            </a:r>
            <a:r>
              <a:rPr lang="en-US" sz="1600" dirty="0">
                <a:solidFill>
                  <a:srgbClr val="1F1D1A"/>
                </a:solidFill>
                <a:latin typeface="Arial" panose="020B0604020202020204" pitchFamily="34" charset="0"/>
                <a:ea typeface="Calibri" pitchFamily="34" charset="-122"/>
                <a:cs typeface="Arial" panose="020B0604020202020204" pitchFamily="34" charset="0"/>
              </a:rPr>
              <a:t> worked)</a:t>
            </a:r>
            <a:endParaRPr lang="en-US" sz="1511" dirty="0">
              <a:latin typeface="Arial" panose="020B0604020202020204" pitchFamily="34" charset="0"/>
              <a:cs typeface="Arial" panose="020B0604020202020204" pitchFamily="34" charset="0"/>
            </a:endParaRP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Covered family members differ</a:t>
            </a:r>
            <a:endParaRPr lang="en-US" sz="1511" dirty="0">
              <a:latin typeface="Arial" panose="020B0604020202020204" pitchFamily="34" charset="0"/>
              <a:cs typeface="Arial" panose="020B0604020202020204" pitchFamily="34" charset="0"/>
            </a:endParaRP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Usage caps and carryover rules vary</a:t>
            </a:r>
            <a:endParaRPr lang="en-US" sz="1511" dirty="0">
              <a:latin typeface="Arial" panose="020B0604020202020204" pitchFamily="34" charset="0"/>
              <a:cs typeface="Arial" panose="020B0604020202020204" pitchFamily="34" charset="0"/>
            </a:endParaRPr>
          </a:p>
        </p:txBody>
      </p:sp>
      <p:sp>
        <p:nvSpPr>
          <p:cNvPr id="12" name="Shape 4">
            <a:extLst>
              <a:ext uri="{FF2B5EF4-FFF2-40B4-BE49-F238E27FC236}">
                <a16:creationId xmlns:a16="http://schemas.microsoft.com/office/drawing/2014/main" id="{FEBED79F-4AC7-5523-71F9-EFB2A2BEF79C}"/>
              </a:ext>
            </a:extLst>
          </p:cNvPr>
          <p:cNvSpPr/>
          <p:nvPr/>
        </p:nvSpPr>
        <p:spPr>
          <a:xfrm>
            <a:off x="4784344" y="2261456"/>
            <a:ext cx="3938016" cy="552704"/>
          </a:xfrm>
          <a:prstGeom prst="rect">
            <a:avLst/>
          </a:prstGeom>
          <a:solidFill>
            <a:srgbClr val="199ADB"/>
          </a:solidFill>
          <a:ln/>
        </p:spPr>
        <p:txBody>
          <a:bodyPr/>
          <a:lstStyle/>
          <a:p>
            <a:endParaRPr lang="en-US" sz="2720"/>
          </a:p>
        </p:txBody>
      </p:sp>
      <p:sp>
        <p:nvSpPr>
          <p:cNvPr id="14" name="Text 5">
            <a:extLst>
              <a:ext uri="{FF2B5EF4-FFF2-40B4-BE49-F238E27FC236}">
                <a16:creationId xmlns:a16="http://schemas.microsoft.com/office/drawing/2014/main" id="{356882EC-33ED-71E7-6D8B-928E010802AC}"/>
              </a:ext>
            </a:extLst>
          </p:cNvPr>
          <p:cNvSpPr/>
          <p:nvPr/>
        </p:nvSpPr>
        <p:spPr>
          <a:xfrm>
            <a:off x="4991608" y="2261456"/>
            <a:ext cx="3523488" cy="552704"/>
          </a:xfrm>
          <a:prstGeom prst="rect">
            <a:avLst/>
          </a:prstGeom>
          <a:noFill/>
          <a:ln/>
        </p:spPr>
        <p:txBody>
          <a:bodyPr wrap="square" lIns="0" tIns="0" rIns="0" bIns="0" rtlCol="0" anchor="ctr"/>
          <a:lstStyle/>
          <a:p>
            <a:r>
              <a:rPr lang="en-US" b="1" dirty="0">
                <a:solidFill>
                  <a:srgbClr val="FAFAF9"/>
                </a:solidFill>
                <a:latin typeface="Arial" panose="020B0604020202020204" pitchFamily="34" charset="0"/>
                <a:ea typeface="Calibri" pitchFamily="34" charset="-122"/>
                <a:cs typeface="Arial" panose="020B0604020202020204" pitchFamily="34" charset="0"/>
              </a:rPr>
              <a:t>Paid Family/Medical Leave</a:t>
            </a:r>
          </a:p>
        </p:txBody>
      </p:sp>
      <p:sp>
        <p:nvSpPr>
          <p:cNvPr id="16" name="Text 6">
            <a:extLst>
              <a:ext uri="{FF2B5EF4-FFF2-40B4-BE49-F238E27FC236}">
                <a16:creationId xmlns:a16="http://schemas.microsoft.com/office/drawing/2014/main" id="{E30888CF-E5C1-167C-3F5C-0F94E62EE350}"/>
              </a:ext>
            </a:extLst>
          </p:cNvPr>
          <p:cNvSpPr/>
          <p:nvPr/>
        </p:nvSpPr>
        <p:spPr>
          <a:xfrm>
            <a:off x="4784344" y="3021424"/>
            <a:ext cx="3938016" cy="3868928"/>
          </a:xfrm>
          <a:prstGeom prst="rect">
            <a:avLst/>
          </a:prstGeom>
          <a:noFill/>
          <a:ln/>
        </p:spPr>
        <p:txBody>
          <a:bodyPr wrap="square" rtlCol="0" anchor="t"/>
          <a:lstStyle/>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CA, NY, WA, MA, CO, OR, CT have state programs</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Employer contributions may be required</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Duration: typically 6-12 weeks</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May run concurrently with FMLA</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Benefits funded by payroll tax</a:t>
            </a:r>
          </a:p>
        </p:txBody>
      </p:sp>
      <p:sp>
        <p:nvSpPr>
          <p:cNvPr id="18" name="Shape 7">
            <a:extLst>
              <a:ext uri="{FF2B5EF4-FFF2-40B4-BE49-F238E27FC236}">
                <a16:creationId xmlns:a16="http://schemas.microsoft.com/office/drawing/2014/main" id="{15412E26-5BD6-2026-B1E6-79A03828A811}"/>
              </a:ext>
            </a:extLst>
          </p:cNvPr>
          <p:cNvSpPr/>
          <p:nvPr/>
        </p:nvSpPr>
        <p:spPr>
          <a:xfrm>
            <a:off x="9136888" y="2261456"/>
            <a:ext cx="3938016" cy="552704"/>
          </a:xfrm>
          <a:prstGeom prst="rect">
            <a:avLst/>
          </a:prstGeom>
          <a:solidFill>
            <a:srgbClr val="199ADB"/>
          </a:solidFill>
          <a:ln/>
        </p:spPr>
        <p:txBody>
          <a:bodyPr/>
          <a:lstStyle/>
          <a:p>
            <a:endParaRPr lang="en-US" sz="2720"/>
          </a:p>
        </p:txBody>
      </p:sp>
      <p:sp>
        <p:nvSpPr>
          <p:cNvPr id="20" name="Text 8">
            <a:extLst>
              <a:ext uri="{FF2B5EF4-FFF2-40B4-BE49-F238E27FC236}">
                <a16:creationId xmlns:a16="http://schemas.microsoft.com/office/drawing/2014/main" id="{0FC11ED2-923F-392A-15A7-92A8F92C41B7}"/>
              </a:ext>
            </a:extLst>
          </p:cNvPr>
          <p:cNvSpPr/>
          <p:nvPr/>
        </p:nvSpPr>
        <p:spPr>
          <a:xfrm>
            <a:off x="9344152" y="2261456"/>
            <a:ext cx="3523488" cy="552704"/>
          </a:xfrm>
          <a:prstGeom prst="rect">
            <a:avLst/>
          </a:prstGeom>
          <a:noFill/>
          <a:ln/>
        </p:spPr>
        <p:txBody>
          <a:bodyPr wrap="square" lIns="0" tIns="0" rIns="0" bIns="0" rtlCol="0" anchor="ctr"/>
          <a:lstStyle/>
          <a:p>
            <a:r>
              <a:rPr lang="en-US" b="1" dirty="0">
                <a:solidFill>
                  <a:srgbClr val="FAFAF9"/>
                </a:solidFill>
                <a:latin typeface="Arial" panose="020B0604020202020204" pitchFamily="34" charset="0"/>
                <a:ea typeface="Calibri" pitchFamily="34" charset="-122"/>
                <a:cs typeface="Arial" panose="020B0604020202020204" pitchFamily="34" charset="0"/>
              </a:rPr>
              <a:t>State FMLA Equivalents</a:t>
            </a:r>
          </a:p>
        </p:txBody>
      </p:sp>
      <p:sp>
        <p:nvSpPr>
          <p:cNvPr id="22" name="Text 9">
            <a:extLst>
              <a:ext uri="{FF2B5EF4-FFF2-40B4-BE49-F238E27FC236}">
                <a16:creationId xmlns:a16="http://schemas.microsoft.com/office/drawing/2014/main" id="{CB6C8D16-694D-9C04-AC17-F023CFAF0179}"/>
              </a:ext>
            </a:extLst>
          </p:cNvPr>
          <p:cNvSpPr/>
          <p:nvPr/>
        </p:nvSpPr>
        <p:spPr>
          <a:xfrm>
            <a:off x="9136888" y="3021424"/>
            <a:ext cx="3938016" cy="3868928"/>
          </a:xfrm>
          <a:prstGeom prst="rect">
            <a:avLst/>
          </a:prstGeom>
          <a:noFill/>
          <a:ln/>
        </p:spPr>
        <p:txBody>
          <a:bodyPr wrap="square" rtlCol="0" anchor="t"/>
          <a:lstStyle/>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May have lower employee-count thresholds</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Broader definition of family member</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Longer leave durations</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Additional qualifying reasons</a:t>
            </a:r>
          </a:p>
          <a:p>
            <a:pPr marL="518156" indent="-518156">
              <a:spcAft>
                <a:spcPts val="400"/>
              </a:spcAft>
              <a:buClr>
                <a:srgbClr val="199ADB"/>
              </a:buClr>
              <a:buSzPct val="100000"/>
              <a:buChar char="•"/>
            </a:pPr>
            <a:r>
              <a:rPr lang="en-US" sz="1600" dirty="0">
                <a:solidFill>
                  <a:srgbClr val="1F1D1A"/>
                </a:solidFill>
                <a:latin typeface="Arial" panose="020B0604020202020204" pitchFamily="34" charset="0"/>
                <a:ea typeface="Calibri" pitchFamily="34" charset="-122"/>
                <a:cs typeface="Arial" panose="020B0604020202020204" pitchFamily="34" charset="0"/>
              </a:rPr>
              <a:t>Some apply to smaller employers (e.g., 25+ in OR)</a:t>
            </a:r>
          </a:p>
        </p:txBody>
      </p:sp>
    </p:spTree>
    <p:extLst>
      <p:ext uri="{BB962C8B-B14F-4D97-AF65-F5344CB8AC3E}">
        <p14:creationId xmlns:p14="http://schemas.microsoft.com/office/powerpoint/2010/main" val="1674806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ACBFA-AD1B-F4BF-DFE8-11908B0ED4C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6068B0-578B-A5E5-4CE9-88758503A704}"/>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35A41DE3-1791-BFE9-BECB-5469D7B4D57A}"/>
              </a:ext>
            </a:extLst>
          </p:cNvPr>
          <p:cNvSpPr>
            <a:spLocks noGrp="1"/>
          </p:cNvSpPr>
          <p:nvPr>
            <p:ph type="sldNum" sz="quarter" idx="12"/>
          </p:nvPr>
        </p:nvSpPr>
        <p:spPr/>
        <p:txBody>
          <a:bodyPr/>
          <a:lstStyle/>
          <a:p>
            <a:fld id="{F96F0DF3-767C-41A9-BFAA-AECC1DE798D1}" type="slidenum">
              <a:rPr lang="en-US" smtClean="0"/>
              <a:pPr/>
              <a:t>14</a:t>
            </a:fld>
            <a:endParaRPr lang="en-US" dirty="0"/>
          </a:p>
        </p:txBody>
      </p:sp>
      <p:sp>
        <p:nvSpPr>
          <p:cNvPr id="4" name="Title 3">
            <a:extLst>
              <a:ext uri="{FF2B5EF4-FFF2-40B4-BE49-F238E27FC236}">
                <a16:creationId xmlns:a16="http://schemas.microsoft.com/office/drawing/2014/main" id="{2371C4BE-61C5-EE37-9312-1932C4E43CBF}"/>
              </a:ext>
            </a:extLst>
          </p:cNvPr>
          <p:cNvSpPr>
            <a:spLocks noGrp="1"/>
          </p:cNvSpPr>
          <p:nvPr>
            <p:ph type="title"/>
          </p:nvPr>
        </p:nvSpPr>
        <p:spPr/>
        <p:txBody>
          <a:bodyPr/>
          <a:lstStyle/>
          <a:p>
            <a:r>
              <a:rPr lang="en-US" dirty="0"/>
              <a:t>Other </a:t>
            </a:r>
            <a:r>
              <a:rPr lang="en-US"/>
              <a:t>Issues</a:t>
            </a:r>
            <a:endParaRPr lang="en-US" dirty="0"/>
          </a:p>
        </p:txBody>
      </p:sp>
      <p:sp>
        <p:nvSpPr>
          <p:cNvPr id="5" name="Text Placeholder 4">
            <a:extLst>
              <a:ext uri="{FF2B5EF4-FFF2-40B4-BE49-F238E27FC236}">
                <a16:creationId xmlns:a16="http://schemas.microsoft.com/office/drawing/2014/main" id="{15302774-EC45-5FC8-D697-8AF35220E93C}"/>
              </a:ext>
            </a:extLst>
          </p:cNvPr>
          <p:cNvSpPr>
            <a:spLocks noGrp="1"/>
          </p:cNvSpPr>
          <p:nvPr>
            <p:ph type="body" sz="quarter" idx="13"/>
          </p:nvPr>
        </p:nvSpPr>
        <p:spPr/>
        <p:txBody>
          <a:bodyPr wrap="square" anchor="t"/>
          <a:lstStyle/>
          <a:p>
            <a:pPr>
              <a:buFont typeface="Arial" panose="020B0604020202020204" pitchFamily="34" charset="0"/>
              <a:buChar char="•"/>
            </a:pPr>
            <a:r>
              <a:rPr lang="en-US" dirty="0"/>
              <a:t>Misclassifying employees as contractors to avoid multi-state obligations</a:t>
            </a:r>
          </a:p>
          <a:p>
            <a:pPr>
              <a:buFont typeface="Arial" panose="020B0604020202020204" pitchFamily="34" charset="0"/>
              <a:buChar char="•"/>
            </a:pPr>
            <a:r>
              <a:rPr lang="en-US" dirty="0"/>
              <a:t>Assuming federal law preempts state law</a:t>
            </a:r>
          </a:p>
          <a:p>
            <a:pPr>
              <a:buFont typeface="Arial" panose="020B0604020202020204" pitchFamily="34" charset="0"/>
              <a:buChar char="•"/>
            </a:pPr>
            <a:r>
              <a:rPr lang="en-US" dirty="0"/>
              <a:t>Assuming home state rules</a:t>
            </a:r>
          </a:p>
          <a:p>
            <a:pPr>
              <a:buFont typeface="Arial" panose="020B0604020202020204" pitchFamily="34" charset="0"/>
              <a:buChar char="•"/>
            </a:pPr>
            <a:r>
              <a:rPr lang="en-US" dirty="0"/>
              <a:t>Ignoring local (city/county) ordinances</a:t>
            </a:r>
          </a:p>
          <a:p>
            <a:pPr>
              <a:buFont typeface="Arial" panose="020B0604020202020204" pitchFamily="34" charset="0"/>
              <a:buChar char="•"/>
            </a:pPr>
            <a:r>
              <a:rPr lang="en-US" dirty="0"/>
              <a:t>Using a one-size fits all handbook</a:t>
            </a:r>
          </a:p>
          <a:p>
            <a:pPr>
              <a:buFont typeface="Arial" panose="020B0604020202020204" pitchFamily="34" charset="0"/>
              <a:buChar char="•"/>
            </a:pPr>
            <a:r>
              <a:rPr lang="en-US" dirty="0"/>
              <a:t>Using a one-size fits all non-compete</a:t>
            </a:r>
          </a:p>
          <a:p>
            <a:endParaRPr lang="en-US" dirty="0"/>
          </a:p>
        </p:txBody>
      </p:sp>
    </p:spTree>
    <p:extLst>
      <p:ext uri="{BB962C8B-B14F-4D97-AF65-F5344CB8AC3E}">
        <p14:creationId xmlns:p14="http://schemas.microsoft.com/office/powerpoint/2010/main" val="744475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ADB2D97-B636-3135-553F-D116F8366BD6}"/>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0C59E2C7-3E67-0D2B-9B2B-43EA7F751E28}"/>
              </a:ext>
            </a:extLst>
          </p:cNvPr>
          <p:cNvSpPr>
            <a:spLocks noGrp="1"/>
          </p:cNvSpPr>
          <p:nvPr>
            <p:ph type="sldNum" sz="quarter" idx="12"/>
          </p:nvPr>
        </p:nvSpPr>
        <p:spPr/>
        <p:txBody>
          <a:bodyPr/>
          <a:lstStyle/>
          <a:p>
            <a:fld id="{F96F0DF3-767C-41A9-BFAA-AECC1DE798D1}" type="slidenum">
              <a:rPr lang="en-US" smtClean="0"/>
              <a:pPr/>
              <a:t>15</a:t>
            </a:fld>
            <a:endParaRPr lang="en-US" dirty="0"/>
          </a:p>
        </p:txBody>
      </p:sp>
      <p:sp>
        <p:nvSpPr>
          <p:cNvPr id="4" name="Title 3">
            <a:extLst>
              <a:ext uri="{FF2B5EF4-FFF2-40B4-BE49-F238E27FC236}">
                <a16:creationId xmlns:a16="http://schemas.microsoft.com/office/drawing/2014/main" id="{845F616D-3D5F-29B2-D2C3-B096B1CA0F89}"/>
              </a:ext>
            </a:extLst>
          </p:cNvPr>
          <p:cNvSpPr>
            <a:spLocks noGrp="1"/>
          </p:cNvSpPr>
          <p:nvPr>
            <p:ph type="title"/>
          </p:nvPr>
        </p:nvSpPr>
        <p:spPr/>
        <p:txBody>
          <a:bodyPr/>
          <a:lstStyle/>
          <a:p>
            <a:r>
              <a:rPr lang="en-US" dirty="0"/>
              <a:t>How </a:t>
            </a:r>
            <a:r>
              <a:rPr lang="en-US"/>
              <a:t>Do You Take Control</a:t>
            </a:r>
            <a:r>
              <a:rPr lang="en-US" dirty="0"/>
              <a:t>?</a:t>
            </a:r>
          </a:p>
        </p:txBody>
      </p:sp>
      <p:sp>
        <p:nvSpPr>
          <p:cNvPr id="5" name="Text Placeholder 4">
            <a:extLst>
              <a:ext uri="{FF2B5EF4-FFF2-40B4-BE49-F238E27FC236}">
                <a16:creationId xmlns:a16="http://schemas.microsoft.com/office/drawing/2014/main" id="{468C1E58-8F0C-CDE6-BDCA-4D62CC53163D}"/>
              </a:ext>
            </a:extLst>
          </p:cNvPr>
          <p:cNvSpPr>
            <a:spLocks noGrp="1"/>
          </p:cNvSpPr>
          <p:nvPr>
            <p:ph type="body" sz="quarter" idx="13"/>
          </p:nvPr>
        </p:nvSpPr>
        <p:spPr/>
        <p:txBody>
          <a:bodyPr wrap="square" anchor="t"/>
          <a:lstStyle/>
          <a:p>
            <a:pPr marL="0" indent="0">
              <a:buNone/>
            </a:pPr>
            <a:r>
              <a:rPr lang="en-US" sz="3200" dirty="0"/>
              <a:t>Build a Location Gate</a:t>
            </a:r>
          </a:p>
          <a:p>
            <a:pPr>
              <a:buFont typeface="Arial" panose="020B0604020202020204" pitchFamily="34" charset="0"/>
              <a:buChar char="•"/>
            </a:pPr>
            <a:r>
              <a:rPr lang="en-US" dirty="0"/>
              <a:t>Define your approved states</a:t>
            </a:r>
          </a:p>
          <a:p>
            <a:pPr>
              <a:buFont typeface="Arial" panose="020B0604020202020204" pitchFamily="34" charset="0"/>
              <a:buChar char="•"/>
            </a:pPr>
            <a:r>
              <a:rPr lang="en-US" dirty="0"/>
              <a:t>Screen the role and the candidate </a:t>
            </a:r>
          </a:p>
          <a:p>
            <a:pPr>
              <a:buFont typeface="Arial" panose="020B0604020202020204" pitchFamily="34" charset="0"/>
              <a:buChar char="•"/>
            </a:pPr>
            <a:r>
              <a:rPr lang="en-US" dirty="0"/>
              <a:t>Issue location specific offers</a:t>
            </a:r>
          </a:p>
          <a:p>
            <a:pPr>
              <a:buFont typeface="Arial" panose="020B0604020202020204" pitchFamily="34" charset="0"/>
              <a:buChar char="•"/>
            </a:pPr>
            <a:r>
              <a:rPr lang="en-US" dirty="0"/>
              <a:t>Set expectations regarding the work location in writing</a:t>
            </a:r>
          </a:p>
        </p:txBody>
      </p:sp>
    </p:spTree>
    <p:extLst>
      <p:ext uri="{BB962C8B-B14F-4D97-AF65-F5344CB8AC3E}">
        <p14:creationId xmlns:p14="http://schemas.microsoft.com/office/powerpoint/2010/main" val="1905459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4587F-6CE7-8CCF-7A5E-59596964944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07BFFA4D-0471-D602-DD2E-DA66D5E4C4A8}"/>
              </a:ext>
            </a:extLst>
          </p:cNvPr>
          <p:cNvSpPr>
            <a:spLocks noGrp="1"/>
          </p:cNvSpPr>
          <p:nvPr>
            <p:ph type="ftr" sz="quarter" idx="11"/>
          </p:nvPr>
        </p:nvSpPr>
        <p:spPr/>
        <p:txBody>
          <a:bodyPr/>
          <a:lstStyle/>
          <a:p>
            <a:r>
              <a:rPr lang="en-US" dirty="0"/>
              <a:t>REMOTE WORKERS — HR + STATE TAX</a:t>
            </a:r>
          </a:p>
        </p:txBody>
      </p:sp>
      <p:sp>
        <p:nvSpPr>
          <p:cNvPr id="3" name="Slide Number Placeholder 2">
            <a:extLst>
              <a:ext uri="{FF2B5EF4-FFF2-40B4-BE49-F238E27FC236}">
                <a16:creationId xmlns:a16="http://schemas.microsoft.com/office/drawing/2014/main" id="{641A5DEB-9FD1-4582-3493-7C0CD677D206}"/>
              </a:ext>
            </a:extLst>
          </p:cNvPr>
          <p:cNvSpPr>
            <a:spLocks noGrp="1"/>
          </p:cNvSpPr>
          <p:nvPr>
            <p:ph type="sldNum" sz="quarter" idx="12"/>
          </p:nvPr>
        </p:nvSpPr>
        <p:spPr/>
        <p:txBody>
          <a:bodyPr/>
          <a:lstStyle/>
          <a:p>
            <a:fld id="{F96F0DF3-767C-41A9-BFAA-AECC1DE798D1}" type="slidenum">
              <a:rPr lang="en-US" smtClean="0"/>
              <a:pPr/>
              <a:t>16</a:t>
            </a:fld>
            <a:endParaRPr lang="en-US" dirty="0"/>
          </a:p>
        </p:txBody>
      </p:sp>
      <p:sp>
        <p:nvSpPr>
          <p:cNvPr id="4" name="Title 3">
            <a:extLst>
              <a:ext uri="{FF2B5EF4-FFF2-40B4-BE49-F238E27FC236}">
                <a16:creationId xmlns:a16="http://schemas.microsoft.com/office/drawing/2014/main" id="{FC3F8B30-49E1-E7A8-E8C4-1999088D0BE4}"/>
              </a:ext>
            </a:extLst>
          </p:cNvPr>
          <p:cNvSpPr>
            <a:spLocks noGrp="1"/>
          </p:cNvSpPr>
          <p:nvPr>
            <p:ph type="title"/>
          </p:nvPr>
        </p:nvSpPr>
        <p:spPr/>
        <p:txBody>
          <a:bodyPr/>
          <a:lstStyle/>
          <a:p>
            <a:r>
              <a:rPr lang="en-US" dirty="0"/>
              <a:t>How </a:t>
            </a:r>
            <a:r>
              <a:rPr lang="en-US"/>
              <a:t>Do You Take Control</a:t>
            </a:r>
            <a:r>
              <a:rPr lang="en-US" dirty="0"/>
              <a:t>?</a:t>
            </a:r>
          </a:p>
        </p:txBody>
      </p:sp>
      <p:sp>
        <p:nvSpPr>
          <p:cNvPr id="5" name="Text Placeholder 4">
            <a:extLst>
              <a:ext uri="{FF2B5EF4-FFF2-40B4-BE49-F238E27FC236}">
                <a16:creationId xmlns:a16="http://schemas.microsoft.com/office/drawing/2014/main" id="{118C0B47-07A6-F26B-FBB5-9A839041F80D}"/>
              </a:ext>
            </a:extLst>
          </p:cNvPr>
          <p:cNvSpPr>
            <a:spLocks noGrp="1"/>
          </p:cNvSpPr>
          <p:nvPr>
            <p:ph type="body" sz="quarter" idx="13"/>
          </p:nvPr>
        </p:nvSpPr>
        <p:spPr/>
        <p:txBody>
          <a:bodyPr wrap="square" anchor="t"/>
          <a:lstStyle/>
          <a:p>
            <a:pPr>
              <a:buFont typeface="Arial" panose="020B0604020202020204" pitchFamily="34" charset="0"/>
              <a:buChar char="•"/>
            </a:pPr>
            <a:r>
              <a:rPr lang="en-US" dirty="0"/>
              <a:t>Set expectations in writing</a:t>
            </a:r>
          </a:p>
          <a:p>
            <a:pPr lvl="1">
              <a:buFont typeface="Arial" panose="020B0604020202020204" pitchFamily="34" charset="0"/>
              <a:buChar char="•"/>
            </a:pPr>
            <a:r>
              <a:rPr lang="en-US" i="1" dirty="0"/>
              <a:t>“Employee’s approved work location is Nashville, Tennessee. Employee agrees he will perform work only from his approved location, except for approved business travel or with the Company’s prior written approval. Employee must provide advance written notice of any proposed change to his work location, including temporary work from another state or country. The Company retains the sole discretion to approve Employee’s work location, and Employee understands and agrees that the Company may deny a relocation request based on legal, tax, payroll, benefits, security, client, and other business needs. Employee’s failure to receive advance approval prior to a relocation may result in an immediate termination of employment.”  </a:t>
            </a:r>
          </a:p>
          <a:p>
            <a:pPr>
              <a:buFont typeface="Arial" panose="020B0604020202020204" pitchFamily="34" charset="0"/>
              <a:buChar char="•"/>
            </a:pPr>
            <a:r>
              <a:rPr lang="en-US" dirty="0"/>
              <a:t>Offer letter vs. handbook</a:t>
            </a:r>
          </a:p>
          <a:p>
            <a:pPr>
              <a:buFont typeface="Arial" panose="020B0604020202020204" pitchFamily="34" charset="0"/>
              <a:buChar char="•"/>
            </a:pPr>
            <a:r>
              <a:rPr lang="en-US" dirty="0"/>
              <a:t>Your agreement creates notice and governance, but it does not contract around mandatory law or protected rights  </a:t>
            </a:r>
          </a:p>
        </p:txBody>
      </p:sp>
    </p:spTree>
    <p:extLst>
      <p:ext uri="{BB962C8B-B14F-4D97-AF65-F5344CB8AC3E}">
        <p14:creationId xmlns:p14="http://schemas.microsoft.com/office/powerpoint/2010/main" val="2539651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4F030-4F2B-C9FF-3C26-3934DA11E80A}"/>
              </a:ext>
            </a:extLst>
          </p:cNvPr>
          <p:cNvSpPr>
            <a:spLocks noGrp="1"/>
          </p:cNvSpPr>
          <p:nvPr>
            <p:ph type="title"/>
          </p:nvPr>
        </p:nvSpPr>
        <p:spPr/>
        <p:txBody>
          <a:bodyPr/>
          <a:lstStyle/>
          <a:p>
            <a:r>
              <a:rPr lang="en-US" dirty="0"/>
              <a:t>THREE SCENARIOS</a:t>
            </a:r>
          </a:p>
        </p:txBody>
      </p:sp>
      <p:sp>
        <p:nvSpPr>
          <p:cNvPr id="3" name="Footer Placeholder 2">
            <a:extLst>
              <a:ext uri="{FF2B5EF4-FFF2-40B4-BE49-F238E27FC236}">
                <a16:creationId xmlns:a16="http://schemas.microsoft.com/office/drawing/2014/main" id="{B09DEE1C-F847-FF59-A6B6-BEE9E98929FC}"/>
              </a:ext>
            </a:extLst>
          </p:cNvPr>
          <p:cNvSpPr>
            <a:spLocks noGrp="1"/>
          </p:cNvSpPr>
          <p:nvPr>
            <p:ph type="ftr" sz="quarter" idx="10"/>
          </p:nvPr>
        </p:nvSpPr>
        <p:spPr/>
        <p:txBody>
          <a:bodyPr/>
          <a:lstStyle/>
          <a:p>
            <a:r>
              <a:rPr lang="en-US" dirty="0"/>
              <a:t>REMOTE WORKERS — HR + STATE TAX</a:t>
            </a:r>
          </a:p>
        </p:txBody>
      </p:sp>
      <p:sp>
        <p:nvSpPr>
          <p:cNvPr id="4" name="Slide Number Placeholder 3">
            <a:extLst>
              <a:ext uri="{FF2B5EF4-FFF2-40B4-BE49-F238E27FC236}">
                <a16:creationId xmlns:a16="http://schemas.microsoft.com/office/drawing/2014/main" id="{2E4E4FB5-174C-58B7-C5DE-FC7C441B34B2}"/>
              </a:ext>
            </a:extLst>
          </p:cNvPr>
          <p:cNvSpPr>
            <a:spLocks noGrp="1"/>
          </p:cNvSpPr>
          <p:nvPr>
            <p:ph type="sldNum" sz="quarter" idx="11"/>
          </p:nvPr>
        </p:nvSpPr>
        <p:spPr/>
        <p:txBody>
          <a:bodyPr/>
          <a:lstStyle/>
          <a:p>
            <a:fld id="{F96F0DF3-767C-41A9-BFAA-AECC1DE798D1}" type="slidenum">
              <a:rPr lang="en-US" smtClean="0"/>
              <a:pPr/>
              <a:t>17</a:t>
            </a:fld>
            <a:endParaRPr lang="en-US" dirty="0"/>
          </a:p>
        </p:txBody>
      </p:sp>
      <p:sp>
        <p:nvSpPr>
          <p:cNvPr id="6" name="Shape 2">
            <a:extLst>
              <a:ext uri="{FF2B5EF4-FFF2-40B4-BE49-F238E27FC236}">
                <a16:creationId xmlns:a16="http://schemas.microsoft.com/office/drawing/2014/main" id="{023C2FFA-C0DF-E66E-5C2B-B0A51DDF1EF5}"/>
              </a:ext>
            </a:extLst>
          </p:cNvPr>
          <p:cNvSpPr/>
          <p:nvPr/>
        </p:nvSpPr>
        <p:spPr>
          <a:xfrm>
            <a:off x="673099" y="1985550"/>
            <a:ext cx="3917290" cy="4877587"/>
          </a:xfrm>
          <a:prstGeom prst="roundRect">
            <a:avLst>
              <a:gd name="adj" fmla="val 2646"/>
            </a:avLst>
          </a:prstGeom>
          <a:solidFill>
            <a:srgbClr val="FFFFFF"/>
          </a:solidFill>
          <a:ln w="12700">
            <a:solidFill>
              <a:srgbClr val="D4DDE0"/>
            </a:solidFill>
            <a:prstDash val="solid"/>
          </a:ln>
          <a:effectLst>
            <a:outerShdw blurRad="19050" dist="5080" dir="2700000" algn="bl" rotWithShape="0">
              <a:srgbClr val="0B1F33">
                <a:alpha val="12000"/>
              </a:srgbClr>
            </a:outerShdw>
          </a:effectLst>
        </p:spPr>
        <p:txBody>
          <a:bodyPr/>
          <a:lstStyle/>
          <a:p>
            <a:endParaRPr lang="en-US"/>
          </a:p>
        </p:txBody>
      </p:sp>
      <p:sp>
        <p:nvSpPr>
          <p:cNvPr id="8" name="Shape 3">
            <a:extLst>
              <a:ext uri="{FF2B5EF4-FFF2-40B4-BE49-F238E27FC236}">
                <a16:creationId xmlns:a16="http://schemas.microsoft.com/office/drawing/2014/main" id="{4A8DC832-8A22-D9A5-E7D3-0849CC55782F}"/>
              </a:ext>
            </a:extLst>
          </p:cNvPr>
          <p:cNvSpPr/>
          <p:nvPr/>
        </p:nvSpPr>
        <p:spPr>
          <a:xfrm>
            <a:off x="1035811" y="2265356"/>
            <a:ext cx="3191866" cy="352349"/>
          </a:xfrm>
          <a:prstGeom prst="roundRect">
            <a:avLst>
              <a:gd name="adj" fmla="val 23529"/>
            </a:avLst>
          </a:prstGeom>
          <a:solidFill>
            <a:srgbClr val="199ADB"/>
          </a:solidFill>
          <a:ln w="12700">
            <a:noFill/>
            <a:prstDash val="solid"/>
          </a:ln>
          <a:effectLst>
            <a:outerShdw blurRad="12700" dist="3810" dir="2700000" algn="bl" rotWithShape="0">
              <a:srgbClr val="000000">
                <a:alpha val="10000"/>
              </a:srgbClr>
            </a:outerShdw>
          </a:effectLst>
        </p:spPr>
        <p:txBody>
          <a:bodyPr/>
          <a:lstStyle/>
          <a:p>
            <a:endParaRPr lang="en-US" dirty="0">
              <a:highlight>
                <a:srgbClr val="199ADB"/>
              </a:highlight>
            </a:endParaRPr>
          </a:p>
        </p:txBody>
      </p:sp>
      <p:sp>
        <p:nvSpPr>
          <p:cNvPr id="10" name="Text 4">
            <a:extLst>
              <a:ext uri="{FF2B5EF4-FFF2-40B4-BE49-F238E27FC236}">
                <a16:creationId xmlns:a16="http://schemas.microsoft.com/office/drawing/2014/main" id="{5FE865F1-E60B-33B8-95CA-D21047EDF9E8}"/>
              </a:ext>
            </a:extLst>
          </p:cNvPr>
          <p:cNvSpPr/>
          <p:nvPr/>
        </p:nvSpPr>
        <p:spPr>
          <a:xfrm>
            <a:off x="1139443" y="2265966"/>
            <a:ext cx="2984602" cy="356616"/>
          </a:xfrm>
          <a:prstGeom prst="rect">
            <a:avLst/>
          </a:prstGeom>
          <a:noFill/>
          <a:ln/>
        </p:spPr>
        <p:txBody>
          <a:bodyPr wrap="square" lIns="0" tIns="0" rIns="0" bIns="0" rtlCol="0" anchor="ctr"/>
          <a:lstStyle/>
          <a:p>
            <a:pPr algn="ctr"/>
            <a:r>
              <a:rPr lang="en-US" sz="1400" b="1" dirty="0">
                <a:solidFill>
                  <a:srgbClr val="FFFFFF"/>
                </a:solidFill>
                <a:latin typeface="Arial" panose="020B0604020202020204" pitchFamily="34" charset="0"/>
                <a:cs typeface="Arial" panose="020B0604020202020204" pitchFamily="34" charset="0"/>
              </a:rPr>
              <a:t>THE WEEKEND MOVE</a:t>
            </a:r>
            <a:endParaRPr lang="en-US" sz="1020" dirty="0">
              <a:latin typeface="Arial" panose="020B0604020202020204" pitchFamily="34" charset="0"/>
              <a:cs typeface="Arial" panose="020B0604020202020204" pitchFamily="34" charset="0"/>
            </a:endParaRPr>
          </a:p>
        </p:txBody>
      </p:sp>
      <p:sp>
        <p:nvSpPr>
          <p:cNvPr id="12" name="Text 5">
            <a:extLst>
              <a:ext uri="{FF2B5EF4-FFF2-40B4-BE49-F238E27FC236}">
                <a16:creationId xmlns:a16="http://schemas.microsoft.com/office/drawing/2014/main" id="{E7B86083-C632-5654-B756-B77B52EFFC34}"/>
              </a:ext>
            </a:extLst>
          </p:cNvPr>
          <p:cNvSpPr/>
          <p:nvPr/>
        </p:nvSpPr>
        <p:spPr>
          <a:xfrm>
            <a:off x="1035811" y="2918238"/>
            <a:ext cx="3191866" cy="1295400"/>
          </a:xfrm>
          <a:prstGeom prst="rect">
            <a:avLst/>
          </a:prstGeom>
          <a:noFill/>
          <a:ln/>
        </p:spPr>
        <p:txBody>
          <a:bodyPr wrap="square" lIns="0" tIns="0" rIns="0" bIns="0" rtlCol="0" anchor="ctr">
            <a:normAutofit/>
          </a:bodyPr>
          <a:lstStyle/>
          <a:p>
            <a:pPr algn="ctr"/>
            <a:r>
              <a:rPr lang="en-US" sz="1600" b="1" dirty="0">
                <a:solidFill>
                  <a:srgbClr val="0B1F33"/>
                </a:solidFill>
                <a:latin typeface="Arial" panose="020B0604020202020204" pitchFamily="34" charset="0"/>
                <a:cs typeface="Arial" panose="020B0604020202020204" pitchFamily="34" charset="0"/>
              </a:rPr>
              <a:t>An employee tells a manager on Monday that she permanently moved two states away over the weekend.</a:t>
            </a:r>
            <a:endParaRPr lang="en-US" sz="1587" dirty="0">
              <a:latin typeface="Arial" panose="020B0604020202020204" pitchFamily="34" charset="0"/>
              <a:cs typeface="Arial" panose="020B0604020202020204" pitchFamily="34" charset="0"/>
            </a:endParaRPr>
          </a:p>
        </p:txBody>
      </p:sp>
      <p:sp>
        <p:nvSpPr>
          <p:cNvPr id="14" name="Shape 6">
            <a:extLst>
              <a:ext uri="{FF2B5EF4-FFF2-40B4-BE49-F238E27FC236}">
                <a16:creationId xmlns:a16="http://schemas.microsoft.com/office/drawing/2014/main" id="{A4D94D47-1B38-6ED1-D52E-36D3C5DA091D}"/>
              </a:ext>
            </a:extLst>
          </p:cNvPr>
          <p:cNvSpPr/>
          <p:nvPr/>
        </p:nvSpPr>
        <p:spPr>
          <a:xfrm>
            <a:off x="1191259" y="4298061"/>
            <a:ext cx="2880970" cy="1"/>
          </a:xfrm>
          <a:prstGeom prst="line">
            <a:avLst/>
          </a:prstGeom>
          <a:noFill/>
          <a:ln w="12700">
            <a:solidFill>
              <a:srgbClr val="D6DDE0"/>
            </a:solidFill>
            <a:prstDash val="solid"/>
          </a:ln>
        </p:spPr>
        <p:txBody>
          <a:bodyPr/>
          <a:lstStyle/>
          <a:p>
            <a:endParaRPr lang="en-US"/>
          </a:p>
        </p:txBody>
      </p:sp>
      <p:sp>
        <p:nvSpPr>
          <p:cNvPr id="16" name="Text 7">
            <a:extLst>
              <a:ext uri="{FF2B5EF4-FFF2-40B4-BE49-F238E27FC236}">
                <a16:creationId xmlns:a16="http://schemas.microsoft.com/office/drawing/2014/main" id="{F5B62AE4-721D-5437-DBCF-6E3B80E60C5F}"/>
              </a:ext>
            </a:extLst>
          </p:cNvPr>
          <p:cNvSpPr/>
          <p:nvPr/>
        </p:nvSpPr>
        <p:spPr>
          <a:xfrm>
            <a:off x="1108354" y="4475662"/>
            <a:ext cx="3057144" cy="1399032"/>
          </a:xfrm>
          <a:prstGeom prst="rect">
            <a:avLst/>
          </a:prstGeom>
          <a:noFill/>
          <a:ln/>
        </p:spPr>
        <p:txBody>
          <a:bodyPr wrap="square" lIns="288" tIns="288" rIns="288" bIns="288" rtlCol="0" anchor="ctr">
            <a:normAutofit fontScale="92500" lnSpcReduction="20000"/>
          </a:bodyPr>
          <a:lstStyle/>
          <a:p>
            <a:pPr>
              <a:spcAft>
                <a:spcPts val="500"/>
              </a:spcAft>
            </a:pPr>
            <a:r>
              <a:rPr lang="en-US" sz="1400" dirty="0">
                <a:solidFill>
                  <a:srgbClr val="1E2B38"/>
                </a:solidFill>
                <a:latin typeface="Arial" panose="020B0604020202020204" pitchFamily="34" charset="0"/>
                <a:cs typeface="Arial" panose="020B0604020202020204" pitchFamily="34" charset="0"/>
              </a:rPr>
              <a:t>What is the first fact to confirm?</a:t>
            </a:r>
          </a:p>
          <a:p>
            <a:pPr>
              <a:spcAft>
                <a:spcPts val="500"/>
              </a:spcAft>
            </a:pPr>
            <a:endParaRPr lang="en-US" sz="1247" dirty="0">
              <a:latin typeface="Arial" panose="020B0604020202020204" pitchFamily="34" charset="0"/>
              <a:cs typeface="Arial" panose="020B0604020202020204" pitchFamily="34" charset="0"/>
            </a:endParaRPr>
          </a:p>
          <a:p>
            <a:pPr>
              <a:spcAft>
                <a:spcPts val="500"/>
              </a:spcAft>
            </a:pPr>
            <a:r>
              <a:rPr lang="en-US" sz="1400" dirty="0">
                <a:solidFill>
                  <a:srgbClr val="1E2B38"/>
                </a:solidFill>
                <a:latin typeface="Arial" panose="020B0604020202020204" pitchFamily="34" charset="0"/>
                <a:cs typeface="Arial" panose="020B0604020202020204" pitchFamily="34" charset="0"/>
              </a:rPr>
              <a:t>Who owns interim payroll and work authorization?</a:t>
            </a:r>
          </a:p>
          <a:p>
            <a:pPr>
              <a:spcAft>
                <a:spcPts val="500"/>
              </a:spcAft>
            </a:pPr>
            <a:endParaRPr lang="en-US" sz="1247" dirty="0">
              <a:latin typeface="Arial" panose="020B0604020202020204" pitchFamily="34" charset="0"/>
              <a:cs typeface="Arial" panose="020B0604020202020204" pitchFamily="34" charset="0"/>
            </a:endParaRPr>
          </a:p>
          <a:p>
            <a:pPr>
              <a:spcAft>
                <a:spcPts val="500"/>
              </a:spcAft>
            </a:pPr>
            <a:r>
              <a:rPr lang="en-US" sz="1400" dirty="0">
                <a:solidFill>
                  <a:srgbClr val="1E2B38"/>
                </a:solidFill>
                <a:latin typeface="Arial" panose="020B0604020202020204" pitchFamily="34" charset="0"/>
                <a:cs typeface="Arial" panose="020B0604020202020204" pitchFamily="34" charset="0"/>
              </a:rPr>
              <a:t>Can she continue working while reviewed?</a:t>
            </a:r>
            <a:endParaRPr lang="en-US" sz="1247" dirty="0">
              <a:latin typeface="Arial" panose="020B0604020202020204" pitchFamily="34" charset="0"/>
              <a:cs typeface="Arial" panose="020B0604020202020204" pitchFamily="34" charset="0"/>
            </a:endParaRPr>
          </a:p>
        </p:txBody>
      </p:sp>
      <p:sp>
        <p:nvSpPr>
          <p:cNvPr id="18" name="Shape 8">
            <a:extLst>
              <a:ext uri="{FF2B5EF4-FFF2-40B4-BE49-F238E27FC236}">
                <a16:creationId xmlns:a16="http://schemas.microsoft.com/office/drawing/2014/main" id="{428B508B-EE08-901D-8A27-3E1D2B107C78}"/>
              </a:ext>
            </a:extLst>
          </p:cNvPr>
          <p:cNvSpPr/>
          <p:nvPr/>
        </p:nvSpPr>
        <p:spPr>
          <a:xfrm>
            <a:off x="5108549" y="1985550"/>
            <a:ext cx="3917290" cy="4877587"/>
          </a:xfrm>
          <a:prstGeom prst="roundRect">
            <a:avLst>
              <a:gd name="adj" fmla="val 2646"/>
            </a:avLst>
          </a:prstGeom>
          <a:solidFill>
            <a:srgbClr val="FFFFFF"/>
          </a:solidFill>
          <a:ln w="12700">
            <a:solidFill>
              <a:srgbClr val="D4DDE0"/>
            </a:solidFill>
            <a:prstDash val="solid"/>
          </a:ln>
          <a:effectLst>
            <a:outerShdw blurRad="19050" dist="5080" dir="2700000" algn="bl" rotWithShape="0">
              <a:srgbClr val="0B1F33">
                <a:alpha val="12000"/>
              </a:srgbClr>
            </a:outerShdw>
          </a:effectLst>
        </p:spPr>
        <p:txBody>
          <a:bodyPr/>
          <a:lstStyle/>
          <a:p>
            <a:endParaRPr lang="en-US"/>
          </a:p>
        </p:txBody>
      </p:sp>
      <p:sp>
        <p:nvSpPr>
          <p:cNvPr id="20" name="Shape 9">
            <a:extLst>
              <a:ext uri="{FF2B5EF4-FFF2-40B4-BE49-F238E27FC236}">
                <a16:creationId xmlns:a16="http://schemas.microsoft.com/office/drawing/2014/main" id="{9A649BC4-91C1-6AF4-D0E2-050BDA122DA3}"/>
              </a:ext>
            </a:extLst>
          </p:cNvPr>
          <p:cNvSpPr/>
          <p:nvPr/>
        </p:nvSpPr>
        <p:spPr>
          <a:xfrm>
            <a:off x="5471261" y="2265356"/>
            <a:ext cx="3191866" cy="352349"/>
          </a:xfrm>
          <a:prstGeom prst="roundRect">
            <a:avLst>
              <a:gd name="adj" fmla="val 23529"/>
            </a:avLst>
          </a:prstGeom>
          <a:solidFill>
            <a:srgbClr val="199ADB"/>
          </a:solidFill>
          <a:ln w="12700">
            <a:noFill/>
            <a:prstDash val="solid"/>
          </a:ln>
          <a:effectLst>
            <a:outerShdw blurRad="12700" dist="3810" dir="2700000" algn="bl" rotWithShape="0">
              <a:srgbClr val="000000">
                <a:alpha val="10000"/>
              </a:srgbClr>
            </a:outerShdw>
          </a:effectLst>
        </p:spPr>
        <p:txBody>
          <a:bodyPr/>
          <a:lstStyle/>
          <a:p>
            <a:endParaRPr lang="en-US"/>
          </a:p>
        </p:txBody>
      </p:sp>
      <p:sp>
        <p:nvSpPr>
          <p:cNvPr id="22" name="Text 10">
            <a:extLst>
              <a:ext uri="{FF2B5EF4-FFF2-40B4-BE49-F238E27FC236}">
                <a16:creationId xmlns:a16="http://schemas.microsoft.com/office/drawing/2014/main" id="{D331360A-F972-425F-89E4-FBD70CA3A9AC}"/>
              </a:ext>
            </a:extLst>
          </p:cNvPr>
          <p:cNvSpPr/>
          <p:nvPr/>
        </p:nvSpPr>
        <p:spPr>
          <a:xfrm>
            <a:off x="5574893" y="2265966"/>
            <a:ext cx="2984602" cy="356616"/>
          </a:xfrm>
          <a:prstGeom prst="rect">
            <a:avLst/>
          </a:prstGeom>
          <a:noFill/>
          <a:ln/>
        </p:spPr>
        <p:txBody>
          <a:bodyPr wrap="square" lIns="0" tIns="0" rIns="0" bIns="0" rtlCol="0" anchor="ctr"/>
          <a:lstStyle/>
          <a:p>
            <a:pPr algn="ctr"/>
            <a:r>
              <a:rPr lang="en-US" sz="1400" b="1" dirty="0">
                <a:solidFill>
                  <a:srgbClr val="FFFFFF"/>
                </a:solidFill>
                <a:latin typeface="Arial" panose="020B0604020202020204" pitchFamily="34" charset="0"/>
                <a:cs typeface="Arial" panose="020B0604020202020204" pitchFamily="34" charset="0"/>
              </a:rPr>
              <a:t>THE “WORKCATION”</a:t>
            </a:r>
            <a:endParaRPr lang="en-US" sz="1020" dirty="0">
              <a:latin typeface="Arial" panose="020B0604020202020204" pitchFamily="34" charset="0"/>
              <a:cs typeface="Arial" panose="020B0604020202020204" pitchFamily="34" charset="0"/>
            </a:endParaRPr>
          </a:p>
        </p:txBody>
      </p:sp>
      <p:sp>
        <p:nvSpPr>
          <p:cNvPr id="24" name="Text 11">
            <a:extLst>
              <a:ext uri="{FF2B5EF4-FFF2-40B4-BE49-F238E27FC236}">
                <a16:creationId xmlns:a16="http://schemas.microsoft.com/office/drawing/2014/main" id="{F0417128-653D-905D-6AEB-3AF58289DD4C}"/>
              </a:ext>
            </a:extLst>
          </p:cNvPr>
          <p:cNvSpPr/>
          <p:nvPr/>
        </p:nvSpPr>
        <p:spPr>
          <a:xfrm>
            <a:off x="5471261" y="2918238"/>
            <a:ext cx="3191866" cy="1295400"/>
          </a:xfrm>
          <a:prstGeom prst="rect">
            <a:avLst/>
          </a:prstGeom>
          <a:noFill/>
          <a:ln/>
        </p:spPr>
        <p:txBody>
          <a:bodyPr wrap="square" lIns="0" tIns="0" rIns="0" bIns="0" rtlCol="0" anchor="ctr">
            <a:normAutofit/>
          </a:bodyPr>
          <a:lstStyle/>
          <a:p>
            <a:pPr algn="ctr"/>
            <a:r>
              <a:rPr lang="en-US" sz="1600" b="1" dirty="0">
                <a:solidFill>
                  <a:srgbClr val="0B1F33"/>
                </a:solidFill>
                <a:latin typeface="Arial" panose="020B0604020202020204" pitchFamily="34" charset="0"/>
                <a:cs typeface="Arial" panose="020B0604020202020204" pitchFamily="34" charset="0"/>
              </a:rPr>
              <a:t>A top performer plans to work for six weeks from another state, then two weeks abroad.</a:t>
            </a:r>
            <a:endParaRPr lang="en-US" sz="1587" dirty="0">
              <a:latin typeface="Arial" panose="020B0604020202020204" pitchFamily="34" charset="0"/>
              <a:cs typeface="Arial" panose="020B0604020202020204" pitchFamily="34" charset="0"/>
            </a:endParaRPr>
          </a:p>
        </p:txBody>
      </p:sp>
      <p:sp>
        <p:nvSpPr>
          <p:cNvPr id="26" name="Shape 12">
            <a:extLst>
              <a:ext uri="{FF2B5EF4-FFF2-40B4-BE49-F238E27FC236}">
                <a16:creationId xmlns:a16="http://schemas.microsoft.com/office/drawing/2014/main" id="{1D91D6C3-A843-A0F4-2A5E-58A19E466E94}"/>
              </a:ext>
            </a:extLst>
          </p:cNvPr>
          <p:cNvSpPr/>
          <p:nvPr/>
        </p:nvSpPr>
        <p:spPr>
          <a:xfrm>
            <a:off x="5626709" y="4298061"/>
            <a:ext cx="2880970" cy="1"/>
          </a:xfrm>
          <a:prstGeom prst="line">
            <a:avLst/>
          </a:prstGeom>
          <a:noFill/>
          <a:ln w="12700">
            <a:solidFill>
              <a:srgbClr val="D6DDE0"/>
            </a:solidFill>
            <a:prstDash val="solid"/>
          </a:ln>
        </p:spPr>
        <p:txBody>
          <a:bodyPr/>
          <a:lstStyle/>
          <a:p>
            <a:endParaRPr lang="en-US"/>
          </a:p>
        </p:txBody>
      </p:sp>
      <p:sp>
        <p:nvSpPr>
          <p:cNvPr id="28" name="Text 13">
            <a:extLst>
              <a:ext uri="{FF2B5EF4-FFF2-40B4-BE49-F238E27FC236}">
                <a16:creationId xmlns:a16="http://schemas.microsoft.com/office/drawing/2014/main" id="{24F88E35-62B8-425E-7CF3-CDCD9F661B8B}"/>
              </a:ext>
            </a:extLst>
          </p:cNvPr>
          <p:cNvSpPr/>
          <p:nvPr/>
        </p:nvSpPr>
        <p:spPr>
          <a:xfrm>
            <a:off x="5543803" y="4475662"/>
            <a:ext cx="3057144" cy="1399032"/>
          </a:xfrm>
          <a:prstGeom prst="rect">
            <a:avLst/>
          </a:prstGeom>
          <a:noFill/>
          <a:ln/>
        </p:spPr>
        <p:txBody>
          <a:bodyPr wrap="square" lIns="288" tIns="288" rIns="288" bIns="288" rtlCol="0" anchor="ctr">
            <a:normAutofit lnSpcReduction="10000"/>
          </a:bodyPr>
          <a:lstStyle/>
          <a:p>
            <a:pPr>
              <a:spcAft>
                <a:spcPts val="500"/>
              </a:spcAft>
            </a:pPr>
            <a:r>
              <a:rPr lang="en-US" sz="1400" dirty="0">
                <a:solidFill>
                  <a:srgbClr val="1E2B38"/>
                </a:solidFill>
                <a:latin typeface="Arial" panose="020B0604020202020204" pitchFamily="34" charset="0"/>
                <a:cs typeface="Arial" panose="020B0604020202020204" pitchFamily="34" charset="0"/>
              </a:rPr>
              <a:t>Is this travel, a new worksite, or both?</a:t>
            </a:r>
          </a:p>
          <a:p>
            <a:pPr>
              <a:spcAft>
                <a:spcPts val="500"/>
              </a:spcAft>
            </a:pPr>
            <a:endParaRPr lang="en-US" sz="1247" dirty="0">
              <a:latin typeface="Arial" panose="020B0604020202020204" pitchFamily="34" charset="0"/>
              <a:cs typeface="Arial" panose="020B0604020202020204" pitchFamily="34" charset="0"/>
            </a:endParaRPr>
          </a:p>
          <a:p>
            <a:pPr>
              <a:spcAft>
                <a:spcPts val="500"/>
              </a:spcAft>
            </a:pPr>
            <a:r>
              <a:rPr lang="en-US" sz="1400" dirty="0">
                <a:solidFill>
                  <a:srgbClr val="1E2B38"/>
                </a:solidFill>
                <a:latin typeface="Arial" panose="020B0604020202020204" pitchFamily="34" charset="0"/>
                <a:cs typeface="Arial" panose="020B0604020202020204" pitchFamily="34" charset="0"/>
              </a:rPr>
              <a:t>What tax, immigration, export, client, and security gates apply?</a:t>
            </a:r>
          </a:p>
          <a:p>
            <a:pPr>
              <a:spcAft>
                <a:spcPts val="500"/>
              </a:spcAft>
            </a:pPr>
            <a:endParaRPr lang="en-US" sz="1247" dirty="0">
              <a:latin typeface="Arial" panose="020B0604020202020204" pitchFamily="34" charset="0"/>
              <a:cs typeface="Arial" panose="020B0604020202020204" pitchFamily="34" charset="0"/>
            </a:endParaRPr>
          </a:p>
          <a:p>
            <a:pPr>
              <a:spcAft>
                <a:spcPts val="500"/>
              </a:spcAft>
            </a:pPr>
            <a:r>
              <a:rPr lang="en-US" sz="1400" dirty="0">
                <a:solidFill>
                  <a:srgbClr val="1E2B38"/>
                </a:solidFill>
                <a:latin typeface="Arial" panose="020B0604020202020204" pitchFamily="34" charset="0"/>
                <a:cs typeface="Arial" panose="020B0604020202020204" pitchFamily="34" charset="0"/>
              </a:rPr>
              <a:t>What lead time is required?</a:t>
            </a:r>
            <a:endParaRPr lang="en-US" sz="1247" dirty="0">
              <a:latin typeface="Arial" panose="020B0604020202020204" pitchFamily="34" charset="0"/>
              <a:cs typeface="Arial" panose="020B0604020202020204" pitchFamily="34" charset="0"/>
            </a:endParaRPr>
          </a:p>
        </p:txBody>
      </p:sp>
      <p:sp>
        <p:nvSpPr>
          <p:cNvPr id="30" name="Shape 14">
            <a:extLst>
              <a:ext uri="{FF2B5EF4-FFF2-40B4-BE49-F238E27FC236}">
                <a16:creationId xmlns:a16="http://schemas.microsoft.com/office/drawing/2014/main" id="{1598569A-AD8D-41A2-AC29-661CA857C701}"/>
              </a:ext>
            </a:extLst>
          </p:cNvPr>
          <p:cNvSpPr/>
          <p:nvPr/>
        </p:nvSpPr>
        <p:spPr>
          <a:xfrm>
            <a:off x="9543999" y="1985550"/>
            <a:ext cx="3917290" cy="4877587"/>
          </a:xfrm>
          <a:prstGeom prst="roundRect">
            <a:avLst>
              <a:gd name="adj" fmla="val 2646"/>
            </a:avLst>
          </a:prstGeom>
          <a:solidFill>
            <a:srgbClr val="FFFFFF"/>
          </a:solidFill>
          <a:ln w="12700">
            <a:solidFill>
              <a:srgbClr val="D4DDE0"/>
            </a:solidFill>
            <a:prstDash val="solid"/>
          </a:ln>
          <a:effectLst>
            <a:outerShdw blurRad="19050" dist="5080" dir="2700000" algn="bl" rotWithShape="0">
              <a:srgbClr val="0B1F33">
                <a:alpha val="12000"/>
              </a:srgbClr>
            </a:outerShdw>
          </a:effectLst>
        </p:spPr>
        <p:txBody>
          <a:bodyPr/>
          <a:lstStyle/>
          <a:p>
            <a:endParaRPr lang="en-US"/>
          </a:p>
        </p:txBody>
      </p:sp>
      <p:sp>
        <p:nvSpPr>
          <p:cNvPr id="32" name="Shape 15">
            <a:extLst>
              <a:ext uri="{FF2B5EF4-FFF2-40B4-BE49-F238E27FC236}">
                <a16:creationId xmlns:a16="http://schemas.microsoft.com/office/drawing/2014/main" id="{D6F465CF-61A3-1433-5582-CB73B196E400}"/>
              </a:ext>
            </a:extLst>
          </p:cNvPr>
          <p:cNvSpPr/>
          <p:nvPr/>
        </p:nvSpPr>
        <p:spPr>
          <a:xfrm>
            <a:off x="9906711" y="2265356"/>
            <a:ext cx="3191866" cy="352349"/>
          </a:xfrm>
          <a:prstGeom prst="roundRect">
            <a:avLst>
              <a:gd name="adj" fmla="val 23529"/>
            </a:avLst>
          </a:prstGeom>
          <a:solidFill>
            <a:srgbClr val="199ADB"/>
          </a:solidFill>
          <a:ln w="12700">
            <a:noFill/>
            <a:prstDash val="solid"/>
          </a:ln>
          <a:effectLst>
            <a:outerShdw blurRad="12700" dist="3810" dir="2700000" algn="bl" rotWithShape="0">
              <a:srgbClr val="000000">
                <a:alpha val="10000"/>
              </a:srgbClr>
            </a:outerShdw>
          </a:effectLst>
        </p:spPr>
        <p:txBody>
          <a:bodyPr/>
          <a:lstStyle/>
          <a:p>
            <a:endParaRPr lang="en-US"/>
          </a:p>
        </p:txBody>
      </p:sp>
      <p:sp>
        <p:nvSpPr>
          <p:cNvPr id="34" name="Text 16">
            <a:extLst>
              <a:ext uri="{FF2B5EF4-FFF2-40B4-BE49-F238E27FC236}">
                <a16:creationId xmlns:a16="http://schemas.microsoft.com/office/drawing/2014/main" id="{E7581075-40C4-64CD-BE7D-E27A00382356}"/>
              </a:ext>
            </a:extLst>
          </p:cNvPr>
          <p:cNvSpPr/>
          <p:nvPr/>
        </p:nvSpPr>
        <p:spPr>
          <a:xfrm>
            <a:off x="10010343" y="2265966"/>
            <a:ext cx="2984602" cy="356616"/>
          </a:xfrm>
          <a:prstGeom prst="rect">
            <a:avLst/>
          </a:prstGeom>
          <a:noFill/>
          <a:ln/>
        </p:spPr>
        <p:txBody>
          <a:bodyPr wrap="square" lIns="0" tIns="0" rIns="0" bIns="0" rtlCol="0" anchor="ctr"/>
          <a:lstStyle/>
          <a:p>
            <a:pPr algn="ctr"/>
            <a:r>
              <a:rPr lang="en-US" sz="1400" b="1" dirty="0">
                <a:solidFill>
                  <a:srgbClr val="FFFFFF"/>
                </a:solidFill>
                <a:latin typeface="Arial" panose="020B0604020202020204" pitchFamily="34" charset="0"/>
                <a:cs typeface="Arial" panose="020B0604020202020204" pitchFamily="34" charset="0"/>
              </a:rPr>
              <a:t>THE ACCOMMODATION</a:t>
            </a:r>
            <a:endParaRPr lang="en-US" sz="1020" dirty="0">
              <a:latin typeface="Arial" panose="020B0604020202020204" pitchFamily="34" charset="0"/>
              <a:cs typeface="Arial" panose="020B0604020202020204" pitchFamily="34" charset="0"/>
            </a:endParaRPr>
          </a:p>
        </p:txBody>
      </p:sp>
      <p:sp>
        <p:nvSpPr>
          <p:cNvPr id="36" name="Text 17">
            <a:extLst>
              <a:ext uri="{FF2B5EF4-FFF2-40B4-BE49-F238E27FC236}">
                <a16:creationId xmlns:a16="http://schemas.microsoft.com/office/drawing/2014/main" id="{6C3C0F0D-78EB-B061-F27F-6239B78CC93C}"/>
              </a:ext>
            </a:extLst>
          </p:cNvPr>
          <p:cNvSpPr/>
          <p:nvPr/>
        </p:nvSpPr>
        <p:spPr>
          <a:xfrm>
            <a:off x="9906711" y="2918238"/>
            <a:ext cx="3191866" cy="1295400"/>
          </a:xfrm>
          <a:prstGeom prst="rect">
            <a:avLst/>
          </a:prstGeom>
          <a:noFill/>
          <a:ln/>
        </p:spPr>
        <p:txBody>
          <a:bodyPr wrap="square" lIns="0" tIns="0" rIns="0" bIns="0" rtlCol="0" anchor="ctr">
            <a:normAutofit/>
          </a:bodyPr>
          <a:lstStyle/>
          <a:p>
            <a:pPr algn="ctr"/>
            <a:r>
              <a:rPr lang="en-US" sz="1600" b="1" dirty="0">
                <a:solidFill>
                  <a:srgbClr val="0B1F33"/>
                </a:solidFill>
                <a:latin typeface="Arial" panose="020B0604020202020204" pitchFamily="34" charset="0"/>
                <a:cs typeface="Arial" panose="020B0604020202020204" pitchFamily="34" charset="0"/>
              </a:rPr>
              <a:t>After a return-to-office announcement, an employee requests permanent remote work from a new state for a medical reason.</a:t>
            </a:r>
            <a:endParaRPr lang="en-US" sz="1587" dirty="0">
              <a:latin typeface="Arial" panose="020B0604020202020204" pitchFamily="34" charset="0"/>
              <a:cs typeface="Arial" panose="020B0604020202020204" pitchFamily="34" charset="0"/>
            </a:endParaRPr>
          </a:p>
        </p:txBody>
      </p:sp>
      <p:sp>
        <p:nvSpPr>
          <p:cNvPr id="38" name="Shape 18">
            <a:extLst>
              <a:ext uri="{FF2B5EF4-FFF2-40B4-BE49-F238E27FC236}">
                <a16:creationId xmlns:a16="http://schemas.microsoft.com/office/drawing/2014/main" id="{AB177C39-4B04-85F8-360A-745FA495C255}"/>
              </a:ext>
            </a:extLst>
          </p:cNvPr>
          <p:cNvSpPr/>
          <p:nvPr/>
        </p:nvSpPr>
        <p:spPr>
          <a:xfrm>
            <a:off x="10062159" y="4298061"/>
            <a:ext cx="2880970" cy="1"/>
          </a:xfrm>
          <a:prstGeom prst="line">
            <a:avLst/>
          </a:prstGeom>
          <a:noFill/>
          <a:ln w="12700">
            <a:solidFill>
              <a:srgbClr val="D6DDE0"/>
            </a:solidFill>
            <a:prstDash val="solid"/>
          </a:ln>
        </p:spPr>
        <p:txBody>
          <a:bodyPr/>
          <a:lstStyle/>
          <a:p>
            <a:endParaRPr lang="en-US"/>
          </a:p>
        </p:txBody>
      </p:sp>
      <p:sp>
        <p:nvSpPr>
          <p:cNvPr id="40" name="Text 19">
            <a:extLst>
              <a:ext uri="{FF2B5EF4-FFF2-40B4-BE49-F238E27FC236}">
                <a16:creationId xmlns:a16="http://schemas.microsoft.com/office/drawing/2014/main" id="{A168A97B-FC31-3F00-1B74-8D6F63B27C9B}"/>
              </a:ext>
            </a:extLst>
          </p:cNvPr>
          <p:cNvSpPr/>
          <p:nvPr/>
        </p:nvSpPr>
        <p:spPr>
          <a:xfrm>
            <a:off x="9979254" y="4475662"/>
            <a:ext cx="3057144" cy="2300630"/>
          </a:xfrm>
          <a:prstGeom prst="rect">
            <a:avLst/>
          </a:prstGeom>
          <a:noFill/>
          <a:ln/>
        </p:spPr>
        <p:txBody>
          <a:bodyPr wrap="square" lIns="288" tIns="288" rIns="288" bIns="288" rtlCol="0" anchor="ctr">
            <a:normAutofit fontScale="92500" lnSpcReduction="10000"/>
          </a:bodyPr>
          <a:lstStyle/>
          <a:p>
            <a:pPr>
              <a:spcAft>
                <a:spcPts val="500"/>
              </a:spcAft>
            </a:pPr>
            <a:r>
              <a:rPr lang="en-US" sz="1400" dirty="0">
                <a:solidFill>
                  <a:srgbClr val="1E2B38"/>
                </a:solidFill>
                <a:latin typeface="Arial" panose="020B0604020202020204" pitchFamily="34" charset="0"/>
                <a:cs typeface="Arial" panose="020B0604020202020204" pitchFamily="34" charset="0"/>
              </a:rPr>
              <a:t>How are essential functions documented?</a:t>
            </a:r>
          </a:p>
          <a:p>
            <a:pPr>
              <a:spcAft>
                <a:spcPts val="500"/>
              </a:spcAft>
            </a:pPr>
            <a:endParaRPr lang="en-US" sz="1400" dirty="0">
              <a:latin typeface="Arial" panose="020B0604020202020204" pitchFamily="34" charset="0"/>
              <a:cs typeface="Arial" panose="020B0604020202020204" pitchFamily="34" charset="0"/>
            </a:endParaRPr>
          </a:p>
          <a:p>
            <a:pPr>
              <a:spcAft>
                <a:spcPts val="500"/>
              </a:spcAft>
            </a:pPr>
            <a:r>
              <a:rPr lang="en-US" sz="1400" dirty="0">
                <a:solidFill>
                  <a:srgbClr val="1E2B38"/>
                </a:solidFill>
                <a:latin typeface="Arial" panose="020B0604020202020204" pitchFamily="34" charset="0"/>
                <a:cs typeface="Arial" panose="020B0604020202020204" pitchFamily="34" charset="0"/>
              </a:rPr>
              <a:t>What alternatives may be effective?</a:t>
            </a:r>
          </a:p>
          <a:p>
            <a:pPr>
              <a:spcAft>
                <a:spcPts val="500"/>
              </a:spcAft>
            </a:pPr>
            <a:endParaRPr lang="en-US" sz="1400" dirty="0">
              <a:solidFill>
                <a:srgbClr val="1E2B38"/>
              </a:solidFill>
              <a:latin typeface="Arial" panose="020B0604020202020204" pitchFamily="34" charset="0"/>
              <a:cs typeface="Arial" panose="020B0604020202020204" pitchFamily="34" charset="0"/>
            </a:endParaRPr>
          </a:p>
          <a:p>
            <a:pPr>
              <a:spcAft>
                <a:spcPts val="500"/>
              </a:spcAft>
            </a:pPr>
            <a:r>
              <a:rPr lang="en-US" sz="1400" dirty="0">
                <a:latin typeface="Arial" panose="020B0604020202020204" pitchFamily="34" charset="0"/>
                <a:cs typeface="Arial" panose="020B0604020202020204" pitchFamily="34" charset="0"/>
              </a:rPr>
              <a:t>Why does in-person or location-specific work matter for this position? </a:t>
            </a:r>
          </a:p>
          <a:p>
            <a:pPr>
              <a:spcAft>
                <a:spcPts val="500"/>
              </a:spcAft>
            </a:pPr>
            <a:endParaRPr lang="en-US" sz="1400" dirty="0">
              <a:latin typeface="Arial" panose="020B0604020202020204" pitchFamily="34" charset="0"/>
              <a:cs typeface="Arial" panose="020B0604020202020204" pitchFamily="34" charset="0"/>
            </a:endParaRPr>
          </a:p>
          <a:p>
            <a:pPr>
              <a:spcAft>
                <a:spcPts val="500"/>
              </a:spcAft>
            </a:pPr>
            <a:r>
              <a:rPr lang="en-US" sz="1400" dirty="0">
                <a:latin typeface="Arial" panose="020B0604020202020204" pitchFamily="34" charset="0"/>
                <a:cs typeface="Arial" panose="020B0604020202020204" pitchFamily="34" charset="0"/>
              </a:rPr>
              <a:t>Evaluate significant difficulty or expense based on facts, not a blanket rule.</a:t>
            </a:r>
          </a:p>
        </p:txBody>
      </p:sp>
    </p:spTree>
    <p:extLst>
      <p:ext uri="{BB962C8B-B14F-4D97-AF65-F5344CB8AC3E}">
        <p14:creationId xmlns:p14="http://schemas.microsoft.com/office/powerpoint/2010/main" val="3010767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8D864-FD92-DE9C-6A04-2BA600C0EE3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B22C91E-86F6-9F80-1562-48B9DC3CB31E}"/>
              </a:ext>
            </a:extLst>
          </p:cNvPr>
          <p:cNvSpPr>
            <a:spLocks noGrp="1"/>
          </p:cNvSpPr>
          <p:nvPr>
            <p:ph type="ftr" sz="quarter" idx="25"/>
          </p:nvPr>
        </p:nvSpPr>
        <p:spPr/>
        <p:txBody>
          <a:bodyPr/>
          <a:lstStyle/>
          <a:p>
            <a:r>
              <a:rPr lang="en-US"/>
              <a:t>REMOTE WORKERS — HR + STATE TAX</a:t>
            </a:r>
            <a:endParaRPr lang="en-US" dirty="0"/>
          </a:p>
        </p:txBody>
      </p:sp>
      <p:sp>
        <p:nvSpPr>
          <p:cNvPr id="5" name="Slide Number Placeholder 4">
            <a:extLst>
              <a:ext uri="{FF2B5EF4-FFF2-40B4-BE49-F238E27FC236}">
                <a16:creationId xmlns:a16="http://schemas.microsoft.com/office/drawing/2014/main" id="{04D2A712-A12F-72CD-C966-909DC06139A3}"/>
              </a:ext>
            </a:extLst>
          </p:cNvPr>
          <p:cNvSpPr>
            <a:spLocks noGrp="1"/>
          </p:cNvSpPr>
          <p:nvPr>
            <p:ph type="sldNum" sz="quarter" idx="26"/>
          </p:nvPr>
        </p:nvSpPr>
        <p:spPr/>
        <p:txBody>
          <a:bodyPr/>
          <a:lstStyle/>
          <a:p>
            <a:fld id="{F96F0DF3-767C-41A9-BFAA-AECC1DE798D1}" type="slidenum">
              <a:rPr lang="en-US" smtClean="0"/>
              <a:pPr/>
              <a:t>18</a:t>
            </a:fld>
            <a:endParaRPr lang="en-US" dirty="0"/>
          </a:p>
        </p:txBody>
      </p:sp>
      <p:sp>
        <p:nvSpPr>
          <p:cNvPr id="15" name="Title 14">
            <a:extLst>
              <a:ext uri="{FF2B5EF4-FFF2-40B4-BE49-F238E27FC236}">
                <a16:creationId xmlns:a16="http://schemas.microsoft.com/office/drawing/2014/main" id="{18D14562-012A-CBA1-475A-7AD3C2CC1087}"/>
              </a:ext>
            </a:extLst>
          </p:cNvPr>
          <p:cNvSpPr>
            <a:spLocks noGrp="1"/>
          </p:cNvSpPr>
          <p:nvPr>
            <p:ph type="title"/>
          </p:nvPr>
        </p:nvSpPr>
        <p:spPr/>
        <p:txBody>
          <a:bodyPr/>
          <a:lstStyle/>
          <a:p>
            <a:r>
              <a:rPr lang="en-US" dirty="0"/>
              <a:t>QUESTIONS?</a:t>
            </a:r>
          </a:p>
        </p:txBody>
      </p:sp>
      <p:pic>
        <p:nvPicPr>
          <p:cNvPr id="3" name="Picture Placeholder 2">
            <a:extLst>
              <a:ext uri="{FF2B5EF4-FFF2-40B4-BE49-F238E27FC236}">
                <a16:creationId xmlns:a16="http://schemas.microsoft.com/office/drawing/2014/main" id="{9B5C4A2B-90C1-5DE9-45C5-6BB595E77701}"/>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70" r="-170" b="15093"/>
          <a:stretch>
            <a:fillRect/>
          </a:stretch>
        </p:blipFill>
        <p:spPr>
          <a:xfrm>
            <a:off x="1411288" y="2476500"/>
            <a:ext cx="1828800" cy="1828800"/>
          </a:xfrm>
          <a:prstGeom prst="rect">
            <a:avLst/>
          </a:prstGeom>
        </p:spPr>
      </p:pic>
      <p:pic>
        <p:nvPicPr>
          <p:cNvPr id="7" name="Picture Placeholder 6">
            <a:extLst>
              <a:ext uri="{FF2B5EF4-FFF2-40B4-BE49-F238E27FC236}">
                <a16:creationId xmlns:a16="http://schemas.microsoft.com/office/drawing/2014/main" id="{7B90B507-58DB-08DE-B95D-B42F8D6DDCD9}"/>
              </a:ext>
            </a:extLst>
          </p:cNvPr>
          <p:cNvPicPr>
            <a:picLocks noGrp="1" noChangeAspect="1"/>
          </p:cNvPicPr>
          <p:nvPr>
            <p:ph type="pic" idx="27"/>
          </p:nvPr>
        </p:nvPicPr>
        <p:blipFill>
          <a:blip r:embed="rId3" cstate="print">
            <a:extLst>
              <a:ext uri="{28A0092B-C50C-407E-A947-70E740481C1C}">
                <a14:useLocalDpi xmlns:a14="http://schemas.microsoft.com/office/drawing/2010/main" val="0"/>
              </a:ext>
            </a:extLst>
          </a:blip>
          <a:srcRect l="69" r="-69" b="15094"/>
          <a:stretch>
            <a:fillRect/>
          </a:stretch>
        </p:blipFill>
        <p:spPr>
          <a:xfrm>
            <a:off x="5670550" y="2476500"/>
            <a:ext cx="1828800" cy="1828800"/>
          </a:xfrm>
          <a:prstGeom prst="rect">
            <a:avLst/>
          </a:prstGeom>
        </p:spPr>
      </p:pic>
      <p:sp>
        <p:nvSpPr>
          <p:cNvPr id="9" name="Text Placeholder 3">
            <a:extLst>
              <a:ext uri="{FF2B5EF4-FFF2-40B4-BE49-F238E27FC236}">
                <a16:creationId xmlns:a16="http://schemas.microsoft.com/office/drawing/2014/main" id="{822B1AAA-9A22-45D8-3B1E-C9EE9850354A}"/>
              </a:ext>
            </a:extLst>
          </p:cNvPr>
          <p:cNvSpPr txBox="1">
            <a:spLocks/>
          </p:cNvSpPr>
          <p:nvPr/>
        </p:nvSpPr>
        <p:spPr>
          <a:xfrm>
            <a:off x="1408176" y="4439973"/>
            <a:ext cx="3886200" cy="1691640"/>
          </a:xfrm>
          <a:prstGeom prst="rect">
            <a:avLst/>
          </a:prstGeom>
        </p:spPr>
        <p:txBody>
          <a:bodyPr wrap="square" lIns="0" tIns="0" rIns="0" bIns="0" anchor="t"/>
          <a:lstStyle>
            <a:lvl1pPr marL="0" marR="0" indent="0" algn="l" defTabSz="457200" rtl="0" eaLnBrk="0" fontAlgn="auto" latinLnBrk="0" hangingPunct="0">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98513" indent="-280988" algn="l" defTabSz="1036290" rtl="0" eaLnBrk="1" latinLnBrk="0" hangingPunct="1">
              <a:lnSpc>
                <a:spcPct val="90000"/>
              </a:lnSpc>
              <a:spcBef>
                <a:spcPts val="567"/>
              </a:spcBef>
              <a:spcAft>
                <a:spcPts val="1200"/>
              </a:spcAft>
              <a:buClr>
                <a:schemeClr val="accent2"/>
              </a:buClr>
              <a:buFont typeface="Wingdings" panose="05000000000000000000" pitchFamily="2" charset="2"/>
              <a:buChar char="§"/>
              <a:defRPr sz="28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spcAft>
                <a:spcPts val="12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a:lstStyle>
          <a:p>
            <a:pPr eaLnBrk="1" hangingPunct="1">
              <a:spcAft>
                <a:spcPts val="500"/>
              </a:spcAft>
              <a:defRPr/>
            </a:pPr>
            <a:r>
              <a:rPr lang="en-US" sz="2400" b="1" dirty="0">
                <a:solidFill>
                  <a:srgbClr val="199ADB"/>
                </a:solidFill>
                <a:latin typeface="Arial" panose="020B0604020202020204" pitchFamily="34" charset="0"/>
                <a:cs typeface="Arial" panose="020B0604020202020204" pitchFamily="34" charset="0"/>
              </a:rPr>
              <a:t>MARY LEIGH PIRTLE</a:t>
            </a:r>
          </a:p>
          <a:p>
            <a:pPr>
              <a:spcAft>
                <a:spcPts val="200"/>
              </a:spcAft>
              <a:defRPr/>
            </a:pPr>
            <a:r>
              <a:rPr lang="en-US" sz="1600" dirty="0">
                <a:solidFill>
                  <a:prstClr val="black"/>
                </a:solidFill>
                <a:latin typeface="Arial" panose="020B0604020202020204" pitchFamily="34" charset="0"/>
                <a:cs typeface="Arial" panose="020B0604020202020204" pitchFamily="34" charset="0"/>
              </a:rPr>
              <a:t>Member | Labor &amp; Employment</a:t>
            </a:r>
          </a:p>
          <a:p>
            <a:pPr>
              <a:spcAft>
                <a:spcPts val="200"/>
              </a:spcAft>
              <a:defRPr/>
            </a:pPr>
            <a:r>
              <a:rPr lang="en-US" sz="1600" dirty="0">
                <a:solidFill>
                  <a:prstClr val="black"/>
                </a:solidFill>
                <a:latin typeface="Arial" panose="020B0604020202020204" pitchFamily="34" charset="0"/>
                <a:cs typeface="Arial" panose="020B0604020202020204" pitchFamily="34" charset="0"/>
              </a:rPr>
              <a:t>(615) 742-7773</a:t>
            </a:r>
          </a:p>
          <a:p>
            <a:pPr>
              <a:spcAft>
                <a:spcPts val="200"/>
              </a:spcAft>
              <a:defRPr/>
            </a:pPr>
            <a:r>
              <a:rPr lang="en-US" sz="1600" u="sng" dirty="0">
                <a:solidFill>
                  <a:srgbClr val="199ADB"/>
                </a:solidFill>
                <a:latin typeface="Arial" panose="020B0604020202020204" pitchFamily="34" charset="0"/>
                <a:cs typeface="Arial" panose="020B0604020202020204" pitchFamily="34" charset="0"/>
              </a:rPr>
              <a:t>MPirtle@bassberry.com</a:t>
            </a:r>
          </a:p>
        </p:txBody>
      </p:sp>
      <p:sp>
        <p:nvSpPr>
          <p:cNvPr id="20" name="Text Placeholder 3">
            <a:extLst>
              <a:ext uri="{FF2B5EF4-FFF2-40B4-BE49-F238E27FC236}">
                <a16:creationId xmlns:a16="http://schemas.microsoft.com/office/drawing/2014/main" id="{89F70C80-2FE7-C4F2-9038-B1C2FC6CB205}"/>
              </a:ext>
            </a:extLst>
          </p:cNvPr>
          <p:cNvSpPr txBox="1">
            <a:spLocks/>
          </p:cNvSpPr>
          <p:nvPr/>
        </p:nvSpPr>
        <p:spPr>
          <a:xfrm>
            <a:off x="5669280" y="4439973"/>
            <a:ext cx="3886200" cy="1691640"/>
          </a:xfrm>
          <a:prstGeom prst="rect">
            <a:avLst/>
          </a:prstGeom>
        </p:spPr>
        <p:txBody>
          <a:bodyPr wrap="square" lIns="0" tIns="0" rIns="0" bIns="0" anchor="t"/>
          <a:lstStyle>
            <a:lvl1pPr marL="0" marR="0" indent="0" algn="l" defTabSz="457200" rtl="0" eaLnBrk="0" fontAlgn="auto" latinLnBrk="0" hangingPunct="0">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98513" indent="-280988" algn="l" defTabSz="1036290" rtl="0" eaLnBrk="1" latinLnBrk="0" hangingPunct="1">
              <a:lnSpc>
                <a:spcPct val="90000"/>
              </a:lnSpc>
              <a:spcBef>
                <a:spcPts val="567"/>
              </a:spcBef>
              <a:spcAft>
                <a:spcPts val="1200"/>
              </a:spcAft>
              <a:buClr>
                <a:schemeClr val="accent2"/>
              </a:buClr>
              <a:buFont typeface="Wingdings" panose="05000000000000000000" pitchFamily="2" charset="2"/>
              <a:buChar char="§"/>
              <a:defRPr sz="28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spcAft>
                <a:spcPts val="12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a:lstStyle>
          <a:p>
            <a:pPr eaLnBrk="1" hangingPunct="1">
              <a:spcAft>
                <a:spcPts val="500"/>
              </a:spcAft>
              <a:defRPr/>
            </a:pPr>
            <a:r>
              <a:rPr lang="en-US" sz="2400" b="1">
                <a:solidFill>
                  <a:srgbClr val="199ADB"/>
                </a:solidFill>
                <a:latin typeface="Arial" panose="020B0604020202020204" pitchFamily="34" charset="0"/>
                <a:cs typeface="Arial" panose="020B0604020202020204" pitchFamily="34" charset="0"/>
              </a:rPr>
              <a:t>ROBERT GUTH</a:t>
            </a:r>
          </a:p>
          <a:p>
            <a:pPr>
              <a:spcAft>
                <a:spcPts val="200"/>
              </a:spcAft>
              <a:defRPr/>
            </a:pPr>
            <a:r>
              <a:rPr lang="en-US" sz="1600">
                <a:solidFill>
                  <a:prstClr val="black"/>
                </a:solidFill>
                <a:latin typeface="Arial" panose="020B0604020202020204" pitchFamily="34" charset="0"/>
                <a:cs typeface="Arial" panose="020B0604020202020204" pitchFamily="34" charset="0"/>
              </a:rPr>
              <a:t>Senior Tax Attorney | Tax &amp; Litigation</a:t>
            </a:r>
          </a:p>
          <a:p>
            <a:pPr>
              <a:spcAft>
                <a:spcPts val="200"/>
              </a:spcAft>
              <a:defRPr/>
            </a:pPr>
            <a:r>
              <a:rPr lang="en-US" sz="1600">
                <a:solidFill>
                  <a:prstClr val="black"/>
                </a:solidFill>
                <a:latin typeface="Arial" panose="020B0604020202020204" pitchFamily="34" charset="0"/>
                <a:cs typeface="Arial" panose="020B0604020202020204" pitchFamily="34" charset="0"/>
              </a:rPr>
              <a:t>(615) 742-7819</a:t>
            </a:r>
          </a:p>
          <a:p>
            <a:pPr>
              <a:spcAft>
                <a:spcPts val="200"/>
              </a:spcAft>
              <a:defRPr/>
            </a:pPr>
            <a:r>
              <a:rPr lang="en-US" sz="1600" u="sng">
                <a:solidFill>
                  <a:srgbClr val="199ADB"/>
                </a:solidFill>
                <a:latin typeface="Arial" panose="020B0604020202020204" pitchFamily="34" charset="0"/>
                <a:cs typeface="Arial" panose="020B0604020202020204" pitchFamily="34" charset="0"/>
                <a:hlinkClick r:id="rId4"/>
              </a:rPr>
              <a:t>RGuth@bassberry.com</a:t>
            </a:r>
            <a:endParaRPr lang="en-US" sz="1200" u="sng">
              <a:solidFill>
                <a:srgbClr val="199AD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881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5"/>
          </p:nvPr>
        </p:nvSpPr>
        <p:spPr/>
        <p:txBody>
          <a:bodyPr/>
          <a:lstStyle/>
          <a:p>
            <a:r>
              <a:rPr lang="en-US"/>
              <a:t>REMOTE WORKERS — HR + STATE TAX</a:t>
            </a:r>
            <a:endParaRPr lang="en-US" dirty="0"/>
          </a:p>
        </p:txBody>
      </p:sp>
      <p:sp>
        <p:nvSpPr>
          <p:cNvPr id="5" name="Slide Number Placeholder 4"/>
          <p:cNvSpPr>
            <a:spLocks noGrp="1"/>
          </p:cNvSpPr>
          <p:nvPr>
            <p:ph type="sldNum" sz="quarter" idx="26"/>
          </p:nvPr>
        </p:nvSpPr>
        <p:spPr/>
        <p:txBody>
          <a:bodyPr/>
          <a:lstStyle/>
          <a:p>
            <a:fld id="{F96F0DF3-767C-41A9-BFAA-AECC1DE798D1}" type="slidenum">
              <a:rPr lang="en-US" smtClean="0"/>
              <a:pPr/>
              <a:t>2</a:t>
            </a:fld>
            <a:endParaRPr lang="en-US" dirty="0"/>
          </a:p>
        </p:txBody>
      </p:sp>
      <p:sp>
        <p:nvSpPr>
          <p:cNvPr id="15" name="Title 14"/>
          <p:cNvSpPr>
            <a:spLocks noGrp="1"/>
          </p:cNvSpPr>
          <p:nvPr>
            <p:ph type="title"/>
          </p:nvPr>
        </p:nvSpPr>
        <p:spPr/>
        <p:txBody>
          <a:bodyPr/>
          <a:lstStyle/>
          <a:p>
            <a:r>
              <a:rPr lang="en-US"/>
              <a:t>Speakers</a:t>
            </a:r>
            <a:endParaRPr lang="en-US" dirty="0"/>
          </a:p>
        </p:txBody>
      </p:sp>
      <p:pic>
        <p:nvPicPr>
          <p:cNvPr id="3" name="Picture Placeholder 2">
            <a:extLst>
              <a:ext uri="{FF2B5EF4-FFF2-40B4-BE49-F238E27FC236}">
                <a16:creationId xmlns:a16="http://schemas.microsoft.com/office/drawing/2014/main" id="{91661C12-A6EF-30B6-964C-36283C529264}"/>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70" r="-170" b="15093"/>
          <a:stretch>
            <a:fillRect/>
          </a:stretch>
        </p:blipFill>
        <p:spPr>
          <a:xfrm>
            <a:off x="1411288" y="2476500"/>
            <a:ext cx="1828800" cy="1828800"/>
          </a:xfrm>
          <a:prstGeom prst="rect">
            <a:avLst/>
          </a:prstGeom>
        </p:spPr>
      </p:pic>
      <p:pic>
        <p:nvPicPr>
          <p:cNvPr id="7" name="Picture Placeholder 6">
            <a:extLst>
              <a:ext uri="{FF2B5EF4-FFF2-40B4-BE49-F238E27FC236}">
                <a16:creationId xmlns:a16="http://schemas.microsoft.com/office/drawing/2014/main" id="{075D01E7-E21F-FC7E-FD56-C607A2DE314F}"/>
              </a:ext>
            </a:extLst>
          </p:cNvPr>
          <p:cNvPicPr>
            <a:picLocks noGrp="1" noChangeAspect="1"/>
          </p:cNvPicPr>
          <p:nvPr>
            <p:ph type="pic" idx="27"/>
          </p:nvPr>
        </p:nvPicPr>
        <p:blipFill>
          <a:blip r:embed="rId3" cstate="print">
            <a:extLst>
              <a:ext uri="{28A0092B-C50C-407E-A947-70E740481C1C}">
                <a14:useLocalDpi xmlns:a14="http://schemas.microsoft.com/office/drawing/2010/main" val="0"/>
              </a:ext>
            </a:extLst>
          </a:blip>
          <a:srcRect l="69" r="-69" b="15094"/>
          <a:stretch>
            <a:fillRect/>
          </a:stretch>
        </p:blipFill>
        <p:spPr>
          <a:xfrm>
            <a:off x="5670550" y="2476500"/>
            <a:ext cx="1828800" cy="1828800"/>
          </a:xfrm>
          <a:prstGeom prst="rect">
            <a:avLst/>
          </a:prstGeom>
        </p:spPr>
      </p:pic>
      <p:sp>
        <p:nvSpPr>
          <p:cNvPr id="9" name="Text Placeholder 3"/>
          <p:cNvSpPr txBox="1">
            <a:spLocks/>
          </p:cNvSpPr>
          <p:nvPr/>
        </p:nvSpPr>
        <p:spPr>
          <a:xfrm>
            <a:off x="1408176" y="4439973"/>
            <a:ext cx="3886200" cy="1691640"/>
          </a:xfrm>
          <a:prstGeom prst="rect">
            <a:avLst/>
          </a:prstGeom>
        </p:spPr>
        <p:txBody>
          <a:bodyPr wrap="square" lIns="0" tIns="0" rIns="0" bIns="0" anchor="t"/>
          <a:lstStyle>
            <a:lvl1pPr marL="0" marR="0" indent="0" algn="l" defTabSz="457200" rtl="0" eaLnBrk="0" fontAlgn="auto" latinLnBrk="0" hangingPunct="0">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98513" indent="-280988" algn="l" defTabSz="1036290" rtl="0" eaLnBrk="1" latinLnBrk="0" hangingPunct="1">
              <a:lnSpc>
                <a:spcPct val="90000"/>
              </a:lnSpc>
              <a:spcBef>
                <a:spcPts val="567"/>
              </a:spcBef>
              <a:spcAft>
                <a:spcPts val="1200"/>
              </a:spcAft>
              <a:buClr>
                <a:schemeClr val="accent2"/>
              </a:buClr>
              <a:buFont typeface="Wingdings" panose="05000000000000000000" pitchFamily="2" charset="2"/>
              <a:buChar char="§"/>
              <a:defRPr sz="28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spcAft>
                <a:spcPts val="12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a:lstStyle>
          <a:p>
            <a:pPr eaLnBrk="1" hangingPunct="1">
              <a:spcAft>
                <a:spcPts val="500"/>
              </a:spcAft>
              <a:defRPr/>
            </a:pPr>
            <a:r>
              <a:rPr lang="en-US" sz="2400" b="1" dirty="0">
                <a:solidFill>
                  <a:srgbClr val="199ADB"/>
                </a:solidFill>
                <a:latin typeface="Arial" panose="020B0604020202020204" pitchFamily="34" charset="0"/>
                <a:cs typeface="Arial" panose="020B0604020202020204" pitchFamily="34" charset="0"/>
              </a:rPr>
              <a:t>MARY LEIGH PIRTLE</a:t>
            </a:r>
          </a:p>
          <a:p>
            <a:pPr>
              <a:spcAft>
                <a:spcPts val="200"/>
              </a:spcAft>
              <a:defRPr/>
            </a:pPr>
            <a:r>
              <a:rPr lang="en-US" sz="1600" dirty="0">
                <a:solidFill>
                  <a:prstClr val="black"/>
                </a:solidFill>
                <a:latin typeface="Arial" panose="020B0604020202020204" pitchFamily="34" charset="0"/>
                <a:cs typeface="Arial" panose="020B0604020202020204" pitchFamily="34" charset="0"/>
              </a:rPr>
              <a:t>Member | Labor &amp; Employment</a:t>
            </a:r>
          </a:p>
          <a:p>
            <a:pPr>
              <a:spcAft>
                <a:spcPts val="200"/>
              </a:spcAft>
              <a:defRPr/>
            </a:pPr>
            <a:r>
              <a:rPr lang="en-US" sz="1600" dirty="0">
                <a:solidFill>
                  <a:prstClr val="black"/>
                </a:solidFill>
                <a:latin typeface="Arial" panose="020B0604020202020204" pitchFamily="34" charset="0"/>
                <a:cs typeface="Arial" panose="020B0604020202020204" pitchFamily="34" charset="0"/>
              </a:rPr>
              <a:t>(615) 742-7773</a:t>
            </a:r>
          </a:p>
          <a:p>
            <a:pPr>
              <a:spcAft>
                <a:spcPts val="200"/>
              </a:spcAft>
              <a:defRPr/>
            </a:pPr>
            <a:r>
              <a:rPr lang="en-US" sz="1600" u="sng" dirty="0">
                <a:solidFill>
                  <a:srgbClr val="199ADB"/>
                </a:solidFill>
                <a:latin typeface="Arial" panose="020B0604020202020204" pitchFamily="34" charset="0"/>
                <a:cs typeface="Arial" panose="020B0604020202020204" pitchFamily="34" charset="0"/>
              </a:rPr>
              <a:t>MPirtle@bassberry.com</a:t>
            </a:r>
          </a:p>
        </p:txBody>
      </p:sp>
      <p:sp>
        <p:nvSpPr>
          <p:cNvPr id="20" name="Text Placeholder 3"/>
          <p:cNvSpPr txBox="1">
            <a:spLocks/>
          </p:cNvSpPr>
          <p:nvPr/>
        </p:nvSpPr>
        <p:spPr>
          <a:xfrm>
            <a:off x="5669280" y="4439973"/>
            <a:ext cx="3886200" cy="1691640"/>
          </a:xfrm>
          <a:prstGeom prst="rect">
            <a:avLst/>
          </a:prstGeom>
        </p:spPr>
        <p:txBody>
          <a:bodyPr wrap="square" lIns="0" tIns="0" rIns="0" bIns="0" anchor="t"/>
          <a:lstStyle>
            <a:lvl1pPr marL="0" marR="0" indent="0" algn="l" defTabSz="457200" rtl="0" eaLnBrk="0" fontAlgn="auto" latinLnBrk="0" hangingPunct="0">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98513" indent="-280988" algn="l" defTabSz="1036290" rtl="0" eaLnBrk="1" latinLnBrk="0" hangingPunct="1">
              <a:lnSpc>
                <a:spcPct val="90000"/>
              </a:lnSpc>
              <a:spcBef>
                <a:spcPts val="567"/>
              </a:spcBef>
              <a:spcAft>
                <a:spcPts val="1200"/>
              </a:spcAft>
              <a:buClr>
                <a:schemeClr val="accent2"/>
              </a:buClr>
              <a:buFont typeface="Wingdings" panose="05000000000000000000" pitchFamily="2" charset="2"/>
              <a:buChar char="§"/>
              <a:defRPr sz="28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spcAft>
                <a:spcPts val="12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spcAft>
                <a:spcPts val="1200"/>
              </a:spcAft>
              <a:buClr>
                <a:schemeClr val="accent2"/>
              </a:buClr>
              <a:buSzPct val="70000"/>
              <a:buFont typeface="Wingdings" panose="05000000000000000000" pitchFamily="2" charset="2"/>
              <a:buChar char="§"/>
              <a:defRPr sz="2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a:lstStyle>
          <a:p>
            <a:pPr eaLnBrk="1" hangingPunct="1">
              <a:spcAft>
                <a:spcPts val="500"/>
              </a:spcAft>
              <a:defRPr/>
            </a:pPr>
            <a:r>
              <a:rPr lang="en-US" sz="2400" b="1">
                <a:solidFill>
                  <a:srgbClr val="199ADB"/>
                </a:solidFill>
                <a:latin typeface="Arial" panose="020B0604020202020204" pitchFamily="34" charset="0"/>
                <a:cs typeface="Arial" panose="020B0604020202020204" pitchFamily="34" charset="0"/>
              </a:rPr>
              <a:t>ROBERT GUTH</a:t>
            </a:r>
          </a:p>
          <a:p>
            <a:pPr>
              <a:spcAft>
                <a:spcPts val="200"/>
              </a:spcAft>
              <a:defRPr/>
            </a:pPr>
            <a:r>
              <a:rPr lang="en-US" sz="1600">
                <a:solidFill>
                  <a:prstClr val="black"/>
                </a:solidFill>
                <a:latin typeface="Arial" panose="020B0604020202020204" pitchFamily="34" charset="0"/>
                <a:cs typeface="Arial" panose="020B0604020202020204" pitchFamily="34" charset="0"/>
              </a:rPr>
              <a:t>Senior Tax Attorney | Tax &amp; Litigation</a:t>
            </a:r>
          </a:p>
          <a:p>
            <a:pPr>
              <a:spcAft>
                <a:spcPts val="200"/>
              </a:spcAft>
              <a:defRPr/>
            </a:pPr>
            <a:r>
              <a:rPr lang="en-US" sz="1600">
                <a:solidFill>
                  <a:prstClr val="black"/>
                </a:solidFill>
                <a:latin typeface="Arial" panose="020B0604020202020204" pitchFamily="34" charset="0"/>
                <a:cs typeface="Arial" panose="020B0604020202020204" pitchFamily="34" charset="0"/>
              </a:rPr>
              <a:t>(615) 742-7819</a:t>
            </a:r>
          </a:p>
          <a:p>
            <a:pPr>
              <a:spcAft>
                <a:spcPts val="200"/>
              </a:spcAft>
              <a:defRPr/>
            </a:pPr>
            <a:r>
              <a:rPr lang="en-US" sz="1600" u="sng">
                <a:solidFill>
                  <a:srgbClr val="199ADB"/>
                </a:solidFill>
                <a:latin typeface="Arial" panose="020B0604020202020204" pitchFamily="34" charset="0"/>
                <a:cs typeface="Arial" panose="020B0604020202020204" pitchFamily="34" charset="0"/>
                <a:hlinkClick r:id="rId4"/>
              </a:rPr>
              <a:t>RGuth@bassberry.com</a:t>
            </a:r>
            <a:endParaRPr lang="en-US" sz="1200" u="sng">
              <a:solidFill>
                <a:srgbClr val="199AD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6315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A777EA-3004-D0ED-3A7B-7FBD15EC8FC0}"/>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E94F3F3E-4A74-3936-DE04-1BAF471617E2}"/>
              </a:ext>
            </a:extLst>
          </p:cNvPr>
          <p:cNvSpPr>
            <a:spLocks noGrp="1"/>
          </p:cNvSpPr>
          <p:nvPr>
            <p:ph type="sldNum" sz="quarter" idx="12"/>
          </p:nvPr>
        </p:nvSpPr>
        <p:spPr/>
        <p:txBody>
          <a:bodyPr/>
          <a:lstStyle/>
          <a:p>
            <a:fld id="{F96F0DF3-767C-41A9-BFAA-AECC1DE798D1}" type="slidenum">
              <a:rPr lang="en-US" smtClean="0"/>
              <a:pPr/>
              <a:t>3</a:t>
            </a:fld>
            <a:endParaRPr lang="en-US" dirty="0"/>
          </a:p>
        </p:txBody>
      </p:sp>
      <p:sp>
        <p:nvSpPr>
          <p:cNvPr id="4" name="Title 3">
            <a:extLst>
              <a:ext uri="{FF2B5EF4-FFF2-40B4-BE49-F238E27FC236}">
                <a16:creationId xmlns:a16="http://schemas.microsoft.com/office/drawing/2014/main" id="{2A56BB4B-7D83-2607-BCBA-9EB7BB9230AC}"/>
              </a:ext>
            </a:extLst>
          </p:cNvPr>
          <p:cNvSpPr>
            <a:spLocks noGrp="1"/>
          </p:cNvSpPr>
          <p:nvPr>
            <p:ph type="title"/>
          </p:nvPr>
        </p:nvSpPr>
        <p:spPr/>
        <p:txBody>
          <a:bodyPr/>
          <a:lstStyle/>
          <a:p>
            <a:r>
              <a:rPr lang="en-US" dirty="0"/>
              <a:t>Overview</a:t>
            </a:r>
          </a:p>
        </p:txBody>
      </p:sp>
      <p:sp>
        <p:nvSpPr>
          <p:cNvPr id="5" name="Text Placeholder 4">
            <a:extLst>
              <a:ext uri="{FF2B5EF4-FFF2-40B4-BE49-F238E27FC236}">
                <a16:creationId xmlns:a16="http://schemas.microsoft.com/office/drawing/2014/main" id="{ACB547C2-E5EA-9E49-DFDD-165306E71613}"/>
              </a:ext>
            </a:extLst>
          </p:cNvPr>
          <p:cNvSpPr>
            <a:spLocks noGrp="1"/>
          </p:cNvSpPr>
          <p:nvPr>
            <p:ph type="body" sz="quarter" idx="13"/>
          </p:nvPr>
        </p:nvSpPr>
        <p:spPr/>
        <p:txBody>
          <a:bodyPr wrap="square" anchor="t"/>
          <a:lstStyle/>
          <a:p>
            <a:pPr>
              <a:buFont typeface="Arial" panose="020B0604020202020204" pitchFamily="34" charset="0"/>
              <a:buChar char="•"/>
            </a:pPr>
            <a:r>
              <a:rPr lang="en-US" dirty="0"/>
              <a:t>Why Place of Work Matters</a:t>
            </a:r>
          </a:p>
          <a:p>
            <a:pPr>
              <a:buFont typeface="Arial" panose="020B0604020202020204" pitchFamily="34" charset="0"/>
              <a:buChar char="•"/>
            </a:pPr>
            <a:r>
              <a:rPr lang="en-US" dirty="0"/>
              <a:t>Hiring and Onboarding Compliance</a:t>
            </a:r>
          </a:p>
          <a:p>
            <a:pPr>
              <a:buFont typeface="Arial" panose="020B0604020202020204" pitchFamily="34" charset="0"/>
              <a:buChar char="•"/>
            </a:pPr>
            <a:r>
              <a:rPr lang="en-US" dirty="0"/>
              <a:t>New Hire Registration/Reporting Requirements</a:t>
            </a:r>
          </a:p>
          <a:p>
            <a:pPr>
              <a:buFont typeface="Arial" panose="020B0604020202020204" pitchFamily="34" charset="0"/>
              <a:buChar char="•"/>
            </a:pPr>
            <a:r>
              <a:rPr lang="en-US" dirty="0"/>
              <a:t>Tax Implications</a:t>
            </a:r>
          </a:p>
          <a:p>
            <a:pPr>
              <a:buFont typeface="Arial" panose="020B0604020202020204" pitchFamily="34" charset="0"/>
              <a:buChar char="•"/>
            </a:pPr>
            <a:r>
              <a:rPr lang="en-US" dirty="0"/>
              <a:t>Leave and Other HR Issues</a:t>
            </a:r>
          </a:p>
          <a:p>
            <a:pPr>
              <a:buFont typeface="Arial" panose="020B0604020202020204" pitchFamily="34" charset="0"/>
              <a:buChar char="•"/>
            </a:pPr>
            <a:r>
              <a:rPr lang="en-US" dirty="0"/>
              <a:t>Best Practices</a:t>
            </a:r>
          </a:p>
          <a:p>
            <a:endParaRPr lang="en-US" dirty="0"/>
          </a:p>
        </p:txBody>
      </p:sp>
    </p:spTree>
    <p:extLst>
      <p:ext uri="{BB962C8B-B14F-4D97-AF65-F5344CB8AC3E}">
        <p14:creationId xmlns:p14="http://schemas.microsoft.com/office/powerpoint/2010/main" val="3116996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E77E11-70BD-C512-D044-2C53FBBCEA9D}"/>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901CCD41-FAAE-F649-613B-26571337656B}"/>
              </a:ext>
            </a:extLst>
          </p:cNvPr>
          <p:cNvSpPr>
            <a:spLocks noGrp="1"/>
          </p:cNvSpPr>
          <p:nvPr>
            <p:ph type="sldNum" sz="quarter" idx="12"/>
          </p:nvPr>
        </p:nvSpPr>
        <p:spPr/>
        <p:txBody>
          <a:bodyPr/>
          <a:lstStyle/>
          <a:p>
            <a:fld id="{F96F0DF3-767C-41A9-BFAA-AECC1DE798D1}" type="slidenum">
              <a:rPr lang="en-US" smtClean="0"/>
              <a:pPr/>
              <a:t>4</a:t>
            </a:fld>
            <a:endParaRPr lang="en-US" dirty="0"/>
          </a:p>
        </p:txBody>
      </p:sp>
      <p:sp>
        <p:nvSpPr>
          <p:cNvPr id="4" name="Title 3">
            <a:extLst>
              <a:ext uri="{FF2B5EF4-FFF2-40B4-BE49-F238E27FC236}">
                <a16:creationId xmlns:a16="http://schemas.microsoft.com/office/drawing/2014/main" id="{F54FC69E-F863-AAA5-83AF-7BC6053D9556}"/>
              </a:ext>
            </a:extLst>
          </p:cNvPr>
          <p:cNvSpPr>
            <a:spLocks noGrp="1"/>
          </p:cNvSpPr>
          <p:nvPr>
            <p:ph type="title"/>
          </p:nvPr>
        </p:nvSpPr>
        <p:spPr/>
        <p:txBody>
          <a:bodyPr>
            <a:normAutofit/>
          </a:bodyPr>
          <a:lstStyle/>
          <a:p>
            <a:r>
              <a:rPr lang="en-US" dirty="0"/>
              <a:t>Remote </a:t>
            </a:r>
            <a:r>
              <a:rPr lang="en-US"/>
              <a:t>Work</a:t>
            </a:r>
            <a:endParaRPr lang="en-US" dirty="0"/>
          </a:p>
        </p:txBody>
      </p:sp>
      <p:sp>
        <p:nvSpPr>
          <p:cNvPr id="5" name="Text Placeholder 4">
            <a:extLst>
              <a:ext uri="{FF2B5EF4-FFF2-40B4-BE49-F238E27FC236}">
                <a16:creationId xmlns:a16="http://schemas.microsoft.com/office/drawing/2014/main" id="{4CD3C8B3-BBCB-6C7F-89FB-DAE33C5A227D}"/>
              </a:ext>
            </a:extLst>
          </p:cNvPr>
          <p:cNvSpPr>
            <a:spLocks noGrp="1"/>
          </p:cNvSpPr>
          <p:nvPr>
            <p:ph type="body" sz="quarter" idx="13"/>
          </p:nvPr>
        </p:nvSpPr>
        <p:spPr/>
        <p:txBody>
          <a:bodyPr wrap="square" anchor="t"/>
          <a:lstStyle/>
          <a:p>
            <a:pPr>
              <a:buFont typeface="Arial" panose="020B0604020202020204" pitchFamily="34" charset="0"/>
              <a:buChar char="•"/>
            </a:pPr>
            <a:r>
              <a:rPr lang="en-US" dirty="0"/>
              <a:t>23% of all full-time workers engage in telework</a:t>
            </a:r>
          </a:p>
          <a:p>
            <a:pPr lvl="1">
              <a:buFont typeface="Arial" panose="020B0604020202020204" pitchFamily="34" charset="0"/>
              <a:buChar char="•"/>
            </a:pPr>
            <a:r>
              <a:rPr lang="en-US" dirty="0"/>
              <a:t>Roughly half work remotely 100% of the time </a:t>
            </a:r>
          </a:p>
          <a:p>
            <a:pPr>
              <a:buFont typeface="Arial" panose="020B0604020202020204" pitchFamily="34" charset="0"/>
              <a:buChar char="•"/>
            </a:pPr>
            <a:r>
              <a:rPr lang="en-US" dirty="0"/>
              <a:t>Heavily concentrated in professional/management occupations – 71% of all teleworkers </a:t>
            </a:r>
          </a:p>
          <a:p>
            <a:pPr>
              <a:buFont typeface="Arial" panose="020B0604020202020204" pitchFamily="34" charset="0"/>
              <a:buChar char="•"/>
            </a:pPr>
            <a:r>
              <a:rPr lang="en-US" dirty="0"/>
              <a:t>Key Principle:</a:t>
            </a:r>
          </a:p>
          <a:p>
            <a:pPr lvl="1">
              <a:buFont typeface="Arial" panose="020B0604020202020204" pitchFamily="34" charset="0"/>
              <a:buChar char="•"/>
            </a:pPr>
            <a:r>
              <a:rPr lang="en-US" dirty="0"/>
              <a:t>The law of the state where the employee performs the work generally applies</a:t>
            </a:r>
          </a:p>
          <a:p>
            <a:pPr marL="0" indent="0">
              <a:buNone/>
            </a:pPr>
            <a:endParaRPr lang="en-US" dirty="0"/>
          </a:p>
        </p:txBody>
      </p:sp>
    </p:spTree>
    <p:extLst>
      <p:ext uri="{BB962C8B-B14F-4D97-AF65-F5344CB8AC3E}">
        <p14:creationId xmlns:p14="http://schemas.microsoft.com/office/powerpoint/2010/main" val="1341163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D9F2692-1CCF-C867-C325-E2ABEBD57111}"/>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A6AB2351-445F-899E-0757-D13BC2E07862}"/>
              </a:ext>
            </a:extLst>
          </p:cNvPr>
          <p:cNvSpPr>
            <a:spLocks noGrp="1"/>
          </p:cNvSpPr>
          <p:nvPr>
            <p:ph type="sldNum" sz="quarter" idx="12"/>
          </p:nvPr>
        </p:nvSpPr>
        <p:spPr/>
        <p:txBody>
          <a:bodyPr/>
          <a:lstStyle/>
          <a:p>
            <a:fld id="{F96F0DF3-767C-41A9-BFAA-AECC1DE798D1}" type="slidenum">
              <a:rPr lang="en-US" smtClean="0"/>
              <a:pPr/>
              <a:t>5</a:t>
            </a:fld>
            <a:endParaRPr lang="en-US" dirty="0"/>
          </a:p>
        </p:txBody>
      </p:sp>
      <p:sp>
        <p:nvSpPr>
          <p:cNvPr id="4" name="Title 3">
            <a:extLst>
              <a:ext uri="{FF2B5EF4-FFF2-40B4-BE49-F238E27FC236}">
                <a16:creationId xmlns:a16="http://schemas.microsoft.com/office/drawing/2014/main" id="{519FD014-D0F2-9162-62A6-63ECBD23EA9E}"/>
              </a:ext>
            </a:extLst>
          </p:cNvPr>
          <p:cNvSpPr>
            <a:spLocks noGrp="1"/>
          </p:cNvSpPr>
          <p:nvPr>
            <p:ph type="title"/>
          </p:nvPr>
        </p:nvSpPr>
        <p:spPr/>
        <p:txBody>
          <a:bodyPr/>
          <a:lstStyle/>
          <a:p>
            <a:r>
              <a:rPr lang="en-US" dirty="0"/>
              <a:t>Hiring and Onboarding </a:t>
            </a:r>
            <a:r>
              <a:rPr lang="en-US"/>
              <a:t>Compliance</a:t>
            </a:r>
            <a:endParaRPr lang="en-US" dirty="0"/>
          </a:p>
        </p:txBody>
      </p:sp>
      <p:sp>
        <p:nvSpPr>
          <p:cNvPr id="5" name="Text Placeholder 4">
            <a:extLst>
              <a:ext uri="{FF2B5EF4-FFF2-40B4-BE49-F238E27FC236}">
                <a16:creationId xmlns:a16="http://schemas.microsoft.com/office/drawing/2014/main" id="{E8DE7CAD-5B19-BF94-2A6E-C4CC4D6736D1}"/>
              </a:ext>
            </a:extLst>
          </p:cNvPr>
          <p:cNvSpPr>
            <a:spLocks noGrp="1"/>
          </p:cNvSpPr>
          <p:nvPr>
            <p:ph type="body" sz="quarter" idx="13"/>
          </p:nvPr>
        </p:nvSpPr>
        <p:spPr/>
        <p:txBody>
          <a:bodyPr wrap="square" anchor="t"/>
          <a:lstStyle/>
          <a:p>
            <a:pPr>
              <a:buFont typeface="Arial" panose="020B0604020202020204" pitchFamily="34" charset="0"/>
              <a:buChar char="•"/>
            </a:pPr>
            <a:r>
              <a:rPr lang="en-US" dirty="0"/>
              <a:t>Background Checks</a:t>
            </a:r>
          </a:p>
          <a:p>
            <a:pPr lvl="1">
              <a:buFont typeface="Arial" panose="020B0604020202020204" pitchFamily="34" charset="0"/>
              <a:buChar char="•"/>
            </a:pPr>
            <a:r>
              <a:rPr lang="en-US" dirty="0"/>
              <a:t>Many states restrict inquiries into criminal background history – “Ban the Box”</a:t>
            </a:r>
          </a:p>
          <a:p>
            <a:pPr lvl="1">
              <a:buFont typeface="Arial" panose="020B0604020202020204" pitchFamily="34" charset="0"/>
              <a:buChar char="•"/>
            </a:pPr>
            <a:r>
              <a:rPr lang="en-US" dirty="0"/>
              <a:t>Statutory test for making hiring decisions based on criminal history</a:t>
            </a:r>
          </a:p>
          <a:p>
            <a:pPr>
              <a:buFont typeface="Arial" panose="020B0604020202020204" pitchFamily="34" charset="0"/>
              <a:buChar char="•"/>
            </a:pPr>
            <a:r>
              <a:rPr lang="en-US" dirty="0"/>
              <a:t>Pay Transparency </a:t>
            </a:r>
          </a:p>
          <a:p>
            <a:pPr lvl="1">
              <a:buFont typeface="Arial" panose="020B0604020202020204" pitchFamily="34" charset="0"/>
              <a:buChar char="•"/>
            </a:pPr>
            <a:r>
              <a:rPr lang="en-US" dirty="0"/>
              <a:t>At least 15 states require an employer to include the pay range and benefits description in a job posting</a:t>
            </a:r>
          </a:p>
          <a:p>
            <a:pPr>
              <a:buFont typeface="Arial" panose="020B0604020202020204" pitchFamily="34" charset="0"/>
              <a:buChar char="•"/>
            </a:pPr>
            <a:r>
              <a:rPr lang="en-US" dirty="0"/>
              <a:t>Salary Inquiries</a:t>
            </a:r>
          </a:p>
          <a:p>
            <a:pPr lvl="1">
              <a:buFont typeface="Arial" panose="020B0604020202020204" pitchFamily="34" charset="0"/>
              <a:buChar char="•"/>
            </a:pPr>
            <a:r>
              <a:rPr lang="en-US" dirty="0"/>
              <a:t>At least 20 states/localities prohibit employers from inquiring about an employee’s pay history</a:t>
            </a:r>
          </a:p>
          <a:p>
            <a:pPr>
              <a:buFont typeface="Arial" panose="020B0604020202020204" pitchFamily="34" charset="0"/>
              <a:buChar char="•"/>
            </a:pPr>
            <a:r>
              <a:rPr lang="en-US" dirty="0"/>
              <a:t>E-Verify </a:t>
            </a:r>
          </a:p>
          <a:p>
            <a:pPr lvl="1">
              <a:buFont typeface="Arial" panose="020B0604020202020204" pitchFamily="34" charset="0"/>
              <a:buChar char="•"/>
            </a:pPr>
            <a:r>
              <a:rPr lang="en-US" dirty="0"/>
              <a:t>Form I-9 required for all; but E-Verify mandated by state</a:t>
            </a:r>
          </a:p>
          <a:p>
            <a:pPr lvl="1"/>
            <a:endParaRPr lang="en-US" dirty="0"/>
          </a:p>
          <a:p>
            <a:pPr lvl="1"/>
            <a:endParaRPr lang="en-US" dirty="0"/>
          </a:p>
        </p:txBody>
      </p:sp>
    </p:spTree>
    <p:extLst>
      <p:ext uri="{BB962C8B-B14F-4D97-AF65-F5344CB8AC3E}">
        <p14:creationId xmlns:p14="http://schemas.microsoft.com/office/powerpoint/2010/main" val="2898175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106498A-9B28-BE30-2F94-6B8504D0350A}"/>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8AEC86FC-0CD3-A1BF-C0BE-C6DD13FBC982}"/>
              </a:ext>
            </a:extLst>
          </p:cNvPr>
          <p:cNvSpPr>
            <a:spLocks noGrp="1"/>
          </p:cNvSpPr>
          <p:nvPr>
            <p:ph type="sldNum" sz="quarter" idx="12"/>
          </p:nvPr>
        </p:nvSpPr>
        <p:spPr/>
        <p:txBody>
          <a:bodyPr/>
          <a:lstStyle/>
          <a:p>
            <a:fld id="{F96F0DF3-767C-41A9-BFAA-AECC1DE798D1}" type="slidenum">
              <a:rPr lang="en-US" smtClean="0"/>
              <a:pPr/>
              <a:t>6</a:t>
            </a:fld>
            <a:endParaRPr lang="en-US" dirty="0"/>
          </a:p>
        </p:txBody>
      </p:sp>
      <p:sp>
        <p:nvSpPr>
          <p:cNvPr id="4" name="Title 3">
            <a:extLst>
              <a:ext uri="{FF2B5EF4-FFF2-40B4-BE49-F238E27FC236}">
                <a16:creationId xmlns:a16="http://schemas.microsoft.com/office/drawing/2014/main" id="{EF3ED51E-F65F-0745-9868-574C3636BCB1}"/>
              </a:ext>
            </a:extLst>
          </p:cNvPr>
          <p:cNvSpPr>
            <a:spLocks noGrp="1"/>
          </p:cNvSpPr>
          <p:nvPr>
            <p:ph type="title"/>
          </p:nvPr>
        </p:nvSpPr>
        <p:spPr/>
        <p:txBody>
          <a:bodyPr/>
          <a:lstStyle/>
          <a:p>
            <a:r>
              <a:rPr lang="en-US" dirty="0"/>
              <a:t>Hiring and Onboarding Compliance</a:t>
            </a:r>
          </a:p>
        </p:txBody>
      </p:sp>
      <p:sp>
        <p:nvSpPr>
          <p:cNvPr id="5" name="Text Placeholder 4">
            <a:extLst>
              <a:ext uri="{FF2B5EF4-FFF2-40B4-BE49-F238E27FC236}">
                <a16:creationId xmlns:a16="http://schemas.microsoft.com/office/drawing/2014/main" id="{676858BC-6ABF-13E2-C10A-F98EB66E026E}"/>
              </a:ext>
            </a:extLst>
          </p:cNvPr>
          <p:cNvSpPr>
            <a:spLocks noGrp="1"/>
          </p:cNvSpPr>
          <p:nvPr>
            <p:ph type="body" sz="quarter" idx="13"/>
          </p:nvPr>
        </p:nvSpPr>
        <p:spPr/>
        <p:txBody>
          <a:bodyPr wrap="square" anchor="t">
            <a:normAutofit fontScale="92500" lnSpcReduction="20000"/>
          </a:bodyPr>
          <a:lstStyle/>
          <a:p>
            <a:pPr marL="0" indent="0">
              <a:buNone/>
            </a:pPr>
            <a:r>
              <a:rPr lang="en-US" dirty="0"/>
              <a:t>Wage and Hour Considerations</a:t>
            </a:r>
          </a:p>
          <a:p>
            <a:pPr>
              <a:buFont typeface="Arial" panose="020B0604020202020204" pitchFamily="34" charset="0"/>
              <a:buChar char="•"/>
            </a:pPr>
            <a:r>
              <a:rPr lang="en-US" dirty="0"/>
              <a:t>Exempt vs. Non-Exempt Employee Classification</a:t>
            </a:r>
          </a:p>
          <a:p>
            <a:pPr lvl="1">
              <a:buFont typeface="Arial" panose="020B0604020202020204" pitchFamily="34" charset="0"/>
              <a:buChar char="•"/>
            </a:pPr>
            <a:r>
              <a:rPr lang="en-US" dirty="0"/>
              <a:t>Salary Thresholds</a:t>
            </a:r>
          </a:p>
          <a:p>
            <a:pPr lvl="2">
              <a:buFont typeface="Arial" panose="020B0604020202020204" pitchFamily="34" charset="0"/>
              <a:buChar char="•"/>
            </a:pPr>
            <a:r>
              <a:rPr lang="en-US" dirty="0"/>
              <a:t>Federal - $684 per week</a:t>
            </a:r>
          </a:p>
          <a:p>
            <a:pPr lvl="2">
              <a:buFont typeface="Arial" panose="020B0604020202020204" pitchFamily="34" charset="0"/>
              <a:buChar char="•"/>
            </a:pPr>
            <a:r>
              <a:rPr lang="en-US" dirty="0"/>
              <a:t>Alaska, California, Colorado, Maine, New York, Washington – ranges from $871 - $1541</a:t>
            </a:r>
          </a:p>
          <a:p>
            <a:pPr lvl="1">
              <a:buFont typeface="Arial" panose="020B0604020202020204" pitchFamily="34" charset="0"/>
              <a:buChar char="•"/>
            </a:pPr>
            <a:r>
              <a:rPr lang="en-US" dirty="0"/>
              <a:t>Minimum Wage </a:t>
            </a:r>
          </a:p>
          <a:p>
            <a:pPr lvl="2">
              <a:buFont typeface="Arial" panose="020B0604020202020204" pitchFamily="34" charset="0"/>
              <a:buChar char="•"/>
            </a:pPr>
            <a:r>
              <a:rPr lang="en-US" dirty="0"/>
              <a:t>CA $16.90 vs. Federal $7.25</a:t>
            </a:r>
          </a:p>
          <a:p>
            <a:pPr lvl="1">
              <a:buFont typeface="Arial" panose="020B0604020202020204" pitchFamily="34" charset="0"/>
              <a:buChar char="•"/>
            </a:pPr>
            <a:r>
              <a:rPr lang="en-US" dirty="0"/>
              <a:t>Overtime </a:t>
            </a:r>
          </a:p>
          <a:p>
            <a:pPr lvl="2">
              <a:buFont typeface="Arial" panose="020B0604020202020204" pitchFamily="34" charset="0"/>
              <a:buChar char="•"/>
            </a:pPr>
            <a:r>
              <a:rPr lang="en-US" dirty="0"/>
              <a:t>CA per day vs. Federal per week</a:t>
            </a:r>
          </a:p>
          <a:p>
            <a:pPr lvl="1">
              <a:buFont typeface="Arial" panose="020B0604020202020204" pitchFamily="34" charset="0"/>
              <a:buChar char="•"/>
            </a:pPr>
            <a:r>
              <a:rPr lang="en-US" dirty="0"/>
              <a:t>Meal and Rest Breaks  </a:t>
            </a:r>
          </a:p>
          <a:p>
            <a:pPr lvl="2">
              <a:buFont typeface="Arial" panose="020B0604020202020204" pitchFamily="34" charset="0"/>
              <a:buChar char="•"/>
            </a:pPr>
            <a:r>
              <a:rPr lang="en-US" dirty="0"/>
              <a:t>CA - 30 minutes before the 5</a:t>
            </a:r>
            <a:r>
              <a:rPr lang="en-US" baseline="30000" dirty="0"/>
              <a:t>th</a:t>
            </a:r>
            <a:r>
              <a:rPr lang="en-US" dirty="0"/>
              <a:t> hour; 10 minute rest break per 4 hours</a:t>
            </a:r>
          </a:p>
          <a:p>
            <a:pPr lvl="2">
              <a:buFont typeface="Arial" panose="020B0604020202020204" pitchFamily="34" charset="0"/>
              <a:buChar char="•"/>
            </a:pPr>
            <a:r>
              <a:rPr lang="en-US" dirty="0"/>
              <a:t>Federal - None</a:t>
            </a:r>
          </a:p>
        </p:txBody>
      </p:sp>
    </p:spTree>
    <p:extLst>
      <p:ext uri="{BB962C8B-B14F-4D97-AF65-F5344CB8AC3E}">
        <p14:creationId xmlns:p14="http://schemas.microsoft.com/office/powerpoint/2010/main" val="48775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16"/>
          <p:cNvSpPr>
            <a:spLocks noGrp="1"/>
          </p:cNvSpPr>
          <p:nvPr>
            <p:ph type="ftr" sz="quarter" idx="11"/>
          </p:nvPr>
        </p:nvSpPr>
        <p:spPr/>
        <p:txBody>
          <a:bodyPr/>
          <a:lstStyle/>
          <a:p>
            <a:r>
              <a:rPr lang="en-US"/>
              <a:t>REMOTE WORKERS — HR + STATE TAX</a:t>
            </a:r>
            <a:endParaRPr lang="en-US" dirty="0"/>
          </a:p>
        </p:txBody>
      </p:sp>
      <p:sp>
        <p:nvSpPr>
          <p:cNvPr id="4" name="Slide Number Placeholder 2"/>
          <p:cNvSpPr>
            <a:spLocks noGrp="1"/>
          </p:cNvSpPr>
          <p:nvPr>
            <p:ph type="sldNum" sz="quarter" idx="12"/>
          </p:nvPr>
        </p:nvSpPr>
        <p:spPr/>
        <p:txBody>
          <a:bodyPr/>
          <a:lstStyle/>
          <a:p>
            <a:fld id="{F96F0DF3-767C-41A9-BFAA-AECC1DE798D1}" type="slidenum">
              <a:rPr lang="en-US" smtClean="0"/>
              <a:pPr/>
              <a:t>7</a:t>
            </a:fld>
            <a:endParaRPr lang="en-US" dirty="0"/>
          </a:p>
        </p:txBody>
      </p:sp>
      <p:sp>
        <p:nvSpPr>
          <p:cNvPr id="5" name="Title 4"/>
          <p:cNvSpPr>
            <a:spLocks noGrp="1"/>
          </p:cNvSpPr>
          <p:nvPr>
            <p:ph type="title"/>
          </p:nvPr>
        </p:nvSpPr>
        <p:spPr/>
        <p:txBody>
          <a:bodyPr/>
          <a:lstStyle/>
          <a:p>
            <a:r>
              <a:rPr lang="en-US" dirty="0"/>
              <a:t>New Hire Reporting/Registration</a:t>
            </a:r>
          </a:p>
        </p:txBody>
      </p:sp>
      <p:sp>
        <p:nvSpPr>
          <p:cNvPr id="7" name="Text Placeholder 6"/>
          <p:cNvSpPr>
            <a:spLocks noGrp="1"/>
          </p:cNvSpPr>
          <p:nvPr>
            <p:ph type="body" sz="quarter" idx="13"/>
          </p:nvPr>
        </p:nvSpPr>
        <p:spPr/>
        <p:txBody>
          <a:bodyPr wrap="square" anchor="t">
            <a:normAutofit/>
          </a:bodyPr>
          <a:lstStyle/>
          <a:p>
            <a:pPr>
              <a:buFont typeface="Arial" panose="020B0604020202020204" pitchFamily="34" charset="0"/>
              <a:buChar char="•"/>
            </a:pPr>
            <a:r>
              <a:rPr lang="en-US" dirty="0"/>
              <a:t>Secretary of State – Business Registration</a:t>
            </a:r>
          </a:p>
          <a:p>
            <a:pPr>
              <a:buFont typeface="Arial" panose="020B0604020202020204" pitchFamily="34" charset="0"/>
              <a:buChar char="•"/>
            </a:pPr>
            <a:r>
              <a:rPr lang="en-US" dirty="0"/>
              <a:t>Unemployment Insurance</a:t>
            </a:r>
          </a:p>
          <a:p>
            <a:pPr>
              <a:buFont typeface="Arial" panose="020B0604020202020204" pitchFamily="34" charset="0"/>
              <a:buChar char="•"/>
            </a:pPr>
            <a:r>
              <a:rPr lang="en-US" dirty="0"/>
              <a:t>National Child Support New Hire Registration</a:t>
            </a:r>
          </a:p>
          <a:p>
            <a:pPr>
              <a:buFont typeface="Arial" panose="020B0604020202020204" pitchFamily="34" charset="0"/>
              <a:buChar char="•"/>
            </a:pPr>
            <a:r>
              <a:rPr lang="en-US" dirty="0"/>
              <a:t>IRS and State Tax Agencies</a:t>
            </a:r>
          </a:p>
          <a:p>
            <a:endParaRPr lang="en-US" dirty="0"/>
          </a:p>
        </p:txBody>
      </p:sp>
    </p:spTree>
    <p:extLst>
      <p:ext uri="{BB962C8B-B14F-4D97-AF65-F5344CB8AC3E}">
        <p14:creationId xmlns:p14="http://schemas.microsoft.com/office/powerpoint/2010/main" val="49344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DB93494-1F45-50A5-B79F-9EA09860BA70}"/>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03D12A83-7C9D-6190-BFA2-91DA1B6B23C6}"/>
              </a:ext>
            </a:extLst>
          </p:cNvPr>
          <p:cNvSpPr>
            <a:spLocks noGrp="1"/>
          </p:cNvSpPr>
          <p:nvPr>
            <p:ph type="sldNum" sz="quarter" idx="12"/>
          </p:nvPr>
        </p:nvSpPr>
        <p:spPr/>
        <p:txBody>
          <a:bodyPr/>
          <a:lstStyle/>
          <a:p>
            <a:fld id="{F96F0DF3-767C-41A9-BFAA-AECC1DE798D1}" type="slidenum">
              <a:rPr lang="en-US" smtClean="0"/>
              <a:pPr/>
              <a:t>8</a:t>
            </a:fld>
            <a:endParaRPr lang="en-US" dirty="0"/>
          </a:p>
        </p:txBody>
      </p:sp>
      <p:sp>
        <p:nvSpPr>
          <p:cNvPr id="4" name="Title 3">
            <a:extLst>
              <a:ext uri="{FF2B5EF4-FFF2-40B4-BE49-F238E27FC236}">
                <a16:creationId xmlns:a16="http://schemas.microsoft.com/office/drawing/2014/main" id="{50F9915A-0449-28E8-DEC4-A5FEDC52D383}"/>
              </a:ext>
            </a:extLst>
          </p:cNvPr>
          <p:cNvSpPr>
            <a:spLocks noGrp="1"/>
          </p:cNvSpPr>
          <p:nvPr>
            <p:ph type="title"/>
          </p:nvPr>
        </p:nvSpPr>
        <p:spPr/>
        <p:txBody>
          <a:bodyPr/>
          <a:lstStyle/>
          <a:p>
            <a:r>
              <a:rPr lang="en-US" dirty="0"/>
              <a:t>Federal Taxes</a:t>
            </a:r>
          </a:p>
        </p:txBody>
      </p:sp>
      <p:sp>
        <p:nvSpPr>
          <p:cNvPr id="5" name="Text Placeholder 4">
            <a:extLst>
              <a:ext uri="{FF2B5EF4-FFF2-40B4-BE49-F238E27FC236}">
                <a16:creationId xmlns:a16="http://schemas.microsoft.com/office/drawing/2014/main" id="{A0510DA2-DABD-2F6B-2098-6E00A16537D9}"/>
              </a:ext>
            </a:extLst>
          </p:cNvPr>
          <p:cNvSpPr>
            <a:spLocks noGrp="1"/>
          </p:cNvSpPr>
          <p:nvPr>
            <p:ph type="body" sz="quarter" idx="13"/>
          </p:nvPr>
        </p:nvSpPr>
        <p:spPr/>
        <p:txBody>
          <a:bodyPr wrap="square" anchor="t">
            <a:normAutofit fontScale="85000" lnSpcReduction="20000"/>
          </a:bodyPr>
          <a:lstStyle/>
          <a:p>
            <a:pPr>
              <a:buFont typeface="Arial" panose="020B0604020202020204" pitchFamily="34" charset="0"/>
              <a:buChar char="•"/>
            </a:pPr>
            <a:r>
              <a:rPr lang="en-US" dirty="0"/>
              <a:t>Income Tax Withholding</a:t>
            </a:r>
          </a:p>
          <a:p>
            <a:pPr lvl="1">
              <a:buFont typeface="Arial" panose="020B0604020202020204" pitchFamily="34" charset="0"/>
              <a:buChar char="•"/>
            </a:pPr>
            <a:r>
              <a:rPr lang="en-US" dirty="0"/>
              <a:t>Imposed on employee’s earnings</a:t>
            </a:r>
          </a:p>
          <a:p>
            <a:pPr lvl="1">
              <a:buFont typeface="Arial" panose="020B0604020202020204" pitchFamily="34" charset="0"/>
              <a:buChar char="•"/>
            </a:pPr>
            <a:r>
              <a:rPr lang="en-US" dirty="0"/>
              <a:t>Employer withholds and reports</a:t>
            </a:r>
          </a:p>
          <a:p>
            <a:pPr>
              <a:buFont typeface="Arial" panose="020B0604020202020204" pitchFamily="34" charset="0"/>
              <a:buChar char="•"/>
            </a:pPr>
            <a:r>
              <a:rPr lang="en-US" dirty="0"/>
              <a:t>Employee Payroll Taxes (e.g., Social Security and Medicare taxes) </a:t>
            </a:r>
          </a:p>
          <a:p>
            <a:pPr lvl="1">
              <a:buFont typeface="Arial" panose="020B0604020202020204" pitchFamily="34" charset="0"/>
              <a:buChar char="•"/>
            </a:pPr>
            <a:r>
              <a:rPr lang="en-US" dirty="0"/>
              <a:t>Imposed on employee</a:t>
            </a:r>
          </a:p>
          <a:p>
            <a:pPr lvl="1">
              <a:buFont typeface="Arial" panose="020B0604020202020204" pitchFamily="34" charset="0"/>
              <a:buChar char="•"/>
            </a:pPr>
            <a:r>
              <a:rPr lang="en-US" dirty="0"/>
              <a:t>Employer withholds and reports</a:t>
            </a:r>
          </a:p>
          <a:p>
            <a:pPr>
              <a:buFont typeface="Arial" panose="020B0604020202020204" pitchFamily="34" charset="0"/>
              <a:buChar char="•"/>
            </a:pPr>
            <a:r>
              <a:rPr lang="en-US" dirty="0"/>
              <a:t>Employer Payroll Taxes</a:t>
            </a:r>
          </a:p>
          <a:p>
            <a:pPr lvl="1">
              <a:buFont typeface="Arial" panose="020B0604020202020204" pitchFamily="34" charset="0"/>
              <a:buChar char="•"/>
            </a:pPr>
            <a:r>
              <a:rPr lang="en-US" dirty="0"/>
              <a:t>Imposed on employer</a:t>
            </a:r>
          </a:p>
          <a:p>
            <a:pPr lvl="1">
              <a:buFont typeface="Arial" panose="020B0604020202020204" pitchFamily="34" charset="0"/>
              <a:buChar char="•"/>
            </a:pPr>
            <a:r>
              <a:rPr lang="en-US" dirty="0"/>
              <a:t>Employer reports and pays alongside employee’s share</a:t>
            </a:r>
          </a:p>
          <a:p>
            <a:pPr>
              <a:buFont typeface="Arial" panose="020B0604020202020204" pitchFamily="34" charset="0"/>
              <a:buChar char="•"/>
            </a:pPr>
            <a:r>
              <a:rPr lang="en-US" dirty="0"/>
              <a:t>Federal Unemployment (FUTA) Tax</a:t>
            </a:r>
          </a:p>
          <a:p>
            <a:pPr lvl="1">
              <a:buFont typeface="Arial" panose="020B0604020202020204" pitchFamily="34" charset="0"/>
              <a:buChar char="•"/>
            </a:pPr>
            <a:r>
              <a:rPr lang="en-US" dirty="0"/>
              <a:t>Imposed on employer</a:t>
            </a:r>
          </a:p>
          <a:p>
            <a:pPr lvl="1">
              <a:buFont typeface="Arial" panose="020B0604020202020204" pitchFamily="34" charset="0"/>
              <a:buChar char="•"/>
            </a:pPr>
            <a:r>
              <a:rPr lang="en-US" dirty="0"/>
              <a:t>Employer reports and pays annually (Form 940)</a:t>
            </a:r>
          </a:p>
          <a:p>
            <a:endParaRPr lang="en-US" dirty="0"/>
          </a:p>
        </p:txBody>
      </p:sp>
    </p:spTree>
    <p:extLst>
      <p:ext uri="{BB962C8B-B14F-4D97-AF65-F5344CB8AC3E}">
        <p14:creationId xmlns:p14="http://schemas.microsoft.com/office/powerpoint/2010/main" val="1661458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8AB8FF-BC1D-AA5E-7CA3-C507CB7B5920}"/>
              </a:ext>
            </a:extLst>
          </p:cNvPr>
          <p:cNvSpPr>
            <a:spLocks noGrp="1"/>
          </p:cNvSpPr>
          <p:nvPr>
            <p:ph type="ftr" sz="quarter" idx="11"/>
          </p:nvPr>
        </p:nvSpPr>
        <p:spPr/>
        <p:txBody>
          <a:bodyPr/>
          <a:lstStyle/>
          <a:p>
            <a:r>
              <a:rPr lang="en-US"/>
              <a:t>REMOTE WORKERS — HR + STATE TAX</a:t>
            </a:r>
            <a:endParaRPr lang="en-US" dirty="0"/>
          </a:p>
        </p:txBody>
      </p:sp>
      <p:sp>
        <p:nvSpPr>
          <p:cNvPr id="3" name="Slide Number Placeholder 2">
            <a:extLst>
              <a:ext uri="{FF2B5EF4-FFF2-40B4-BE49-F238E27FC236}">
                <a16:creationId xmlns:a16="http://schemas.microsoft.com/office/drawing/2014/main" id="{B45E391B-1A19-F80D-69EA-14175BCDA73F}"/>
              </a:ext>
            </a:extLst>
          </p:cNvPr>
          <p:cNvSpPr>
            <a:spLocks noGrp="1"/>
          </p:cNvSpPr>
          <p:nvPr>
            <p:ph type="sldNum" sz="quarter" idx="12"/>
          </p:nvPr>
        </p:nvSpPr>
        <p:spPr/>
        <p:txBody>
          <a:bodyPr/>
          <a:lstStyle/>
          <a:p>
            <a:fld id="{F96F0DF3-767C-41A9-BFAA-AECC1DE798D1}" type="slidenum">
              <a:rPr lang="en-US" smtClean="0"/>
              <a:pPr/>
              <a:t>9</a:t>
            </a:fld>
            <a:endParaRPr lang="en-US" dirty="0"/>
          </a:p>
        </p:txBody>
      </p:sp>
      <p:sp>
        <p:nvSpPr>
          <p:cNvPr id="4" name="Title 3">
            <a:extLst>
              <a:ext uri="{FF2B5EF4-FFF2-40B4-BE49-F238E27FC236}">
                <a16:creationId xmlns:a16="http://schemas.microsoft.com/office/drawing/2014/main" id="{DAEF838D-F1B0-8543-CB72-1135F718423C}"/>
              </a:ext>
            </a:extLst>
          </p:cNvPr>
          <p:cNvSpPr>
            <a:spLocks noGrp="1"/>
          </p:cNvSpPr>
          <p:nvPr>
            <p:ph type="title"/>
          </p:nvPr>
        </p:nvSpPr>
        <p:spPr/>
        <p:txBody>
          <a:bodyPr/>
          <a:lstStyle/>
          <a:p>
            <a:r>
              <a:rPr lang="en-US" dirty="0"/>
              <a:t>State &amp; Local </a:t>
            </a:r>
            <a:r>
              <a:rPr lang="en-US"/>
              <a:t>Taxes</a:t>
            </a:r>
            <a:endParaRPr lang="en-US" dirty="0"/>
          </a:p>
        </p:txBody>
      </p:sp>
      <p:sp>
        <p:nvSpPr>
          <p:cNvPr id="5" name="Text Placeholder 4">
            <a:extLst>
              <a:ext uri="{FF2B5EF4-FFF2-40B4-BE49-F238E27FC236}">
                <a16:creationId xmlns:a16="http://schemas.microsoft.com/office/drawing/2014/main" id="{A7A1CA9C-99C6-E211-3C1A-09EA335D0158}"/>
              </a:ext>
            </a:extLst>
          </p:cNvPr>
          <p:cNvSpPr>
            <a:spLocks noGrp="1"/>
          </p:cNvSpPr>
          <p:nvPr>
            <p:ph type="body" sz="quarter" idx="13"/>
          </p:nvPr>
        </p:nvSpPr>
        <p:spPr/>
        <p:txBody>
          <a:bodyPr wrap="square" anchor="t">
            <a:normAutofit/>
          </a:bodyPr>
          <a:lstStyle/>
          <a:p>
            <a:pPr marL="0" indent="0">
              <a:buNone/>
            </a:pPr>
            <a:r>
              <a:rPr lang="en-US" dirty="0"/>
              <a:t>Employees in a state may trigger multiple state and local taxes</a:t>
            </a:r>
          </a:p>
          <a:p>
            <a:pPr>
              <a:buFont typeface="Arial" panose="020B0604020202020204" pitchFamily="34" charset="0"/>
              <a:buChar char="•"/>
            </a:pPr>
            <a:r>
              <a:rPr lang="en-US" dirty="0"/>
              <a:t>State income tax withholding</a:t>
            </a:r>
          </a:p>
          <a:p>
            <a:pPr>
              <a:buFont typeface="Arial" panose="020B0604020202020204" pitchFamily="34" charset="0"/>
              <a:buChar char="•"/>
            </a:pPr>
            <a:r>
              <a:rPr lang="en-US" dirty="0"/>
              <a:t>Business income taxes</a:t>
            </a:r>
          </a:p>
          <a:p>
            <a:pPr>
              <a:buFont typeface="Arial" panose="020B0604020202020204" pitchFamily="34" charset="0"/>
              <a:buChar char="•"/>
            </a:pPr>
            <a:r>
              <a:rPr lang="en-US" dirty="0"/>
              <a:t>Sales taxes</a:t>
            </a:r>
          </a:p>
          <a:p>
            <a:pPr>
              <a:buFont typeface="Arial" panose="020B0604020202020204" pitchFamily="34" charset="0"/>
              <a:buChar char="•"/>
            </a:pPr>
            <a:r>
              <a:rPr lang="en-US" dirty="0"/>
              <a:t>Gross receipts taxes</a:t>
            </a:r>
          </a:p>
          <a:p>
            <a:pPr>
              <a:buFont typeface="Arial" panose="020B0604020202020204" pitchFamily="34" charset="0"/>
              <a:buChar char="•"/>
            </a:pPr>
            <a:r>
              <a:rPr lang="en-US" dirty="0"/>
              <a:t>Franchise (corporate stock) taxes</a:t>
            </a:r>
          </a:p>
          <a:p>
            <a:pPr>
              <a:buFont typeface="Arial" panose="020B0604020202020204" pitchFamily="34" charset="0"/>
              <a:buChar char="•"/>
            </a:pPr>
            <a:r>
              <a:rPr lang="en-US" dirty="0"/>
              <a:t>Unemployment insurance taxes</a:t>
            </a:r>
          </a:p>
          <a:p>
            <a:pPr>
              <a:buFont typeface="Arial" panose="020B0604020202020204" pitchFamily="34" charset="0"/>
              <a:buChar char="•"/>
            </a:pPr>
            <a:r>
              <a:rPr lang="en-US" dirty="0"/>
              <a:t>Property taxes (employee’s office/computer, intangibles)</a:t>
            </a:r>
          </a:p>
        </p:txBody>
      </p:sp>
    </p:spTree>
    <p:extLst>
      <p:ext uri="{BB962C8B-B14F-4D97-AF65-F5344CB8AC3E}">
        <p14:creationId xmlns:p14="http://schemas.microsoft.com/office/powerpoint/2010/main" val="541290390"/>
      </p:ext>
    </p:extLst>
  </p:cSld>
  <p:clrMapOvr>
    <a:masterClrMapping/>
  </p:clrMapOvr>
</p:sld>
</file>

<file path=ppt/theme/theme1.xml><?xml version="1.0" encoding="utf-8"?>
<a:theme xmlns:a="http://schemas.openxmlformats.org/drawingml/2006/main" name="BBS 2022">
  <a:themeElements>
    <a:clrScheme name="BBS Colors">
      <a:dk1>
        <a:sysClr val="windowText" lastClr="000000"/>
      </a:dk1>
      <a:lt1>
        <a:sysClr val="window" lastClr="FFFFFF"/>
      </a:lt1>
      <a:dk2>
        <a:srgbClr val="052841"/>
      </a:dk2>
      <a:lt2>
        <a:srgbClr val="E6E6E6"/>
      </a:lt2>
      <a:accent1>
        <a:srgbClr val="19689E"/>
      </a:accent1>
      <a:accent2>
        <a:srgbClr val="199ADB"/>
      </a:accent2>
      <a:accent3>
        <a:srgbClr val="D1EBF8"/>
      </a:accent3>
      <a:accent4>
        <a:srgbClr val="DCE146"/>
      </a:accent4>
      <a:accent5>
        <a:srgbClr val="146E64"/>
      </a:accent5>
      <a:accent6>
        <a:srgbClr val="FA9632"/>
      </a:accent6>
      <a:hlink>
        <a:srgbClr val="199ADB"/>
      </a:hlink>
      <a:folHlink>
        <a:srgbClr val="19689E"/>
      </a:folHlink>
    </a:clrScheme>
    <a:fontScheme name="BBS">
      <a:majorFont>
        <a:latin typeface="Arial Narrow"/>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bIns="0" anchor="b"/>
      <a:lstStyle>
        <a:defPPr eaLnBrk="1" hangingPunct="1">
          <a:defRPr sz="2000" b="1" dirty="0" smtClean="0">
            <a:solidFill>
              <a:srgbClr val="199ADB"/>
            </a:solidFill>
            <a:latin typeface="Arial Narrow" panose="020B0606020202030204" pitchFamily="34" charset="0"/>
          </a:defRPr>
        </a:defPPr>
      </a:lstStyle>
    </a:txDef>
  </a:objectDefaults>
  <a:extraClrSchemeLst/>
  <a:extLst>
    <a:ext uri="{05A4C25C-085E-4340-85A3-A5531E510DB2}">
      <thm15:themeFamily xmlns:thm15="http://schemas.microsoft.com/office/thememl/2012/main" name="BBS 2020" id="{C6C9FC21-61B5-4787-83D9-C96D102DC955}" vid="{DD3AB1C6-A2F7-490A-BDE4-7887FF8126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03B15B3BD39241ABEDB0F3FE6E3662" ma:contentTypeVersion="4" ma:contentTypeDescription="Create a new document." ma:contentTypeScope="" ma:versionID="e942acd37dc0649d859ddc27ddb93774">
  <xsd:schema xmlns:xsd="http://www.w3.org/2001/XMLSchema" xmlns:xs="http://www.w3.org/2001/XMLSchema" xmlns:p="http://schemas.microsoft.com/office/2006/metadata/properties" xmlns:ns2="180eb130-a6ae-43c5-a14f-bf26a7480ba1" targetNamespace="http://schemas.microsoft.com/office/2006/metadata/properties" ma:root="true" ma:fieldsID="9fc8ef9cdc31f3410e9ab2c3fcf7f244" ns2:_="">
    <xsd:import namespace="180eb130-a6ae-43c5-a14f-bf26a7480b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0eb130-a6ae-43c5-a14f-bf26a7480b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A72346-CC6E-4B3E-9794-CF2AFBA3E4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0eb130-a6ae-43c5-a14f-bf26a7480b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422E5A-FF48-4AE0-A1F0-18FF650BC486}">
  <ds:schemaRefs>
    <ds:schemaRef ds:uri="http://schemas.microsoft.com/sharepoint/v3/contenttype/forms"/>
  </ds:schemaRefs>
</ds:datastoreItem>
</file>

<file path=docMetadata/LabelInfo.xml><?xml version="1.0" encoding="utf-8"?>
<clbl:labelList xmlns:clbl="http://schemas.microsoft.com/office/2020/mipLabelMetadata">
  <clbl:label id="{da589384-d54c-4816-82fd-e4d6d77f4ee1}" enabled="0" method="" siteId="{da589384-d54c-4816-82fd-e4d6d77f4ee1}" removed="1"/>
</clbl:labelList>
</file>

<file path=docProps/app.xml><?xml version="1.0" encoding="utf-8"?>
<Properties xmlns="http://schemas.openxmlformats.org/officeDocument/2006/extended-properties" xmlns:vt="http://schemas.openxmlformats.org/officeDocument/2006/docPropsVTypes">
  <Template/>
  <TotalTime>4391</TotalTime>
  <Words>1337</Words>
  <Application>Microsoft Office PowerPoint</Application>
  <PresentationFormat>Custom</PresentationFormat>
  <Paragraphs>214</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Segoe UI</vt:lpstr>
      <vt:lpstr>Wingdings</vt:lpstr>
      <vt:lpstr>BBS 2022</vt:lpstr>
      <vt:lpstr>Remote Workers: HR and State Tax Traps and Best Practices</vt:lpstr>
      <vt:lpstr>Speakers</vt:lpstr>
      <vt:lpstr>Overview</vt:lpstr>
      <vt:lpstr>Remote Work</vt:lpstr>
      <vt:lpstr>Hiring and Onboarding Compliance</vt:lpstr>
      <vt:lpstr>Hiring and Onboarding Compliance</vt:lpstr>
      <vt:lpstr>New Hire Reporting/Registration</vt:lpstr>
      <vt:lpstr>Federal Taxes</vt:lpstr>
      <vt:lpstr>State &amp; Local Taxes</vt:lpstr>
      <vt:lpstr>State Taxes on Employers/Employees</vt:lpstr>
      <vt:lpstr>Federal Limits on State Taxes</vt:lpstr>
      <vt:lpstr>Tax Timeline</vt:lpstr>
      <vt:lpstr>Leave Laws and Benefits</vt:lpstr>
      <vt:lpstr>Other Issues</vt:lpstr>
      <vt:lpstr>How Do You Take Control?</vt:lpstr>
      <vt:lpstr>How Do You Take Control?</vt:lpstr>
      <vt:lpstr>THREE SCENARIOS</vt:lpstr>
      <vt:lpstr>QUESTIONS?</vt:lpstr>
    </vt:vector>
  </TitlesOfParts>
  <Company>Bass Berry &amp; Sims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Beebe, Kayla</dc:creator>
  <cp:lastModifiedBy>Krummenacher, Claire</cp:lastModifiedBy>
  <cp:revision>473</cp:revision>
  <dcterms:created xsi:type="dcterms:W3CDTF">2020-04-16T17:08:13Z</dcterms:created>
  <dcterms:modified xsi:type="dcterms:W3CDTF">2026-08-25T22:11:18Z</dcterms:modified>
</cp:coreProperties>
</file>