
<file path=[Content_Types].xml><?xml version="1.0" encoding="utf-8"?>
<Types xmlns="http://schemas.openxmlformats.org/package/2006/content-types">
  <Default Extension="1" ContentType="image/jpeg"/>
  <Default Extension="2"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8" r:id="rId3"/>
    <p:sldId id="278" r:id="rId4"/>
    <p:sldId id="311" r:id="rId5"/>
    <p:sldId id="312" r:id="rId6"/>
    <p:sldId id="279" r:id="rId7"/>
    <p:sldId id="280" r:id="rId8"/>
    <p:sldId id="281" r:id="rId9"/>
    <p:sldId id="282" r:id="rId10"/>
    <p:sldId id="296" r:id="rId11"/>
    <p:sldId id="297" r:id="rId12"/>
    <p:sldId id="298" r:id="rId13"/>
    <p:sldId id="265" r:id="rId14"/>
    <p:sldId id="290" r:id="rId15"/>
    <p:sldId id="284" r:id="rId16"/>
    <p:sldId id="285" r:id="rId17"/>
    <p:sldId id="287" r:id="rId18"/>
    <p:sldId id="288" r:id="rId19"/>
    <p:sldId id="289" r:id="rId20"/>
    <p:sldId id="292" r:id="rId21"/>
    <p:sldId id="291" r:id="rId22"/>
    <p:sldId id="266" r:id="rId23"/>
    <p:sldId id="272" r:id="rId24"/>
    <p:sldId id="276" r:id="rId25"/>
    <p:sldId id="271" r:id="rId26"/>
    <p:sldId id="267" r:id="rId27"/>
    <p:sldId id="275" r:id="rId28"/>
    <p:sldId id="293" r:id="rId29"/>
    <p:sldId id="294" r:id="rId30"/>
    <p:sldId id="295" r:id="rId31"/>
    <p:sldId id="299" r:id="rId32"/>
    <p:sldId id="304" r:id="rId33"/>
    <p:sldId id="301" r:id="rId34"/>
    <p:sldId id="300" r:id="rId35"/>
    <p:sldId id="302" r:id="rId36"/>
    <p:sldId id="303" r:id="rId37"/>
    <p:sldId id="305" r:id="rId38"/>
    <p:sldId id="306" r:id="rId39"/>
    <p:sldId id="307" r:id="rId40"/>
    <p:sldId id="308" r:id="rId41"/>
    <p:sldId id="309" r:id="rId42"/>
    <p:sldId id="310" r:id="rId43"/>
    <p:sldId id="270" r:id="rId44"/>
    <p:sldId id="262" r:id="rId45"/>
    <p:sldId id="264"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51"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yes, Janet S." userId="c970374a-7978-4d30-a5b5-7d36b5107c71" providerId="ADAL" clId="{0F536480-94DD-4D9A-951A-B4AE0842A6A4}"/>
    <pc:docChg chg="custSel addSld delSld modSld sldOrd">
      <pc:chgData name="Hayes, Janet S." userId="c970374a-7978-4d30-a5b5-7d36b5107c71" providerId="ADAL" clId="{0F536480-94DD-4D9A-951A-B4AE0842A6A4}" dt="2026-08-18T17:28:43.051" v="5335" actId="20577"/>
      <pc:docMkLst>
        <pc:docMk/>
      </pc:docMkLst>
      <pc:sldChg chg="modSp mod">
        <pc:chgData name="Hayes, Janet S." userId="c970374a-7978-4d30-a5b5-7d36b5107c71" providerId="ADAL" clId="{0F536480-94DD-4D9A-951A-B4AE0842A6A4}" dt="2026-08-12T19:12:08.557" v="5252" actId="313"/>
        <pc:sldMkLst>
          <pc:docMk/>
          <pc:sldMk cId="3425514769" sldId="258"/>
        </pc:sldMkLst>
        <pc:spChg chg="mod">
          <ac:chgData name="Hayes, Janet S." userId="c970374a-7978-4d30-a5b5-7d36b5107c71" providerId="ADAL" clId="{0F536480-94DD-4D9A-951A-B4AE0842A6A4}" dt="2026-08-12T19:12:08.557" v="5252" actId="313"/>
          <ac:spMkLst>
            <pc:docMk/>
            <pc:sldMk cId="3425514769" sldId="258"/>
            <ac:spMk id="2" creationId="{4F4FB4D9-C659-0A29-17C8-28B7E5ED355F}"/>
          </ac:spMkLst>
        </pc:spChg>
      </pc:sldChg>
      <pc:sldChg chg="modSp mod">
        <pc:chgData name="Hayes, Janet S." userId="c970374a-7978-4d30-a5b5-7d36b5107c71" providerId="ADAL" clId="{0F536480-94DD-4D9A-951A-B4AE0842A6A4}" dt="2026-08-12T19:10:56.808" v="5192" actId="20577"/>
        <pc:sldMkLst>
          <pc:docMk/>
          <pc:sldMk cId="1851235161" sldId="264"/>
        </pc:sldMkLst>
        <pc:spChg chg="mod">
          <ac:chgData name="Hayes, Janet S." userId="c970374a-7978-4d30-a5b5-7d36b5107c71" providerId="ADAL" clId="{0F536480-94DD-4D9A-951A-B4AE0842A6A4}" dt="2026-08-12T19:10:37.571" v="5120" actId="122"/>
          <ac:spMkLst>
            <pc:docMk/>
            <pc:sldMk cId="1851235161" sldId="264"/>
            <ac:spMk id="2" creationId="{E63A5A48-7972-FF3C-5392-A6CED0F5C6DA}"/>
          </ac:spMkLst>
        </pc:spChg>
        <pc:spChg chg="mod">
          <ac:chgData name="Hayes, Janet S." userId="c970374a-7978-4d30-a5b5-7d36b5107c71" providerId="ADAL" clId="{0F536480-94DD-4D9A-951A-B4AE0842A6A4}" dt="2026-08-12T19:10:56.808" v="5192" actId="20577"/>
          <ac:spMkLst>
            <pc:docMk/>
            <pc:sldMk cId="1851235161" sldId="264"/>
            <ac:spMk id="3" creationId="{309F4698-50C9-9838-6566-A896083A77A8}"/>
          </ac:spMkLst>
        </pc:spChg>
      </pc:sldChg>
      <pc:sldChg chg="modSp mod ord">
        <pc:chgData name="Hayes, Janet S." userId="c970374a-7978-4d30-a5b5-7d36b5107c71" providerId="ADAL" clId="{0F536480-94DD-4D9A-951A-B4AE0842A6A4}" dt="2026-08-12T13:37:58.506" v="1684" actId="14100"/>
        <pc:sldMkLst>
          <pc:docMk/>
          <pc:sldMk cId="1506384837" sldId="266"/>
        </pc:sldMkLst>
        <pc:spChg chg="mod">
          <ac:chgData name="Hayes, Janet S." userId="c970374a-7978-4d30-a5b5-7d36b5107c71" providerId="ADAL" clId="{0F536480-94DD-4D9A-951A-B4AE0842A6A4}" dt="2026-08-12T13:37:58.506" v="1684" actId="14100"/>
          <ac:spMkLst>
            <pc:docMk/>
            <pc:sldMk cId="1506384837" sldId="266"/>
            <ac:spMk id="3" creationId="{4B8B7226-B886-D2AC-03FD-AEF7C36720AE}"/>
          </ac:spMkLst>
        </pc:spChg>
      </pc:sldChg>
      <pc:sldChg chg="modSp mod ord">
        <pc:chgData name="Hayes, Janet S." userId="c970374a-7978-4d30-a5b5-7d36b5107c71" providerId="ADAL" clId="{0F536480-94DD-4D9A-951A-B4AE0842A6A4}" dt="2026-08-11T20:17:07.286" v="423" actId="27636"/>
        <pc:sldMkLst>
          <pc:docMk/>
          <pc:sldMk cId="4180555169" sldId="267"/>
        </pc:sldMkLst>
        <pc:spChg chg="mod">
          <ac:chgData name="Hayes, Janet S." userId="c970374a-7978-4d30-a5b5-7d36b5107c71" providerId="ADAL" clId="{0F536480-94DD-4D9A-951A-B4AE0842A6A4}" dt="2026-08-11T20:17:07.286" v="423" actId="27636"/>
          <ac:spMkLst>
            <pc:docMk/>
            <pc:sldMk cId="4180555169" sldId="267"/>
            <ac:spMk id="2" creationId="{9D79B4FA-CC91-623A-FC44-C76C078226DB}"/>
          </ac:spMkLst>
        </pc:spChg>
      </pc:sldChg>
      <pc:sldChg chg="modSp mod ord">
        <pc:chgData name="Hayes, Janet S." userId="c970374a-7978-4d30-a5b5-7d36b5107c71" providerId="ADAL" clId="{0F536480-94DD-4D9A-951A-B4AE0842A6A4}" dt="2026-08-11T20:16:14.523" v="379" actId="255"/>
        <pc:sldMkLst>
          <pc:docMk/>
          <pc:sldMk cId="1475403034" sldId="271"/>
        </pc:sldMkLst>
        <pc:spChg chg="mod">
          <ac:chgData name="Hayes, Janet S." userId="c970374a-7978-4d30-a5b5-7d36b5107c71" providerId="ADAL" clId="{0F536480-94DD-4D9A-951A-B4AE0842A6A4}" dt="2026-08-11T20:16:14.523" v="379" actId="255"/>
          <ac:spMkLst>
            <pc:docMk/>
            <pc:sldMk cId="1475403034" sldId="271"/>
            <ac:spMk id="2" creationId="{2AF5861B-EF6F-F50E-D78F-1029938A1F70}"/>
          </ac:spMkLst>
        </pc:spChg>
      </pc:sldChg>
      <pc:sldChg chg="modSp mod ord">
        <pc:chgData name="Hayes, Janet S." userId="c970374a-7978-4d30-a5b5-7d36b5107c71" providerId="ADAL" clId="{0F536480-94DD-4D9A-951A-B4AE0842A6A4}" dt="2026-08-11T20:10:56.781" v="332" actId="20577"/>
        <pc:sldMkLst>
          <pc:docMk/>
          <pc:sldMk cId="705862439" sldId="272"/>
        </pc:sldMkLst>
        <pc:spChg chg="mod">
          <ac:chgData name="Hayes, Janet S." userId="c970374a-7978-4d30-a5b5-7d36b5107c71" providerId="ADAL" clId="{0F536480-94DD-4D9A-951A-B4AE0842A6A4}" dt="2026-08-11T20:09:21.444" v="213" actId="20577"/>
          <ac:spMkLst>
            <pc:docMk/>
            <pc:sldMk cId="705862439" sldId="272"/>
            <ac:spMk id="2" creationId="{24DB7640-CD98-97CC-20DD-854E5164A6C5}"/>
          </ac:spMkLst>
        </pc:spChg>
        <pc:spChg chg="mod">
          <ac:chgData name="Hayes, Janet S." userId="c970374a-7978-4d30-a5b5-7d36b5107c71" providerId="ADAL" clId="{0F536480-94DD-4D9A-951A-B4AE0842A6A4}" dt="2026-08-11T20:10:56.781" v="332" actId="20577"/>
          <ac:spMkLst>
            <pc:docMk/>
            <pc:sldMk cId="705862439" sldId="272"/>
            <ac:spMk id="3" creationId="{488A0787-4AD9-DB25-4F2D-1158408FC34F}"/>
          </ac:spMkLst>
        </pc:spChg>
      </pc:sldChg>
      <pc:sldChg chg="ord">
        <pc:chgData name="Hayes, Janet S." userId="c970374a-7978-4d30-a5b5-7d36b5107c71" providerId="ADAL" clId="{0F536480-94DD-4D9A-951A-B4AE0842A6A4}" dt="2026-08-11T20:15:07.915" v="338"/>
        <pc:sldMkLst>
          <pc:docMk/>
          <pc:sldMk cId="3147245415" sldId="275"/>
        </pc:sldMkLst>
      </pc:sldChg>
      <pc:sldChg chg="ord">
        <pc:chgData name="Hayes, Janet S." userId="c970374a-7978-4d30-a5b5-7d36b5107c71" providerId="ADAL" clId="{0F536480-94DD-4D9A-951A-B4AE0842A6A4}" dt="2026-08-11T20:12:01.191" v="334"/>
        <pc:sldMkLst>
          <pc:docMk/>
          <pc:sldMk cId="1901058384" sldId="276"/>
        </pc:sldMkLst>
      </pc:sldChg>
      <pc:sldChg chg="addSp modSp mod ord setBg">
        <pc:chgData name="Hayes, Janet S." userId="c970374a-7978-4d30-a5b5-7d36b5107c71" providerId="ADAL" clId="{0F536480-94DD-4D9A-951A-B4AE0842A6A4}" dt="2026-08-12T20:13:17.648" v="5298"/>
        <pc:sldMkLst>
          <pc:docMk/>
          <pc:sldMk cId="3258272687" sldId="278"/>
        </pc:sldMkLst>
        <pc:spChg chg="mod">
          <ac:chgData name="Hayes, Janet S." userId="c970374a-7978-4d30-a5b5-7d36b5107c71" providerId="ADAL" clId="{0F536480-94DD-4D9A-951A-B4AE0842A6A4}" dt="2026-08-12T12:50:18.643" v="1466" actId="14100"/>
          <ac:spMkLst>
            <pc:docMk/>
            <pc:sldMk cId="3258272687" sldId="278"/>
            <ac:spMk id="2" creationId="{D8AE9538-6879-E287-C145-CE533437215F}"/>
          </ac:spMkLst>
        </pc:spChg>
        <pc:spChg chg="mod">
          <ac:chgData name="Hayes, Janet S." userId="c970374a-7978-4d30-a5b5-7d36b5107c71" providerId="ADAL" clId="{0F536480-94DD-4D9A-951A-B4AE0842A6A4}" dt="2026-08-12T19:15:22.549" v="5253" actId="20577"/>
          <ac:spMkLst>
            <pc:docMk/>
            <pc:sldMk cId="3258272687" sldId="278"/>
            <ac:spMk id="3" creationId="{DB937053-E691-2944-E622-27089B932F0D}"/>
          </ac:spMkLst>
        </pc:spChg>
        <pc:spChg chg="add">
          <ac:chgData name="Hayes, Janet S." userId="c970374a-7978-4d30-a5b5-7d36b5107c71" providerId="ADAL" clId="{0F536480-94DD-4D9A-951A-B4AE0842A6A4}" dt="2026-08-12T12:49:12.851" v="1457" actId="26606"/>
          <ac:spMkLst>
            <pc:docMk/>
            <pc:sldMk cId="3258272687" sldId="278"/>
            <ac:spMk id="9" creationId="{04812C46-200A-4DEB-A05E-3ED6C68C2387}"/>
          </ac:spMkLst>
        </pc:spChg>
        <pc:spChg chg="add">
          <ac:chgData name="Hayes, Janet S." userId="c970374a-7978-4d30-a5b5-7d36b5107c71" providerId="ADAL" clId="{0F536480-94DD-4D9A-951A-B4AE0842A6A4}" dt="2026-08-12T12:49:12.851" v="1457" actId="26606"/>
          <ac:spMkLst>
            <pc:docMk/>
            <pc:sldMk cId="3258272687" sldId="278"/>
            <ac:spMk id="11" creationId="{D1EA859B-E555-4109-94F3-6700E046E008}"/>
          </ac:spMkLst>
        </pc:spChg>
        <pc:picChg chg="add mod ord">
          <ac:chgData name="Hayes, Janet S." userId="c970374a-7978-4d30-a5b5-7d36b5107c71" providerId="ADAL" clId="{0F536480-94DD-4D9A-951A-B4AE0842A6A4}" dt="2026-08-12T12:49:12.851" v="1457" actId="26606"/>
          <ac:picMkLst>
            <pc:docMk/>
            <pc:sldMk cId="3258272687" sldId="278"/>
            <ac:picMk id="4" creationId="{9C8962BE-B2DF-3A9B-42F5-567075ED1951}"/>
          </ac:picMkLst>
        </pc:picChg>
      </pc:sldChg>
      <pc:sldChg chg="addSp modSp mod">
        <pc:chgData name="Hayes, Janet S." userId="c970374a-7978-4d30-a5b5-7d36b5107c71" providerId="ADAL" clId="{0F536480-94DD-4D9A-951A-B4AE0842A6A4}" dt="2026-08-12T19:30:42.251" v="5266" actId="1076"/>
        <pc:sldMkLst>
          <pc:docMk/>
          <pc:sldMk cId="2666148074" sldId="280"/>
        </pc:sldMkLst>
        <pc:spChg chg="mod">
          <ac:chgData name="Hayes, Janet S." userId="c970374a-7978-4d30-a5b5-7d36b5107c71" providerId="ADAL" clId="{0F536480-94DD-4D9A-951A-B4AE0842A6A4}" dt="2026-08-12T19:30:19.235" v="5259" actId="20577"/>
          <ac:spMkLst>
            <pc:docMk/>
            <pc:sldMk cId="2666148074" sldId="280"/>
            <ac:spMk id="2" creationId="{65892F13-E553-C8A4-3D3B-99DBEE9A0AE9}"/>
          </ac:spMkLst>
        </pc:spChg>
        <pc:spChg chg="mod">
          <ac:chgData name="Hayes, Janet S." userId="c970374a-7978-4d30-a5b5-7d36b5107c71" providerId="ADAL" clId="{0F536480-94DD-4D9A-951A-B4AE0842A6A4}" dt="2026-08-12T12:54:55.418" v="1467" actId="255"/>
          <ac:spMkLst>
            <pc:docMk/>
            <pc:sldMk cId="2666148074" sldId="280"/>
            <ac:spMk id="3" creationId="{C8AD2A6F-15D2-072F-7F3F-2A63A445875A}"/>
          </ac:spMkLst>
        </pc:spChg>
        <pc:picChg chg="add mod">
          <ac:chgData name="Hayes, Janet S." userId="c970374a-7978-4d30-a5b5-7d36b5107c71" providerId="ADAL" clId="{0F536480-94DD-4D9A-951A-B4AE0842A6A4}" dt="2026-08-12T19:30:42.251" v="5266" actId="1076"/>
          <ac:picMkLst>
            <pc:docMk/>
            <pc:sldMk cId="2666148074" sldId="280"/>
            <ac:picMk id="4" creationId="{3C8FF665-09A9-7603-9013-E2A1E06F3305}"/>
          </ac:picMkLst>
        </pc:picChg>
      </pc:sldChg>
      <pc:sldChg chg="ord">
        <pc:chgData name="Hayes, Janet S." userId="c970374a-7978-4d30-a5b5-7d36b5107c71" providerId="ADAL" clId="{0F536480-94DD-4D9A-951A-B4AE0842A6A4}" dt="2026-08-12T20:16:55.646" v="5300"/>
        <pc:sldMkLst>
          <pc:docMk/>
          <pc:sldMk cId="625449161" sldId="282"/>
        </pc:sldMkLst>
      </pc:sldChg>
      <pc:sldChg chg="modSp mod">
        <pc:chgData name="Hayes, Janet S." userId="c970374a-7978-4d30-a5b5-7d36b5107c71" providerId="ADAL" clId="{0F536480-94DD-4D9A-951A-B4AE0842A6A4}" dt="2026-08-12T20:19:40.340" v="5312" actId="27636"/>
        <pc:sldMkLst>
          <pc:docMk/>
          <pc:sldMk cId="198123107" sldId="284"/>
        </pc:sldMkLst>
        <pc:spChg chg="mod">
          <ac:chgData name="Hayes, Janet S." userId="c970374a-7978-4d30-a5b5-7d36b5107c71" providerId="ADAL" clId="{0F536480-94DD-4D9A-951A-B4AE0842A6A4}" dt="2026-08-12T20:19:40.340" v="5312" actId="27636"/>
          <ac:spMkLst>
            <pc:docMk/>
            <pc:sldMk cId="198123107" sldId="284"/>
            <ac:spMk id="4" creationId="{B551078C-AC44-770C-F2D1-19EB7E6BF374}"/>
          </ac:spMkLst>
        </pc:spChg>
        <pc:spChg chg="mod">
          <ac:chgData name="Hayes, Janet S." userId="c970374a-7978-4d30-a5b5-7d36b5107c71" providerId="ADAL" clId="{0F536480-94DD-4D9A-951A-B4AE0842A6A4}" dt="2026-08-11T20:27:40.042" v="715" actId="20577"/>
          <ac:spMkLst>
            <pc:docMk/>
            <pc:sldMk cId="198123107" sldId="284"/>
            <ac:spMk id="5" creationId="{6737DC17-DB0A-3946-461C-BCF88F539D3F}"/>
          </ac:spMkLst>
        </pc:spChg>
      </pc:sldChg>
      <pc:sldChg chg="modSp mod">
        <pc:chgData name="Hayes, Janet S." userId="c970374a-7978-4d30-a5b5-7d36b5107c71" providerId="ADAL" clId="{0F536480-94DD-4D9A-951A-B4AE0842A6A4}" dt="2026-08-18T17:24:12.599" v="5325" actId="14100"/>
        <pc:sldMkLst>
          <pc:docMk/>
          <pc:sldMk cId="3217219236" sldId="285"/>
        </pc:sldMkLst>
        <pc:spChg chg="mod">
          <ac:chgData name="Hayes, Janet S." userId="c970374a-7978-4d30-a5b5-7d36b5107c71" providerId="ADAL" clId="{0F536480-94DD-4D9A-951A-B4AE0842A6A4}" dt="2026-08-18T17:24:12.599" v="5325" actId="14100"/>
          <ac:spMkLst>
            <pc:docMk/>
            <pc:sldMk cId="3217219236" sldId="285"/>
            <ac:spMk id="2" creationId="{136488A6-90FF-9EF3-16AE-968F88C548E0}"/>
          </ac:spMkLst>
        </pc:spChg>
        <pc:spChg chg="mod">
          <ac:chgData name="Hayes, Janet S." userId="c970374a-7978-4d30-a5b5-7d36b5107c71" providerId="ADAL" clId="{0F536480-94DD-4D9A-951A-B4AE0842A6A4}" dt="2026-08-12T13:28:55.938" v="1672" actId="5793"/>
          <ac:spMkLst>
            <pc:docMk/>
            <pc:sldMk cId="3217219236" sldId="285"/>
            <ac:spMk id="3" creationId="{58C453E3-7353-EC5D-6E19-0FC04E7F04B6}"/>
          </ac:spMkLst>
        </pc:spChg>
      </pc:sldChg>
      <pc:sldChg chg="modSp del mod">
        <pc:chgData name="Hayes, Janet S." userId="c970374a-7978-4d30-a5b5-7d36b5107c71" providerId="ADAL" clId="{0F536480-94DD-4D9A-951A-B4AE0842A6A4}" dt="2026-08-18T17:23:53.331" v="5322" actId="47"/>
        <pc:sldMkLst>
          <pc:docMk/>
          <pc:sldMk cId="343825820" sldId="286"/>
        </pc:sldMkLst>
      </pc:sldChg>
      <pc:sldChg chg="modSp mod">
        <pc:chgData name="Hayes, Janet S." userId="c970374a-7978-4d30-a5b5-7d36b5107c71" providerId="ADAL" clId="{0F536480-94DD-4D9A-951A-B4AE0842A6A4}" dt="2026-08-18T17:23:48.280" v="5321" actId="207"/>
        <pc:sldMkLst>
          <pc:docMk/>
          <pc:sldMk cId="2601772690" sldId="287"/>
        </pc:sldMkLst>
        <pc:spChg chg="mod">
          <ac:chgData name="Hayes, Janet S." userId="c970374a-7978-4d30-a5b5-7d36b5107c71" providerId="ADAL" clId="{0F536480-94DD-4D9A-951A-B4AE0842A6A4}" dt="2026-08-18T17:23:48.280" v="5321" actId="207"/>
          <ac:spMkLst>
            <pc:docMk/>
            <pc:sldMk cId="2601772690" sldId="287"/>
            <ac:spMk id="2" creationId="{C3931478-861E-D7D2-23C9-F5D553DEC9BF}"/>
          </ac:spMkLst>
        </pc:spChg>
        <pc:spChg chg="mod">
          <ac:chgData name="Hayes, Janet S." userId="c970374a-7978-4d30-a5b5-7d36b5107c71" providerId="ADAL" clId="{0F536480-94DD-4D9A-951A-B4AE0842A6A4}" dt="2026-08-12T13:31:50.451" v="1676" actId="5793"/>
          <ac:spMkLst>
            <pc:docMk/>
            <pc:sldMk cId="2601772690" sldId="287"/>
            <ac:spMk id="3" creationId="{846B05E9-30F7-4273-6F7E-9D2B69277F26}"/>
          </ac:spMkLst>
        </pc:spChg>
      </pc:sldChg>
      <pc:sldChg chg="modSp mod">
        <pc:chgData name="Hayes, Janet S." userId="c970374a-7978-4d30-a5b5-7d36b5107c71" providerId="ADAL" clId="{0F536480-94DD-4D9A-951A-B4AE0842A6A4}" dt="2026-08-18T17:24:30.489" v="5326" actId="207"/>
        <pc:sldMkLst>
          <pc:docMk/>
          <pc:sldMk cId="3582809795" sldId="288"/>
        </pc:sldMkLst>
        <pc:spChg chg="mod">
          <ac:chgData name="Hayes, Janet S." userId="c970374a-7978-4d30-a5b5-7d36b5107c71" providerId="ADAL" clId="{0F536480-94DD-4D9A-951A-B4AE0842A6A4}" dt="2026-08-18T17:24:30.489" v="5326" actId="207"/>
          <ac:spMkLst>
            <pc:docMk/>
            <pc:sldMk cId="3582809795" sldId="288"/>
            <ac:spMk id="2" creationId="{07A3477B-8871-256E-DD27-21920B5BC05A}"/>
          </ac:spMkLst>
        </pc:spChg>
      </pc:sldChg>
      <pc:sldChg chg="addSp modSp new mod setBg">
        <pc:chgData name="Hayes, Janet S." userId="c970374a-7978-4d30-a5b5-7d36b5107c71" providerId="ADAL" clId="{0F536480-94DD-4D9A-951A-B4AE0842A6A4}" dt="2026-08-12T20:26:54.456" v="5320" actId="20577"/>
        <pc:sldMkLst>
          <pc:docMk/>
          <pc:sldMk cId="3041440017" sldId="291"/>
        </pc:sldMkLst>
        <pc:spChg chg="mod">
          <ac:chgData name="Hayes, Janet S." userId="c970374a-7978-4d30-a5b5-7d36b5107c71" providerId="ADAL" clId="{0F536480-94DD-4D9A-951A-B4AE0842A6A4}" dt="2026-08-12T20:26:54.456" v="5320" actId="20577"/>
          <ac:spMkLst>
            <pc:docMk/>
            <pc:sldMk cId="3041440017" sldId="291"/>
            <ac:spMk id="2" creationId="{7F43E0F5-8EA9-FB76-C0CB-2E68775375AB}"/>
          </ac:spMkLst>
        </pc:spChg>
        <pc:spChg chg="mod">
          <ac:chgData name="Hayes, Janet S." userId="c970374a-7978-4d30-a5b5-7d36b5107c71" providerId="ADAL" clId="{0F536480-94DD-4D9A-951A-B4AE0842A6A4}" dt="2026-08-11T20:04:20.676" v="200" actId="5793"/>
          <ac:spMkLst>
            <pc:docMk/>
            <pc:sldMk cId="3041440017" sldId="291"/>
            <ac:spMk id="3" creationId="{777E9134-4721-2B3F-CE2D-05ACE4A21ECA}"/>
          </ac:spMkLst>
        </pc:spChg>
        <pc:spChg chg="add">
          <ac:chgData name="Hayes, Janet S." userId="c970374a-7978-4d30-a5b5-7d36b5107c71" providerId="ADAL" clId="{0F536480-94DD-4D9A-951A-B4AE0842A6A4}" dt="2026-08-11T20:04:00.208" v="195" actId="26606"/>
          <ac:spMkLst>
            <pc:docMk/>
            <pc:sldMk cId="3041440017" sldId="291"/>
            <ac:spMk id="9" creationId="{5AA03EDC-7067-4DFF-B672-541D016AAAB8}"/>
          </ac:spMkLst>
        </pc:spChg>
        <pc:spChg chg="add">
          <ac:chgData name="Hayes, Janet S." userId="c970374a-7978-4d30-a5b5-7d36b5107c71" providerId="ADAL" clId="{0F536480-94DD-4D9A-951A-B4AE0842A6A4}" dt="2026-08-11T20:04:00.208" v="195" actId="26606"/>
          <ac:spMkLst>
            <pc:docMk/>
            <pc:sldMk cId="3041440017" sldId="291"/>
            <ac:spMk id="11" creationId="{0EBF3E39-B0BE-496A-8604-9007470FFA3A}"/>
          </ac:spMkLst>
        </pc:spChg>
        <pc:picChg chg="add mod">
          <ac:chgData name="Hayes, Janet S." userId="c970374a-7978-4d30-a5b5-7d36b5107c71" providerId="ADAL" clId="{0F536480-94DD-4D9A-951A-B4AE0842A6A4}" dt="2026-08-12T13:36:50.673" v="1682" actId="14100"/>
          <ac:picMkLst>
            <pc:docMk/>
            <pc:sldMk cId="3041440017" sldId="291"/>
            <ac:picMk id="4" creationId="{7F228A39-AF22-4BFC-3DD5-081CBD0C163F}"/>
          </ac:picMkLst>
        </pc:picChg>
      </pc:sldChg>
      <pc:sldChg chg="addSp modSp new mod setBg">
        <pc:chgData name="Hayes, Janet S." userId="c970374a-7978-4d30-a5b5-7d36b5107c71" providerId="ADAL" clId="{0F536480-94DD-4D9A-951A-B4AE0842A6A4}" dt="2026-08-11T20:26:55.775" v="708" actId="27636"/>
        <pc:sldMkLst>
          <pc:docMk/>
          <pc:sldMk cId="150205754" sldId="292"/>
        </pc:sldMkLst>
        <pc:spChg chg="mod">
          <ac:chgData name="Hayes, Janet S." userId="c970374a-7978-4d30-a5b5-7d36b5107c71" providerId="ADAL" clId="{0F536480-94DD-4D9A-951A-B4AE0842A6A4}" dt="2026-08-11T20:26:44.381" v="704" actId="14100"/>
          <ac:spMkLst>
            <pc:docMk/>
            <pc:sldMk cId="150205754" sldId="292"/>
            <ac:spMk id="2" creationId="{713ADC22-12C7-8186-5BC9-E03297AB2FA7}"/>
          </ac:spMkLst>
        </pc:spChg>
        <pc:spChg chg="mod">
          <ac:chgData name="Hayes, Janet S." userId="c970374a-7978-4d30-a5b5-7d36b5107c71" providerId="ADAL" clId="{0F536480-94DD-4D9A-951A-B4AE0842A6A4}" dt="2026-08-11T20:26:55.775" v="708" actId="27636"/>
          <ac:spMkLst>
            <pc:docMk/>
            <pc:sldMk cId="150205754" sldId="292"/>
            <ac:spMk id="3" creationId="{FB31F868-DD2F-CF87-D42D-20285AF2B1BE}"/>
          </ac:spMkLst>
        </pc:spChg>
        <pc:spChg chg="add">
          <ac:chgData name="Hayes, Janet S." userId="c970374a-7978-4d30-a5b5-7d36b5107c71" providerId="ADAL" clId="{0F536480-94DD-4D9A-951A-B4AE0842A6A4}" dt="2026-08-11T20:25:51.532" v="694" actId="26606"/>
          <ac:spMkLst>
            <pc:docMk/>
            <pc:sldMk cId="150205754" sldId="292"/>
            <ac:spMk id="9" creationId="{A8384FB5-9ADC-4DDC-881B-597D56F5B15D}"/>
          </ac:spMkLst>
        </pc:spChg>
        <pc:spChg chg="add">
          <ac:chgData name="Hayes, Janet S." userId="c970374a-7978-4d30-a5b5-7d36b5107c71" providerId="ADAL" clId="{0F536480-94DD-4D9A-951A-B4AE0842A6A4}" dt="2026-08-11T20:25:51.532" v="694" actId="26606"/>
          <ac:spMkLst>
            <pc:docMk/>
            <pc:sldMk cId="150205754" sldId="292"/>
            <ac:spMk id="11" creationId="{91E5A9A7-95C6-4F4F-B00E-C82E07FE62EF}"/>
          </ac:spMkLst>
        </pc:spChg>
        <pc:spChg chg="add">
          <ac:chgData name="Hayes, Janet S." userId="c970374a-7978-4d30-a5b5-7d36b5107c71" providerId="ADAL" clId="{0F536480-94DD-4D9A-951A-B4AE0842A6A4}" dt="2026-08-11T20:25:51.532" v="694" actId="26606"/>
          <ac:spMkLst>
            <pc:docMk/>
            <pc:sldMk cId="150205754" sldId="292"/>
            <ac:spMk id="13" creationId="{D07DD2DE-F619-49DD-B5E7-03A290FF4ED1}"/>
          </ac:spMkLst>
        </pc:spChg>
        <pc:spChg chg="add">
          <ac:chgData name="Hayes, Janet S." userId="c970374a-7978-4d30-a5b5-7d36b5107c71" providerId="ADAL" clId="{0F536480-94DD-4D9A-951A-B4AE0842A6A4}" dt="2026-08-11T20:25:51.532" v="694" actId="26606"/>
          <ac:spMkLst>
            <pc:docMk/>
            <pc:sldMk cId="150205754" sldId="292"/>
            <ac:spMk id="15" creationId="{85149191-5F60-4A28-AAFF-039F96B0F3EC}"/>
          </ac:spMkLst>
        </pc:spChg>
        <pc:spChg chg="add">
          <ac:chgData name="Hayes, Janet S." userId="c970374a-7978-4d30-a5b5-7d36b5107c71" providerId="ADAL" clId="{0F536480-94DD-4D9A-951A-B4AE0842A6A4}" dt="2026-08-11T20:25:51.532" v="694" actId="26606"/>
          <ac:spMkLst>
            <pc:docMk/>
            <pc:sldMk cId="150205754" sldId="292"/>
            <ac:spMk id="17" creationId="{F8260ED5-17F7-4158-B241-D51DD4CF1B7E}"/>
          </ac:spMkLst>
        </pc:spChg>
        <pc:picChg chg="add mod">
          <ac:chgData name="Hayes, Janet S." userId="c970374a-7978-4d30-a5b5-7d36b5107c71" providerId="ADAL" clId="{0F536480-94DD-4D9A-951A-B4AE0842A6A4}" dt="2026-08-11T20:25:51.532" v="694" actId="26606"/>
          <ac:picMkLst>
            <pc:docMk/>
            <pc:sldMk cId="150205754" sldId="292"/>
            <ac:picMk id="4" creationId="{7E6FE7F7-BFCB-0232-79B2-5CA318F43089}"/>
          </ac:picMkLst>
        </pc:picChg>
      </pc:sldChg>
      <pc:sldChg chg="addSp modSp new mod setBg">
        <pc:chgData name="Hayes, Janet S." userId="c970374a-7978-4d30-a5b5-7d36b5107c71" providerId="ADAL" clId="{0F536480-94DD-4D9A-951A-B4AE0842A6A4}" dt="2026-08-11T20:31:59.944" v="801" actId="255"/>
        <pc:sldMkLst>
          <pc:docMk/>
          <pc:sldMk cId="4214043607" sldId="293"/>
        </pc:sldMkLst>
        <pc:spChg chg="mod">
          <ac:chgData name="Hayes, Janet S." userId="c970374a-7978-4d30-a5b5-7d36b5107c71" providerId="ADAL" clId="{0F536480-94DD-4D9A-951A-B4AE0842A6A4}" dt="2026-08-11T20:31:47.364" v="799" actId="14100"/>
          <ac:spMkLst>
            <pc:docMk/>
            <pc:sldMk cId="4214043607" sldId="293"/>
            <ac:spMk id="2" creationId="{19A574F3-CD7D-EBDE-D4A0-BC8E885B092A}"/>
          </ac:spMkLst>
        </pc:spChg>
        <pc:spChg chg="mod">
          <ac:chgData name="Hayes, Janet S." userId="c970374a-7978-4d30-a5b5-7d36b5107c71" providerId="ADAL" clId="{0F536480-94DD-4D9A-951A-B4AE0842A6A4}" dt="2026-08-11T20:31:59.944" v="801" actId="255"/>
          <ac:spMkLst>
            <pc:docMk/>
            <pc:sldMk cId="4214043607" sldId="293"/>
            <ac:spMk id="3" creationId="{867E49D5-683B-484A-D26E-B2952DC5FC3B}"/>
          </ac:spMkLst>
        </pc:spChg>
        <pc:spChg chg="add">
          <ac:chgData name="Hayes, Janet S." userId="c970374a-7978-4d30-a5b5-7d36b5107c71" providerId="ADAL" clId="{0F536480-94DD-4D9A-951A-B4AE0842A6A4}" dt="2026-08-11T20:31:37.084" v="798" actId="26606"/>
          <ac:spMkLst>
            <pc:docMk/>
            <pc:sldMk cId="4214043607" sldId="293"/>
            <ac:spMk id="10" creationId="{A8384FB5-9ADC-4DDC-881B-597D56F5B15D}"/>
          </ac:spMkLst>
        </pc:spChg>
        <pc:spChg chg="add">
          <ac:chgData name="Hayes, Janet S." userId="c970374a-7978-4d30-a5b5-7d36b5107c71" providerId="ADAL" clId="{0F536480-94DD-4D9A-951A-B4AE0842A6A4}" dt="2026-08-11T20:31:37.084" v="798" actId="26606"/>
          <ac:spMkLst>
            <pc:docMk/>
            <pc:sldMk cId="4214043607" sldId="293"/>
            <ac:spMk id="12" creationId="{91E5A9A7-95C6-4F4F-B00E-C82E07FE62EF}"/>
          </ac:spMkLst>
        </pc:spChg>
        <pc:spChg chg="add">
          <ac:chgData name="Hayes, Janet S." userId="c970374a-7978-4d30-a5b5-7d36b5107c71" providerId="ADAL" clId="{0F536480-94DD-4D9A-951A-B4AE0842A6A4}" dt="2026-08-11T20:31:37.084" v="798" actId="26606"/>
          <ac:spMkLst>
            <pc:docMk/>
            <pc:sldMk cId="4214043607" sldId="293"/>
            <ac:spMk id="14" creationId="{D07DD2DE-F619-49DD-B5E7-03A290FF4ED1}"/>
          </ac:spMkLst>
        </pc:spChg>
        <pc:spChg chg="add">
          <ac:chgData name="Hayes, Janet S." userId="c970374a-7978-4d30-a5b5-7d36b5107c71" providerId="ADAL" clId="{0F536480-94DD-4D9A-951A-B4AE0842A6A4}" dt="2026-08-11T20:31:37.084" v="798" actId="26606"/>
          <ac:spMkLst>
            <pc:docMk/>
            <pc:sldMk cId="4214043607" sldId="293"/>
            <ac:spMk id="16" creationId="{85149191-5F60-4A28-AAFF-039F96B0F3EC}"/>
          </ac:spMkLst>
        </pc:spChg>
        <pc:spChg chg="add">
          <ac:chgData name="Hayes, Janet S." userId="c970374a-7978-4d30-a5b5-7d36b5107c71" providerId="ADAL" clId="{0F536480-94DD-4D9A-951A-B4AE0842A6A4}" dt="2026-08-11T20:31:37.084" v="798" actId="26606"/>
          <ac:spMkLst>
            <pc:docMk/>
            <pc:sldMk cId="4214043607" sldId="293"/>
            <ac:spMk id="18" creationId="{F8260ED5-17F7-4158-B241-D51DD4CF1B7E}"/>
          </ac:spMkLst>
        </pc:spChg>
        <pc:picChg chg="add">
          <ac:chgData name="Hayes, Janet S." userId="c970374a-7978-4d30-a5b5-7d36b5107c71" providerId="ADAL" clId="{0F536480-94DD-4D9A-951A-B4AE0842A6A4}" dt="2026-08-11T20:31:37.084" v="798" actId="26606"/>
          <ac:picMkLst>
            <pc:docMk/>
            <pc:sldMk cId="4214043607" sldId="293"/>
            <ac:picMk id="7" creationId="{6076B9DD-9F2B-8A53-F023-DDCF988D5F19}"/>
          </ac:picMkLst>
        </pc:picChg>
      </pc:sldChg>
      <pc:sldChg chg="addSp delSp modSp new mod setBg">
        <pc:chgData name="Hayes, Janet S." userId="c970374a-7978-4d30-a5b5-7d36b5107c71" providerId="ADAL" clId="{0F536480-94DD-4D9A-951A-B4AE0842A6A4}" dt="2026-08-12T13:43:34.353" v="1693" actId="255"/>
        <pc:sldMkLst>
          <pc:docMk/>
          <pc:sldMk cId="3923276117" sldId="294"/>
        </pc:sldMkLst>
        <pc:spChg chg="mod">
          <ac:chgData name="Hayes, Janet S." userId="c970374a-7978-4d30-a5b5-7d36b5107c71" providerId="ADAL" clId="{0F536480-94DD-4D9A-951A-B4AE0842A6A4}" dt="2026-08-12T13:43:34.353" v="1693" actId="255"/>
          <ac:spMkLst>
            <pc:docMk/>
            <pc:sldMk cId="3923276117" sldId="294"/>
            <ac:spMk id="2" creationId="{1A247E97-32CA-AEEB-FA94-CA7B86857527}"/>
          </ac:spMkLst>
        </pc:spChg>
        <pc:spChg chg="mod">
          <ac:chgData name="Hayes, Janet S." userId="c970374a-7978-4d30-a5b5-7d36b5107c71" providerId="ADAL" clId="{0F536480-94DD-4D9A-951A-B4AE0842A6A4}" dt="2026-08-12T13:43:24.333" v="1691" actId="255"/>
          <ac:spMkLst>
            <pc:docMk/>
            <pc:sldMk cId="3923276117" sldId="294"/>
            <ac:spMk id="3" creationId="{B4013FFD-19C3-46D0-12D4-3E6612A5E45A}"/>
          </ac:spMkLst>
        </pc:spChg>
        <pc:spChg chg="add">
          <ac:chgData name="Hayes, Janet S." userId="c970374a-7978-4d30-a5b5-7d36b5107c71" providerId="ADAL" clId="{0F536480-94DD-4D9A-951A-B4AE0842A6A4}" dt="2026-08-12T13:42:57.902" v="1685" actId="26606"/>
          <ac:spMkLst>
            <pc:docMk/>
            <pc:sldMk cId="3923276117" sldId="294"/>
            <ac:spMk id="16" creationId="{A9607B8D-5A6C-4ECB-9047-3836C51C14F0}"/>
          </ac:spMkLst>
        </pc:spChg>
        <pc:spChg chg="add">
          <ac:chgData name="Hayes, Janet S." userId="c970374a-7978-4d30-a5b5-7d36b5107c71" providerId="ADAL" clId="{0F536480-94DD-4D9A-951A-B4AE0842A6A4}" dt="2026-08-12T13:42:57.902" v="1685" actId="26606"/>
          <ac:spMkLst>
            <pc:docMk/>
            <pc:sldMk cId="3923276117" sldId="294"/>
            <ac:spMk id="18" creationId="{CA84D6C4-24A3-44DC-9607-566CF5A2227A}"/>
          </ac:spMkLst>
        </pc:spChg>
        <pc:spChg chg="add">
          <ac:chgData name="Hayes, Janet S." userId="c970374a-7978-4d30-a5b5-7d36b5107c71" providerId="ADAL" clId="{0F536480-94DD-4D9A-951A-B4AE0842A6A4}" dt="2026-08-12T13:42:57.902" v="1685" actId="26606"/>
          <ac:spMkLst>
            <pc:docMk/>
            <pc:sldMk cId="3923276117" sldId="294"/>
            <ac:spMk id="20" creationId="{72F7300B-53A6-4A16-AA84-78597664F02E}"/>
          </ac:spMkLst>
        </pc:spChg>
        <pc:picChg chg="add mod">
          <ac:chgData name="Hayes, Janet S." userId="c970374a-7978-4d30-a5b5-7d36b5107c71" providerId="ADAL" clId="{0F536480-94DD-4D9A-951A-B4AE0842A6A4}" dt="2026-08-12T13:42:57.902" v="1685" actId="26606"/>
          <ac:picMkLst>
            <pc:docMk/>
            <pc:sldMk cId="3923276117" sldId="294"/>
            <ac:picMk id="4" creationId="{D7EEBE68-E655-A842-CF1B-A123ECDFA3F1}"/>
          </ac:picMkLst>
        </pc:picChg>
      </pc:sldChg>
      <pc:sldChg chg="addSp modSp new mod">
        <pc:chgData name="Hayes, Janet S." userId="c970374a-7978-4d30-a5b5-7d36b5107c71" providerId="ADAL" clId="{0F536480-94DD-4D9A-951A-B4AE0842A6A4}" dt="2026-08-12T13:45:43.438" v="1724" actId="1076"/>
        <pc:sldMkLst>
          <pc:docMk/>
          <pc:sldMk cId="717884997" sldId="295"/>
        </pc:sldMkLst>
        <pc:spChg chg="mod">
          <ac:chgData name="Hayes, Janet S." userId="c970374a-7978-4d30-a5b5-7d36b5107c71" providerId="ADAL" clId="{0F536480-94DD-4D9A-951A-B4AE0842A6A4}" dt="2026-08-12T13:44:34.331" v="1718" actId="20577"/>
          <ac:spMkLst>
            <pc:docMk/>
            <pc:sldMk cId="717884997" sldId="295"/>
            <ac:spMk id="2" creationId="{C7FDB5A2-AB21-AE4D-98BB-B7E7ACF3EDCB}"/>
          </ac:spMkLst>
        </pc:spChg>
        <pc:spChg chg="mod">
          <ac:chgData name="Hayes, Janet S." userId="c970374a-7978-4d30-a5b5-7d36b5107c71" providerId="ADAL" clId="{0F536480-94DD-4D9A-951A-B4AE0842A6A4}" dt="2026-08-11T20:52:57.974" v="1455" actId="113"/>
          <ac:spMkLst>
            <pc:docMk/>
            <pc:sldMk cId="717884997" sldId="295"/>
            <ac:spMk id="3" creationId="{7AE99902-09EE-08BB-3D5A-2F2BA1774F3B}"/>
          </ac:spMkLst>
        </pc:spChg>
        <pc:picChg chg="add mod">
          <ac:chgData name="Hayes, Janet S." userId="c970374a-7978-4d30-a5b5-7d36b5107c71" providerId="ADAL" clId="{0F536480-94DD-4D9A-951A-B4AE0842A6A4}" dt="2026-08-12T13:45:43.438" v="1724" actId="1076"/>
          <ac:picMkLst>
            <pc:docMk/>
            <pc:sldMk cId="717884997" sldId="295"/>
            <ac:picMk id="4" creationId="{43CE088E-99AD-C0A9-F8C8-D597CAA4EF21}"/>
          </ac:picMkLst>
        </pc:picChg>
      </pc:sldChg>
      <pc:sldChg chg="addSp delSp modSp new mod setBg">
        <pc:chgData name="Hayes, Janet S." userId="c970374a-7978-4d30-a5b5-7d36b5107c71" providerId="ADAL" clId="{0F536480-94DD-4D9A-951A-B4AE0842A6A4}" dt="2026-08-12T13:03:34.160" v="1511" actId="14100"/>
        <pc:sldMkLst>
          <pc:docMk/>
          <pc:sldMk cId="4206965777" sldId="296"/>
        </pc:sldMkLst>
        <pc:spChg chg="mod">
          <ac:chgData name="Hayes, Janet S." userId="c970374a-7978-4d30-a5b5-7d36b5107c71" providerId="ADAL" clId="{0F536480-94DD-4D9A-951A-B4AE0842A6A4}" dt="2026-08-12T13:03:34.160" v="1511" actId="14100"/>
          <ac:spMkLst>
            <pc:docMk/>
            <pc:sldMk cId="4206965777" sldId="296"/>
            <ac:spMk id="2" creationId="{09DA1039-CB45-5363-5BFF-8AF303EA8B2A}"/>
          </ac:spMkLst>
        </pc:spChg>
        <pc:spChg chg="add">
          <ac:chgData name="Hayes, Janet S." userId="c970374a-7978-4d30-a5b5-7d36b5107c71" providerId="ADAL" clId="{0F536480-94DD-4D9A-951A-B4AE0842A6A4}" dt="2026-08-12T13:01:47.197" v="1470" actId="26606"/>
          <ac:spMkLst>
            <pc:docMk/>
            <pc:sldMk cId="4206965777" sldId="296"/>
            <ac:spMk id="9" creationId="{A8384FB5-9ADC-4DDC-881B-597D56F5B15D}"/>
          </ac:spMkLst>
        </pc:spChg>
        <pc:spChg chg="add">
          <ac:chgData name="Hayes, Janet S." userId="c970374a-7978-4d30-a5b5-7d36b5107c71" providerId="ADAL" clId="{0F536480-94DD-4D9A-951A-B4AE0842A6A4}" dt="2026-08-12T13:01:47.197" v="1470" actId="26606"/>
          <ac:spMkLst>
            <pc:docMk/>
            <pc:sldMk cId="4206965777" sldId="296"/>
            <ac:spMk id="11" creationId="{91E5A9A7-95C6-4F4F-B00E-C82E07FE62EF}"/>
          </ac:spMkLst>
        </pc:spChg>
        <pc:spChg chg="add">
          <ac:chgData name="Hayes, Janet S." userId="c970374a-7978-4d30-a5b5-7d36b5107c71" providerId="ADAL" clId="{0F536480-94DD-4D9A-951A-B4AE0842A6A4}" dt="2026-08-12T13:01:47.197" v="1470" actId="26606"/>
          <ac:spMkLst>
            <pc:docMk/>
            <pc:sldMk cId="4206965777" sldId="296"/>
            <ac:spMk id="13" creationId="{D07DD2DE-F619-49DD-B5E7-03A290FF4ED1}"/>
          </ac:spMkLst>
        </pc:spChg>
        <pc:spChg chg="add">
          <ac:chgData name="Hayes, Janet S." userId="c970374a-7978-4d30-a5b5-7d36b5107c71" providerId="ADAL" clId="{0F536480-94DD-4D9A-951A-B4AE0842A6A4}" dt="2026-08-12T13:01:47.197" v="1470" actId="26606"/>
          <ac:spMkLst>
            <pc:docMk/>
            <pc:sldMk cId="4206965777" sldId="296"/>
            <ac:spMk id="15" creationId="{85149191-5F60-4A28-AAFF-039F96B0F3EC}"/>
          </ac:spMkLst>
        </pc:spChg>
        <pc:spChg chg="add">
          <ac:chgData name="Hayes, Janet S." userId="c970374a-7978-4d30-a5b5-7d36b5107c71" providerId="ADAL" clId="{0F536480-94DD-4D9A-951A-B4AE0842A6A4}" dt="2026-08-12T13:01:47.197" v="1470" actId="26606"/>
          <ac:spMkLst>
            <pc:docMk/>
            <pc:sldMk cId="4206965777" sldId="296"/>
            <ac:spMk id="17" creationId="{F8260ED5-17F7-4158-B241-D51DD4CF1B7E}"/>
          </ac:spMkLst>
        </pc:spChg>
        <pc:picChg chg="add mod">
          <ac:chgData name="Hayes, Janet S." userId="c970374a-7978-4d30-a5b5-7d36b5107c71" providerId="ADAL" clId="{0F536480-94DD-4D9A-951A-B4AE0842A6A4}" dt="2026-08-12T13:01:47.197" v="1470" actId="26606"/>
          <ac:picMkLst>
            <pc:docMk/>
            <pc:sldMk cId="4206965777" sldId="296"/>
            <ac:picMk id="4" creationId="{B5912DD9-C45F-EE00-642A-0A71A4EFAF4D}"/>
          </ac:picMkLst>
        </pc:picChg>
      </pc:sldChg>
      <pc:sldChg chg="addSp delSp modSp new mod setBg modClrScheme setClrOvrMap delDesignElem chgLayout">
        <pc:chgData name="Hayes, Janet S." userId="c970374a-7978-4d30-a5b5-7d36b5107c71" providerId="ADAL" clId="{0F536480-94DD-4D9A-951A-B4AE0842A6A4}" dt="2026-08-12T13:19:56.785" v="1615" actId="207"/>
        <pc:sldMkLst>
          <pc:docMk/>
          <pc:sldMk cId="133552747" sldId="297"/>
        </pc:sldMkLst>
        <pc:spChg chg="mod ord">
          <ac:chgData name="Hayes, Janet S." userId="c970374a-7978-4d30-a5b5-7d36b5107c71" providerId="ADAL" clId="{0F536480-94DD-4D9A-951A-B4AE0842A6A4}" dt="2026-08-12T13:19:24.168" v="1612" actId="14100"/>
          <ac:spMkLst>
            <pc:docMk/>
            <pc:sldMk cId="133552747" sldId="297"/>
            <ac:spMk id="3" creationId="{F6390FC9-DC06-1082-9679-E53D8F99627C}"/>
          </ac:spMkLst>
        </pc:spChg>
        <pc:spChg chg="add mod ord">
          <ac:chgData name="Hayes, Janet S." userId="c970374a-7978-4d30-a5b5-7d36b5107c71" providerId="ADAL" clId="{0F536480-94DD-4D9A-951A-B4AE0842A6A4}" dt="2026-08-12T13:19:07.601" v="1610" actId="700"/>
          <ac:spMkLst>
            <pc:docMk/>
            <pc:sldMk cId="133552747" sldId="297"/>
            <ac:spMk id="4" creationId="{E5E3FAF4-1BAF-D253-606E-7FD815A35C30}"/>
          </ac:spMkLst>
        </pc:spChg>
        <pc:spChg chg="add mod ord">
          <ac:chgData name="Hayes, Janet S." userId="c970374a-7978-4d30-a5b5-7d36b5107c71" providerId="ADAL" clId="{0F536480-94DD-4D9A-951A-B4AE0842A6A4}" dt="2026-08-12T13:19:56.785" v="1615" actId="207"/>
          <ac:spMkLst>
            <pc:docMk/>
            <pc:sldMk cId="133552747" sldId="297"/>
            <ac:spMk id="5" creationId="{0337F2D0-0CCB-434A-965A-9BFF29CA028E}"/>
          </ac:spMkLst>
        </pc:spChg>
        <pc:picChg chg="add mod">
          <ac:chgData name="Hayes, Janet S." userId="c970374a-7978-4d30-a5b5-7d36b5107c71" providerId="ADAL" clId="{0F536480-94DD-4D9A-951A-B4AE0842A6A4}" dt="2026-08-12T13:19:39.739" v="1614" actId="14100"/>
          <ac:picMkLst>
            <pc:docMk/>
            <pc:sldMk cId="133552747" sldId="297"/>
            <ac:picMk id="11" creationId="{2210D1C8-4975-772D-131B-A6590EE87E98}"/>
          </ac:picMkLst>
        </pc:picChg>
      </pc:sldChg>
      <pc:sldChg chg="addSp delSp modSp new mod setBg modClrScheme chgLayout">
        <pc:chgData name="Hayes, Janet S." userId="c970374a-7978-4d30-a5b5-7d36b5107c71" providerId="ADAL" clId="{0F536480-94DD-4D9A-951A-B4AE0842A6A4}" dt="2026-08-12T13:21:55.702" v="1668" actId="14100"/>
        <pc:sldMkLst>
          <pc:docMk/>
          <pc:sldMk cId="373233930" sldId="298"/>
        </pc:sldMkLst>
        <pc:spChg chg="mod ord">
          <ac:chgData name="Hayes, Janet S." userId="c970374a-7978-4d30-a5b5-7d36b5107c71" providerId="ADAL" clId="{0F536480-94DD-4D9A-951A-B4AE0842A6A4}" dt="2026-08-12T13:21:42.962" v="1664" actId="26606"/>
          <ac:spMkLst>
            <pc:docMk/>
            <pc:sldMk cId="373233930" sldId="298"/>
            <ac:spMk id="2" creationId="{6406A21B-7510-6F3C-F7DE-6F0E0DD7D31D}"/>
          </ac:spMkLst>
        </pc:spChg>
        <pc:spChg chg="add">
          <ac:chgData name="Hayes, Janet S." userId="c970374a-7978-4d30-a5b5-7d36b5107c71" providerId="ADAL" clId="{0F536480-94DD-4D9A-951A-B4AE0842A6A4}" dt="2026-08-12T13:21:42.962" v="1664" actId="26606"/>
          <ac:spMkLst>
            <pc:docMk/>
            <pc:sldMk cId="373233930" sldId="298"/>
            <ac:spMk id="11" creationId="{A8384FB5-9ADC-4DDC-881B-597D56F5B15D}"/>
          </ac:spMkLst>
        </pc:spChg>
        <pc:spChg chg="add">
          <ac:chgData name="Hayes, Janet S." userId="c970374a-7978-4d30-a5b5-7d36b5107c71" providerId="ADAL" clId="{0F536480-94DD-4D9A-951A-B4AE0842A6A4}" dt="2026-08-12T13:21:42.962" v="1664" actId="26606"/>
          <ac:spMkLst>
            <pc:docMk/>
            <pc:sldMk cId="373233930" sldId="298"/>
            <ac:spMk id="13" creationId="{91E5A9A7-95C6-4F4F-B00E-C82E07FE62EF}"/>
          </ac:spMkLst>
        </pc:spChg>
        <pc:spChg chg="add">
          <ac:chgData name="Hayes, Janet S." userId="c970374a-7978-4d30-a5b5-7d36b5107c71" providerId="ADAL" clId="{0F536480-94DD-4D9A-951A-B4AE0842A6A4}" dt="2026-08-12T13:21:42.962" v="1664" actId="26606"/>
          <ac:spMkLst>
            <pc:docMk/>
            <pc:sldMk cId="373233930" sldId="298"/>
            <ac:spMk id="15" creationId="{D07DD2DE-F619-49DD-B5E7-03A290FF4ED1}"/>
          </ac:spMkLst>
        </pc:spChg>
        <pc:spChg chg="add">
          <ac:chgData name="Hayes, Janet S." userId="c970374a-7978-4d30-a5b5-7d36b5107c71" providerId="ADAL" clId="{0F536480-94DD-4D9A-951A-B4AE0842A6A4}" dt="2026-08-12T13:21:42.962" v="1664" actId="26606"/>
          <ac:spMkLst>
            <pc:docMk/>
            <pc:sldMk cId="373233930" sldId="298"/>
            <ac:spMk id="17" creationId="{85149191-5F60-4A28-AAFF-039F96B0F3EC}"/>
          </ac:spMkLst>
        </pc:spChg>
        <pc:spChg chg="add">
          <ac:chgData name="Hayes, Janet S." userId="c970374a-7978-4d30-a5b5-7d36b5107c71" providerId="ADAL" clId="{0F536480-94DD-4D9A-951A-B4AE0842A6A4}" dt="2026-08-12T13:21:42.962" v="1664" actId="26606"/>
          <ac:spMkLst>
            <pc:docMk/>
            <pc:sldMk cId="373233930" sldId="298"/>
            <ac:spMk id="19" creationId="{F8260ED5-17F7-4158-B241-D51DD4CF1B7E}"/>
          </ac:spMkLst>
        </pc:spChg>
        <pc:picChg chg="add mod">
          <ac:chgData name="Hayes, Janet S." userId="c970374a-7978-4d30-a5b5-7d36b5107c71" providerId="ADAL" clId="{0F536480-94DD-4D9A-951A-B4AE0842A6A4}" dt="2026-08-12T13:21:55.702" v="1668" actId="14100"/>
          <ac:picMkLst>
            <pc:docMk/>
            <pc:sldMk cId="373233930" sldId="298"/>
            <ac:picMk id="6" creationId="{354E516D-6BFB-F64B-A828-AD31CB7B0467}"/>
          </ac:picMkLst>
        </pc:picChg>
      </pc:sldChg>
      <pc:sldChg chg="modSp new mod ord">
        <pc:chgData name="Hayes, Janet S." userId="c970374a-7978-4d30-a5b5-7d36b5107c71" providerId="ADAL" clId="{0F536480-94DD-4D9A-951A-B4AE0842A6A4}" dt="2026-08-12T13:59:01.849" v="2330"/>
        <pc:sldMkLst>
          <pc:docMk/>
          <pc:sldMk cId="606999529" sldId="299"/>
        </pc:sldMkLst>
        <pc:spChg chg="mod">
          <ac:chgData name="Hayes, Janet S." userId="c970374a-7978-4d30-a5b5-7d36b5107c71" providerId="ADAL" clId="{0F536480-94DD-4D9A-951A-B4AE0842A6A4}" dt="2026-08-12T13:54:23.402" v="1774" actId="20577"/>
          <ac:spMkLst>
            <pc:docMk/>
            <pc:sldMk cId="606999529" sldId="299"/>
            <ac:spMk id="2" creationId="{38A4A92D-7275-EF68-0F31-2BE696FD1396}"/>
          </ac:spMkLst>
        </pc:spChg>
        <pc:spChg chg="mod">
          <ac:chgData name="Hayes, Janet S." userId="c970374a-7978-4d30-a5b5-7d36b5107c71" providerId="ADAL" clId="{0F536480-94DD-4D9A-951A-B4AE0842A6A4}" dt="2026-08-12T13:58:47.602" v="2328" actId="20577"/>
          <ac:spMkLst>
            <pc:docMk/>
            <pc:sldMk cId="606999529" sldId="299"/>
            <ac:spMk id="3" creationId="{714FFF3F-0E3C-2871-1BE3-A1DA72261AD0}"/>
          </ac:spMkLst>
        </pc:spChg>
      </pc:sldChg>
      <pc:sldChg chg="modSp new mod">
        <pc:chgData name="Hayes, Janet S." userId="c970374a-7978-4d30-a5b5-7d36b5107c71" providerId="ADAL" clId="{0F536480-94DD-4D9A-951A-B4AE0842A6A4}" dt="2026-08-18T17:27:58.072" v="5332" actId="207"/>
        <pc:sldMkLst>
          <pc:docMk/>
          <pc:sldMk cId="2657670090" sldId="300"/>
        </pc:sldMkLst>
        <pc:spChg chg="mod">
          <ac:chgData name="Hayes, Janet S." userId="c970374a-7978-4d30-a5b5-7d36b5107c71" providerId="ADAL" clId="{0F536480-94DD-4D9A-951A-B4AE0842A6A4}" dt="2026-08-18T17:27:58.072" v="5332" actId="207"/>
          <ac:spMkLst>
            <pc:docMk/>
            <pc:sldMk cId="2657670090" sldId="300"/>
            <ac:spMk id="2" creationId="{CE5F2DCC-564C-1592-6BE9-A9514089D37C}"/>
          </ac:spMkLst>
        </pc:spChg>
        <pc:spChg chg="mod">
          <ac:chgData name="Hayes, Janet S." userId="c970374a-7978-4d30-a5b5-7d36b5107c71" providerId="ADAL" clId="{0F536480-94DD-4D9A-951A-B4AE0842A6A4}" dt="2026-08-18T17:27:40.752" v="5331" actId="20577"/>
          <ac:spMkLst>
            <pc:docMk/>
            <pc:sldMk cId="2657670090" sldId="300"/>
            <ac:spMk id="3" creationId="{D42CDFEB-B5D5-87D1-3695-44C79E85B4DA}"/>
          </ac:spMkLst>
        </pc:spChg>
      </pc:sldChg>
      <pc:sldChg chg="addSp delSp modSp new mod">
        <pc:chgData name="Hayes, Janet S." userId="c970374a-7978-4d30-a5b5-7d36b5107c71" providerId="ADAL" clId="{0F536480-94DD-4D9A-951A-B4AE0842A6A4}" dt="2026-08-12T14:07:40.706" v="2837" actId="14100"/>
        <pc:sldMkLst>
          <pc:docMk/>
          <pc:sldMk cId="1755738953" sldId="301"/>
        </pc:sldMkLst>
        <pc:spChg chg="mod">
          <ac:chgData name="Hayes, Janet S." userId="c970374a-7978-4d30-a5b5-7d36b5107c71" providerId="ADAL" clId="{0F536480-94DD-4D9A-951A-B4AE0842A6A4}" dt="2026-08-12T14:06:13.979" v="2832" actId="20577"/>
          <ac:spMkLst>
            <pc:docMk/>
            <pc:sldMk cId="1755738953" sldId="301"/>
            <ac:spMk id="2" creationId="{6F70DAF9-7CF9-7DBE-2A3C-BEE1A7A82DC5}"/>
          </ac:spMkLst>
        </pc:spChg>
        <pc:picChg chg="add mod">
          <ac:chgData name="Hayes, Janet S." userId="c970374a-7978-4d30-a5b5-7d36b5107c71" providerId="ADAL" clId="{0F536480-94DD-4D9A-951A-B4AE0842A6A4}" dt="2026-08-12T14:07:40.706" v="2837" actId="14100"/>
          <ac:picMkLst>
            <pc:docMk/>
            <pc:sldMk cId="1755738953" sldId="301"/>
            <ac:picMk id="4" creationId="{DE9D906F-63FE-3361-062F-5A470622541D}"/>
          </ac:picMkLst>
        </pc:picChg>
      </pc:sldChg>
      <pc:sldChg chg="modSp new mod">
        <pc:chgData name="Hayes, Janet S." userId="c970374a-7978-4d30-a5b5-7d36b5107c71" providerId="ADAL" clId="{0F536480-94DD-4D9A-951A-B4AE0842A6A4}" dt="2026-08-18T17:28:04.741" v="5333" actId="207"/>
        <pc:sldMkLst>
          <pc:docMk/>
          <pc:sldMk cId="2819459755" sldId="302"/>
        </pc:sldMkLst>
        <pc:spChg chg="mod">
          <ac:chgData name="Hayes, Janet S." userId="c970374a-7978-4d30-a5b5-7d36b5107c71" providerId="ADAL" clId="{0F536480-94DD-4D9A-951A-B4AE0842A6A4}" dt="2026-08-18T17:28:04.741" v="5333" actId="207"/>
          <ac:spMkLst>
            <pc:docMk/>
            <pc:sldMk cId="2819459755" sldId="302"/>
            <ac:spMk id="2" creationId="{B75800C7-F910-8163-5C4D-E7F37468AE91}"/>
          </ac:spMkLst>
        </pc:spChg>
        <pc:spChg chg="mod">
          <ac:chgData name="Hayes, Janet S." userId="c970374a-7978-4d30-a5b5-7d36b5107c71" providerId="ADAL" clId="{0F536480-94DD-4D9A-951A-B4AE0842A6A4}" dt="2026-08-12T14:09:42.797" v="3211" actId="20577"/>
          <ac:spMkLst>
            <pc:docMk/>
            <pc:sldMk cId="2819459755" sldId="302"/>
            <ac:spMk id="3" creationId="{A2013846-1037-FF6A-A9F8-94D3CEDBC5DB}"/>
          </ac:spMkLst>
        </pc:spChg>
      </pc:sldChg>
      <pc:sldChg chg="modSp new mod">
        <pc:chgData name="Hayes, Janet S." userId="c970374a-7978-4d30-a5b5-7d36b5107c71" providerId="ADAL" clId="{0F536480-94DD-4D9A-951A-B4AE0842A6A4}" dt="2026-08-18T17:28:12.773" v="5334" actId="207"/>
        <pc:sldMkLst>
          <pc:docMk/>
          <pc:sldMk cId="635699713" sldId="303"/>
        </pc:sldMkLst>
        <pc:spChg chg="mod">
          <ac:chgData name="Hayes, Janet S." userId="c970374a-7978-4d30-a5b5-7d36b5107c71" providerId="ADAL" clId="{0F536480-94DD-4D9A-951A-B4AE0842A6A4}" dt="2026-08-18T17:28:12.773" v="5334" actId="207"/>
          <ac:spMkLst>
            <pc:docMk/>
            <pc:sldMk cId="635699713" sldId="303"/>
            <ac:spMk id="2" creationId="{A9AEFBFC-0180-EE55-13D6-AC8FC8800C6C}"/>
          </ac:spMkLst>
        </pc:spChg>
        <pc:spChg chg="mod">
          <ac:chgData name="Hayes, Janet S." userId="c970374a-7978-4d30-a5b5-7d36b5107c71" providerId="ADAL" clId="{0F536480-94DD-4D9A-951A-B4AE0842A6A4}" dt="2026-08-12T14:12:29.375" v="3665" actId="20577"/>
          <ac:spMkLst>
            <pc:docMk/>
            <pc:sldMk cId="635699713" sldId="303"/>
            <ac:spMk id="3" creationId="{DE758994-0B27-73BA-F98B-C09280C899BD}"/>
          </ac:spMkLst>
        </pc:spChg>
      </pc:sldChg>
      <pc:sldChg chg="addSp modSp new mod setBg">
        <pc:chgData name="Hayes, Janet S." userId="c970374a-7978-4d30-a5b5-7d36b5107c71" providerId="ADAL" clId="{0F536480-94DD-4D9A-951A-B4AE0842A6A4}" dt="2026-08-12T14:17:55.705" v="3774" actId="27636"/>
        <pc:sldMkLst>
          <pc:docMk/>
          <pc:sldMk cId="2599450115" sldId="304"/>
        </pc:sldMkLst>
        <pc:spChg chg="mod">
          <ac:chgData name="Hayes, Janet S." userId="c970374a-7978-4d30-a5b5-7d36b5107c71" providerId="ADAL" clId="{0F536480-94DD-4D9A-951A-B4AE0842A6A4}" dt="2026-08-12T14:17:36.349" v="3769" actId="14100"/>
          <ac:spMkLst>
            <pc:docMk/>
            <pc:sldMk cId="2599450115" sldId="304"/>
            <ac:spMk id="2" creationId="{6DEC7FE7-EA45-A794-13A9-0E2F8362B51F}"/>
          </ac:spMkLst>
        </pc:spChg>
        <pc:spChg chg="mod">
          <ac:chgData name="Hayes, Janet S." userId="c970374a-7978-4d30-a5b5-7d36b5107c71" providerId="ADAL" clId="{0F536480-94DD-4D9A-951A-B4AE0842A6A4}" dt="2026-08-12T14:17:55.705" v="3774" actId="27636"/>
          <ac:spMkLst>
            <pc:docMk/>
            <pc:sldMk cId="2599450115" sldId="304"/>
            <ac:spMk id="3" creationId="{8F25C47B-DCFC-71A2-CED5-0532FF32C464}"/>
          </ac:spMkLst>
        </pc:spChg>
        <pc:spChg chg="add">
          <ac:chgData name="Hayes, Janet S." userId="c970374a-7978-4d30-a5b5-7d36b5107c71" providerId="ADAL" clId="{0F536480-94DD-4D9A-951A-B4AE0842A6A4}" dt="2026-08-12T14:16:04.805" v="3753" actId="26606"/>
          <ac:spMkLst>
            <pc:docMk/>
            <pc:sldMk cId="2599450115" sldId="304"/>
            <ac:spMk id="9" creationId="{A8384FB5-9ADC-4DDC-881B-597D56F5B15D}"/>
          </ac:spMkLst>
        </pc:spChg>
        <pc:spChg chg="add">
          <ac:chgData name="Hayes, Janet S." userId="c970374a-7978-4d30-a5b5-7d36b5107c71" providerId="ADAL" clId="{0F536480-94DD-4D9A-951A-B4AE0842A6A4}" dt="2026-08-12T14:16:04.805" v="3753" actId="26606"/>
          <ac:spMkLst>
            <pc:docMk/>
            <pc:sldMk cId="2599450115" sldId="304"/>
            <ac:spMk id="11" creationId="{91E5A9A7-95C6-4F4F-B00E-C82E07FE62EF}"/>
          </ac:spMkLst>
        </pc:spChg>
        <pc:spChg chg="add">
          <ac:chgData name="Hayes, Janet S." userId="c970374a-7978-4d30-a5b5-7d36b5107c71" providerId="ADAL" clId="{0F536480-94DD-4D9A-951A-B4AE0842A6A4}" dt="2026-08-12T14:16:04.805" v="3753" actId="26606"/>
          <ac:spMkLst>
            <pc:docMk/>
            <pc:sldMk cId="2599450115" sldId="304"/>
            <ac:spMk id="13" creationId="{D07DD2DE-F619-49DD-B5E7-03A290FF4ED1}"/>
          </ac:spMkLst>
        </pc:spChg>
        <pc:spChg chg="add">
          <ac:chgData name="Hayes, Janet S." userId="c970374a-7978-4d30-a5b5-7d36b5107c71" providerId="ADAL" clId="{0F536480-94DD-4D9A-951A-B4AE0842A6A4}" dt="2026-08-12T14:16:04.805" v="3753" actId="26606"/>
          <ac:spMkLst>
            <pc:docMk/>
            <pc:sldMk cId="2599450115" sldId="304"/>
            <ac:spMk id="15" creationId="{85149191-5F60-4A28-AAFF-039F96B0F3EC}"/>
          </ac:spMkLst>
        </pc:spChg>
        <pc:spChg chg="add">
          <ac:chgData name="Hayes, Janet S." userId="c970374a-7978-4d30-a5b5-7d36b5107c71" providerId="ADAL" clId="{0F536480-94DD-4D9A-951A-B4AE0842A6A4}" dt="2026-08-12T14:16:04.805" v="3753" actId="26606"/>
          <ac:spMkLst>
            <pc:docMk/>
            <pc:sldMk cId="2599450115" sldId="304"/>
            <ac:spMk id="17" creationId="{F8260ED5-17F7-4158-B241-D51DD4CF1B7E}"/>
          </ac:spMkLst>
        </pc:spChg>
        <pc:picChg chg="add mod">
          <ac:chgData name="Hayes, Janet S." userId="c970374a-7978-4d30-a5b5-7d36b5107c71" providerId="ADAL" clId="{0F536480-94DD-4D9A-951A-B4AE0842A6A4}" dt="2026-08-12T14:16:04.805" v="3753" actId="26606"/>
          <ac:picMkLst>
            <pc:docMk/>
            <pc:sldMk cId="2599450115" sldId="304"/>
            <ac:picMk id="4" creationId="{0AC55DAD-E9D6-310C-B548-056D58596442}"/>
          </ac:picMkLst>
        </pc:picChg>
      </pc:sldChg>
      <pc:sldChg chg="addSp delSp modSp new mod setBg">
        <pc:chgData name="Hayes, Janet S." userId="c970374a-7978-4d30-a5b5-7d36b5107c71" providerId="ADAL" clId="{0F536480-94DD-4D9A-951A-B4AE0842A6A4}" dt="2026-08-12T14:23:46.808" v="3919" actId="255"/>
        <pc:sldMkLst>
          <pc:docMk/>
          <pc:sldMk cId="486770514" sldId="305"/>
        </pc:sldMkLst>
        <pc:spChg chg="mod">
          <ac:chgData name="Hayes, Janet S." userId="c970374a-7978-4d30-a5b5-7d36b5107c71" providerId="ADAL" clId="{0F536480-94DD-4D9A-951A-B4AE0842A6A4}" dt="2026-08-12T14:23:46.808" v="3919" actId="255"/>
          <ac:spMkLst>
            <pc:docMk/>
            <pc:sldMk cId="486770514" sldId="305"/>
            <ac:spMk id="2" creationId="{639DD31D-6052-CB54-6713-8993B2AFDEBB}"/>
          </ac:spMkLst>
        </pc:spChg>
        <pc:spChg chg="mod">
          <ac:chgData name="Hayes, Janet S." userId="c970374a-7978-4d30-a5b5-7d36b5107c71" providerId="ADAL" clId="{0F536480-94DD-4D9A-951A-B4AE0842A6A4}" dt="2026-08-12T14:23:33.978" v="3917" actId="255"/>
          <ac:spMkLst>
            <pc:docMk/>
            <pc:sldMk cId="486770514" sldId="305"/>
            <ac:spMk id="3" creationId="{86D67485-DF8B-687D-6DEA-F1DEAADB5507}"/>
          </ac:spMkLst>
        </pc:spChg>
        <pc:spChg chg="add">
          <ac:chgData name="Hayes, Janet S." userId="c970374a-7978-4d30-a5b5-7d36b5107c71" providerId="ADAL" clId="{0F536480-94DD-4D9A-951A-B4AE0842A6A4}" dt="2026-08-12T14:23:26.249" v="3916" actId="26606"/>
          <ac:spMkLst>
            <pc:docMk/>
            <pc:sldMk cId="486770514" sldId="305"/>
            <ac:spMk id="22" creationId="{DBC6133C-0615-4CE4-9132-37E609A9BDFA}"/>
          </ac:spMkLst>
        </pc:spChg>
        <pc:spChg chg="add">
          <ac:chgData name="Hayes, Janet S." userId="c970374a-7978-4d30-a5b5-7d36b5107c71" providerId="ADAL" clId="{0F536480-94DD-4D9A-951A-B4AE0842A6A4}" dt="2026-08-12T14:23:26.249" v="3916" actId="26606"/>
          <ac:spMkLst>
            <pc:docMk/>
            <pc:sldMk cId="486770514" sldId="305"/>
            <ac:spMk id="24" creationId="{169CC832-2974-4E8D-90ED-3E2941BA7336}"/>
          </ac:spMkLst>
        </pc:spChg>
        <pc:spChg chg="add">
          <ac:chgData name="Hayes, Janet S." userId="c970374a-7978-4d30-a5b5-7d36b5107c71" providerId="ADAL" clId="{0F536480-94DD-4D9A-951A-B4AE0842A6A4}" dt="2026-08-12T14:23:26.249" v="3916" actId="26606"/>
          <ac:spMkLst>
            <pc:docMk/>
            <pc:sldMk cId="486770514" sldId="305"/>
            <ac:spMk id="26" creationId="{55222F96-971A-4F90-B841-6BAB416C7AC1}"/>
          </ac:spMkLst>
        </pc:spChg>
        <pc:spChg chg="add">
          <ac:chgData name="Hayes, Janet S." userId="c970374a-7978-4d30-a5b5-7d36b5107c71" providerId="ADAL" clId="{0F536480-94DD-4D9A-951A-B4AE0842A6A4}" dt="2026-08-12T14:23:26.249" v="3916" actId="26606"/>
          <ac:spMkLst>
            <pc:docMk/>
            <pc:sldMk cId="486770514" sldId="305"/>
            <ac:spMk id="30" creationId="{2C1BBA94-3F40-40AA-8BB9-E69E25E537C1}"/>
          </ac:spMkLst>
        </pc:spChg>
        <pc:picChg chg="add mod">
          <ac:chgData name="Hayes, Janet S." userId="c970374a-7978-4d30-a5b5-7d36b5107c71" providerId="ADAL" clId="{0F536480-94DD-4D9A-951A-B4AE0842A6A4}" dt="2026-08-12T14:22:29.607" v="3908" actId="14100"/>
          <ac:picMkLst>
            <pc:docMk/>
            <pc:sldMk cId="486770514" sldId="305"/>
            <ac:picMk id="4" creationId="{46E4A959-3EF2-FB8B-ADCA-6B98B3F2434D}"/>
          </ac:picMkLst>
        </pc:picChg>
      </pc:sldChg>
      <pc:sldChg chg="addSp delSp modSp new mod setBg">
        <pc:chgData name="Hayes, Janet S." userId="c970374a-7978-4d30-a5b5-7d36b5107c71" providerId="ADAL" clId="{0F536480-94DD-4D9A-951A-B4AE0842A6A4}" dt="2026-08-12T18:48:02.574" v="3967" actId="26606"/>
        <pc:sldMkLst>
          <pc:docMk/>
          <pc:sldMk cId="118821519" sldId="306"/>
        </pc:sldMkLst>
        <pc:spChg chg="mod">
          <ac:chgData name="Hayes, Janet S." userId="c970374a-7978-4d30-a5b5-7d36b5107c71" providerId="ADAL" clId="{0F536480-94DD-4D9A-951A-B4AE0842A6A4}" dt="2026-08-12T18:48:02.574" v="3967" actId="26606"/>
          <ac:spMkLst>
            <pc:docMk/>
            <pc:sldMk cId="118821519" sldId="306"/>
            <ac:spMk id="2" creationId="{2B7E04D1-2236-CF14-0E36-99E5FC5CCC62}"/>
          </ac:spMkLst>
        </pc:spChg>
        <pc:spChg chg="add">
          <ac:chgData name="Hayes, Janet S." userId="c970374a-7978-4d30-a5b5-7d36b5107c71" providerId="ADAL" clId="{0F536480-94DD-4D9A-951A-B4AE0842A6A4}" dt="2026-08-12T18:48:02.574" v="3967" actId="26606"/>
          <ac:spMkLst>
            <pc:docMk/>
            <pc:sldMk cId="118821519" sldId="306"/>
            <ac:spMk id="9" creationId="{A8384FB5-9ADC-4DDC-881B-597D56F5B15D}"/>
          </ac:spMkLst>
        </pc:spChg>
        <pc:spChg chg="add">
          <ac:chgData name="Hayes, Janet S." userId="c970374a-7978-4d30-a5b5-7d36b5107c71" providerId="ADAL" clId="{0F536480-94DD-4D9A-951A-B4AE0842A6A4}" dt="2026-08-12T18:48:02.574" v="3967" actId="26606"/>
          <ac:spMkLst>
            <pc:docMk/>
            <pc:sldMk cId="118821519" sldId="306"/>
            <ac:spMk id="11" creationId="{91E5A9A7-95C6-4F4F-B00E-C82E07FE62EF}"/>
          </ac:spMkLst>
        </pc:spChg>
        <pc:spChg chg="add">
          <ac:chgData name="Hayes, Janet S." userId="c970374a-7978-4d30-a5b5-7d36b5107c71" providerId="ADAL" clId="{0F536480-94DD-4D9A-951A-B4AE0842A6A4}" dt="2026-08-12T18:48:02.574" v="3967" actId="26606"/>
          <ac:spMkLst>
            <pc:docMk/>
            <pc:sldMk cId="118821519" sldId="306"/>
            <ac:spMk id="13" creationId="{D07DD2DE-F619-49DD-B5E7-03A290FF4ED1}"/>
          </ac:spMkLst>
        </pc:spChg>
        <pc:spChg chg="add">
          <ac:chgData name="Hayes, Janet S." userId="c970374a-7978-4d30-a5b5-7d36b5107c71" providerId="ADAL" clId="{0F536480-94DD-4D9A-951A-B4AE0842A6A4}" dt="2026-08-12T18:48:02.574" v="3967" actId="26606"/>
          <ac:spMkLst>
            <pc:docMk/>
            <pc:sldMk cId="118821519" sldId="306"/>
            <ac:spMk id="15" creationId="{85149191-5F60-4A28-AAFF-039F96B0F3EC}"/>
          </ac:spMkLst>
        </pc:spChg>
        <pc:spChg chg="add">
          <ac:chgData name="Hayes, Janet S." userId="c970374a-7978-4d30-a5b5-7d36b5107c71" providerId="ADAL" clId="{0F536480-94DD-4D9A-951A-B4AE0842A6A4}" dt="2026-08-12T18:48:02.574" v="3967" actId="26606"/>
          <ac:spMkLst>
            <pc:docMk/>
            <pc:sldMk cId="118821519" sldId="306"/>
            <ac:spMk id="17" creationId="{F8260ED5-17F7-4158-B241-D51DD4CF1B7E}"/>
          </ac:spMkLst>
        </pc:spChg>
        <pc:picChg chg="add mod">
          <ac:chgData name="Hayes, Janet S." userId="c970374a-7978-4d30-a5b5-7d36b5107c71" providerId="ADAL" clId="{0F536480-94DD-4D9A-951A-B4AE0842A6A4}" dt="2026-08-12T18:48:02.574" v="3967" actId="26606"/>
          <ac:picMkLst>
            <pc:docMk/>
            <pc:sldMk cId="118821519" sldId="306"/>
            <ac:picMk id="4" creationId="{9B3E7C74-84A0-B559-4E37-802CB9DDE929}"/>
          </ac:picMkLst>
        </pc:picChg>
      </pc:sldChg>
      <pc:sldChg chg="modSp new mod">
        <pc:chgData name="Hayes, Janet S." userId="c970374a-7978-4d30-a5b5-7d36b5107c71" providerId="ADAL" clId="{0F536480-94DD-4D9A-951A-B4AE0842A6A4}" dt="2026-08-12T18:56:47.874" v="4312" actId="20577"/>
        <pc:sldMkLst>
          <pc:docMk/>
          <pc:sldMk cId="3457495740" sldId="307"/>
        </pc:sldMkLst>
        <pc:spChg chg="mod">
          <ac:chgData name="Hayes, Janet S." userId="c970374a-7978-4d30-a5b5-7d36b5107c71" providerId="ADAL" clId="{0F536480-94DD-4D9A-951A-B4AE0842A6A4}" dt="2026-08-12T18:55:13.121" v="3994" actId="20577"/>
          <ac:spMkLst>
            <pc:docMk/>
            <pc:sldMk cId="3457495740" sldId="307"/>
            <ac:spMk id="2" creationId="{A78936B8-27E9-836E-E9D2-14BABF1E29C1}"/>
          </ac:spMkLst>
        </pc:spChg>
        <pc:spChg chg="mod">
          <ac:chgData name="Hayes, Janet S." userId="c970374a-7978-4d30-a5b5-7d36b5107c71" providerId="ADAL" clId="{0F536480-94DD-4D9A-951A-B4AE0842A6A4}" dt="2026-08-12T18:56:47.874" v="4312" actId="20577"/>
          <ac:spMkLst>
            <pc:docMk/>
            <pc:sldMk cId="3457495740" sldId="307"/>
            <ac:spMk id="3" creationId="{1DE4319A-018C-A68C-F129-77A0D6AE113F}"/>
          </ac:spMkLst>
        </pc:spChg>
      </pc:sldChg>
      <pc:sldChg chg="addSp delSp modSp new mod setBg">
        <pc:chgData name="Hayes, Janet S." userId="c970374a-7978-4d30-a5b5-7d36b5107c71" providerId="ADAL" clId="{0F536480-94DD-4D9A-951A-B4AE0842A6A4}" dt="2026-08-12T19:00:48.475" v="4804" actId="115"/>
        <pc:sldMkLst>
          <pc:docMk/>
          <pc:sldMk cId="1252857822" sldId="308"/>
        </pc:sldMkLst>
        <pc:spChg chg="mod">
          <ac:chgData name="Hayes, Janet S." userId="c970374a-7978-4d30-a5b5-7d36b5107c71" providerId="ADAL" clId="{0F536480-94DD-4D9A-951A-B4AE0842A6A4}" dt="2026-08-12T19:00:27.554" v="4798" actId="26606"/>
          <ac:spMkLst>
            <pc:docMk/>
            <pc:sldMk cId="1252857822" sldId="308"/>
            <ac:spMk id="2" creationId="{1C6C378D-B542-4D85-1ADF-252950B1E27B}"/>
          </ac:spMkLst>
        </pc:spChg>
        <pc:spChg chg="add">
          <ac:chgData name="Hayes, Janet S." userId="c970374a-7978-4d30-a5b5-7d36b5107c71" providerId="ADAL" clId="{0F536480-94DD-4D9A-951A-B4AE0842A6A4}" dt="2026-08-12T19:00:27.554" v="4798" actId="26606"/>
          <ac:spMkLst>
            <pc:docMk/>
            <pc:sldMk cId="1252857822" sldId="308"/>
            <ac:spMk id="9" creationId="{BACC6370-2D7E-4714-9D71-7542949D7D5D}"/>
          </ac:spMkLst>
        </pc:spChg>
        <pc:spChg chg="add">
          <ac:chgData name="Hayes, Janet S." userId="c970374a-7978-4d30-a5b5-7d36b5107c71" providerId="ADAL" clId="{0F536480-94DD-4D9A-951A-B4AE0842A6A4}" dt="2026-08-12T19:00:27.554" v="4798" actId="26606"/>
          <ac:spMkLst>
            <pc:docMk/>
            <pc:sldMk cId="1252857822" sldId="308"/>
            <ac:spMk id="11" creationId="{256B2C21-A230-48C0-8DF1-C46611373C44}"/>
          </ac:spMkLst>
        </pc:spChg>
        <pc:spChg chg="add">
          <ac:chgData name="Hayes, Janet S." userId="c970374a-7978-4d30-a5b5-7d36b5107c71" providerId="ADAL" clId="{0F536480-94DD-4D9A-951A-B4AE0842A6A4}" dt="2026-08-12T19:00:27.554" v="4798" actId="26606"/>
          <ac:spMkLst>
            <pc:docMk/>
            <pc:sldMk cId="1252857822" sldId="308"/>
            <ac:spMk id="13" creationId="{3847E18C-932D-4C95-AABA-FEC7C9499AD7}"/>
          </ac:spMkLst>
        </pc:spChg>
        <pc:spChg chg="add">
          <ac:chgData name="Hayes, Janet S." userId="c970374a-7978-4d30-a5b5-7d36b5107c71" providerId="ADAL" clId="{0F536480-94DD-4D9A-951A-B4AE0842A6A4}" dt="2026-08-12T19:00:27.554" v="4798" actId="26606"/>
          <ac:spMkLst>
            <pc:docMk/>
            <pc:sldMk cId="1252857822" sldId="308"/>
            <ac:spMk id="15" creationId="{3150CB11-0C61-439E-910F-5787759E72A0}"/>
          </ac:spMkLst>
        </pc:spChg>
        <pc:spChg chg="add">
          <ac:chgData name="Hayes, Janet S." userId="c970374a-7978-4d30-a5b5-7d36b5107c71" providerId="ADAL" clId="{0F536480-94DD-4D9A-951A-B4AE0842A6A4}" dt="2026-08-12T19:00:27.554" v="4798" actId="26606"/>
          <ac:spMkLst>
            <pc:docMk/>
            <pc:sldMk cId="1252857822" sldId="308"/>
            <ac:spMk id="17" creationId="{43F8A58B-5155-44CE-A5FF-7647B47D0A7A}"/>
          </ac:spMkLst>
        </pc:spChg>
        <pc:spChg chg="add">
          <ac:chgData name="Hayes, Janet S." userId="c970374a-7978-4d30-a5b5-7d36b5107c71" providerId="ADAL" clId="{0F536480-94DD-4D9A-951A-B4AE0842A6A4}" dt="2026-08-12T19:00:27.554" v="4798" actId="26606"/>
          <ac:spMkLst>
            <pc:docMk/>
            <pc:sldMk cId="1252857822" sldId="308"/>
            <ac:spMk id="19" creationId="{443F2ACA-E6D6-4028-82DD-F03C262D5DE6}"/>
          </ac:spMkLst>
        </pc:spChg>
        <pc:graphicFrameChg chg="add mod">
          <ac:chgData name="Hayes, Janet S." userId="c970374a-7978-4d30-a5b5-7d36b5107c71" providerId="ADAL" clId="{0F536480-94DD-4D9A-951A-B4AE0842A6A4}" dt="2026-08-12T19:00:48.475" v="4804" actId="115"/>
          <ac:graphicFrameMkLst>
            <pc:docMk/>
            <pc:sldMk cId="1252857822" sldId="308"/>
            <ac:graphicFrameMk id="5" creationId="{C16D2D29-6118-4DAD-C305-4D41C675EE69}"/>
          </ac:graphicFrameMkLst>
        </pc:graphicFrameChg>
      </pc:sldChg>
      <pc:sldChg chg="addSp modSp new mod setBg">
        <pc:chgData name="Hayes, Janet S." userId="c970374a-7978-4d30-a5b5-7d36b5107c71" providerId="ADAL" clId="{0F536480-94DD-4D9A-951A-B4AE0842A6A4}" dt="2026-08-18T17:28:43.051" v="5335" actId="20577"/>
        <pc:sldMkLst>
          <pc:docMk/>
          <pc:sldMk cId="1593480884" sldId="309"/>
        </pc:sldMkLst>
        <pc:spChg chg="mod">
          <ac:chgData name="Hayes, Janet S." userId="c970374a-7978-4d30-a5b5-7d36b5107c71" providerId="ADAL" clId="{0F536480-94DD-4D9A-951A-B4AE0842A6A4}" dt="2026-08-12T19:07:51.314" v="5009" actId="26606"/>
          <ac:spMkLst>
            <pc:docMk/>
            <pc:sldMk cId="1593480884" sldId="309"/>
            <ac:spMk id="2" creationId="{D28E9583-6EA6-0380-D63B-84FE80358606}"/>
          </ac:spMkLst>
        </pc:spChg>
        <pc:spChg chg="mod">
          <ac:chgData name="Hayes, Janet S." userId="c970374a-7978-4d30-a5b5-7d36b5107c71" providerId="ADAL" clId="{0F536480-94DD-4D9A-951A-B4AE0842A6A4}" dt="2026-08-18T17:28:43.051" v="5335" actId="20577"/>
          <ac:spMkLst>
            <pc:docMk/>
            <pc:sldMk cId="1593480884" sldId="309"/>
            <ac:spMk id="3" creationId="{31ACA24A-A7A2-0C0B-E29B-47D23194C247}"/>
          </ac:spMkLst>
        </pc:spChg>
        <pc:spChg chg="add">
          <ac:chgData name="Hayes, Janet S." userId="c970374a-7978-4d30-a5b5-7d36b5107c71" providerId="ADAL" clId="{0F536480-94DD-4D9A-951A-B4AE0842A6A4}" dt="2026-08-12T19:07:51.314" v="5009" actId="26606"/>
          <ac:spMkLst>
            <pc:docMk/>
            <pc:sldMk cId="1593480884" sldId="309"/>
            <ac:spMk id="8" creationId="{09588DA8-065E-4F6F-8EFD-43104AB2E0CF}"/>
          </ac:spMkLst>
        </pc:spChg>
        <pc:spChg chg="add">
          <ac:chgData name="Hayes, Janet S." userId="c970374a-7978-4d30-a5b5-7d36b5107c71" providerId="ADAL" clId="{0F536480-94DD-4D9A-951A-B4AE0842A6A4}" dt="2026-08-12T19:07:51.314" v="5009" actId="26606"/>
          <ac:spMkLst>
            <pc:docMk/>
            <pc:sldMk cId="1593480884" sldId="309"/>
            <ac:spMk id="10" creationId="{C4285719-470E-454C-AF62-8323075F1F5B}"/>
          </ac:spMkLst>
        </pc:spChg>
        <pc:spChg chg="add">
          <ac:chgData name="Hayes, Janet S." userId="c970374a-7978-4d30-a5b5-7d36b5107c71" providerId="ADAL" clId="{0F536480-94DD-4D9A-951A-B4AE0842A6A4}" dt="2026-08-12T19:07:51.314" v="5009" actId="26606"/>
          <ac:spMkLst>
            <pc:docMk/>
            <pc:sldMk cId="1593480884" sldId="309"/>
            <ac:spMk id="12" creationId="{CD9FE4EF-C4D8-49A0-B2FF-81D8DB7D8A24}"/>
          </ac:spMkLst>
        </pc:spChg>
        <pc:spChg chg="add">
          <ac:chgData name="Hayes, Janet S." userId="c970374a-7978-4d30-a5b5-7d36b5107c71" providerId="ADAL" clId="{0F536480-94DD-4D9A-951A-B4AE0842A6A4}" dt="2026-08-12T19:07:51.314" v="5009" actId="26606"/>
          <ac:spMkLst>
            <pc:docMk/>
            <pc:sldMk cId="1593480884" sldId="309"/>
            <ac:spMk id="14" creationId="{4300840D-0A0B-4512-BACA-B439D5B9C57C}"/>
          </ac:spMkLst>
        </pc:spChg>
        <pc:spChg chg="add">
          <ac:chgData name="Hayes, Janet S." userId="c970374a-7978-4d30-a5b5-7d36b5107c71" providerId="ADAL" clId="{0F536480-94DD-4D9A-951A-B4AE0842A6A4}" dt="2026-08-12T19:07:51.314" v="5009" actId="26606"/>
          <ac:spMkLst>
            <pc:docMk/>
            <pc:sldMk cId="1593480884" sldId="309"/>
            <ac:spMk id="16" creationId="{D2B78728-A580-49A7-84F9-6EF6F583ADE0}"/>
          </ac:spMkLst>
        </pc:spChg>
        <pc:spChg chg="add">
          <ac:chgData name="Hayes, Janet S." userId="c970374a-7978-4d30-a5b5-7d36b5107c71" providerId="ADAL" clId="{0F536480-94DD-4D9A-951A-B4AE0842A6A4}" dt="2026-08-12T19:07:51.314" v="5009" actId="26606"/>
          <ac:spMkLst>
            <pc:docMk/>
            <pc:sldMk cId="1593480884" sldId="309"/>
            <ac:spMk id="18" creationId="{38FAA1A1-D861-433F-88FA-1E9D6FD31D11}"/>
          </ac:spMkLst>
        </pc:spChg>
        <pc:spChg chg="add">
          <ac:chgData name="Hayes, Janet S." userId="c970374a-7978-4d30-a5b5-7d36b5107c71" providerId="ADAL" clId="{0F536480-94DD-4D9A-951A-B4AE0842A6A4}" dt="2026-08-12T19:07:51.314" v="5009" actId="26606"/>
          <ac:spMkLst>
            <pc:docMk/>
            <pc:sldMk cId="1593480884" sldId="309"/>
            <ac:spMk id="20" creationId="{8D71EDA1-87BF-4D5D-AB79-F346FD19278A}"/>
          </ac:spMkLst>
        </pc:spChg>
      </pc:sldChg>
      <pc:sldChg chg="addSp delSp modSp new mod setBg">
        <pc:chgData name="Hayes, Janet S." userId="c970374a-7978-4d30-a5b5-7d36b5107c71" providerId="ADAL" clId="{0F536480-94DD-4D9A-951A-B4AE0842A6A4}" dt="2026-08-12T19:08:57.075" v="5085" actId="26606"/>
        <pc:sldMkLst>
          <pc:docMk/>
          <pc:sldMk cId="1578038674" sldId="310"/>
        </pc:sldMkLst>
        <pc:spChg chg="mod">
          <ac:chgData name="Hayes, Janet S." userId="c970374a-7978-4d30-a5b5-7d36b5107c71" providerId="ADAL" clId="{0F536480-94DD-4D9A-951A-B4AE0842A6A4}" dt="2026-08-12T19:08:57.075" v="5085" actId="26606"/>
          <ac:spMkLst>
            <pc:docMk/>
            <pc:sldMk cId="1578038674" sldId="310"/>
            <ac:spMk id="2" creationId="{CA8EABA0-0124-6F8D-B6DA-1457B37A7973}"/>
          </ac:spMkLst>
        </pc:spChg>
        <pc:spChg chg="add">
          <ac:chgData name="Hayes, Janet S." userId="c970374a-7978-4d30-a5b5-7d36b5107c71" providerId="ADAL" clId="{0F536480-94DD-4D9A-951A-B4AE0842A6A4}" dt="2026-08-12T19:08:57.075" v="5085" actId="26606"/>
          <ac:spMkLst>
            <pc:docMk/>
            <pc:sldMk cId="1578038674" sldId="310"/>
            <ac:spMk id="9" creationId="{BACC6370-2D7E-4714-9D71-7542949D7D5D}"/>
          </ac:spMkLst>
        </pc:spChg>
        <pc:spChg chg="add">
          <ac:chgData name="Hayes, Janet S." userId="c970374a-7978-4d30-a5b5-7d36b5107c71" providerId="ADAL" clId="{0F536480-94DD-4D9A-951A-B4AE0842A6A4}" dt="2026-08-12T19:08:57.075" v="5085" actId="26606"/>
          <ac:spMkLst>
            <pc:docMk/>
            <pc:sldMk cId="1578038674" sldId="310"/>
            <ac:spMk id="11" creationId="{F68B3F68-107C-434F-AA38-110D5EA91B85}"/>
          </ac:spMkLst>
        </pc:spChg>
        <pc:spChg chg="add">
          <ac:chgData name="Hayes, Janet S." userId="c970374a-7978-4d30-a5b5-7d36b5107c71" providerId="ADAL" clId="{0F536480-94DD-4D9A-951A-B4AE0842A6A4}" dt="2026-08-12T19:08:57.075" v="5085" actId="26606"/>
          <ac:spMkLst>
            <pc:docMk/>
            <pc:sldMk cId="1578038674" sldId="310"/>
            <ac:spMk id="13" creationId="{AAD0DBB9-1A4B-4391-81D4-CB19F9AB918A}"/>
          </ac:spMkLst>
        </pc:spChg>
        <pc:spChg chg="add">
          <ac:chgData name="Hayes, Janet S." userId="c970374a-7978-4d30-a5b5-7d36b5107c71" providerId="ADAL" clId="{0F536480-94DD-4D9A-951A-B4AE0842A6A4}" dt="2026-08-12T19:08:57.075" v="5085" actId="26606"/>
          <ac:spMkLst>
            <pc:docMk/>
            <pc:sldMk cId="1578038674" sldId="310"/>
            <ac:spMk id="15" creationId="{063BBA22-50EA-4C4D-BE05-F1CE4E63AA56}"/>
          </ac:spMkLst>
        </pc:spChg>
        <pc:graphicFrameChg chg="add">
          <ac:chgData name="Hayes, Janet S." userId="c970374a-7978-4d30-a5b5-7d36b5107c71" providerId="ADAL" clId="{0F536480-94DD-4D9A-951A-B4AE0842A6A4}" dt="2026-08-12T19:08:57.075" v="5085" actId="26606"/>
          <ac:graphicFrameMkLst>
            <pc:docMk/>
            <pc:sldMk cId="1578038674" sldId="310"/>
            <ac:graphicFrameMk id="5" creationId="{504981E2-D8A1-49F7-D7C1-895C5CFD3AB3}"/>
          </ac:graphicFrameMkLst>
        </pc:graphicFrameChg>
      </pc:sldChg>
      <pc:sldChg chg="addSp delSp modSp new mod ord setBg">
        <pc:chgData name="Hayes, Janet S." userId="c970374a-7978-4d30-a5b5-7d36b5107c71" providerId="ADAL" clId="{0F536480-94DD-4D9A-951A-B4AE0842A6A4}" dt="2026-08-12T20:13:07.962" v="5294"/>
        <pc:sldMkLst>
          <pc:docMk/>
          <pc:sldMk cId="304137401" sldId="311"/>
        </pc:sldMkLst>
        <pc:spChg chg="mod">
          <ac:chgData name="Hayes, Janet S." userId="c970374a-7978-4d30-a5b5-7d36b5107c71" providerId="ADAL" clId="{0F536480-94DD-4D9A-951A-B4AE0842A6A4}" dt="2026-08-12T20:12:27.838" v="5288" actId="26606"/>
          <ac:spMkLst>
            <pc:docMk/>
            <pc:sldMk cId="304137401" sldId="311"/>
            <ac:spMk id="2" creationId="{F69C0A43-0CF7-E19D-6675-83049381B73E}"/>
          </ac:spMkLst>
        </pc:spChg>
        <pc:spChg chg="add">
          <ac:chgData name="Hayes, Janet S." userId="c970374a-7978-4d30-a5b5-7d36b5107c71" providerId="ADAL" clId="{0F536480-94DD-4D9A-951A-B4AE0842A6A4}" dt="2026-08-12T20:12:27.838" v="5288" actId="26606"/>
          <ac:spMkLst>
            <pc:docMk/>
            <pc:sldMk cId="304137401" sldId="311"/>
            <ac:spMk id="22" creationId="{6753252F-4873-4F63-801D-CC719279A7D5}"/>
          </ac:spMkLst>
        </pc:spChg>
        <pc:spChg chg="add">
          <ac:chgData name="Hayes, Janet S." userId="c970374a-7978-4d30-a5b5-7d36b5107c71" providerId="ADAL" clId="{0F536480-94DD-4D9A-951A-B4AE0842A6A4}" dt="2026-08-12T20:12:27.838" v="5288" actId="26606"/>
          <ac:spMkLst>
            <pc:docMk/>
            <pc:sldMk cId="304137401" sldId="311"/>
            <ac:spMk id="24" creationId="{047C8CCB-F95D-4249-92DD-651249D3535A}"/>
          </ac:spMkLst>
        </pc:spChg>
        <pc:picChg chg="add mod">
          <ac:chgData name="Hayes, Janet S." userId="c970374a-7978-4d30-a5b5-7d36b5107c71" providerId="ADAL" clId="{0F536480-94DD-4D9A-951A-B4AE0842A6A4}" dt="2026-08-12T20:12:27.838" v="5288" actId="26606"/>
          <ac:picMkLst>
            <pc:docMk/>
            <pc:sldMk cId="304137401" sldId="311"/>
            <ac:picMk id="4" creationId="{E3D69D1E-6B6C-075C-24C3-8B56822AB59F}"/>
          </ac:picMkLst>
        </pc:picChg>
      </pc:sldChg>
      <pc:sldChg chg="addSp delSp modSp new mod ord setBg">
        <pc:chgData name="Hayes, Janet S." userId="c970374a-7978-4d30-a5b5-7d36b5107c71" providerId="ADAL" clId="{0F536480-94DD-4D9A-951A-B4AE0842A6A4}" dt="2026-08-12T20:13:10.896" v="5296"/>
        <pc:sldMkLst>
          <pc:docMk/>
          <pc:sldMk cId="2560109167" sldId="312"/>
        </pc:sldMkLst>
        <pc:spChg chg="add">
          <ac:chgData name="Hayes, Janet S." userId="c970374a-7978-4d30-a5b5-7d36b5107c71" providerId="ADAL" clId="{0F536480-94DD-4D9A-951A-B4AE0842A6A4}" dt="2026-08-12T20:06:55.899" v="5285" actId="26606"/>
          <ac:spMkLst>
            <pc:docMk/>
            <pc:sldMk cId="2560109167" sldId="312"/>
            <ac:spMk id="9" creationId="{32BC26D8-82FB-445E-AA49-62A77D7C1EE0}"/>
          </ac:spMkLst>
        </pc:spChg>
        <pc:spChg chg="add">
          <ac:chgData name="Hayes, Janet S." userId="c970374a-7978-4d30-a5b5-7d36b5107c71" providerId="ADAL" clId="{0F536480-94DD-4D9A-951A-B4AE0842A6A4}" dt="2026-08-12T20:06:55.899" v="5285" actId="26606"/>
          <ac:spMkLst>
            <pc:docMk/>
            <pc:sldMk cId="2560109167" sldId="312"/>
            <ac:spMk id="11" creationId="{CB44330D-EA18-4254-AA95-EB49948539B8}"/>
          </ac:spMkLst>
        </pc:spChg>
        <pc:picChg chg="add mod">
          <ac:chgData name="Hayes, Janet S." userId="c970374a-7978-4d30-a5b5-7d36b5107c71" providerId="ADAL" clId="{0F536480-94DD-4D9A-951A-B4AE0842A6A4}" dt="2026-08-12T20:07:01.293" v="5287" actId="14100"/>
          <ac:picMkLst>
            <pc:docMk/>
            <pc:sldMk cId="2560109167" sldId="312"/>
            <ac:picMk id="4" creationId="{82C20B51-41DF-88E5-4028-222995744656}"/>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59A998-0E19-474B-A8A3-6EC416A9EC95}" type="doc">
      <dgm:prSet loTypeId="urn:microsoft.com/office/officeart/2009/3/layout/HorizontalOrganizationChart" loCatId="hierarchy" qsTypeId="urn:microsoft.com/office/officeart/2005/8/quickstyle/simple4" qsCatId="simple" csTypeId="urn:microsoft.com/office/officeart/2005/8/colors/colorful1" csCatId="colorful"/>
      <dgm:spPr/>
      <dgm:t>
        <a:bodyPr/>
        <a:lstStyle/>
        <a:p>
          <a:endParaRPr lang="en-US"/>
        </a:p>
      </dgm:t>
    </dgm:pt>
    <dgm:pt modelId="{548E596F-0DC8-4DD7-B369-1BE58384CC53}">
      <dgm:prSet/>
      <dgm:spPr/>
      <dgm:t>
        <a:bodyPr/>
        <a:lstStyle/>
        <a:p>
          <a:r>
            <a:rPr lang="en-US"/>
            <a:t>1.  Confidentiality</a:t>
          </a:r>
        </a:p>
      </dgm:t>
    </dgm:pt>
    <dgm:pt modelId="{53A6106E-9580-4286-AF59-22933AC162D8}" type="parTrans" cxnId="{213C22C1-2416-4A94-AD32-D47DA039A4E2}">
      <dgm:prSet/>
      <dgm:spPr/>
      <dgm:t>
        <a:bodyPr/>
        <a:lstStyle/>
        <a:p>
          <a:endParaRPr lang="en-US"/>
        </a:p>
      </dgm:t>
    </dgm:pt>
    <dgm:pt modelId="{4354FDA8-C5FD-4F09-BAA2-518815291C7F}" type="sibTrans" cxnId="{213C22C1-2416-4A94-AD32-D47DA039A4E2}">
      <dgm:prSet/>
      <dgm:spPr/>
      <dgm:t>
        <a:bodyPr/>
        <a:lstStyle/>
        <a:p>
          <a:endParaRPr lang="en-US"/>
        </a:p>
      </dgm:t>
    </dgm:pt>
    <dgm:pt modelId="{261DA4F9-DAB1-4B53-A205-F4FAB0C84095}">
      <dgm:prSet/>
      <dgm:spPr/>
      <dgm:t>
        <a:bodyPr/>
        <a:lstStyle/>
        <a:p>
          <a:r>
            <a:rPr lang="en-US"/>
            <a:t>2. Discrimination and Bias</a:t>
          </a:r>
        </a:p>
      </dgm:t>
    </dgm:pt>
    <dgm:pt modelId="{E770AD46-8B7F-49BC-9EEC-0649039CD43C}" type="parTrans" cxnId="{BFF78B47-F7A0-445A-B604-4FFF408F9425}">
      <dgm:prSet/>
      <dgm:spPr/>
      <dgm:t>
        <a:bodyPr/>
        <a:lstStyle/>
        <a:p>
          <a:endParaRPr lang="en-US"/>
        </a:p>
      </dgm:t>
    </dgm:pt>
    <dgm:pt modelId="{F25401C1-8998-44D0-9936-969239DD6BF9}" type="sibTrans" cxnId="{BFF78B47-F7A0-445A-B604-4FFF408F9425}">
      <dgm:prSet/>
      <dgm:spPr/>
      <dgm:t>
        <a:bodyPr/>
        <a:lstStyle/>
        <a:p>
          <a:endParaRPr lang="en-US"/>
        </a:p>
      </dgm:t>
    </dgm:pt>
    <dgm:pt modelId="{CB2BA9CF-7AB8-4785-BA47-C6626E57FEC6}">
      <dgm:prSet/>
      <dgm:spPr/>
      <dgm:t>
        <a:bodyPr/>
        <a:lstStyle/>
        <a:p>
          <a:r>
            <a:rPr lang="en-US"/>
            <a:t>3. Inaccurate or Hallucinated Outputs</a:t>
          </a:r>
        </a:p>
      </dgm:t>
    </dgm:pt>
    <dgm:pt modelId="{24E68D5A-00E2-40D6-A8AD-DDA03CA4E39F}" type="parTrans" cxnId="{8C8966EF-7923-4DA6-B23B-CA04F4B7426B}">
      <dgm:prSet/>
      <dgm:spPr/>
      <dgm:t>
        <a:bodyPr/>
        <a:lstStyle/>
        <a:p>
          <a:endParaRPr lang="en-US"/>
        </a:p>
      </dgm:t>
    </dgm:pt>
    <dgm:pt modelId="{F9C2BA9B-4715-40A4-AB20-66AD30D99794}" type="sibTrans" cxnId="{8C8966EF-7923-4DA6-B23B-CA04F4B7426B}">
      <dgm:prSet/>
      <dgm:spPr/>
      <dgm:t>
        <a:bodyPr/>
        <a:lstStyle/>
        <a:p>
          <a:endParaRPr lang="en-US"/>
        </a:p>
      </dgm:t>
    </dgm:pt>
    <dgm:pt modelId="{31DE21A0-32D8-432D-A26B-96963359D4F8}">
      <dgm:prSet/>
      <dgm:spPr/>
      <dgm:t>
        <a:bodyPr/>
        <a:lstStyle/>
        <a:p>
          <a:r>
            <a:rPr lang="en-US"/>
            <a:t>4. Intellectual Property and Copyright Risks</a:t>
          </a:r>
        </a:p>
      </dgm:t>
    </dgm:pt>
    <dgm:pt modelId="{29E4329D-F120-4F02-B6DA-2C2B98F8AB56}" type="parTrans" cxnId="{FEF81E2E-E9A8-4C64-924E-B64C8F8F7196}">
      <dgm:prSet/>
      <dgm:spPr/>
      <dgm:t>
        <a:bodyPr/>
        <a:lstStyle/>
        <a:p>
          <a:endParaRPr lang="en-US"/>
        </a:p>
      </dgm:t>
    </dgm:pt>
    <dgm:pt modelId="{9EB6C5A1-3B58-40EB-841C-4F2958753A2F}" type="sibTrans" cxnId="{FEF81E2E-E9A8-4C64-924E-B64C8F8F7196}">
      <dgm:prSet/>
      <dgm:spPr/>
      <dgm:t>
        <a:bodyPr/>
        <a:lstStyle/>
        <a:p>
          <a:endParaRPr lang="en-US"/>
        </a:p>
      </dgm:t>
    </dgm:pt>
    <dgm:pt modelId="{9C49D7C4-C998-4ACB-A983-5089E68AA888}">
      <dgm:prSet/>
      <dgm:spPr/>
      <dgm:t>
        <a:bodyPr/>
        <a:lstStyle/>
        <a:p>
          <a:r>
            <a:rPr lang="en-US"/>
            <a:t>5. Privacy and Employee Monitoring Concerns</a:t>
          </a:r>
        </a:p>
      </dgm:t>
    </dgm:pt>
    <dgm:pt modelId="{C22FB82A-3B93-434F-8B31-A01841EA7BEB}" type="parTrans" cxnId="{315890ED-7A54-4043-9723-EE51278FC89B}">
      <dgm:prSet/>
      <dgm:spPr/>
      <dgm:t>
        <a:bodyPr/>
        <a:lstStyle/>
        <a:p>
          <a:endParaRPr lang="en-US"/>
        </a:p>
      </dgm:t>
    </dgm:pt>
    <dgm:pt modelId="{CFB69EB7-9830-4CB9-93A6-18DF7D520074}" type="sibTrans" cxnId="{315890ED-7A54-4043-9723-EE51278FC89B}">
      <dgm:prSet/>
      <dgm:spPr/>
      <dgm:t>
        <a:bodyPr/>
        <a:lstStyle/>
        <a:p>
          <a:endParaRPr lang="en-US"/>
        </a:p>
      </dgm:t>
    </dgm:pt>
    <dgm:pt modelId="{C660C413-C40A-4E72-A6B2-E34433ECE7C4}" type="pres">
      <dgm:prSet presAssocID="{2259A998-0E19-474B-A8A3-6EC416A9EC95}" presName="hierChild1" presStyleCnt="0">
        <dgm:presLayoutVars>
          <dgm:orgChart val="1"/>
          <dgm:chPref val="1"/>
          <dgm:dir/>
          <dgm:animOne val="branch"/>
          <dgm:animLvl val="lvl"/>
          <dgm:resizeHandles/>
        </dgm:presLayoutVars>
      </dgm:prSet>
      <dgm:spPr/>
    </dgm:pt>
    <dgm:pt modelId="{4DEFE672-DED3-4052-83B5-EF7876E23A66}" type="pres">
      <dgm:prSet presAssocID="{548E596F-0DC8-4DD7-B369-1BE58384CC53}" presName="hierRoot1" presStyleCnt="0">
        <dgm:presLayoutVars>
          <dgm:hierBranch val="init"/>
        </dgm:presLayoutVars>
      </dgm:prSet>
      <dgm:spPr/>
    </dgm:pt>
    <dgm:pt modelId="{6CA7D5B2-CF9E-4077-8EF8-845C8E0280F7}" type="pres">
      <dgm:prSet presAssocID="{548E596F-0DC8-4DD7-B369-1BE58384CC53}" presName="rootComposite1" presStyleCnt="0"/>
      <dgm:spPr/>
    </dgm:pt>
    <dgm:pt modelId="{6E2532A0-16DF-4C00-9A80-4D910B12982B}" type="pres">
      <dgm:prSet presAssocID="{548E596F-0DC8-4DD7-B369-1BE58384CC53}" presName="rootText1" presStyleLbl="node0" presStyleIdx="0" presStyleCnt="5">
        <dgm:presLayoutVars>
          <dgm:chPref val="3"/>
        </dgm:presLayoutVars>
      </dgm:prSet>
      <dgm:spPr/>
    </dgm:pt>
    <dgm:pt modelId="{B3D63A8C-392E-4BB7-B375-6532C6468080}" type="pres">
      <dgm:prSet presAssocID="{548E596F-0DC8-4DD7-B369-1BE58384CC53}" presName="rootConnector1" presStyleLbl="node1" presStyleIdx="0" presStyleCnt="0"/>
      <dgm:spPr/>
    </dgm:pt>
    <dgm:pt modelId="{D2E08F38-132B-4525-A5EF-8C417E08BE49}" type="pres">
      <dgm:prSet presAssocID="{548E596F-0DC8-4DD7-B369-1BE58384CC53}" presName="hierChild2" presStyleCnt="0"/>
      <dgm:spPr/>
    </dgm:pt>
    <dgm:pt modelId="{5B199FDC-01ED-4470-97F1-F7DA4BA64A17}" type="pres">
      <dgm:prSet presAssocID="{548E596F-0DC8-4DD7-B369-1BE58384CC53}" presName="hierChild3" presStyleCnt="0"/>
      <dgm:spPr/>
    </dgm:pt>
    <dgm:pt modelId="{BEE52781-2421-4571-BCE6-453111737DDA}" type="pres">
      <dgm:prSet presAssocID="{261DA4F9-DAB1-4B53-A205-F4FAB0C84095}" presName="hierRoot1" presStyleCnt="0">
        <dgm:presLayoutVars>
          <dgm:hierBranch val="init"/>
        </dgm:presLayoutVars>
      </dgm:prSet>
      <dgm:spPr/>
    </dgm:pt>
    <dgm:pt modelId="{F9157DAB-F2F9-4BCB-A546-13922B84A9E2}" type="pres">
      <dgm:prSet presAssocID="{261DA4F9-DAB1-4B53-A205-F4FAB0C84095}" presName="rootComposite1" presStyleCnt="0"/>
      <dgm:spPr/>
    </dgm:pt>
    <dgm:pt modelId="{5626A8A4-6364-4244-9AD1-4316E94ECBA5}" type="pres">
      <dgm:prSet presAssocID="{261DA4F9-DAB1-4B53-A205-F4FAB0C84095}" presName="rootText1" presStyleLbl="node0" presStyleIdx="1" presStyleCnt="5">
        <dgm:presLayoutVars>
          <dgm:chPref val="3"/>
        </dgm:presLayoutVars>
      </dgm:prSet>
      <dgm:spPr/>
    </dgm:pt>
    <dgm:pt modelId="{1201524E-905E-4350-BD81-2ACBFEF49161}" type="pres">
      <dgm:prSet presAssocID="{261DA4F9-DAB1-4B53-A205-F4FAB0C84095}" presName="rootConnector1" presStyleLbl="node1" presStyleIdx="0" presStyleCnt="0"/>
      <dgm:spPr/>
    </dgm:pt>
    <dgm:pt modelId="{90AAB153-28B3-4CAC-A947-EB70885E6ACC}" type="pres">
      <dgm:prSet presAssocID="{261DA4F9-DAB1-4B53-A205-F4FAB0C84095}" presName="hierChild2" presStyleCnt="0"/>
      <dgm:spPr/>
    </dgm:pt>
    <dgm:pt modelId="{E78CE381-9E08-4F20-A39F-0EEFF84E9F00}" type="pres">
      <dgm:prSet presAssocID="{261DA4F9-DAB1-4B53-A205-F4FAB0C84095}" presName="hierChild3" presStyleCnt="0"/>
      <dgm:spPr/>
    </dgm:pt>
    <dgm:pt modelId="{BB41A02C-73F0-496C-ABC3-56E8011744CD}" type="pres">
      <dgm:prSet presAssocID="{CB2BA9CF-7AB8-4785-BA47-C6626E57FEC6}" presName="hierRoot1" presStyleCnt="0">
        <dgm:presLayoutVars>
          <dgm:hierBranch val="init"/>
        </dgm:presLayoutVars>
      </dgm:prSet>
      <dgm:spPr/>
    </dgm:pt>
    <dgm:pt modelId="{24FF4638-0221-4B46-9839-83B0B32696C7}" type="pres">
      <dgm:prSet presAssocID="{CB2BA9CF-7AB8-4785-BA47-C6626E57FEC6}" presName="rootComposite1" presStyleCnt="0"/>
      <dgm:spPr/>
    </dgm:pt>
    <dgm:pt modelId="{05401A0D-A791-4F1D-9050-17705FCEDE6D}" type="pres">
      <dgm:prSet presAssocID="{CB2BA9CF-7AB8-4785-BA47-C6626E57FEC6}" presName="rootText1" presStyleLbl="node0" presStyleIdx="2" presStyleCnt="5">
        <dgm:presLayoutVars>
          <dgm:chPref val="3"/>
        </dgm:presLayoutVars>
      </dgm:prSet>
      <dgm:spPr/>
    </dgm:pt>
    <dgm:pt modelId="{B57E2B56-619B-4631-B375-CD531572F40E}" type="pres">
      <dgm:prSet presAssocID="{CB2BA9CF-7AB8-4785-BA47-C6626E57FEC6}" presName="rootConnector1" presStyleLbl="node1" presStyleIdx="0" presStyleCnt="0"/>
      <dgm:spPr/>
    </dgm:pt>
    <dgm:pt modelId="{B2D7A1FB-CB45-41E3-8939-E80D03BCBFDA}" type="pres">
      <dgm:prSet presAssocID="{CB2BA9CF-7AB8-4785-BA47-C6626E57FEC6}" presName="hierChild2" presStyleCnt="0"/>
      <dgm:spPr/>
    </dgm:pt>
    <dgm:pt modelId="{2EEEB1A9-FCBD-479F-A785-38B186EA7269}" type="pres">
      <dgm:prSet presAssocID="{CB2BA9CF-7AB8-4785-BA47-C6626E57FEC6}" presName="hierChild3" presStyleCnt="0"/>
      <dgm:spPr/>
    </dgm:pt>
    <dgm:pt modelId="{DA3F8303-86EB-4015-B90F-0241614BE2D9}" type="pres">
      <dgm:prSet presAssocID="{31DE21A0-32D8-432D-A26B-96963359D4F8}" presName="hierRoot1" presStyleCnt="0">
        <dgm:presLayoutVars>
          <dgm:hierBranch val="init"/>
        </dgm:presLayoutVars>
      </dgm:prSet>
      <dgm:spPr/>
    </dgm:pt>
    <dgm:pt modelId="{F3080709-58E4-4808-9074-9F38AA9156D8}" type="pres">
      <dgm:prSet presAssocID="{31DE21A0-32D8-432D-A26B-96963359D4F8}" presName="rootComposite1" presStyleCnt="0"/>
      <dgm:spPr/>
    </dgm:pt>
    <dgm:pt modelId="{BBD23C3A-2651-48BB-B09E-18203C8B4C43}" type="pres">
      <dgm:prSet presAssocID="{31DE21A0-32D8-432D-A26B-96963359D4F8}" presName="rootText1" presStyleLbl="node0" presStyleIdx="3" presStyleCnt="5">
        <dgm:presLayoutVars>
          <dgm:chPref val="3"/>
        </dgm:presLayoutVars>
      </dgm:prSet>
      <dgm:spPr/>
    </dgm:pt>
    <dgm:pt modelId="{A330A212-67F7-442E-9C5F-EB236A621D6A}" type="pres">
      <dgm:prSet presAssocID="{31DE21A0-32D8-432D-A26B-96963359D4F8}" presName="rootConnector1" presStyleLbl="node1" presStyleIdx="0" presStyleCnt="0"/>
      <dgm:spPr/>
    </dgm:pt>
    <dgm:pt modelId="{20D6BF53-14F4-4B58-BF81-C3E981B49A71}" type="pres">
      <dgm:prSet presAssocID="{31DE21A0-32D8-432D-A26B-96963359D4F8}" presName="hierChild2" presStyleCnt="0"/>
      <dgm:spPr/>
    </dgm:pt>
    <dgm:pt modelId="{EF30635B-65A0-4034-8886-8A472EFB8658}" type="pres">
      <dgm:prSet presAssocID="{31DE21A0-32D8-432D-A26B-96963359D4F8}" presName="hierChild3" presStyleCnt="0"/>
      <dgm:spPr/>
    </dgm:pt>
    <dgm:pt modelId="{5FEE5A66-C4B0-48D6-9D20-86A3903AD655}" type="pres">
      <dgm:prSet presAssocID="{9C49D7C4-C998-4ACB-A983-5089E68AA888}" presName="hierRoot1" presStyleCnt="0">
        <dgm:presLayoutVars>
          <dgm:hierBranch val="init"/>
        </dgm:presLayoutVars>
      </dgm:prSet>
      <dgm:spPr/>
    </dgm:pt>
    <dgm:pt modelId="{7F9DCB49-FBDD-4F26-9774-DB62C1FC5638}" type="pres">
      <dgm:prSet presAssocID="{9C49D7C4-C998-4ACB-A983-5089E68AA888}" presName="rootComposite1" presStyleCnt="0"/>
      <dgm:spPr/>
    </dgm:pt>
    <dgm:pt modelId="{23006712-611E-4868-8F3D-5246F409B157}" type="pres">
      <dgm:prSet presAssocID="{9C49D7C4-C998-4ACB-A983-5089E68AA888}" presName="rootText1" presStyleLbl="node0" presStyleIdx="4" presStyleCnt="5">
        <dgm:presLayoutVars>
          <dgm:chPref val="3"/>
        </dgm:presLayoutVars>
      </dgm:prSet>
      <dgm:spPr/>
    </dgm:pt>
    <dgm:pt modelId="{977E378A-EFEA-4203-970F-577B3DD9EFD7}" type="pres">
      <dgm:prSet presAssocID="{9C49D7C4-C998-4ACB-A983-5089E68AA888}" presName="rootConnector1" presStyleLbl="node1" presStyleIdx="0" presStyleCnt="0"/>
      <dgm:spPr/>
    </dgm:pt>
    <dgm:pt modelId="{4CDA4B21-6580-4C86-9C94-E17D20026168}" type="pres">
      <dgm:prSet presAssocID="{9C49D7C4-C998-4ACB-A983-5089E68AA888}" presName="hierChild2" presStyleCnt="0"/>
      <dgm:spPr/>
    </dgm:pt>
    <dgm:pt modelId="{90218D08-22CE-45B7-B3A2-AA2308D4D4D8}" type="pres">
      <dgm:prSet presAssocID="{9C49D7C4-C998-4ACB-A983-5089E68AA888}" presName="hierChild3" presStyleCnt="0"/>
      <dgm:spPr/>
    </dgm:pt>
  </dgm:ptLst>
  <dgm:cxnLst>
    <dgm:cxn modelId="{2D3FE010-EBE5-4E8D-94CA-59DD01F36039}" type="presOf" srcId="{261DA4F9-DAB1-4B53-A205-F4FAB0C84095}" destId="{5626A8A4-6364-4244-9AD1-4316E94ECBA5}" srcOrd="0" destOrd="0" presId="urn:microsoft.com/office/officeart/2009/3/layout/HorizontalOrganizationChart"/>
    <dgm:cxn modelId="{FEF81E2E-E9A8-4C64-924E-B64C8F8F7196}" srcId="{2259A998-0E19-474B-A8A3-6EC416A9EC95}" destId="{31DE21A0-32D8-432D-A26B-96963359D4F8}" srcOrd="3" destOrd="0" parTransId="{29E4329D-F120-4F02-B6DA-2C2B98F8AB56}" sibTransId="{9EB6C5A1-3B58-40EB-841C-4F2958753A2F}"/>
    <dgm:cxn modelId="{1F78D43D-5182-403B-B98A-98A771F4F28F}" type="presOf" srcId="{261DA4F9-DAB1-4B53-A205-F4FAB0C84095}" destId="{1201524E-905E-4350-BD81-2ACBFEF49161}" srcOrd="1" destOrd="0" presId="urn:microsoft.com/office/officeart/2009/3/layout/HorizontalOrganizationChart"/>
    <dgm:cxn modelId="{D462905F-10A7-428F-85D6-78728FA8B4B3}" type="presOf" srcId="{2259A998-0E19-474B-A8A3-6EC416A9EC95}" destId="{C660C413-C40A-4E72-A6B2-E34433ECE7C4}" srcOrd="0" destOrd="0" presId="urn:microsoft.com/office/officeart/2009/3/layout/HorizontalOrganizationChart"/>
    <dgm:cxn modelId="{7CFBB364-4C74-4481-A4CC-2EDB1354BBB8}" type="presOf" srcId="{CB2BA9CF-7AB8-4785-BA47-C6626E57FEC6}" destId="{05401A0D-A791-4F1D-9050-17705FCEDE6D}" srcOrd="0" destOrd="0" presId="urn:microsoft.com/office/officeart/2009/3/layout/HorizontalOrganizationChart"/>
    <dgm:cxn modelId="{5D665865-4CC6-4402-9E49-3AA3CE6DC5D1}" type="presOf" srcId="{CB2BA9CF-7AB8-4785-BA47-C6626E57FEC6}" destId="{B57E2B56-619B-4631-B375-CD531572F40E}" srcOrd="1" destOrd="0" presId="urn:microsoft.com/office/officeart/2009/3/layout/HorizontalOrganizationChart"/>
    <dgm:cxn modelId="{BFF78B47-F7A0-445A-B604-4FFF408F9425}" srcId="{2259A998-0E19-474B-A8A3-6EC416A9EC95}" destId="{261DA4F9-DAB1-4B53-A205-F4FAB0C84095}" srcOrd="1" destOrd="0" parTransId="{E770AD46-8B7F-49BC-9EEC-0649039CD43C}" sibTransId="{F25401C1-8998-44D0-9936-969239DD6BF9}"/>
    <dgm:cxn modelId="{213C22C1-2416-4A94-AD32-D47DA039A4E2}" srcId="{2259A998-0E19-474B-A8A3-6EC416A9EC95}" destId="{548E596F-0DC8-4DD7-B369-1BE58384CC53}" srcOrd="0" destOrd="0" parTransId="{53A6106E-9580-4286-AF59-22933AC162D8}" sibTransId="{4354FDA8-C5FD-4F09-BAA2-518815291C7F}"/>
    <dgm:cxn modelId="{D24E46D7-9F9A-48F0-B08A-D51D861DD828}" type="presOf" srcId="{31DE21A0-32D8-432D-A26B-96963359D4F8}" destId="{A330A212-67F7-442E-9C5F-EB236A621D6A}" srcOrd="1" destOrd="0" presId="urn:microsoft.com/office/officeart/2009/3/layout/HorizontalOrganizationChart"/>
    <dgm:cxn modelId="{CDF3BFDF-3F4D-451E-B118-22DFB94B5AC4}" type="presOf" srcId="{9C49D7C4-C998-4ACB-A983-5089E68AA888}" destId="{977E378A-EFEA-4203-970F-577B3DD9EFD7}" srcOrd="1" destOrd="0" presId="urn:microsoft.com/office/officeart/2009/3/layout/HorizontalOrganizationChart"/>
    <dgm:cxn modelId="{C85F29ED-7A10-4D28-B6EC-E30EF8AC8401}" type="presOf" srcId="{548E596F-0DC8-4DD7-B369-1BE58384CC53}" destId="{6E2532A0-16DF-4C00-9A80-4D910B12982B}" srcOrd="0" destOrd="0" presId="urn:microsoft.com/office/officeart/2009/3/layout/HorizontalOrganizationChart"/>
    <dgm:cxn modelId="{315890ED-7A54-4043-9723-EE51278FC89B}" srcId="{2259A998-0E19-474B-A8A3-6EC416A9EC95}" destId="{9C49D7C4-C998-4ACB-A983-5089E68AA888}" srcOrd="4" destOrd="0" parTransId="{C22FB82A-3B93-434F-8B31-A01841EA7BEB}" sibTransId="{CFB69EB7-9830-4CB9-93A6-18DF7D520074}"/>
    <dgm:cxn modelId="{8C8966EF-7923-4DA6-B23B-CA04F4B7426B}" srcId="{2259A998-0E19-474B-A8A3-6EC416A9EC95}" destId="{CB2BA9CF-7AB8-4785-BA47-C6626E57FEC6}" srcOrd="2" destOrd="0" parTransId="{24E68D5A-00E2-40D6-A8AD-DDA03CA4E39F}" sibTransId="{F9C2BA9B-4715-40A4-AB20-66AD30D99794}"/>
    <dgm:cxn modelId="{EB63F3F6-6FFC-4A5E-90AE-A2F4101ED30F}" type="presOf" srcId="{548E596F-0DC8-4DD7-B369-1BE58384CC53}" destId="{B3D63A8C-392E-4BB7-B375-6532C6468080}" srcOrd="1" destOrd="0" presId="urn:microsoft.com/office/officeart/2009/3/layout/HorizontalOrganizationChart"/>
    <dgm:cxn modelId="{C74599FB-E569-423C-8EB7-5A0AA50EBC51}" type="presOf" srcId="{31DE21A0-32D8-432D-A26B-96963359D4F8}" destId="{BBD23C3A-2651-48BB-B09E-18203C8B4C43}" srcOrd="0" destOrd="0" presId="urn:microsoft.com/office/officeart/2009/3/layout/HorizontalOrganizationChart"/>
    <dgm:cxn modelId="{2C4D6BFF-83BD-48F5-A2CD-3BF1494B3008}" type="presOf" srcId="{9C49D7C4-C998-4ACB-A983-5089E68AA888}" destId="{23006712-611E-4868-8F3D-5246F409B157}" srcOrd="0" destOrd="0" presId="urn:microsoft.com/office/officeart/2009/3/layout/HorizontalOrganizationChart"/>
    <dgm:cxn modelId="{FEF77526-DFFF-40F4-819F-C9C0A358D05E}" type="presParOf" srcId="{C660C413-C40A-4E72-A6B2-E34433ECE7C4}" destId="{4DEFE672-DED3-4052-83B5-EF7876E23A66}" srcOrd="0" destOrd="0" presId="urn:microsoft.com/office/officeart/2009/3/layout/HorizontalOrganizationChart"/>
    <dgm:cxn modelId="{CD0095C5-0879-4709-B3C2-316B01A994C1}" type="presParOf" srcId="{4DEFE672-DED3-4052-83B5-EF7876E23A66}" destId="{6CA7D5B2-CF9E-4077-8EF8-845C8E0280F7}" srcOrd="0" destOrd="0" presId="urn:microsoft.com/office/officeart/2009/3/layout/HorizontalOrganizationChart"/>
    <dgm:cxn modelId="{240E3452-745A-4335-B854-27DF66277FAC}" type="presParOf" srcId="{6CA7D5B2-CF9E-4077-8EF8-845C8E0280F7}" destId="{6E2532A0-16DF-4C00-9A80-4D910B12982B}" srcOrd="0" destOrd="0" presId="urn:microsoft.com/office/officeart/2009/3/layout/HorizontalOrganizationChart"/>
    <dgm:cxn modelId="{5F2494B9-3F0C-404C-9D56-8084300AE205}" type="presParOf" srcId="{6CA7D5B2-CF9E-4077-8EF8-845C8E0280F7}" destId="{B3D63A8C-392E-4BB7-B375-6532C6468080}" srcOrd="1" destOrd="0" presId="urn:microsoft.com/office/officeart/2009/3/layout/HorizontalOrganizationChart"/>
    <dgm:cxn modelId="{7DFF31B9-F8D6-4F75-8D39-BA70B84F1F04}" type="presParOf" srcId="{4DEFE672-DED3-4052-83B5-EF7876E23A66}" destId="{D2E08F38-132B-4525-A5EF-8C417E08BE49}" srcOrd="1" destOrd="0" presId="urn:microsoft.com/office/officeart/2009/3/layout/HorizontalOrganizationChart"/>
    <dgm:cxn modelId="{07C6B689-51DC-401E-A1F6-A3E31DF688FB}" type="presParOf" srcId="{4DEFE672-DED3-4052-83B5-EF7876E23A66}" destId="{5B199FDC-01ED-4470-97F1-F7DA4BA64A17}" srcOrd="2" destOrd="0" presId="urn:microsoft.com/office/officeart/2009/3/layout/HorizontalOrganizationChart"/>
    <dgm:cxn modelId="{AE7BE553-EE87-44B9-8CF4-16FB385E43B0}" type="presParOf" srcId="{C660C413-C40A-4E72-A6B2-E34433ECE7C4}" destId="{BEE52781-2421-4571-BCE6-453111737DDA}" srcOrd="1" destOrd="0" presId="urn:microsoft.com/office/officeart/2009/3/layout/HorizontalOrganizationChart"/>
    <dgm:cxn modelId="{C94BDD5D-3C83-4AD2-8C81-7EC0D507E526}" type="presParOf" srcId="{BEE52781-2421-4571-BCE6-453111737DDA}" destId="{F9157DAB-F2F9-4BCB-A546-13922B84A9E2}" srcOrd="0" destOrd="0" presId="urn:microsoft.com/office/officeart/2009/3/layout/HorizontalOrganizationChart"/>
    <dgm:cxn modelId="{0DD2D076-674B-4033-9B70-56391819A0AE}" type="presParOf" srcId="{F9157DAB-F2F9-4BCB-A546-13922B84A9E2}" destId="{5626A8A4-6364-4244-9AD1-4316E94ECBA5}" srcOrd="0" destOrd="0" presId="urn:microsoft.com/office/officeart/2009/3/layout/HorizontalOrganizationChart"/>
    <dgm:cxn modelId="{7BAFAB20-A29F-496A-A8FA-AA56296FC0C4}" type="presParOf" srcId="{F9157DAB-F2F9-4BCB-A546-13922B84A9E2}" destId="{1201524E-905E-4350-BD81-2ACBFEF49161}" srcOrd="1" destOrd="0" presId="urn:microsoft.com/office/officeart/2009/3/layout/HorizontalOrganizationChart"/>
    <dgm:cxn modelId="{1EE5D1C6-568D-417B-B03B-5D89C72253C4}" type="presParOf" srcId="{BEE52781-2421-4571-BCE6-453111737DDA}" destId="{90AAB153-28B3-4CAC-A947-EB70885E6ACC}" srcOrd="1" destOrd="0" presId="urn:microsoft.com/office/officeart/2009/3/layout/HorizontalOrganizationChart"/>
    <dgm:cxn modelId="{8584CE31-CFAF-4B26-B6E1-F276BE4246C0}" type="presParOf" srcId="{BEE52781-2421-4571-BCE6-453111737DDA}" destId="{E78CE381-9E08-4F20-A39F-0EEFF84E9F00}" srcOrd="2" destOrd="0" presId="urn:microsoft.com/office/officeart/2009/3/layout/HorizontalOrganizationChart"/>
    <dgm:cxn modelId="{F4AA966A-F948-4337-A831-FDEACD3A457B}" type="presParOf" srcId="{C660C413-C40A-4E72-A6B2-E34433ECE7C4}" destId="{BB41A02C-73F0-496C-ABC3-56E8011744CD}" srcOrd="2" destOrd="0" presId="urn:microsoft.com/office/officeart/2009/3/layout/HorizontalOrganizationChart"/>
    <dgm:cxn modelId="{FDA07F3C-5F6E-4B47-9F43-21A0CFCE5D09}" type="presParOf" srcId="{BB41A02C-73F0-496C-ABC3-56E8011744CD}" destId="{24FF4638-0221-4B46-9839-83B0B32696C7}" srcOrd="0" destOrd="0" presId="urn:microsoft.com/office/officeart/2009/3/layout/HorizontalOrganizationChart"/>
    <dgm:cxn modelId="{8D52FC9B-3CCE-43C4-ABE3-F7F3F91D775D}" type="presParOf" srcId="{24FF4638-0221-4B46-9839-83B0B32696C7}" destId="{05401A0D-A791-4F1D-9050-17705FCEDE6D}" srcOrd="0" destOrd="0" presId="urn:microsoft.com/office/officeart/2009/3/layout/HorizontalOrganizationChart"/>
    <dgm:cxn modelId="{84E05A4C-2A77-4F57-B606-703CE8511E65}" type="presParOf" srcId="{24FF4638-0221-4B46-9839-83B0B32696C7}" destId="{B57E2B56-619B-4631-B375-CD531572F40E}" srcOrd="1" destOrd="0" presId="urn:microsoft.com/office/officeart/2009/3/layout/HorizontalOrganizationChart"/>
    <dgm:cxn modelId="{086B2C6B-922F-4B67-97D2-6E5BBDE78BC3}" type="presParOf" srcId="{BB41A02C-73F0-496C-ABC3-56E8011744CD}" destId="{B2D7A1FB-CB45-41E3-8939-E80D03BCBFDA}" srcOrd="1" destOrd="0" presId="urn:microsoft.com/office/officeart/2009/3/layout/HorizontalOrganizationChart"/>
    <dgm:cxn modelId="{E333EA2A-3AF9-4007-A18E-8C3F19D3EB2D}" type="presParOf" srcId="{BB41A02C-73F0-496C-ABC3-56E8011744CD}" destId="{2EEEB1A9-FCBD-479F-A785-38B186EA7269}" srcOrd="2" destOrd="0" presId="urn:microsoft.com/office/officeart/2009/3/layout/HorizontalOrganizationChart"/>
    <dgm:cxn modelId="{5BD39894-5830-4382-B365-1549DF006C73}" type="presParOf" srcId="{C660C413-C40A-4E72-A6B2-E34433ECE7C4}" destId="{DA3F8303-86EB-4015-B90F-0241614BE2D9}" srcOrd="3" destOrd="0" presId="urn:microsoft.com/office/officeart/2009/3/layout/HorizontalOrganizationChart"/>
    <dgm:cxn modelId="{F9FA655A-2027-4D1D-B842-464A15EC9F09}" type="presParOf" srcId="{DA3F8303-86EB-4015-B90F-0241614BE2D9}" destId="{F3080709-58E4-4808-9074-9F38AA9156D8}" srcOrd="0" destOrd="0" presId="urn:microsoft.com/office/officeart/2009/3/layout/HorizontalOrganizationChart"/>
    <dgm:cxn modelId="{B2167096-AADE-45D1-BFC8-3C91C67127E3}" type="presParOf" srcId="{F3080709-58E4-4808-9074-9F38AA9156D8}" destId="{BBD23C3A-2651-48BB-B09E-18203C8B4C43}" srcOrd="0" destOrd="0" presId="urn:microsoft.com/office/officeart/2009/3/layout/HorizontalOrganizationChart"/>
    <dgm:cxn modelId="{C4564C15-47D5-4E4D-BCC9-9AC9882465C4}" type="presParOf" srcId="{F3080709-58E4-4808-9074-9F38AA9156D8}" destId="{A330A212-67F7-442E-9C5F-EB236A621D6A}" srcOrd="1" destOrd="0" presId="urn:microsoft.com/office/officeart/2009/3/layout/HorizontalOrganizationChart"/>
    <dgm:cxn modelId="{6749A466-423A-46E6-8C2C-C1328546EAEB}" type="presParOf" srcId="{DA3F8303-86EB-4015-B90F-0241614BE2D9}" destId="{20D6BF53-14F4-4B58-BF81-C3E981B49A71}" srcOrd="1" destOrd="0" presId="urn:microsoft.com/office/officeart/2009/3/layout/HorizontalOrganizationChart"/>
    <dgm:cxn modelId="{0F8D25E5-465C-46C5-BB78-EE0A43FCA76E}" type="presParOf" srcId="{DA3F8303-86EB-4015-B90F-0241614BE2D9}" destId="{EF30635B-65A0-4034-8886-8A472EFB8658}" srcOrd="2" destOrd="0" presId="urn:microsoft.com/office/officeart/2009/3/layout/HorizontalOrganizationChart"/>
    <dgm:cxn modelId="{63AA65B7-839A-43F7-9B61-8227CF0A0A61}" type="presParOf" srcId="{C660C413-C40A-4E72-A6B2-E34433ECE7C4}" destId="{5FEE5A66-C4B0-48D6-9D20-86A3903AD655}" srcOrd="4" destOrd="0" presId="urn:microsoft.com/office/officeart/2009/3/layout/HorizontalOrganizationChart"/>
    <dgm:cxn modelId="{0A5FEDD0-E9EA-4112-B0F6-E8CE394DCF8C}" type="presParOf" srcId="{5FEE5A66-C4B0-48D6-9D20-86A3903AD655}" destId="{7F9DCB49-FBDD-4F26-9774-DB62C1FC5638}" srcOrd="0" destOrd="0" presId="urn:microsoft.com/office/officeart/2009/3/layout/HorizontalOrganizationChart"/>
    <dgm:cxn modelId="{DB5405CE-6E29-42CC-A520-57D200D4FD2A}" type="presParOf" srcId="{7F9DCB49-FBDD-4F26-9774-DB62C1FC5638}" destId="{23006712-611E-4868-8F3D-5246F409B157}" srcOrd="0" destOrd="0" presId="urn:microsoft.com/office/officeart/2009/3/layout/HorizontalOrganizationChart"/>
    <dgm:cxn modelId="{B806E745-13E1-4206-BA79-A1BF0502D40C}" type="presParOf" srcId="{7F9DCB49-FBDD-4F26-9774-DB62C1FC5638}" destId="{977E378A-EFEA-4203-970F-577B3DD9EFD7}" srcOrd="1" destOrd="0" presId="urn:microsoft.com/office/officeart/2009/3/layout/HorizontalOrganizationChart"/>
    <dgm:cxn modelId="{734D6B0A-1B62-4879-AE70-806C8E09F503}" type="presParOf" srcId="{5FEE5A66-C4B0-48D6-9D20-86A3903AD655}" destId="{4CDA4B21-6580-4C86-9C94-E17D20026168}" srcOrd="1" destOrd="0" presId="urn:microsoft.com/office/officeart/2009/3/layout/HorizontalOrganizationChart"/>
    <dgm:cxn modelId="{45A12F52-965C-48E7-B3EC-A0C30CB2DD8A}" type="presParOf" srcId="{5FEE5A66-C4B0-48D6-9D20-86A3903AD655}" destId="{90218D08-22CE-45B7-B3A2-AA2308D4D4D8}"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8B6502-B872-41A2-9C1F-9BAC3D684241}" type="doc">
      <dgm:prSet loTypeId="urn:microsoft.com/office/officeart/2005/8/layout/hList1" loCatId="list" qsTypeId="urn:microsoft.com/office/officeart/2005/8/quickstyle/simple1" qsCatId="simple" csTypeId="urn:microsoft.com/office/officeart/2005/8/colors/colorful1" csCatId="colorful"/>
      <dgm:spPr/>
      <dgm:t>
        <a:bodyPr/>
        <a:lstStyle/>
        <a:p>
          <a:endParaRPr lang="en-US"/>
        </a:p>
      </dgm:t>
    </dgm:pt>
    <dgm:pt modelId="{3BF128A2-F71A-49E0-91CE-9E854D75A669}">
      <dgm:prSet/>
      <dgm:spPr/>
      <dgm:t>
        <a:bodyPr/>
        <a:lstStyle/>
        <a:p>
          <a:r>
            <a:rPr lang="en-US"/>
            <a:t>Holding:</a:t>
          </a:r>
        </a:p>
      </dgm:t>
    </dgm:pt>
    <dgm:pt modelId="{29A9E2FC-1BF3-4C35-9991-A076DC79384A}" type="parTrans" cxnId="{E3232C02-83AE-4FBC-896C-4D353B53ABB6}">
      <dgm:prSet/>
      <dgm:spPr/>
      <dgm:t>
        <a:bodyPr/>
        <a:lstStyle/>
        <a:p>
          <a:endParaRPr lang="en-US"/>
        </a:p>
      </dgm:t>
    </dgm:pt>
    <dgm:pt modelId="{46749297-BEC2-40F2-925A-7AFDA9C2150B}" type="sibTrans" cxnId="{E3232C02-83AE-4FBC-896C-4D353B53ABB6}">
      <dgm:prSet/>
      <dgm:spPr/>
      <dgm:t>
        <a:bodyPr/>
        <a:lstStyle/>
        <a:p>
          <a:endParaRPr lang="en-US"/>
        </a:p>
      </dgm:t>
    </dgm:pt>
    <dgm:pt modelId="{D41B03B3-642C-4B22-A132-FED3A9AC805C}">
      <dgm:prSet/>
      <dgm:spPr/>
      <dgm:t>
        <a:bodyPr/>
        <a:lstStyle/>
        <a:p>
          <a:r>
            <a:rPr lang="en-US"/>
            <a:t>The court granted in part and denied in part Workday’s motion to dismiss (July 12, 2024):</a:t>
          </a:r>
        </a:p>
      </dgm:t>
    </dgm:pt>
    <dgm:pt modelId="{EE82AE0E-15A1-41FD-ABA8-EBAA5B1DF18C}" type="parTrans" cxnId="{E8E1193C-769C-4899-854C-9DEF35A6C052}">
      <dgm:prSet/>
      <dgm:spPr/>
      <dgm:t>
        <a:bodyPr/>
        <a:lstStyle/>
        <a:p>
          <a:endParaRPr lang="en-US"/>
        </a:p>
      </dgm:t>
    </dgm:pt>
    <dgm:pt modelId="{B454B59D-2DE7-4DA0-A3FF-B65C536A88D4}" type="sibTrans" cxnId="{E8E1193C-769C-4899-854C-9DEF35A6C052}">
      <dgm:prSet/>
      <dgm:spPr/>
      <dgm:t>
        <a:bodyPr/>
        <a:lstStyle/>
        <a:p>
          <a:endParaRPr lang="en-US"/>
        </a:p>
      </dgm:t>
    </dgm:pt>
    <dgm:pt modelId="{AEE55C29-ECE4-4DD9-927B-C03BDDB1726C}">
      <dgm:prSet/>
      <dgm:spPr/>
      <dgm:t>
        <a:bodyPr/>
        <a:lstStyle/>
        <a:p>
          <a:r>
            <a:rPr lang="en-US"/>
            <a:t>Rejected the claim that Workday was an “employment agency”</a:t>
          </a:r>
        </a:p>
      </dgm:t>
    </dgm:pt>
    <dgm:pt modelId="{AC4A8022-E203-41D3-A619-FBB13A09E769}" type="parTrans" cxnId="{47DCEEBC-AE39-420F-AE92-805899E3D467}">
      <dgm:prSet/>
      <dgm:spPr/>
      <dgm:t>
        <a:bodyPr/>
        <a:lstStyle/>
        <a:p>
          <a:endParaRPr lang="en-US"/>
        </a:p>
      </dgm:t>
    </dgm:pt>
    <dgm:pt modelId="{8B619286-47B4-4EF2-8F16-1493F006E453}" type="sibTrans" cxnId="{47DCEEBC-AE39-420F-AE92-805899E3D467}">
      <dgm:prSet/>
      <dgm:spPr/>
      <dgm:t>
        <a:bodyPr/>
        <a:lstStyle/>
        <a:p>
          <a:endParaRPr lang="en-US"/>
        </a:p>
      </dgm:t>
    </dgm:pt>
    <dgm:pt modelId="{7291BF8C-8F0D-4177-A397-382984A1BAC1}">
      <dgm:prSet/>
      <dgm:spPr/>
      <dgm:t>
        <a:bodyPr/>
        <a:lstStyle/>
        <a:p>
          <a:r>
            <a:rPr lang="en-US"/>
            <a:t>Allowed claims to proceed under the theory that Workday may act as an“agent” of employers, and thus can be liable for discrimination</a:t>
          </a:r>
        </a:p>
      </dgm:t>
    </dgm:pt>
    <dgm:pt modelId="{B08A3576-23D9-4D8F-9598-BD2CC6F54231}" type="parTrans" cxnId="{E152E534-E51A-4927-BFA0-1B872661389B}">
      <dgm:prSet/>
      <dgm:spPr/>
      <dgm:t>
        <a:bodyPr/>
        <a:lstStyle/>
        <a:p>
          <a:endParaRPr lang="en-US"/>
        </a:p>
      </dgm:t>
    </dgm:pt>
    <dgm:pt modelId="{2C3E1826-C866-4133-9D3B-938D974A94FE}" type="sibTrans" cxnId="{E152E534-E51A-4927-BFA0-1B872661389B}">
      <dgm:prSet/>
      <dgm:spPr/>
      <dgm:t>
        <a:bodyPr/>
        <a:lstStyle/>
        <a:p>
          <a:endParaRPr lang="en-US"/>
        </a:p>
      </dgm:t>
    </dgm:pt>
    <dgm:pt modelId="{C0EDA7D9-F480-41D1-A7E6-9979C9BB3355}">
      <dgm:prSet/>
      <dgm:spPr/>
      <dgm:t>
        <a:bodyPr/>
        <a:lstStyle/>
        <a:p>
          <a:r>
            <a:rPr lang="en-US"/>
            <a:t>Impact:</a:t>
          </a:r>
        </a:p>
      </dgm:t>
    </dgm:pt>
    <dgm:pt modelId="{2C3B5812-A2AF-44DE-865E-A3DCEBB78B49}" type="parTrans" cxnId="{E5760A56-6525-4F3F-841A-DF07E0105F56}">
      <dgm:prSet/>
      <dgm:spPr/>
      <dgm:t>
        <a:bodyPr/>
        <a:lstStyle/>
        <a:p>
          <a:endParaRPr lang="en-US"/>
        </a:p>
      </dgm:t>
    </dgm:pt>
    <dgm:pt modelId="{10EFDC34-5CC6-43F2-A1E3-49C6539CAFE7}" type="sibTrans" cxnId="{E5760A56-6525-4F3F-841A-DF07E0105F56}">
      <dgm:prSet/>
      <dgm:spPr/>
      <dgm:t>
        <a:bodyPr/>
        <a:lstStyle/>
        <a:p>
          <a:endParaRPr lang="en-US"/>
        </a:p>
      </dgm:t>
    </dgm:pt>
    <dgm:pt modelId="{EC280532-E568-4419-B262-2A6B2E2F856A}">
      <dgm:prSet/>
      <dgm:spPr/>
      <dgm:t>
        <a:bodyPr/>
        <a:lstStyle/>
        <a:p>
          <a:r>
            <a:rPr lang="en-US"/>
            <a:t>Marks one of the first major cases to expand liability to AI vendors, not just employers</a:t>
          </a:r>
        </a:p>
      </dgm:t>
    </dgm:pt>
    <dgm:pt modelId="{83E179C7-7CCD-44EC-B46F-6F1BE2E0CF1B}" type="parTrans" cxnId="{37AAFA31-D008-406B-86CC-13CF1AC20C55}">
      <dgm:prSet/>
      <dgm:spPr/>
      <dgm:t>
        <a:bodyPr/>
        <a:lstStyle/>
        <a:p>
          <a:endParaRPr lang="en-US"/>
        </a:p>
      </dgm:t>
    </dgm:pt>
    <dgm:pt modelId="{A2E28E03-3221-422F-98EC-F41B996EFC8C}" type="sibTrans" cxnId="{37AAFA31-D008-406B-86CC-13CF1AC20C55}">
      <dgm:prSet/>
      <dgm:spPr/>
      <dgm:t>
        <a:bodyPr/>
        <a:lstStyle/>
        <a:p>
          <a:endParaRPr lang="en-US"/>
        </a:p>
      </dgm:t>
    </dgm:pt>
    <dgm:pt modelId="{3B100665-9485-400E-9820-1298291F9211}">
      <dgm:prSet/>
      <dgm:spPr/>
      <dgm:t>
        <a:bodyPr/>
        <a:lstStyle/>
        <a:p>
          <a:r>
            <a:rPr lang="en-US"/>
            <a:t>Introduces the “agency theory” for AI tools in hiring</a:t>
          </a:r>
        </a:p>
      </dgm:t>
    </dgm:pt>
    <dgm:pt modelId="{7ECE0C12-68B0-4358-B182-F01334BA581F}" type="parTrans" cxnId="{AD7F2509-09FA-46CC-92B4-9C698BB959DE}">
      <dgm:prSet/>
      <dgm:spPr/>
      <dgm:t>
        <a:bodyPr/>
        <a:lstStyle/>
        <a:p>
          <a:endParaRPr lang="en-US"/>
        </a:p>
      </dgm:t>
    </dgm:pt>
    <dgm:pt modelId="{FA4A8701-FE0D-48B6-BAD2-FD1FE4FF2E1D}" type="sibTrans" cxnId="{AD7F2509-09FA-46CC-92B4-9C698BB959DE}">
      <dgm:prSet/>
      <dgm:spPr/>
      <dgm:t>
        <a:bodyPr/>
        <a:lstStyle/>
        <a:p>
          <a:endParaRPr lang="en-US"/>
        </a:p>
      </dgm:t>
    </dgm:pt>
    <dgm:pt modelId="{3086C9EE-402E-4049-A383-1C830F612F14}">
      <dgm:prSet/>
      <dgm:spPr/>
      <dgm:t>
        <a:bodyPr/>
        <a:lstStyle/>
        <a:p>
          <a:r>
            <a:rPr lang="en-US"/>
            <a:t>Signals that both employers and software providers may be responsible for biased AI outcomes</a:t>
          </a:r>
        </a:p>
      </dgm:t>
    </dgm:pt>
    <dgm:pt modelId="{EB5188DA-5EE3-4ACC-B908-D027B96570C3}" type="parTrans" cxnId="{FA779138-6C02-45A4-8F45-89ADA1DFCB8D}">
      <dgm:prSet/>
      <dgm:spPr/>
      <dgm:t>
        <a:bodyPr/>
        <a:lstStyle/>
        <a:p>
          <a:endParaRPr lang="en-US"/>
        </a:p>
      </dgm:t>
    </dgm:pt>
    <dgm:pt modelId="{13F5069A-2B29-4952-A334-73204545C470}" type="sibTrans" cxnId="{FA779138-6C02-45A4-8F45-89ADA1DFCB8D}">
      <dgm:prSet/>
      <dgm:spPr/>
      <dgm:t>
        <a:bodyPr/>
        <a:lstStyle/>
        <a:p>
          <a:endParaRPr lang="en-US"/>
        </a:p>
      </dgm:t>
    </dgm:pt>
    <dgm:pt modelId="{F186F2F1-3E57-4B9C-880B-21257759FD8C}">
      <dgm:prSet/>
      <dgm:spPr/>
      <dgm:t>
        <a:bodyPr/>
        <a:lstStyle/>
        <a:p>
          <a:r>
            <a:rPr lang="en-US"/>
            <a:t>Considered a landmark case shaping the future of AI employment law</a:t>
          </a:r>
        </a:p>
      </dgm:t>
    </dgm:pt>
    <dgm:pt modelId="{84BADA2D-CE4E-44DF-AF51-D792B4C5F923}" type="parTrans" cxnId="{13ED9DDA-E70D-4535-8E49-418C6939CC45}">
      <dgm:prSet/>
      <dgm:spPr/>
      <dgm:t>
        <a:bodyPr/>
        <a:lstStyle/>
        <a:p>
          <a:endParaRPr lang="en-US"/>
        </a:p>
      </dgm:t>
    </dgm:pt>
    <dgm:pt modelId="{03C2B2B8-BE78-4A07-8DAF-B244C530746E}" type="sibTrans" cxnId="{13ED9DDA-E70D-4535-8E49-418C6939CC45}">
      <dgm:prSet/>
      <dgm:spPr/>
      <dgm:t>
        <a:bodyPr/>
        <a:lstStyle/>
        <a:p>
          <a:endParaRPr lang="en-US"/>
        </a:p>
      </dgm:t>
    </dgm:pt>
    <dgm:pt modelId="{41752F2D-D596-496C-BF38-EC9A244DB97E}" type="pres">
      <dgm:prSet presAssocID="{248B6502-B872-41A2-9C1F-9BAC3D684241}" presName="Name0" presStyleCnt="0">
        <dgm:presLayoutVars>
          <dgm:dir/>
          <dgm:animLvl val="lvl"/>
          <dgm:resizeHandles val="exact"/>
        </dgm:presLayoutVars>
      </dgm:prSet>
      <dgm:spPr/>
    </dgm:pt>
    <dgm:pt modelId="{2C8196AE-6222-4EF1-AA5A-B8C3509B0D4A}" type="pres">
      <dgm:prSet presAssocID="{3BF128A2-F71A-49E0-91CE-9E854D75A669}" presName="composite" presStyleCnt="0"/>
      <dgm:spPr/>
    </dgm:pt>
    <dgm:pt modelId="{459B6FA6-D71B-413C-AF6E-74EAE3DBBE02}" type="pres">
      <dgm:prSet presAssocID="{3BF128A2-F71A-49E0-91CE-9E854D75A669}" presName="parTx" presStyleLbl="alignNode1" presStyleIdx="0" presStyleCnt="2">
        <dgm:presLayoutVars>
          <dgm:chMax val="0"/>
          <dgm:chPref val="0"/>
          <dgm:bulletEnabled val="1"/>
        </dgm:presLayoutVars>
      </dgm:prSet>
      <dgm:spPr/>
    </dgm:pt>
    <dgm:pt modelId="{D44F2BBA-7189-46A6-91A9-EB4B82FCEA0F}" type="pres">
      <dgm:prSet presAssocID="{3BF128A2-F71A-49E0-91CE-9E854D75A669}" presName="desTx" presStyleLbl="alignAccFollowNode1" presStyleIdx="0" presStyleCnt="2">
        <dgm:presLayoutVars>
          <dgm:bulletEnabled val="1"/>
        </dgm:presLayoutVars>
      </dgm:prSet>
      <dgm:spPr/>
    </dgm:pt>
    <dgm:pt modelId="{217C9383-A929-4BF1-9E84-0C6B5B7F87EB}" type="pres">
      <dgm:prSet presAssocID="{46749297-BEC2-40F2-925A-7AFDA9C2150B}" presName="space" presStyleCnt="0"/>
      <dgm:spPr/>
    </dgm:pt>
    <dgm:pt modelId="{BB37DBE5-C580-490C-A118-58973C53C5CA}" type="pres">
      <dgm:prSet presAssocID="{C0EDA7D9-F480-41D1-A7E6-9979C9BB3355}" presName="composite" presStyleCnt="0"/>
      <dgm:spPr/>
    </dgm:pt>
    <dgm:pt modelId="{5408A9E4-91F3-4577-9214-E3BDDD163CDE}" type="pres">
      <dgm:prSet presAssocID="{C0EDA7D9-F480-41D1-A7E6-9979C9BB3355}" presName="parTx" presStyleLbl="alignNode1" presStyleIdx="1" presStyleCnt="2">
        <dgm:presLayoutVars>
          <dgm:chMax val="0"/>
          <dgm:chPref val="0"/>
          <dgm:bulletEnabled val="1"/>
        </dgm:presLayoutVars>
      </dgm:prSet>
      <dgm:spPr/>
    </dgm:pt>
    <dgm:pt modelId="{F4DF618B-0AFC-4E2D-B47B-D728B4ADB200}" type="pres">
      <dgm:prSet presAssocID="{C0EDA7D9-F480-41D1-A7E6-9979C9BB3355}" presName="desTx" presStyleLbl="alignAccFollowNode1" presStyleIdx="1" presStyleCnt="2">
        <dgm:presLayoutVars>
          <dgm:bulletEnabled val="1"/>
        </dgm:presLayoutVars>
      </dgm:prSet>
      <dgm:spPr/>
    </dgm:pt>
  </dgm:ptLst>
  <dgm:cxnLst>
    <dgm:cxn modelId="{E3232C02-83AE-4FBC-896C-4D353B53ABB6}" srcId="{248B6502-B872-41A2-9C1F-9BAC3D684241}" destId="{3BF128A2-F71A-49E0-91CE-9E854D75A669}" srcOrd="0" destOrd="0" parTransId="{29A9E2FC-1BF3-4C35-9991-A076DC79384A}" sibTransId="{46749297-BEC2-40F2-925A-7AFDA9C2150B}"/>
    <dgm:cxn modelId="{AD7F2509-09FA-46CC-92B4-9C698BB959DE}" srcId="{C0EDA7D9-F480-41D1-A7E6-9979C9BB3355}" destId="{3B100665-9485-400E-9820-1298291F9211}" srcOrd="1" destOrd="0" parTransId="{7ECE0C12-68B0-4358-B182-F01334BA581F}" sibTransId="{FA4A8701-FE0D-48B6-BAD2-FD1FE4FF2E1D}"/>
    <dgm:cxn modelId="{EEBEEF0A-2000-4092-84B2-80CB936E9DBC}" type="presOf" srcId="{7291BF8C-8F0D-4177-A397-382984A1BAC1}" destId="{D44F2BBA-7189-46A6-91A9-EB4B82FCEA0F}" srcOrd="0" destOrd="2" presId="urn:microsoft.com/office/officeart/2005/8/layout/hList1"/>
    <dgm:cxn modelId="{4D965C10-0B99-48BF-A731-449ECB018815}" type="presOf" srcId="{D41B03B3-642C-4B22-A132-FED3A9AC805C}" destId="{D44F2BBA-7189-46A6-91A9-EB4B82FCEA0F}" srcOrd="0" destOrd="0" presId="urn:microsoft.com/office/officeart/2005/8/layout/hList1"/>
    <dgm:cxn modelId="{0D62712C-9FF3-440D-8C40-30D29CAA458C}" type="presOf" srcId="{EC280532-E568-4419-B262-2A6B2E2F856A}" destId="{F4DF618B-0AFC-4E2D-B47B-D728B4ADB200}" srcOrd="0" destOrd="0" presId="urn:microsoft.com/office/officeart/2005/8/layout/hList1"/>
    <dgm:cxn modelId="{B80B082D-7D02-4BD7-BC48-94CBCC1B8148}" type="presOf" srcId="{F186F2F1-3E57-4B9C-880B-21257759FD8C}" destId="{F4DF618B-0AFC-4E2D-B47B-D728B4ADB200}" srcOrd="0" destOrd="3" presId="urn:microsoft.com/office/officeart/2005/8/layout/hList1"/>
    <dgm:cxn modelId="{37AAFA31-D008-406B-86CC-13CF1AC20C55}" srcId="{C0EDA7D9-F480-41D1-A7E6-9979C9BB3355}" destId="{EC280532-E568-4419-B262-2A6B2E2F856A}" srcOrd="0" destOrd="0" parTransId="{83E179C7-7CCD-44EC-B46F-6F1BE2E0CF1B}" sibTransId="{A2E28E03-3221-422F-98EC-F41B996EFC8C}"/>
    <dgm:cxn modelId="{E152E534-E51A-4927-BFA0-1B872661389B}" srcId="{D41B03B3-642C-4B22-A132-FED3A9AC805C}" destId="{7291BF8C-8F0D-4177-A397-382984A1BAC1}" srcOrd="1" destOrd="0" parTransId="{B08A3576-23D9-4D8F-9598-BD2CC6F54231}" sibTransId="{2C3E1826-C866-4133-9D3B-938D974A94FE}"/>
    <dgm:cxn modelId="{FA779138-6C02-45A4-8F45-89ADA1DFCB8D}" srcId="{C0EDA7D9-F480-41D1-A7E6-9979C9BB3355}" destId="{3086C9EE-402E-4049-A383-1C830F612F14}" srcOrd="2" destOrd="0" parTransId="{EB5188DA-5EE3-4ACC-B908-D027B96570C3}" sibTransId="{13F5069A-2B29-4952-A334-73204545C470}"/>
    <dgm:cxn modelId="{E8E1193C-769C-4899-854C-9DEF35A6C052}" srcId="{3BF128A2-F71A-49E0-91CE-9E854D75A669}" destId="{D41B03B3-642C-4B22-A132-FED3A9AC805C}" srcOrd="0" destOrd="0" parTransId="{EE82AE0E-15A1-41FD-ABA8-EBAA5B1DF18C}" sibTransId="{B454B59D-2DE7-4DA0-A3FF-B65C536A88D4}"/>
    <dgm:cxn modelId="{29F6A46A-D3DB-4601-AA8E-B654BCF0A506}" type="presOf" srcId="{3B100665-9485-400E-9820-1298291F9211}" destId="{F4DF618B-0AFC-4E2D-B47B-D728B4ADB200}" srcOrd="0" destOrd="1" presId="urn:microsoft.com/office/officeart/2005/8/layout/hList1"/>
    <dgm:cxn modelId="{E5760A56-6525-4F3F-841A-DF07E0105F56}" srcId="{248B6502-B872-41A2-9C1F-9BAC3D684241}" destId="{C0EDA7D9-F480-41D1-A7E6-9979C9BB3355}" srcOrd="1" destOrd="0" parTransId="{2C3B5812-A2AF-44DE-865E-A3DCEBB78B49}" sibTransId="{10EFDC34-5CC6-43F2-A1E3-49C6539CAFE7}"/>
    <dgm:cxn modelId="{138FA184-3F1A-47CC-A645-5030A55759E3}" type="presOf" srcId="{3BF128A2-F71A-49E0-91CE-9E854D75A669}" destId="{459B6FA6-D71B-413C-AF6E-74EAE3DBBE02}" srcOrd="0" destOrd="0" presId="urn:microsoft.com/office/officeart/2005/8/layout/hList1"/>
    <dgm:cxn modelId="{6FC5ADA1-B273-4DA5-ADE9-721A53ABD2AC}" type="presOf" srcId="{3086C9EE-402E-4049-A383-1C830F612F14}" destId="{F4DF618B-0AFC-4E2D-B47B-D728B4ADB200}" srcOrd="0" destOrd="2" presId="urn:microsoft.com/office/officeart/2005/8/layout/hList1"/>
    <dgm:cxn modelId="{E7C07AA6-0C5B-477C-B77F-9A9B0F4EF2D8}" type="presOf" srcId="{C0EDA7D9-F480-41D1-A7E6-9979C9BB3355}" destId="{5408A9E4-91F3-4577-9214-E3BDDD163CDE}" srcOrd="0" destOrd="0" presId="urn:microsoft.com/office/officeart/2005/8/layout/hList1"/>
    <dgm:cxn modelId="{47DCEEBC-AE39-420F-AE92-805899E3D467}" srcId="{D41B03B3-642C-4B22-A132-FED3A9AC805C}" destId="{AEE55C29-ECE4-4DD9-927B-C03BDDB1726C}" srcOrd="0" destOrd="0" parTransId="{AC4A8022-E203-41D3-A619-FBB13A09E769}" sibTransId="{8B619286-47B4-4EF2-8F16-1493F006E453}"/>
    <dgm:cxn modelId="{ACE697C0-788F-4997-AF17-33508C64E657}" type="presOf" srcId="{248B6502-B872-41A2-9C1F-9BAC3D684241}" destId="{41752F2D-D596-496C-BF38-EC9A244DB97E}" srcOrd="0" destOrd="0" presId="urn:microsoft.com/office/officeart/2005/8/layout/hList1"/>
    <dgm:cxn modelId="{010111D6-3583-48E8-86E3-6AE07B0ECE5A}" type="presOf" srcId="{AEE55C29-ECE4-4DD9-927B-C03BDDB1726C}" destId="{D44F2BBA-7189-46A6-91A9-EB4B82FCEA0F}" srcOrd="0" destOrd="1" presId="urn:microsoft.com/office/officeart/2005/8/layout/hList1"/>
    <dgm:cxn modelId="{13ED9DDA-E70D-4535-8E49-418C6939CC45}" srcId="{C0EDA7D9-F480-41D1-A7E6-9979C9BB3355}" destId="{F186F2F1-3E57-4B9C-880B-21257759FD8C}" srcOrd="3" destOrd="0" parTransId="{84BADA2D-CE4E-44DF-AF51-D792B4C5F923}" sibTransId="{03C2B2B8-BE78-4A07-8DAF-B244C530746E}"/>
    <dgm:cxn modelId="{5CC4B89C-0A78-4E72-8795-449BD2C47395}" type="presParOf" srcId="{41752F2D-D596-496C-BF38-EC9A244DB97E}" destId="{2C8196AE-6222-4EF1-AA5A-B8C3509B0D4A}" srcOrd="0" destOrd="0" presId="urn:microsoft.com/office/officeart/2005/8/layout/hList1"/>
    <dgm:cxn modelId="{210F0821-9454-44D9-B3BB-A15FDFA93332}" type="presParOf" srcId="{2C8196AE-6222-4EF1-AA5A-B8C3509B0D4A}" destId="{459B6FA6-D71B-413C-AF6E-74EAE3DBBE02}" srcOrd="0" destOrd="0" presId="urn:microsoft.com/office/officeart/2005/8/layout/hList1"/>
    <dgm:cxn modelId="{59E34C0F-1C13-4AEA-9AE0-0F48295D36DE}" type="presParOf" srcId="{2C8196AE-6222-4EF1-AA5A-B8C3509B0D4A}" destId="{D44F2BBA-7189-46A6-91A9-EB4B82FCEA0F}" srcOrd="1" destOrd="0" presId="urn:microsoft.com/office/officeart/2005/8/layout/hList1"/>
    <dgm:cxn modelId="{CE8C1AE3-30AE-4E49-B8A2-F95A85D7B66B}" type="presParOf" srcId="{41752F2D-D596-496C-BF38-EC9A244DB97E}" destId="{217C9383-A929-4BF1-9E84-0C6B5B7F87EB}" srcOrd="1" destOrd="0" presId="urn:microsoft.com/office/officeart/2005/8/layout/hList1"/>
    <dgm:cxn modelId="{B6CB438B-3D90-4668-8161-D991DFA61337}" type="presParOf" srcId="{41752F2D-D596-496C-BF38-EC9A244DB97E}" destId="{BB37DBE5-C580-490C-A118-58973C53C5CA}" srcOrd="2" destOrd="0" presId="urn:microsoft.com/office/officeart/2005/8/layout/hList1"/>
    <dgm:cxn modelId="{997BBE3D-7691-492E-A007-E61711EA79CD}" type="presParOf" srcId="{BB37DBE5-C580-490C-A118-58973C53C5CA}" destId="{5408A9E4-91F3-4577-9214-E3BDDD163CDE}" srcOrd="0" destOrd="0" presId="urn:microsoft.com/office/officeart/2005/8/layout/hList1"/>
    <dgm:cxn modelId="{4F76E534-AFA4-4266-BA39-D999B8AC70EA}" type="presParOf" srcId="{BB37DBE5-C580-490C-A118-58973C53C5CA}" destId="{F4DF618B-0AFC-4E2D-B47B-D728B4ADB20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FDFA88-39D1-47DD-BE36-E97CA88A7600}"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FBB7B3EB-782C-4AAB-9D33-94D8757757C1}">
      <dgm:prSet/>
      <dgm:spPr/>
      <dgm:t>
        <a:bodyPr/>
        <a:lstStyle/>
        <a:p>
          <a:r>
            <a:rPr lang="en-US" b="1" u="sng" dirty="0"/>
            <a:t>Lack of transparency </a:t>
          </a:r>
          <a:r>
            <a:rPr lang="en-US" dirty="0"/>
            <a:t>(significant concern when monitoring becomes automated or difficult for employees to understand.)</a:t>
          </a:r>
        </a:p>
      </dgm:t>
    </dgm:pt>
    <dgm:pt modelId="{B7A0A291-0AF2-48E4-9398-4FA5F5F85F2F}" type="parTrans" cxnId="{EF8509F2-C25C-4821-AC8C-D19813CD2F41}">
      <dgm:prSet/>
      <dgm:spPr/>
      <dgm:t>
        <a:bodyPr/>
        <a:lstStyle/>
        <a:p>
          <a:endParaRPr lang="en-US"/>
        </a:p>
      </dgm:t>
    </dgm:pt>
    <dgm:pt modelId="{B88D82ED-A78A-4C8D-962F-1AB7B1E662DF}" type="sibTrans" cxnId="{EF8509F2-C25C-4821-AC8C-D19813CD2F41}">
      <dgm:prSet/>
      <dgm:spPr/>
      <dgm:t>
        <a:bodyPr/>
        <a:lstStyle/>
        <a:p>
          <a:endParaRPr lang="en-US"/>
        </a:p>
      </dgm:t>
    </dgm:pt>
    <dgm:pt modelId="{C272B951-E785-4560-9B41-A872D634F3FE}">
      <dgm:prSet/>
      <dgm:spPr/>
      <dgm:t>
        <a:bodyPr/>
        <a:lstStyle/>
        <a:p>
          <a:r>
            <a:rPr lang="en-US" b="1" u="sng" dirty="0"/>
            <a:t>Inadvertent collection of sensitive data </a:t>
          </a:r>
          <a:r>
            <a:rPr lang="en-US" dirty="0"/>
            <a:t>(medical data, religious practices, family responsibilities)</a:t>
          </a:r>
        </a:p>
      </dgm:t>
    </dgm:pt>
    <dgm:pt modelId="{0E4A4E8C-6B63-4F85-A7BF-4CC4EE633E13}" type="parTrans" cxnId="{B60F2D50-4383-47DE-80C9-C23130246E03}">
      <dgm:prSet/>
      <dgm:spPr/>
      <dgm:t>
        <a:bodyPr/>
        <a:lstStyle/>
        <a:p>
          <a:endParaRPr lang="en-US"/>
        </a:p>
      </dgm:t>
    </dgm:pt>
    <dgm:pt modelId="{655AB3CE-3874-4148-B151-45615B156A26}" type="sibTrans" cxnId="{B60F2D50-4383-47DE-80C9-C23130246E03}">
      <dgm:prSet/>
      <dgm:spPr/>
      <dgm:t>
        <a:bodyPr/>
        <a:lstStyle/>
        <a:p>
          <a:endParaRPr lang="en-US"/>
        </a:p>
      </dgm:t>
    </dgm:pt>
    <dgm:pt modelId="{36C68AD7-C5A7-4EE0-8A72-7801CBC95B76}">
      <dgm:prSet/>
      <dgm:spPr/>
      <dgm:t>
        <a:bodyPr/>
        <a:lstStyle/>
        <a:p>
          <a:r>
            <a:rPr lang="en-US" b="1" u="sng" dirty="0"/>
            <a:t>Incorrect conclusions </a:t>
          </a:r>
          <a:r>
            <a:rPr lang="en-US" dirty="0"/>
            <a:t>(productivity scores, behavioral profiles and attrition predictions can lead to decisions based on flawed assumptions rather than actual performance)</a:t>
          </a:r>
        </a:p>
      </dgm:t>
    </dgm:pt>
    <dgm:pt modelId="{00507401-68C1-4F60-9579-2D03F27C0341}" type="parTrans" cxnId="{DE42CB64-65BF-4334-9C7C-7391E6A155D8}">
      <dgm:prSet/>
      <dgm:spPr/>
      <dgm:t>
        <a:bodyPr/>
        <a:lstStyle/>
        <a:p>
          <a:endParaRPr lang="en-US"/>
        </a:p>
      </dgm:t>
    </dgm:pt>
    <dgm:pt modelId="{6C33CB0A-53A0-4013-AF33-6E3B22AE16CC}" type="sibTrans" cxnId="{DE42CB64-65BF-4334-9C7C-7391E6A155D8}">
      <dgm:prSet/>
      <dgm:spPr/>
      <dgm:t>
        <a:bodyPr/>
        <a:lstStyle/>
        <a:p>
          <a:endParaRPr lang="en-US"/>
        </a:p>
      </dgm:t>
    </dgm:pt>
    <dgm:pt modelId="{290E4616-CEC8-4F3D-AA53-76CB90DAF088}" type="pres">
      <dgm:prSet presAssocID="{72FDFA88-39D1-47DD-BE36-E97CA88A7600}" presName="linear" presStyleCnt="0">
        <dgm:presLayoutVars>
          <dgm:animLvl val="lvl"/>
          <dgm:resizeHandles val="exact"/>
        </dgm:presLayoutVars>
      </dgm:prSet>
      <dgm:spPr/>
    </dgm:pt>
    <dgm:pt modelId="{9BB0148D-7865-4D4F-A7A4-87E23D466FDD}" type="pres">
      <dgm:prSet presAssocID="{FBB7B3EB-782C-4AAB-9D33-94D8757757C1}" presName="parentText" presStyleLbl="node1" presStyleIdx="0" presStyleCnt="3">
        <dgm:presLayoutVars>
          <dgm:chMax val="0"/>
          <dgm:bulletEnabled val="1"/>
        </dgm:presLayoutVars>
      </dgm:prSet>
      <dgm:spPr/>
    </dgm:pt>
    <dgm:pt modelId="{85F0E6C7-449E-4860-8B20-54532455EDDC}" type="pres">
      <dgm:prSet presAssocID="{B88D82ED-A78A-4C8D-962F-1AB7B1E662DF}" presName="spacer" presStyleCnt="0"/>
      <dgm:spPr/>
    </dgm:pt>
    <dgm:pt modelId="{5A544C24-FB97-4DD5-88DD-4D4A498159B0}" type="pres">
      <dgm:prSet presAssocID="{C272B951-E785-4560-9B41-A872D634F3FE}" presName="parentText" presStyleLbl="node1" presStyleIdx="1" presStyleCnt="3">
        <dgm:presLayoutVars>
          <dgm:chMax val="0"/>
          <dgm:bulletEnabled val="1"/>
        </dgm:presLayoutVars>
      </dgm:prSet>
      <dgm:spPr/>
    </dgm:pt>
    <dgm:pt modelId="{3A562E5D-3386-4022-B1AD-9FE7E4969E16}" type="pres">
      <dgm:prSet presAssocID="{655AB3CE-3874-4148-B151-45615B156A26}" presName="spacer" presStyleCnt="0"/>
      <dgm:spPr/>
    </dgm:pt>
    <dgm:pt modelId="{E3799494-8ECA-4D42-AEEF-F485058140B1}" type="pres">
      <dgm:prSet presAssocID="{36C68AD7-C5A7-4EE0-8A72-7801CBC95B76}" presName="parentText" presStyleLbl="node1" presStyleIdx="2" presStyleCnt="3">
        <dgm:presLayoutVars>
          <dgm:chMax val="0"/>
          <dgm:bulletEnabled val="1"/>
        </dgm:presLayoutVars>
      </dgm:prSet>
      <dgm:spPr/>
    </dgm:pt>
  </dgm:ptLst>
  <dgm:cxnLst>
    <dgm:cxn modelId="{A5D44719-F783-42C7-B9B3-100CCD326338}" type="presOf" srcId="{C272B951-E785-4560-9B41-A872D634F3FE}" destId="{5A544C24-FB97-4DD5-88DD-4D4A498159B0}" srcOrd="0" destOrd="0" presId="urn:microsoft.com/office/officeart/2005/8/layout/vList2"/>
    <dgm:cxn modelId="{37F1723A-648D-4E80-AFFC-EAB8FBDDAC2E}" type="presOf" srcId="{72FDFA88-39D1-47DD-BE36-E97CA88A7600}" destId="{290E4616-CEC8-4F3D-AA53-76CB90DAF088}" srcOrd="0" destOrd="0" presId="urn:microsoft.com/office/officeart/2005/8/layout/vList2"/>
    <dgm:cxn modelId="{DE42CB64-65BF-4334-9C7C-7391E6A155D8}" srcId="{72FDFA88-39D1-47DD-BE36-E97CA88A7600}" destId="{36C68AD7-C5A7-4EE0-8A72-7801CBC95B76}" srcOrd="2" destOrd="0" parTransId="{00507401-68C1-4F60-9579-2D03F27C0341}" sibTransId="{6C33CB0A-53A0-4013-AF33-6E3B22AE16CC}"/>
    <dgm:cxn modelId="{B60F2D50-4383-47DE-80C9-C23130246E03}" srcId="{72FDFA88-39D1-47DD-BE36-E97CA88A7600}" destId="{C272B951-E785-4560-9B41-A872D634F3FE}" srcOrd="1" destOrd="0" parTransId="{0E4A4E8C-6B63-4F85-A7BF-4CC4EE633E13}" sibTransId="{655AB3CE-3874-4148-B151-45615B156A26}"/>
    <dgm:cxn modelId="{7B2C5877-26C7-497C-A263-F8CBBAE2D508}" type="presOf" srcId="{FBB7B3EB-782C-4AAB-9D33-94D8757757C1}" destId="{9BB0148D-7865-4D4F-A7A4-87E23D466FDD}" srcOrd="0" destOrd="0" presId="urn:microsoft.com/office/officeart/2005/8/layout/vList2"/>
    <dgm:cxn modelId="{EF8509F2-C25C-4821-AC8C-D19813CD2F41}" srcId="{72FDFA88-39D1-47DD-BE36-E97CA88A7600}" destId="{FBB7B3EB-782C-4AAB-9D33-94D8757757C1}" srcOrd="0" destOrd="0" parTransId="{B7A0A291-0AF2-48E4-9398-4FA5F5F85F2F}" sibTransId="{B88D82ED-A78A-4C8D-962F-1AB7B1E662DF}"/>
    <dgm:cxn modelId="{4C6F26FB-67AF-40A9-BF87-604ED7862350}" type="presOf" srcId="{36C68AD7-C5A7-4EE0-8A72-7801CBC95B76}" destId="{E3799494-8ECA-4D42-AEEF-F485058140B1}" srcOrd="0" destOrd="0" presId="urn:microsoft.com/office/officeart/2005/8/layout/vList2"/>
    <dgm:cxn modelId="{D4AD5FA2-D86A-4723-A844-D55863640A94}" type="presParOf" srcId="{290E4616-CEC8-4F3D-AA53-76CB90DAF088}" destId="{9BB0148D-7865-4D4F-A7A4-87E23D466FDD}" srcOrd="0" destOrd="0" presId="urn:microsoft.com/office/officeart/2005/8/layout/vList2"/>
    <dgm:cxn modelId="{67E9974D-FA54-4172-A3EC-8A4B69DFEBAE}" type="presParOf" srcId="{290E4616-CEC8-4F3D-AA53-76CB90DAF088}" destId="{85F0E6C7-449E-4860-8B20-54532455EDDC}" srcOrd="1" destOrd="0" presId="urn:microsoft.com/office/officeart/2005/8/layout/vList2"/>
    <dgm:cxn modelId="{86313172-7800-4C1B-8487-CA6FAC7546AD}" type="presParOf" srcId="{290E4616-CEC8-4F3D-AA53-76CB90DAF088}" destId="{5A544C24-FB97-4DD5-88DD-4D4A498159B0}" srcOrd="2" destOrd="0" presId="urn:microsoft.com/office/officeart/2005/8/layout/vList2"/>
    <dgm:cxn modelId="{B884F527-3F5B-4235-ADCA-EFF51EE8AFAB}" type="presParOf" srcId="{290E4616-CEC8-4F3D-AA53-76CB90DAF088}" destId="{3A562E5D-3386-4022-B1AD-9FE7E4969E16}" srcOrd="3" destOrd="0" presId="urn:microsoft.com/office/officeart/2005/8/layout/vList2"/>
    <dgm:cxn modelId="{EFB1D38B-3898-434D-8D6C-22AB39442168}" type="presParOf" srcId="{290E4616-CEC8-4F3D-AA53-76CB90DAF088}" destId="{E3799494-8ECA-4D42-AEEF-F485058140B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F8D39E3-624F-49C0-8ED1-D5364CDFECF5}"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D5871C90-4925-4D30-B4DD-BBDB1D9D63D2}">
      <dgm:prSet/>
      <dgm:spPr/>
      <dgm:t>
        <a:bodyPr/>
        <a:lstStyle/>
        <a:p>
          <a:r>
            <a:rPr lang="en-US"/>
            <a:t>Predictive Policing</a:t>
          </a:r>
        </a:p>
      </dgm:t>
    </dgm:pt>
    <dgm:pt modelId="{6DE3CC7E-C5CA-4C17-B1BC-B313E92357BD}" type="parTrans" cxnId="{BF131EFB-EC19-4E64-8E7C-1B620E92D734}">
      <dgm:prSet/>
      <dgm:spPr/>
      <dgm:t>
        <a:bodyPr/>
        <a:lstStyle/>
        <a:p>
          <a:endParaRPr lang="en-US"/>
        </a:p>
      </dgm:t>
    </dgm:pt>
    <dgm:pt modelId="{582DA80B-FE87-44A6-AA6C-793485AC8864}" type="sibTrans" cxnId="{BF131EFB-EC19-4E64-8E7C-1B620E92D734}">
      <dgm:prSet/>
      <dgm:spPr/>
      <dgm:t>
        <a:bodyPr/>
        <a:lstStyle/>
        <a:p>
          <a:endParaRPr lang="en-US"/>
        </a:p>
      </dgm:t>
    </dgm:pt>
    <dgm:pt modelId="{97F9621D-9B37-439B-B4F0-508BBEBAB1F4}">
      <dgm:prSet/>
      <dgm:spPr/>
      <dgm:t>
        <a:bodyPr/>
        <a:lstStyle/>
        <a:p>
          <a:r>
            <a:rPr lang="en-US"/>
            <a:t>Mass Human Surveillance</a:t>
          </a:r>
        </a:p>
      </dgm:t>
    </dgm:pt>
    <dgm:pt modelId="{60A50CE7-27B5-43CC-B2BD-B536CE945F2F}" type="parTrans" cxnId="{2B398120-95CD-46C0-ACE3-6DDED6156A4A}">
      <dgm:prSet/>
      <dgm:spPr/>
      <dgm:t>
        <a:bodyPr/>
        <a:lstStyle/>
        <a:p>
          <a:endParaRPr lang="en-US"/>
        </a:p>
      </dgm:t>
    </dgm:pt>
    <dgm:pt modelId="{7EE8178F-C051-4FCE-B2CD-40BCEDDB86EF}" type="sibTrans" cxnId="{2B398120-95CD-46C0-ACE3-6DDED6156A4A}">
      <dgm:prSet/>
      <dgm:spPr/>
      <dgm:t>
        <a:bodyPr/>
        <a:lstStyle/>
        <a:p>
          <a:endParaRPr lang="en-US"/>
        </a:p>
      </dgm:t>
    </dgm:pt>
    <dgm:pt modelId="{E1DF4119-7284-4AB8-B9F8-FEAB47561CD8}" type="pres">
      <dgm:prSet presAssocID="{EF8D39E3-624F-49C0-8ED1-D5364CDFECF5}" presName="hierChild1" presStyleCnt="0">
        <dgm:presLayoutVars>
          <dgm:chPref val="1"/>
          <dgm:dir/>
          <dgm:animOne val="branch"/>
          <dgm:animLvl val="lvl"/>
          <dgm:resizeHandles/>
        </dgm:presLayoutVars>
      </dgm:prSet>
      <dgm:spPr/>
    </dgm:pt>
    <dgm:pt modelId="{C47265A3-4E41-46AA-BB89-FCEBE1F47721}" type="pres">
      <dgm:prSet presAssocID="{D5871C90-4925-4D30-B4DD-BBDB1D9D63D2}" presName="hierRoot1" presStyleCnt="0"/>
      <dgm:spPr/>
    </dgm:pt>
    <dgm:pt modelId="{1325E6DB-5A6B-4228-9699-DF70199DBDC0}" type="pres">
      <dgm:prSet presAssocID="{D5871C90-4925-4D30-B4DD-BBDB1D9D63D2}" presName="composite" presStyleCnt="0"/>
      <dgm:spPr/>
    </dgm:pt>
    <dgm:pt modelId="{BDD00231-621A-46D3-95B2-46BD7CBB2FC0}" type="pres">
      <dgm:prSet presAssocID="{D5871C90-4925-4D30-B4DD-BBDB1D9D63D2}" presName="background" presStyleLbl="node0" presStyleIdx="0" presStyleCnt="2"/>
      <dgm:spPr/>
    </dgm:pt>
    <dgm:pt modelId="{DDE6BD96-563E-4C09-BD74-78BA5193E7E6}" type="pres">
      <dgm:prSet presAssocID="{D5871C90-4925-4D30-B4DD-BBDB1D9D63D2}" presName="text" presStyleLbl="fgAcc0" presStyleIdx="0" presStyleCnt="2">
        <dgm:presLayoutVars>
          <dgm:chPref val="3"/>
        </dgm:presLayoutVars>
      </dgm:prSet>
      <dgm:spPr/>
    </dgm:pt>
    <dgm:pt modelId="{3E35BA83-A1F2-4F4F-821E-F887F157A68C}" type="pres">
      <dgm:prSet presAssocID="{D5871C90-4925-4D30-B4DD-BBDB1D9D63D2}" presName="hierChild2" presStyleCnt="0"/>
      <dgm:spPr/>
    </dgm:pt>
    <dgm:pt modelId="{2A47D9C7-AC31-4085-8AB3-2BFC47832E51}" type="pres">
      <dgm:prSet presAssocID="{97F9621D-9B37-439B-B4F0-508BBEBAB1F4}" presName="hierRoot1" presStyleCnt="0"/>
      <dgm:spPr/>
    </dgm:pt>
    <dgm:pt modelId="{AF289BBF-E433-4318-8593-5CDC3094490B}" type="pres">
      <dgm:prSet presAssocID="{97F9621D-9B37-439B-B4F0-508BBEBAB1F4}" presName="composite" presStyleCnt="0"/>
      <dgm:spPr/>
    </dgm:pt>
    <dgm:pt modelId="{00F67F0A-C723-4416-91C6-09B28A716CEC}" type="pres">
      <dgm:prSet presAssocID="{97F9621D-9B37-439B-B4F0-508BBEBAB1F4}" presName="background" presStyleLbl="node0" presStyleIdx="1" presStyleCnt="2"/>
      <dgm:spPr/>
    </dgm:pt>
    <dgm:pt modelId="{085EC18A-68BD-4048-9445-879A129C127D}" type="pres">
      <dgm:prSet presAssocID="{97F9621D-9B37-439B-B4F0-508BBEBAB1F4}" presName="text" presStyleLbl="fgAcc0" presStyleIdx="1" presStyleCnt="2">
        <dgm:presLayoutVars>
          <dgm:chPref val="3"/>
        </dgm:presLayoutVars>
      </dgm:prSet>
      <dgm:spPr/>
    </dgm:pt>
    <dgm:pt modelId="{6F8BA04E-4150-41E5-B773-D5DE90CB5258}" type="pres">
      <dgm:prSet presAssocID="{97F9621D-9B37-439B-B4F0-508BBEBAB1F4}" presName="hierChild2" presStyleCnt="0"/>
      <dgm:spPr/>
    </dgm:pt>
  </dgm:ptLst>
  <dgm:cxnLst>
    <dgm:cxn modelId="{2B398120-95CD-46C0-ACE3-6DDED6156A4A}" srcId="{EF8D39E3-624F-49C0-8ED1-D5364CDFECF5}" destId="{97F9621D-9B37-439B-B4F0-508BBEBAB1F4}" srcOrd="1" destOrd="0" parTransId="{60A50CE7-27B5-43CC-B2BD-B536CE945F2F}" sibTransId="{7EE8178F-C051-4FCE-B2CD-40BCEDDB86EF}"/>
    <dgm:cxn modelId="{50C19179-7E5A-417F-B7FA-B9D891682A93}" type="presOf" srcId="{D5871C90-4925-4D30-B4DD-BBDB1D9D63D2}" destId="{DDE6BD96-563E-4C09-BD74-78BA5193E7E6}" srcOrd="0" destOrd="0" presId="urn:microsoft.com/office/officeart/2005/8/layout/hierarchy1"/>
    <dgm:cxn modelId="{934ABBBC-2BDC-425B-B2C0-25332E877848}" type="presOf" srcId="{97F9621D-9B37-439B-B4F0-508BBEBAB1F4}" destId="{085EC18A-68BD-4048-9445-879A129C127D}" srcOrd="0" destOrd="0" presId="urn:microsoft.com/office/officeart/2005/8/layout/hierarchy1"/>
    <dgm:cxn modelId="{5EFF6FD9-F695-4BFA-A0EE-6E59FFCD4D16}" type="presOf" srcId="{EF8D39E3-624F-49C0-8ED1-D5364CDFECF5}" destId="{E1DF4119-7284-4AB8-B9F8-FEAB47561CD8}" srcOrd="0" destOrd="0" presId="urn:microsoft.com/office/officeart/2005/8/layout/hierarchy1"/>
    <dgm:cxn modelId="{BF131EFB-EC19-4E64-8E7C-1B620E92D734}" srcId="{EF8D39E3-624F-49C0-8ED1-D5364CDFECF5}" destId="{D5871C90-4925-4D30-B4DD-BBDB1D9D63D2}" srcOrd="0" destOrd="0" parTransId="{6DE3CC7E-C5CA-4C17-B1BC-B313E92357BD}" sibTransId="{582DA80B-FE87-44A6-AA6C-793485AC8864}"/>
    <dgm:cxn modelId="{87210744-0295-4495-BAD6-E8D9B186A183}" type="presParOf" srcId="{E1DF4119-7284-4AB8-B9F8-FEAB47561CD8}" destId="{C47265A3-4E41-46AA-BB89-FCEBE1F47721}" srcOrd="0" destOrd="0" presId="urn:microsoft.com/office/officeart/2005/8/layout/hierarchy1"/>
    <dgm:cxn modelId="{05CABBA1-AB8B-43AF-9C12-12154CBF41CA}" type="presParOf" srcId="{C47265A3-4E41-46AA-BB89-FCEBE1F47721}" destId="{1325E6DB-5A6B-4228-9699-DF70199DBDC0}" srcOrd="0" destOrd="0" presId="urn:microsoft.com/office/officeart/2005/8/layout/hierarchy1"/>
    <dgm:cxn modelId="{A31ABF33-AFD0-4F1A-AEB8-DA10C58644CD}" type="presParOf" srcId="{1325E6DB-5A6B-4228-9699-DF70199DBDC0}" destId="{BDD00231-621A-46D3-95B2-46BD7CBB2FC0}" srcOrd="0" destOrd="0" presId="urn:microsoft.com/office/officeart/2005/8/layout/hierarchy1"/>
    <dgm:cxn modelId="{F804D702-A6A5-458C-9DC6-ABCB2C25D1DE}" type="presParOf" srcId="{1325E6DB-5A6B-4228-9699-DF70199DBDC0}" destId="{DDE6BD96-563E-4C09-BD74-78BA5193E7E6}" srcOrd="1" destOrd="0" presId="urn:microsoft.com/office/officeart/2005/8/layout/hierarchy1"/>
    <dgm:cxn modelId="{3C0C9198-3AB4-40DA-969F-04322B0645E3}" type="presParOf" srcId="{C47265A3-4E41-46AA-BB89-FCEBE1F47721}" destId="{3E35BA83-A1F2-4F4F-821E-F887F157A68C}" srcOrd="1" destOrd="0" presId="urn:microsoft.com/office/officeart/2005/8/layout/hierarchy1"/>
    <dgm:cxn modelId="{0D5E05D6-B5F4-4915-84E4-CCFBA85AB3A3}" type="presParOf" srcId="{E1DF4119-7284-4AB8-B9F8-FEAB47561CD8}" destId="{2A47D9C7-AC31-4085-8AB3-2BFC47832E51}" srcOrd="1" destOrd="0" presId="urn:microsoft.com/office/officeart/2005/8/layout/hierarchy1"/>
    <dgm:cxn modelId="{F7CF559C-1F6C-48DB-B754-7515B8162C1B}" type="presParOf" srcId="{2A47D9C7-AC31-4085-8AB3-2BFC47832E51}" destId="{AF289BBF-E433-4318-8593-5CDC3094490B}" srcOrd="0" destOrd="0" presId="urn:microsoft.com/office/officeart/2005/8/layout/hierarchy1"/>
    <dgm:cxn modelId="{A21AA49E-FFFF-467C-BAD7-9744F1F56B07}" type="presParOf" srcId="{AF289BBF-E433-4318-8593-5CDC3094490B}" destId="{00F67F0A-C723-4416-91C6-09B28A716CEC}" srcOrd="0" destOrd="0" presId="urn:microsoft.com/office/officeart/2005/8/layout/hierarchy1"/>
    <dgm:cxn modelId="{79AA2C1C-F4ED-4FF3-BE40-6080F8BD2E30}" type="presParOf" srcId="{AF289BBF-E433-4318-8593-5CDC3094490B}" destId="{085EC18A-68BD-4048-9445-879A129C127D}" srcOrd="1" destOrd="0" presId="urn:microsoft.com/office/officeart/2005/8/layout/hierarchy1"/>
    <dgm:cxn modelId="{5F7CCFD1-4EFB-4199-B9FF-3A3ABEB71794}" type="presParOf" srcId="{2A47D9C7-AC31-4085-8AB3-2BFC47832E51}" destId="{6F8BA04E-4150-41E5-B773-D5DE90CB525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2532A0-16DF-4C00-9A80-4D910B12982B}">
      <dsp:nvSpPr>
        <dsp:cNvPr id="0" name=""/>
        <dsp:cNvSpPr/>
      </dsp:nvSpPr>
      <dsp:spPr>
        <a:xfrm>
          <a:off x="1988575" y="3655"/>
          <a:ext cx="2689682" cy="82035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t>1.  Confidentiality</a:t>
          </a:r>
        </a:p>
      </dsp:txBody>
      <dsp:txXfrm>
        <a:off x="1988575" y="3655"/>
        <a:ext cx="2689682" cy="820353"/>
      </dsp:txXfrm>
    </dsp:sp>
    <dsp:sp modelId="{5626A8A4-6364-4244-9AD1-4316E94ECBA5}">
      <dsp:nvSpPr>
        <dsp:cNvPr id="0" name=""/>
        <dsp:cNvSpPr/>
      </dsp:nvSpPr>
      <dsp:spPr>
        <a:xfrm>
          <a:off x="1988575" y="1160219"/>
          <a:ext cx="2689682" cy="82035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t>2. Discrimination and Bias</a:t>
          </a:r>
        </a:p>
      </dsp:txBody>
      <dsp:txXfrm>
        <a:off x="1988575" y="1160219"/>
        <a:ext cx="2689682" cy="820353"/>
      </dsp:txXfrm>
    </dsp:sp>
    <dsp:sp modelId="{05401A0D-A791-4F1D-9050-17705FCEDE6D}">
      <dsp:nvSpPr>
        <dsp:cNvPr id="0" name=""/>
        <dsp:cNvSpPr/>
      </dsp:nvSpPr>
      <dsp:spPr>
        <a:xfrm>
          <a:off x="1988575" y="2316783"/>
          <a:ext cx="2689682" cy="82035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t>3. Inaccurate or Hallucinated Outputs</a:t>
          </a:r>
        </a:p>
      </dsp:txBody>
      <dsp:txXfrm>
        <a:off x="1988575" y="2316783"/>
        <a:ext cx="2689682" cy="820353"/>
      </dsp:txXfrm>
    </dsp:sp>
    <dsp:sp modelId="{BBD23C3A-2651-48BB-B09E-18203C8B4C43}">
      <dsp:nvSpPr>
        <dsp:cNvPr id="0" name=""/>
        <dsp:cNvSpPr/>
      </dsp:nvSpPr>
      <dsp:spPr>
        <a:xfrm>
          <a:off x="1988575" y="3473347"/>
          <a:ext cx="2689682" cy="82035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t>4. Intellectual Property and Copyright Risks</a:t>
          </a:r>
        </a:p>
      </dsp:txBody>
      <dsp:txXfrm>
        <a:off x="1988575" y="3473347"/>
        <a:ext cx="2689682" cy="820353"/>
      </dsp:txXfrm>
    </dsp:sp>
    <dsp:sp modelId="{23006712-611E-4868-8F3D-5246F409B157}">
      <dsp:nvSpPr>
        <dsp:cNvPr id="0" name=""/>
        <dsp:cNvSpPr/>
      </dsp:nvSpPr>
      <dsp:spPr>
        <a:xfrm>
          <a:off x="1988575" y="4629910"/>
          <a:ext cx="2689682" cy="82035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t>5. Privacy and Employee Monitoring Concerns</a:t>
          </a:r>
        </a:p>
      </dsp:txBody>
      <dsp:txXfrm>
        <a:off x="1988575" y="4629910"/>
        <a:ext cx="2689682" cy="8203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B6FA6-D71B-413C-AF6E-74EAE3DBBE02}">
      <dsp:nvSpPr>
        <dsp:cNvPr id="0" name=""/>
        <dsp:cNvSpPr/>
      </dsp:nvSpPr>
      <dsp:spPr>
        <a:xfrm>
          <a:off x="53" y="162917"/>
          <a:ext cx="5106412" cy="54720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a:t>Holding:</a:t>
          </a:r>
        </a:p>
      </dsp:txBody>
      <dsp:txXfrm>
        <a:off x="53" y="162917"/>
        <a:ext cx="5106412" cy="547200"/>
      </dsp:txXfrm>
    </dsp:sp>
    <dsp:sp modelId="{D44F2BBA-7189-46A6-91A9-EB4B82FCEA0F}">
      <dsp:nvSpPr>
        <dsp:cNvPr id="0" name=""/>
        <dsp:cNvSpPr/>
      </dsp:nvSpPr>
      <dsp:spPr>
        <a:xfrm>
          <a:off x="53" y="710117"/>
          <a:ext cx="5106412" cy="2816369"/>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a:t>The court granted in part and denied in part Workday’s motion to dismiss (July 12, 2024):</a:t>
          </a:r>
        </a:p>
        <a:p>
          <a:pPr marL="342900" lvl="2" indent="-171450" algn="l" defTabSz="844550">
            <a:lnSpc>
              <a:spcPct val="90000"/>
            </a:lnSpc>
            <a:spcBef>
              <a:spcPct val="0"/>
            </a:spcBef>
            <a:spcAft>
              <a:spcPct val="15000"/>
            </a:spcAft>
            <a:buChar char="•"/>
          </a:pPr>
          <a:r>
            <a:rPr lang="en-US" sz="1900" kern="1200"/>
            <a:t>Rejected the claim that Workday was an “employment agency”</a:t>
          </a:r>
        </a:p>
        <a:p>
          <a:pPr marL="342900" lvl="2" indent="-171450" algn="l" defTabSz="844550">
            <a:lnSpc>
              <a:spcPct val="90000"/>
            </a:lnSpc>
            <a:spcBef>
              <a:spcPct val="0"/>
            </a:spcBef>
            <a:spcAft>
              <a:spcPct val="15000"/>
            </a:spcAft>
            <a:buChar char="•"/>
          </a:pPr>
          <a:r>
            <a:rPr lang="en-US" sz="1900" kern="1200"/>
            <a:t>Allowed claims to proceed under the theory that Workday may act as an“agent” of employers, and thus can be liable for discrimination</a:t>
          </a:r>
        </a:p>
      </dsp:txBody>
      <dsp:txXfrm>
        <a:off x="53" y="710117"/>
        <a:ext cx="5106412" cy="2816369"/>
      </dsp:txXfrm>
    </dsp:sp>
    <dsp:sp modelId="{5408A9E4-91F3-4577-9214-E3BDDD163CDE}">
      <dsp:nvSpPr>
        <dsp:cNvPr id="0" name=""/>
        <dsp:cNvSpPr/>
      </dsp:nvSpPr>
      <dsp:spPr>
        <a:xfrm>
          <a:off x="5821363" y="162917"/>
          <a:ext cx="5106412" cy="547200"/>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a:t>Impact:</a:t>
          </a:r>
        </a:p>
      </dsp:txBody>
      <dsp:txXfrm>
        <a:off x="5821363" y="162917"/>
        <a:ext cx="5106412" cy="547200"/>
      </dsp:txXfrm>
    </dsp:sp>
    <dsp:sp modelId="{F4DF618B-0AFC-4E2D-B47B-D728B4ADB200}">
      <dsp:nvSpPr>
        <dsp:cNvPr id="0" name=""/>
        <dsp:cNvSpPr/>
      </dsp:nvSpPr>
      <dsp:spPr>
        <a:xfrm>
          <a:off x="5821363" y="710117"/>
          <a:ext cx="5106412" cy="2816369"/>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a:t>Marks one of the first major cases to expand liability to AI vendors, not just employers</a:t>
          </a:r>
        </a:p>
        <a:p>
          <a:pPr marL="171450" lvl="1" indent="-171450" algn="l" defTabSz="844550">
            <a:lnSpc>
              <a:spcPct val="90000"/>
            </a:lnSpc>
            <a:spcBef>
              <a:spcPct val="0"/>
            </a:spcBef>
            <a:spcAft>
              <a:spcPct val="15000"/>
            </a:spcAft>
            <a:buChar char="•"/>
          </a:pPr>
          <a:r>
            <a:rPr lang="en-US" sz="1900" kern="1200"/>
            <a:t>Introduces the “agency theory” for AI tools in hiring</a:t>
          </a:r>
        </a:p>
        <a:p>
          <a:pPr marL="171450" lvl="1" indent="-171450" algn="l" defTabSz="844550">
            <a:lnSpc>
              <a:spcPct val="90000"/>
            </a:lnSpc>
            <a:spcBef>
              <a:spcPct val="0"/>
            </a:spcBef>
            <a:spcAft>
              <a:spcPct val="15000"/>
            </a:spcAft>
            <a:buChar char="•"/>
          </a:pPr>
          <a:r>
            <a:rPr lang="en-US" sz="1900" kern="1200"/>
            <a:t>Signals that both employers and software providers may be responsible for biased AI outcomes</a:t>
          </a:r>
        </a:p>
        <a:p>
          <a:pPr marL="171450" lvl="1" indent="-171450" algn="l" defTabSz="844550">
            <a:lnSpc>
              <a:spcPct val="90000"/>
            </a:lnSpc>
            <a:spcBef>
              <a:spcPct val="0"/>
            </a:spcBef>
            <a:spcAft>
              <a:spcPct val="15000"/>
            </a:spcAft>
            <a:buChar char="•"/>
          </a:pPr>
          <a:r>
            <a:rPr lang="en-US" sz="1900" kern="1200"/>
            <a:t>Considered a landmark case shaping the future of AI employment law</a:t>
          </a:r>
        </a:p>
      </dsp:txBody>
      <dsp:txXfrm>
        <a:off x="5821363" y="710117"/>
        <a:ext cx="5106412" cy="28163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B0148D-7865-4D4F-A7A4-87E23D466FDD}">
      <dsp:nvSpPr>
        <dsp:cNvPr id="0" name=""/>
        <dsp:cNvSpPr/>
      </dsp:nvSpPr>
      <dsp:spPr>
        <a:xfrm>
          <a:off x="0" y="12862"/>
          <a:ext cx="6666833" cy="1761398"/>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1" u="sng" kern="1200" dirty="0"/>
            <a:t>Lack of transparency </a:t>
          </a:r>
          <a:r>
            <a:rPr lang="en-US" sz="2500" kern="1200" dirty="0"/>
            <a:t>(significant concern when monitoring becomes automated or difficult for employees to understand.)</a:t>
          </a:r>
        </a:p>
      </dsp:txBody>
      <dsp:txXfrm>
        <a:off x="85984" y="98846"/>
        <a:ext cx="6494865" cy="1589430"/>
      </dsp:txXfrm>
    </dsp:sp>
    <dsp:sp modelId="{5A544C24-FB97-4DD5-88DD-4D4A498159B0}">
      <dsp:nvSpPr>
        <dsp:cNvPr id="0" name=""/>
        <dsp:cNvSpPr/>
      </dsp:nvSpPr>
      <dsp:spPr>
        <a:xfrm>
          <a:off x="0" y="1846260"/>
          <a:ext cx="6666833" cy="1761398"/>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1" u="sng" kern="1200" dirty="0"/>
            <a:t>Inadvertent collection of sensitive data </a:t>
          </a:r>
          <a:r>
            <a:rPr lang="en-US" sz="2500" kern="1200" dirty="0"/>
            <a:t>(medical data, religious practices, family responsibilities)</a:t>
          </a:r>
        </a:p>
      </dsp:txBody>
      <dsp:txXfrm>
        <a:off x="85984" y="1932244"/>
        <a:ext cx="6494865" cy="1589430"/>
      </dsp:txXfrm>
    </dsp:sp>
    <dsp:sp modelId="{E3799494-8ECA-4D42-AEEF-F485058140B1}">
      <dsp:nvSpPr>
        <dsp:cNvPr id="0" name=""/>
        <dsp:cNvSpPr/>
      </dsp:nvSpPr>
      <dsp:spPr>
        <a:xfrm>
          <a:off x="0" y="3679659"/>
          <a:ext cx="6666833" cy="1761398"/>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1" u="sng" kern="1200" dirty="0"/>
            <a:t>Incorrect conclusions </a:t>
          </a:r>
          <a:r>
            <a:rPr lang="en-US" sz="2500" kern="1200" dirty="0"/>
            <a:t>(productivity scores, behavioral profiles and attrition predictions can lead to decisions based on flawed assumptions rather than actual performance)</a:t>
          </a:r>
        </a:p>
      </dsp:txBody>
      <dsp:txXfrm>
        <a:off x="85984" y="3765643"/>
        <a:ext cx="6494865" cy="15894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D00231-621A-46D3-95B2-46BD7CBB2FC0}">
      <dsp:nvSpPr>
        <dsp:cNvPr id="0" name=""/>
        <dsp:cNvSpPr/>
      </dsp:nvSpPr>
      <dsp:spPr>
        <a:xfrm>
          <a:off x="1333" y="110983"/>
          <a:ext cx="4682211" cy="297320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E6BD96-563E-4C09-BD74-78BA5193E7E6}">
      <dsp:nvSpPr>
        <dsp:cNvPr id="0" name=""/>
        <dsp:cNvSpPr/>
      </dsp:nvSpPr>
      <dsp:spPr>
        <a:xfrm>
          <a:off x="521579" y="605216"/>
          <a:ext cx="4682211" cy="2973204"/>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a:t>Predictive Policing</a:t>
          </a:r>
        </a:p>
      </dsp:txBody>
      <dsp:txXfrm>
        <a:off x="608661" y="692298"/>
        <a:ext cx="4508047" cy="2799040"/>
      </dsp:txXfrm>
    </dsp:sp>
    <dsp:sp modelId="{00F67F0A-C723-4416-91C6-09B28A716CEC}">
      <dsp:nvSpPr>
        <dsp:cNvPr id="0" name=""/>
        <dsp:cNvSpPr/>
      </dsp:nvSpPr>
      <dsp:spPr>
        <a:xfrm>
          <a:off x="5724037" y="110983"/>
          <a:ext cx="4682211" cy="297320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5EC18A-68BD-4048-9445-879A129C127D}">
      <dsp:nvSpPr>
        <dsp:cNvPr id="0" name=""/>
        <dsp:cNvSpPr/>
      </dsp:nvSpPr>
      <dsp:spPr>
        <a:xfrm>
          <a:off x="6244283" y="605216"/>
          <a:ext cx="4682211" cy="2973204"/>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a:t>Mass Human Surveillance</a:t>
          </a:r>
        </a:p>
      </dsp:txBody>
      <dsp:txXfrm>
        <a:off x="6331365" y="692298"/>
        <a:ext cx="4508047" cy="2799040"/>
      </dsp:txXfrm>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C4B35-CBC7-415D-4C8B-43B503A95A7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4C7DB9-262F-D836-6BF8-C044832213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6EE4A89-A51C-AB00-30C3-E74645E53544}"/>
              </a:ext>
            </a:extLst>
          </p:cNvPr>
          <p:cNvSpPr>
            <a:spLocks noGrp="1"/>
          </p:cNvSpPr>
          <p:nvPr>
            <p:ph type="dt" sz="half" idx="10"/>
          </p:nvPr>
        </p:nvSpPr>
        <p:spPr/>
        <p:txBody>
          <a:bodyPr/>
          <a:lstStyle/>
          <a:p>
            <a:fld id="{8281A8B9-FDDD-4EF4-8FC8-C4288A52CDBD}" type="datetimeFigureOut">
              <a:rPr lang="en-US" smtClean="0"/>
              <a:t>8/18/2026</a:t>
            </a:fld>
            <a:endParaRPr lang="en-US"/>
          </a:p>
        </p:txBody>
      </p:sp>
      <p:sp>
        <p:nvSpPr>
          <p:cNvPr id="5" name="Footer Placeholder 4">
            <a:extLst>
              <a:ext uri="{FF2B5EF4-FFF2-40B4-BE49-F238E27FC236}">
                <a16:creationId xmlns:a16="http://schemas.microsoft.com/office/drawing/2014/main" id="{5E9CD2E3-BD91-2D1B-484A-25CDBEE63A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C57216-F4DD-845A-7C67-D80F8B1BECF9}"/>
              </a:ext>
            </a:extLst>
          </p:cNvPr>
          <p:cNvSpPr>
            <a:spLocks noGrp="1"/>
          </p:cNvSpPr>
          <p:nvPr>
            <p:ph type="sldNum" sz="quarter" idx="12"/>
          </p:nvPr>
        </p:nvSpPr>
        <p:spPr/>
        <p:txBody>
          <a:bodyPr/>
          <a:lstStyle/>
          <a:p>
            <a:fld id="{F2ACAD0E-00FC-4834-BA0E-70840146474E}" type="slidenum">
              <a:rPr lang="en-US" smtClean="0"/>
              <a:t>‹#›</a:t>
            </a:fld>
            <a:endParaRPr lang="en-US"/>
          </a:p>
        </p:txBody>
      </p:sp>
    </p:spTree>
    <p:extLst>
      <p:ext uri="{BB962C8B-B14F-4D97-AF65-F5344CB8AC3E}">
        <p14:creationId xmlns:p14="http://schemas.microsoft.com/office/powerpoint/2010/main" val="2371000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CB390-4598-05C1-EC7F-60AE11499D8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1E83058-CE16-3344-E8C5-DF81AF4F0A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06FE8B-7B05-3082-9D3C-0B3DAE0E7F0D}"/>
              </a:ext>
            </a:extLst>
          </p:cNvPr>
          <p:cNvSpPr>
            <a:spLocks noGrp="1"/>
          </p:cNvSpPr>
          <p:nvPr>
            <p:ph type="dt" sz="half" idx="10"/>
          </p:nvPr>
        </p:nvSpPr>
        <p:spPr/>
        <p:txBody>
          <a:bodyPr/>
          <a:lstStyle/>
          <a:p>
            <a:fld id="{8281A8B9-FDDD-4EF4-8FC8-C4288A52CDBD}" type="datetimeFigureOut">
              <a:rPr lang="en-US" smtClean="0"/>
              <a:t>8/18/2026</a:t>
            </a:fld>
            <a:endParaRPr lang="en-US"/>
          </a:p>
        </p:txBody>
      </p:sp>
      <p:sp>
        <p:nvSpPr>
          <p:cNvPr id="5" name="Footer Placeholder 4">
            <a:extLst>
              <a:ext uri="{FF2B5EF4-FFF2-40B4-BE49-F238E27FC236}">
                <a16:creationId xmlns:a16="http://schemas.microsoft.com/office/drawing/2014/main" id="{320C7B76-A69F-C20C-5D2F-54FCFCE938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11113F-1774-ECC7-BC27-F441E592EE9D}"/>
              </a:ext>
            </a:extLst>
          </p:cNvPr>
          <p:cNvSpPr>
            <a:spLocks noGrp="1"/>
          </p:cNvSpPr>
          <p:nvPr>
            <p:ph type="sldNum" sz="quarter" idx="12"/>
          </p:nvPr>
        </p:nvSpPr>
        <p:spPr/>
        <p:txBody>
          <a:bodyPr/>
          <a:lstStyle/>
          <a:p>
            <a:fld id="{F2ACAD0E-00FC-4834-BA0E-70840146474E}" type="slidenum">
              <a:rPr lang="en-US" smtClean="0"/>
              <a:t>‹#›</a:t>
            </a:fld>
            <a:endParaRPr lang="en-US"/>
          </a:p>
        </p:txBody>
      </p:sp>
    </p:spTree>
    <p:extLst>
      <p:ext uri="{BB962C8B-B14F-4D97-AF65-F5344CB8AC3E}">
        <p14:creationId xmlns:p14="http://schemas.microsoft.com/office/powerpoint/2010/main" val="2951487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4DDF23-0511-C80F-0E05-1C2D35FDCAB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BA8BD1B-2EB0-0089-89DF-0E27C526D38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2C6E4B-55E6-76E8-7EA2-F9D0C9E8A4F5}"/>
              </a:ext>
            </a:extLst>
          </p:cNvPr>
          <p:cNvSpPr>
            <a:spLocks noGrp="1"/>
          </p:cNvSpPr>
          <p:nvPr>
            <p:ph type="dt" sz="half" idx="10"/>
          </p:nvPr>
        </p:nvSpPr>
        <p:spPr/>
        <p:txBody>
          <a:bodyPr/>
          <a:lstStyle/>
          <a:p>
            <a:fld id="{8281A8B9-FDDD-4EF4-8FC8-C4288A52CDBD}" type="datetimeFigureOut">
              <a:rPr lang="en-US" smtClean="0"/>
              <a:t>8/18/2026</a:t>
            </a:fld>
            <a:endParaRPr lang="en-US"/>
          </a:p>
        </p:txBody>
      </p:sp>
      <p:sp>
        <p:nvSpPr>
          <p:cNvPr id="5" name="Footer Placeholder 4">
            <a:extLst>
              <a:ext uri="{FF2B5EF4-FFF2-40B4-BE49-F238E27FC236}">
                <a16:creationId xmlns:a16="http://schemas.microsoft.com/office/drawing/2014/main" id="{C847089C-4EEF-2247-24AD-AD2DB566EB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5574DA-4C23-F23A-6194-E0B1D02B1FFD}"/>
              </a:ext>
            </a:extLst>
          </p:cNvPr>
          <p:cNvSpPr>
            <a:spLocks noGrp="1"/>
          </p:cNvSpPr>
          <p:nvPr>
            <p:ph type="sldNum" sz="quarter" idx="12"/>
          </p:nvPr>
        </p:nvSpPr>
        <p:spPr/>
        <p:txBody>
          <a:bodyPr/>
          <a:lstStyle/>
          <a:p>
            <a:fld id="{F2ACAD0E-00FC-4834-BA0E-70840146474E}" type="slidenum">
              <a:rPr lang="en-US" smtClean="0"/>
              <a:t>‹#›</a:t>
            </a:fld>
            <a:endParaRPr lang="en-US"/>
          </a:p>
        </p:txBody>
      </p:sp>
    </p:spTree>
    <p:extLst>
      <p:ext uri="{BB962C8B-B14F-4D97-AF65-F5344CB8AC3E}">
        <p14:creationId xmlns:p14="http://schemas.microsoft.com/office/powerpoint/2010/main" val="20515204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C1223-2397-0C3F-A26A-A7CA1E9BCD3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F6E7947-BB6E-82AE-7159-9909536566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CD052F9-4D53-DADA-E9AC-AD82AA2351BE}"/>
              </a:ext>
            </a:extLst>
          </p:cNvPr>
          <p:cNvSpPr>
            <a:spLocks noGrp="1"/>
          </p:cNvSpPr>
          <p:nvPr>
            <p:ph type="dt" sz="half" idx="10"/>
          </p:nvPr>
        </p:nvSpPr>
        <p:spPr/>
        <p:txBody>
          <a:bodyPr/>
          <a:lstStyle/>
          <a:p>
            <a:fld id="{7D5BDE2D-80D2-4796-BAD3-28D1B2921A4D}" type="datetimeFigureOut">
              <a:rPr lang="en-US" smtClean="0"/>
              <a:t>8/18/2026</a:t>
            </a:fld>
            <a:endParaRPr lang="en-US"/>
          </a:p>
        </p:txBody>
      </p:sp>
      <p:sp>
        <p:nvSpPr>
          <p:cNvPr id="5" name="Footer Placeholder 4">
            <a:extLst>
              <a:ext uri="{FF2B5EF4-FFF2-40B4-BE49-F238E27FC236}">
                <a16:creationId xmlns:a16="http://schemas.microsoft.com/office/drawing/2014/main" id="{357C9CD8-38E5-C6E1-66D6-3721C45083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CDC101-9346-5E49-BD54-3E91E18896E2}"/>
              </a:ext>
            </a:extLst>
          </p:cNvPr>
          <p:cNvSpPr>
            <a:spLocks noGrp="1"/>
          </p:cNvSpPr>
          <p:nvPr>
            <p:ph type="sldNum" sz="quarter" idx="12"/>
          </p:nvPr>
        </p:nvSpPr>
        <p:spPr/>
        <p:txBody>
          <a:bodyPr/>
          <a:lstStyle/>
          <a:p>
            <a:fld id="{1DBFDB19-8DE7-4959-978D-2FC18E57C6C3}" type="slidenum">
              <a:rPr lang="en-US" smtClean="0"/>
              <a:t>‹#›</a:t>
            </a:fld>
            <a:endParaRPr lang="en-US"/>
          </a:p>
        </p:txBody>
      </p:sp>
    </p:spTree>
    <p:extLst>
      <p:ext uri="{BB962C8B-B14F-4D97-AF65-F5344CB8AC3E}">
        <p14:creationId xmlns:p14="http://schemas.microsoft.com/office/powerpoint/2010/main" val="37332107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763B7-92F2-4C78-6F4E-E01104601F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883DE3-A290-0A70-DF5E-E4FBAD3AE48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44A297-E1B9-BB2C-0315-EC339A4C0399}"/>
              </a:ext>
            </a:extLst>
          </p:cNvPr>
          <p:cNvSpPr>
            <a:spLocks noGrp="1"/>
          </p:cNvSpPr>
          <p:nvPr>
            <p:ph type="dt" sz="half" idx="10"/>
          </p:nvPr>
        </p:nvSpPr>
        <p:spPr/>
        <p:txBody>
          <a:bodyPr/>
          <a:lstStyle/>
          <a:p>
            <a:fld id="{7D5BDE2D-80D2-4796-BAD3-28D1B2921A4D}" type="datetimeFigureOut">
              <a:rPr lang="en-US" smtClean="0"/>
              <a:t>8/18/2026</a:t>
            </a:fld>
            <a:endParaRPr lang="en-US"/>
          </a:p>
        </p:txBody>
      </p:sp>
      <p:sp>
        <p:nvSpPr>
          <p:cNvPr id="5" name="Footer Placeholder 4">
            <a:extLst>
              <a:ext uri="{FF2B5EF4-FFF2-40B4-BE49-F238E27FC236}">
                <a16:creationId xmlns:a16="http://schemas.microsoft.com/office/drawing/2014/main" id="{6A15F426-C4FD-4AC0-B591-890FB9AFE8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FB64CC-B835-909C-93D1-251A1DCC873B}"/>
              </a:ext>
            </a:extLst>
          </p:cNvPr>
          <p:cNvSpPr>
            <a:spLocks noGrp="1"/>
          </p:cNvSpPr>
          <p:nvPr>
            <p:ph type="sldNum" sz="quarter" idx="12"/>
          </p:nvPr>
        </p:nvSpPr>
        <p:spPr/>
        <p:txBody>
          <a:bodyPr/>
          <a:lstStyle/>
          <a:p>
            <a:fld id="{1DBFDB19-8DE7-4959-978D-2FC18E57C6C3}" type="slidenum">
              <a:rPr lang="en-US" smtClean="0"/>
              <a:t>‹#›</a:t>
            </a:fld>
            <a:endParaRPr lang="en-US"/>
          </a:p>
        </p:txBody>
      </p:sp>
    </p:spTree>
    <p:extLst>
      <p:ext uri="{BB962C8B-B14F-4D97-AF65-F5344CB8AC3E}">
        <p14:creationId xmlns:p14="http://schemas.microsoft.com/office/powerpoint/2010/main" val="38967231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F6FC-31D8-41D6-F21E-9D3629742EF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940BD52-11BF-2186-DA3B-A8FBDC6FA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8A216B-68FE-CC01-492E-A40420EBEF14}"/>
              </a:ext>
            </a:extLst>
          </p:cNvPr>
          <p:cNvSpPr>
            <a:spLocks noGrp="1"/>
          </p:cNvSpPr>
          <p:nvPr>
            <p:ph type="dt" sz="half" idx="10"/>
          </p:nvPr>
        </p:nvSpPr>
        <p:spPr/>
        <p:txBody>
          <a:bodyPr/>
          <a:lstStyle/>
          <a:p>
            <a:fld id="{7D5BDE2D-80D2-4796-BAD3-28D1B2921A4D}" type="datetimeFigureOut">
              <a:rPr lang="en-US" smtClean="0"/>
              <a:t>8/18/2026</a:t>
            </a:fld>
            <a:endParaRPr lang="en-US"/>
          </a:p>
        </p:txBody>
      </p:sp>
      <p:sp>
        <p:nvSpPr>
          <p:cNvPr id="5" name="Footer Placeholder 4">
            <a:extLst>
              <a:ext uri="{FF2B5EF4-FFF2-40B4-BE49-F238E27FC236}">
                <a16:creationId xmlns:a16="http://schemas.microsoft.com/office/drawing/2014/main" id="{FA08FB84-CC97-220F-B9EC-80F2E43AA9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6B1343-F3A7-93D6-20B1-973EF483F9C9}"/>
              </a:ext>
            </a:extLst>
          </p:cNvPr>
          <p:cNvSpPr>
            <a:spLocks noGrp="1"/>
          </p:cNvSpPr>
          <p:nvPr>
            <p:ph type="sldNum" sz="quarter" idx="12"/>
          </p:nvPr>
        </p:nvSpPr>
        <p:spPr/>
        <p:txBody>
          <a:bodyPr/>
          <a:lstStyle/>
          <a:p>
            <a:fld id="{1DBFDB19-8DE7-4959-978D-2FC18E57C6C3}" type="slidenum">
              <a:rPr lang="en-US" smtClean="0"/>
              <a:t>‹#›</a:t>
            </a:fld>
            <a:endParaRPr lang="en-US"/>
          </a:p>
        </p:txBody>
      </p:sp>
    </p:spTree>
    <p:extLst>
      <p:ext uri="{BB962C8B-B14F-4D97-AF65-F5344CB8AC3E}">
        <p14:creationId xmlns:p14="http://schemas.microsoft.com/office/powerpoint/2010/main" val="24982565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4DFDF-CBF8-E088-F914-80BBC5A0C5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0515D1-AEFD-4FCA-FE19-9B3953B1C6E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F03DD87-D4EB-A90E-49F9-6618E7908E5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DC66602-171E-A83F-A540-252DCAB4C356}"/>
              </a:ext>
            </a:extLst>
          </p:cNvPr>
          <p:cNvSpPr>
            <a:spLocks noGrp="1"/>
          </p:cNvSpPr>
          <p:nvPr>
            <p:ph type="dt" sz="half" idx="10"/>
          </p:nvPr>
        </p:nvSpPr>
        <p:spPr/>
        <p:txBody>
          <a:bodyPr/>
          <a:lstStyle/>
          <a:p>
            <a:fld id="{7D5BDE2D-80D2-4796-BAD3-28D1B2921A4D}" type="datetimeFigureOut">
              <a:rPr lang="en-US" smtClean="0"/>
              <a:t>8/18/2026</a:t>
            </a:fld>
            <a:endParaRPr lang="en-US"/>
          </a:p>
        </p:txBody>
      </p:sp>
      <p:sp>
        <p:nvSpPr>
          <p:cNvPr id="6" name="Footer Placeholder 5">
            <a:extLst>
              <a:ext uri="{FF2B5EF4-FFF2-40B4-BE49-F238E27FC236}">
                <a16:creationId xmlns:a16="http://schemas.microsoft.com/office/drawing/2014/main" id="{627B25E6-B782-AD38-951A-B465E9C21B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5DD93C-B1D2-784F-4495-31CC9326137B}"/>
              </a:ext>
            </a:extLst>
          </p:cNvPr>
          <p:cNvSpPr>
            <a:spLocks noGrp="1"/>
          </p:cNvSpPr>
          <p:nvPr>
            <p:ph type="sldNum" sz="quarter" idx="12"/>
          </p:nvPr>
        </p:nvSpPr>
        <p:spPr/>
        <p:txBody>
          <a:bodyPr/>
          <a:lstStyle/>
          <a:p>
            <a:fld id="{1DBFDB19-8DE7-4959-978D-2FC18E57C6C3}" type="slidenum">
              <a:rPr lang="en-US" smtClean="0"/>
              <a:t>‹#›</a:t>
            </a:fld>
            <a:endParaRPr lang="en-US"/>
          </a:p>
        </p:txBody>
      </p:sp>
    </p:spTree>
    <p:extLst>
      <p:ext uri="{BB962C8B-B14F-4D97-AF65-F5344CB8AC3E}">
        <p14:creationId xmlns:p14="http://schemas.microsoft.com/office/powerpoint/2010/main" val="29415218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786F4-5876-3785-091C-A39CA276C64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2FC0B7D-CA4C-319A-9FD1-D52BDB737D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E76E63-C011-BE72-9382-4EDCF09AD96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3391B56-4692-B6D4-D2BA-7B3FDA90B4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F2B3C4-57B1-6E4B-E083-B9F9B53AC83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0F862D-1A4C-C5D7-57BE-54456DF34147}"/>
              </a:ext>
            </a:extLst>
          </p:cNvPr>
          <p:cNvSpPr>
            <a:spLocks noGrp="1"/>
          </p:cNvSpPr>
          <p:nvPr>
            <p:ph type="dt" sz="half" idx="10"/>
          </p:nvPr>
        </p:nvSpPr>
        <p:spPr/>
        <p:txBody>
          <a:bodyPr/>
          <a:lstStyle/>
          <a:p>
            <a:fld id="{7D5BDE2D-80D2-4796-BAD3-28D1B2921A4D}" type="datetimeFigureOut">
              <a:rPr lang="en-US" smtClean="0"/>
              <a:t>8/18/2026</a:t>
            </a:fld>
            <a:endParaRPr lang="en-US"/>
          </a:p>
        </p:txBody>
      </p:sp>
      <p:sp>
        <p:nvSpPr>
          <p:cNvPr id="8" name="Footer Placeholder 7">
            <a:extLst>
              <a:ext uri="{FF2B5EF4-FFF2-40B4-BE49-F238E27FC236}">
                <a16:creationId xmlns:a16="http://schemas.microsoft.com/office/drawing/2014/main" id="{067D33D3-C743-E9A5-11CE-803B1C0074E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46CB2A-DFDE-573B-A627-717631ACCB9B}"/>
              </a:ext>
            </a:extLst>
          </p:cNvPr>
          <p:cNvSpPr>
            <a:spLocks noGrp="1"/>
          </p:cNvSpPr>
          <p:nvPr>
            <p:ph type="sldNum" sz="quarter" idx="12"/>
          </p:nvPr>
        </p:nvSpPr>
        <p:spPr/>
        <p:txBody>
          <a:bodyPr/>
          <a:lstStyle/>
          <a:p>
            <a:fld id="{1DBFDB19-8DE7-4959-978D-2FC18E57C6C3}" type="slidenum">
              <a:rPr lang="en-US" smtClean="0"/>
              <a:t>‹#›</a:t>
            </a:fld>
            <a:endParaRPr lang="en-US"/>
          </a:p>
        </p:txBody>
      </p:sp>
    </p:spTree>
    <p:extLst>
      <p:ext uri="{BB962C8B-B14F-4D97-AF65-F5344CB8AC3E}">
        <p14:creationId xmlns:p14="http://schemas.microsoft.com/office/powerpoint/2010/main" val="13318940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08ABF-7FD0-B87A-0C95-444D9FB28E3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4ABBFC9-C02F-35CE-568F-87099BEA7C94}"/>
              </a:ext>
            </a:extLst>
          </p:cNvPr>
          <p:cNvSpPr>
            <a:spLocks noGrp="1"/>
          </p:cNvSpPr>
          <p:nvPr>
            <p:ph type="dt" sz="half" idx="10"/>
          </p:nvPr>
        </p:nvSpPr>
        <p:spPr/>
        <p:txBody>
          <a:bodyPr/>
          <a:lstStyle/>
          <a:p>
            <a:fld id="{7D5BDE2D-80D2-4796-BAD3-28D1B2921A4D}" type="datetimeFigureOut">
              <a:rPr lang="en-US" smtClean="0"/>
              <a:t>8/18/2026</a:t>
            </a:fld>
            <a:endParaRPr lang="en-US"/>
          </a:p>
        </p:txBody>
      </p:sp>
      <p:sp>
        <p:nvSpPr>
          <p:cNvPr id="4" name="Footer Placeholder 3">
            <a:extLst>
              <a:ext uri="{FF2B5EF4-FFF2-40B4-BE49-F238E27FC236}">
                <a16:creationId xmlns:a16="http://schemas.microsoft.com/office/drawing/2014/main" id="{E667A6B8-341E-3AFB-61F2-E029B056F1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290D836-DBDC-CD22-DED2-25904859F7AC}"/>
              </a:ext>
            </a:extLst>
          </p:cNvPr>
          <p:cNvSpPr>
            <a:spLocks noGrp="1"/>
          </p:cNvSpPr>
          <p:nvPr>
            <p:ph type="sldNum" sz="quarter" idx="12"/>
          </p:nvPr>
        </p:nvSpPr>
        <p:spPr/>
        <p:txBody>
          <a:bodyPr/>
          <a:lstStyle/>
          <a:p>
            <a:fld id="{1DBFDB19-8DE7-4959-978D-2FC18E57C6C3}" type="slidenum">
              <a:rPr lang="en-US" smtClean="0"/>
              <a:t>‹#›</a:t>
            </a:fld>
            <a:endParaRPr lang="en-US"/>
          </a:p>
        </p:txBody>
      </p:sp>
    </p:spTree>
    <p:extLst>
      <p:ext uri="{BB962C8B-B14F-4D97-AF65-F5344CB8AC3E}">
        <p14:creationId xmlns:p14="http://schemas.microsoft.com/office/powerpoint/2010/main" val="28933627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3808FA-1530-DD91-38CC-384F0FF112FF}"/>
              </a:ext>
            </a:extLst>
          </p:cNvPr>
          <p:cNvSpPr>
            <a:spLocks noGrp="1"/>
          </p:cNvSpPr>
          <p:nvPr>
            <p:ph type="dt" sz="half" idx="10"/>
          </p:nvPr>
        </p:nvSpPr>
        <p:spPr/>
        <p:txBody>
          <a:bodyPr/>
          <a:lstStyle/>
          <a:p>
            <a:fld id="{7D5BDE2D-80D2-4796-BAD3-28D1B2921A4D}" type="datetimeFigureOut">
              <a:rPr lang="en-US" smtClean="0"/>
              <a:t>8/18/2026</a:t>
            </a:fld>
            <a:endParaRPr lang="en-US"/>
          </a:p>
        </p:txBody>
      </p:sp>
      <p:sp>
        <p:nvSpPr>
          <p:cNvPr id="3" name="Footer Placeholder 2">
            <a:extLst>
              <a:ext uri="{FF2B5EF4-FFF2-40B4-BE49-F238E27FC236}">
                <a16:creationId xmlns:a16="http://schemas.microsoft.com/office/drawing/2014/main" id="{AC35E2A3-9E17-B0EE-0DC4-79F2A693AB3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E96FE1D-7CA6-133B-377C-0954E2FB44D2}"/>
              </a:ext>
            </a:extLst>
          </p:cNvPr>
          <p:cNvSpPr>
            <a:spLocks noGrp="1"/>
          </p:cNvSpPr>
          <p:nvPr>
            <p:ph type="sldNum" sz="quarter" idx="12"/>
          </p:nvPr>
        </p:nvSpPr>
        <p:spPr/>
        <p:txBody>
          <a:bodyPr/>
          <a:lstStyle/>
          <a:p>
            <a:fld id="{1DBFDB19-8DE7-4959-978D-2FC18E57C6C3}" type="slidenum">
              <a:rPr lang="en-US" smtClean="0"/>
              <a:t>‹#›</a:t>
            </a:fld>
            <a:endParaRPr lang="en-US"/>
          </a:p>
        </p:txBody>
      </p:sp>
    </p:spTree>
    <p:extLst>
      <p:ext uri="{BB962C8B-B14F-4D97-AF65-F5344CB8AC3E}">
        <p14:creationId xmlns:p14="http://schemas.microsoft.com/office/powerpoint/2010/main" val="18957275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15865-1497-AA29-E644-33D9E8EBD2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F6E7AFE-4909-7576-22AE-5E2BBC7BC4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00AE8F-C03C-457D-F379-70112523CE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6BED5C-10DD-9303-4E6E-DDB4D450C0FF}"/>
              </a:ext>
            </a:extLst>
          </p:cNvPr>
          <p:cNvSpPr>
            <a:spLocks noGrp="1"/>
          </p:cNvSpPr>
          <p:nvPr>
            <p:ph type="dt" sz="half" idx="10"/>
          </p:nvPr>
        </p:nvSpPr>
        <p:spPr/>
        <p:txBody>
          <a:bodyPr/>
          <a:lstStyle/>
          <a:p>
            <a:fld id="{7D5BDE2D-80D2-4796-BAD3-28D1B2921A4D}" type="datetimeFigureOut">
              <a:rPr lang="en-US" smtClean="0"/>
              <a:t>8/18/2026</a:t>
            </a:fld>
            <a:endParaRPr lang="en-US"/>
          </a:p>
        </p:txBody>
      </p:sp>
      <p:sp>
        <p:nvSpPr>
          <p:cNvPr id="6" name="Footer Placeholder 5">
            <a:extLst>
              <a:ext uri="{FF2B5EF4-FFF2-40B4-BE49-F238E27FC236}">
                <a16:creationId xmlns:a16="http://schemas.microsoft.com/office/drawing/2014/main" id="{8717DC3A-CF58-0C84-A817-E88A43BF78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CC4723-339A-A648-20E1-CA9EA256A2F2}"/>
              </a:ext>
            </a:extLst>
          </p:cNvPr>
          <p:cNvSpPr>
            <a:spLocks noGrp="1"/>
          </p:cNvSpPr>
          <p:nvPr>
            <p:ph type="sldNum" sz="quarter" idx="12"/>
          </p:nvPr>
        </p:nvSpPr>
        <p:spPr/>
        <p:txBody>
          <a:bodyPr/>
          <a:lstStyle/>
          <a:p>
            <a:fld id="{1DBFDB19-8DE7-4959-978D-2FC18E57C6C3}" type="slidenum">
              <a:rPr lang="en-US" smtClean="0"/>
              <a:t>‹#›</a:t>
            </a:fld>
            <a:endParaRPr lang="en-US"/>
          </a:p>
        </p:txBody>
      </p:sp>
    </p:spTree>
    <p:extLst>
      <p:ext uri="{BB962C8B-B14F-4D97-AF65-F5344CB8AC3E}">
        <p14:creationId xmlns:p14="http://schemas.microsoft.com/office/powerpoint/2010/main" val="1475221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DF56A-DF9B-4DD3-DDFF-B6F73F15E2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9FA63E-38D8-C8D3-9C1A-A9565C3036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91B5D3-2261-F1F2-6178-5306B78BAAB5}"/>
              </a:ext>
            </a:extLst>
          </p:cNvPr>
          <p:cNvSpPr>
            <a:spLocks noGrp="1"/>
          </p:cNvSpPr>
          <p:nvPr>
            <p:ph type="dt" sz="half" idx="10"/>
          </p:nvPr>
        </p:nvSpPr>
        <p:spPr/>
        <p:txBody>
          <a:bodyPr/>
          <a:lstStyle/>
          <a:p>
            <a:fld id="{8281A8B9-FDDD-4EF4-8FC8-C4288A52CDBD}" type="datetimeFigureOut">
              <a:rPr lang="en-US" smtClean="0"/>
              <a:t>8/18/2026</a:t>
            </a:fld>
            <a:endParaRPr lang="en-US"/>
          </a:p>
        </p:txBody>
      </p:sp>
      <p:sp>
        <p:nvSpPr>
          <p:cNvPr id="5" name="Footer Placeholder 4">
            <a:extLst>
              <a:ext uri="{FF2B5EF4-FFF2-40B4-BE49-F238E27FC236}">
                <a16:creationId xmlns:a16="http://schemas.microsoft.com/office/drawing/2014/main" id="{5672BF09-D6A6-8B3F-0B08-35FC3FB251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491D10-109F-FACE-7891-A60CAE64A34E}"/>
              </a:ext>
            </a:extLst>
          </p:cNvPr>
          <p:cNvSpPr>
            <a:spLocks noGrp="1"/>
          </p:cNvSpPr>
          <p:nvPr>
            <p:ph type="sldNum" sz="quarter" idx="12"/>
          </p:nvPr>
        </p:nvSpPr>
        <p:spPr/>
        <p:txBody>
          <a:bodyPr/>
          <a:lstStyle/>
          <a:p>
            <a:fld id="{F2ACAD0E-00FC-4834-BA0E-70840146474E}" type="slidenum">
              <a:rPr lang="en-US" smtClean="0"/>
              <a:t>‹#›</a:t>
            </a:fld>
            <a:endParaRPr lang="en-US"/>
          </a:p>
        </p:txBody>
      </p:sp>
    </p:spTree>
    <p:extLst>
      <p:ext uri="{BB962C8B-B14F-4D97-AF65-F5344CB8AC3E}">
        <p14:creationId xmlns:p14="http://schemas.microsoft.com/office/powerpoint/2010/main" val="22388104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7657A-05EB-E3D1-9DDB-6CB09AF785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58A2FAC-A631-F0A7-3E16-C3CBD26B48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2405FDC-A192-F12D-E3C1-0FD9EA7B25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B3DB40-EC3D-1B8A-9447-49677BCC1590}"/>
              </a:ext>
            </a:extLst>
          </p:cNvPr>
          <p:cNvSpPr>
            <a:spLocks noGrp="1"/>
          </p:cNvSpPr>
          <p:nvPr>
            <p:ph type="dt" sz="half" idx="10"/>
          </p:nvPr>
        </p:nvSpPr>
        <p:spPr/>
        <p:txBody>
          <a:bodyPr/>
          <a:lstStyle/>
          <a:p>
            <a:fld id="{7D5BDE2D-80D2-4796-BAD3-28D1B2921A4D}" type="datetimeFigureOut">
              <a:rPr lang="en-US" smtClean="0"/>
              <a:t>8/18/2026</a:t>
            </a:fld>
            <a:endParaRPr lang="en-US"/>
          </a:p>
        </p:txBody>
      </p:sp>
      <p:sp>
        <p:nvSpPr>
          <p:cNvPr id="6" name="Footer Placeholder 5">
            <a:extLst>
              <a:ext uri="{FF2B5EF4-FFF2-40B4-BE49-F238E27FC236}">
                <a16:creationId xmlns:a16="http://schemas.microsoft.com/office/drawing/2014/main" id="{FE1E0206-81C3-DC49-C72D-BE74D5C21B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1B1A6F-9F92-76ED-46A3-F2E2BF57B2CB}"/>
              </a:ext>
            </a:extLst>
          </p:cNvPr>
          <p:cNvSpPr>
            <a:spLocks noGrp="1"/>
          </p:cNvSpPr>
          <p:nvPr>
            <p:ph type="sldNum" sz="quarter" idx="12"/>
          </p:nvPr>
        </p:nvSpPr>
        <p:spPr/>
        <p:txBody>
          <a:bodyPr/>
          <a:lstStyle/>
          <a:p>
            <a:fld id="{1DBFDB19-8DE7-4959-978D-2FC18E57C6C3}" type="slidenum">
              <a:rPr lang="en-US" smtClean="0"/>
              <a:t>‹#›</a:t>
            </a:fld>
            <a:endParaRPr lang="en-US"/>
          </a:p>
        </p:txBody>
      </p:sp>
    </p:spTree>
    <p:extLst>
      <p:ext uri="{BB962C8B-B14F-4D97-AF65-F5344CB8AC3E}">
        <p14:creationId xmlns:p14="http://schemas.microsoft.com/office/powerpoint/2010/main" val="40825193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6857C-1B01-8DB0-7DB9-D69A5583C78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198E03-893F-3FAF-A720-513A853D77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3E7752-1FFE-C247-95E3-EFAE6A16015A}"/>
              </a:ext>
            </a:extLst>
          </p:cNvPr>
          <p:cNvSpPr>
            <a:spLocks noGrp="1"/>
          </p:cNvSpPr>
          <p:nvPr>
            <p:ph type="dt" sz="half" idx="10"/>
          </p:nvPr>
        </p:nvSpPr>
        <p:spPr/>
        <p:txBody>
          <a:bodyPr/>
          <a:lstStyle/>
          <a:p>
            <a:fld id="{7D5BDE2D-80D2-4796-BAD3-28D1B2921A4D}" type="datetimeFigureOut">
              <a:rPr lang="en-US" smtClean="0"/>
              <a:t>8/18/2026</a:t>
            </a:fld>
            <a:endParaRPr lang="en-US"/>
          </a:p>
        </p:txBody>
      </p:sp>
      <p:sp>
        <p:nvSpPr>
          <p:cNvPr id="5" name="Footer Placeholder 4">
            <a:extLst>
              <a:ext uri="{FF2B5EF4-FFF2-40B4-BE49-F238E27FC236}">
                <a16:creationId xmlns:a16="http://schemas.microsoft.com/office/drawing/2014/main" id="{60AB8F95-D908-EDE4-C2CD-8A594B039C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0E54C7-3991-136F-109D-DD2AE2600425}"/>
              </a:ext>
            </a:extLst>
          </p:cNvPr>
          <p:cNvSpPr>
            <a:spLocks noGrp="1"/>
          </p:cNvSpPr>
          <p:nvPr>
            <p:ph type="sldNum" sz="quarter" idx="12"/>
          </p:nvPr>
        </p:nvSpPr>
        <p:spPr/>
        <p:txBody>
          <a:bodyPr/>
          <a:lstStyle/>
          <a:p>
            <a:fld id="{1DBFDB19-8DE7-4959-978D-2FC18E57C6C3}" type="slidenum">
              <a:rPr lang="en-US" smtClean="0"/>
              <a:t>‹#›</a:t>
            </a:fld>
            <a:endParaRPr lang="en-US"/>
          </a:p>
        </p:txBody>
      </p:sp>
    </p:spTree>
    <p:extLst>
      <p:ext uri="{BB962C8B-B14F-4D97-AF65-F5344CB8AC3E}">
        <p14:creationId xmlns:p14="http://schemas.microsoft.com/office/powerpoint/2010/main" val="3015836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C557FD7-83C0-80EA-3809-CABD8355F25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24C6EF5-9793-A1B9-E528-A412B33176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914371-1BD4-4746-1748-617303CDAA6D}"/>
              </a:ext>
            </a:extLst>
          </p:cNvPr>
          <p:cNvSpPr>
            <a:spLocks noGrp="1"/>
          </p:cNvSpPr>
          <p:nvPr>
            <p:ph type="dt" sz="half" idx="10"/>
          </p:nvPr>
        </p:nvSpPr>
        <p:spPr/>
        <p:txBody>
          <a:bodyPr/>
          <a:lstStyle/>
          <a:p>
            <a:fld id="{7D5BDE2D-80D2-4796-BAD3-28D1B2921A4D}" type="datetimeFigureOut">
              <a:rPr lang="en-US" smtClean="0"/>
              <a:t>8/18/2026</a:t>
            </a:fld>
            <a:endParaRPr lang="en-US"/>
          </a:p>
        </p:txBody>
      </p:sp>
      <p:sp>
        <p:nvSpPr>
          <p:cNvPr id="5" name="Footer Placeholder 4">
            <a:extLst>
              <a:ext uri="{FF2B5EF4-FFF2-40B4-BE49-F238E27FC236}">
                <a16:creationId xmlns:a16="http://schemas.microsoft.com/office/drawing/2014/main" id="{BD59A15D-851A-4F11-F71A-C40B820C11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66E808-2926-08A0-5E3C-AC2A2C57F648}"/>
              </a:ext>
            </a:extLst>
          </p:cNvPr>
          <p:cNvSpPr>
            <a:spLocks noGrp="1"/>
          </p:cNvSpPr>
          <p:nvPr>
            <p:ph type="sldNum" sz="quarter" idx="12"/>
          </p:nvPr>
        </p:nvSpPr>
        <p:spPr/>
        <p:txBody>
          <a:bodyPr/>
          <a:lstStyle/>
          <a:p>
            <a:fld id="{1DBFDB19-8DE7-4959-978D-2FC18E57C6C3}" type="slidenum">
              <a:rPr lang="en-US" smtClean="0"/>
              <a:t>‹#›</a:t>
            </a:fld>
            <a:endParaRPr lang="en-US"/>
          </a:p>
        </p:txBody>
      </p:sp>
    </p:spTree>
    <p:extLst>
      <p:ext uri="{BB962C8B-B14F-4D97-AF65-F5344CB8AC3E}">
        <p14:creationId xmlns:p14="http://schemas.microsoft.com/office/powerpoint/2010/main" val="16248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50DA5-3969-60BC-06F0-51137D752C2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6FF3704-9299-D245-0EBE-FD2379295B5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B3B51F-B41B-1200-00E9-17778B950255}"/>
              </a:ext>
            </a:extLst>
          </p:cNvPr>
          <p:cNvSpPr>
            <a:spLocks noGrp="1"/>
          </p:cNvSpPr>
          <p:nvPr>
            <p:ph type="dt" sz="half" idx="10"/>
          </p:nvPr>
        </p:nvSpPr>
        <p:spPr/>
        <p:txBody>
          <a:bodyPr/>
          <a:lstStyle/>
          <a:p>
            <a:fld id="{8281A8B9-FDDD-4EF4-8FC8-C4288A52CDBD}" type="datetimeFigureOut">
              <a:rPr lang="en-US" smtClean="0"/>
              <a:t>8/18/2026</a:t>
            </a:fld>
            <a:endParaRPr lang="en-US"/>
          </a:p>
        </p:txBody>
      </p:sp>
      <p:sp>
        <p:nvSpPr>
          <p:cNvPr id="5" name="Footer Placeholder 4">
            <a:extLst>
              <a:ext uri="{FF2B5EF4-FFF2-40B4-BE49-F238E27FC236}">
                <a16:creationId xmlns:a16="http://schemas.microsoft.com/office/drawing/2014/main" id="{E44C1B32-B42F-D7EE-9E7D-497265A710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9E4C2D-A4B6-766D-C8FA-27AD0B3A3427}"/>
              </a:ext>
            </a:extLst>
          </p:cNvPr>
          <p:cNvSpPr>
            <a:spLocks noGrp="1"/>
          </p:cNvSpPr>
          <p:nvPr>
            <p:ph type="sldNum" sz="quarter" idx="12"/>
          </p:nvPr>
        </p:nvSpPr>
        <p:spPr/>
        <p:txBody>
          <a:bodyPr/>
          <a:lstStyle/>
          <a:p>
            <a:fld id="{F2ACAD0E-00FC-4834-BA0E-70840146474E}" type="slidenum">
              <a:rPr lang="en-US" smtClean="0"/>
              <a:t>‹#›</a:t>
            </a:fld>
            <a:endParaRPr lang="en-US"/>
          </a:p>
        </p:txBody>
      </p:sp>
    </p:spTree>
    <p:extLst>
      <p:ext uri="{BB962C8B-B14F-4D97-AF65-F5344CB8AC3E}">
        <p14:creationId xmlns:p14="http://schemas.microsoft.com/office/powerpoint/2010/main" val="1633871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8FBF3-6D23-6623-9C3F-814D5B72E4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D9ACB4-0F4F-CBAB-C3F0-DF02D35D2C4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2B638F2-CE30-5C57-DCAB-96F5A19143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A5ED07-FC0C-D0EC-144C-38AA4E0127D7}"/>
              </a:ext>
            </a:extLst>
          </p:cNvPr>
          <p:cNvSpPr>
            <a:spLocks noGrp="1"/>
          </p:cNvSpPr>
          <p:nvPr>
            <p:ph type="dt" sz="half" idx="10"/>
          </p:nvPr>
        </p:nvSpPr>
        <p:spPr/>
        <p:txBody>
          <a:bodyPr/>
          <a:lstStyle/>
          <a:p>
            <a:fld id="{8281A8B9-FDDD-4EF4-8FC8-C4288A52CDBD}" type="datetimeFigureOut">
              <a:rPr lang="en-US" smtClean="0"/>
              <a:t>8/18/2026</a:t>
            </a:fld>
            <a:endParaRPr lang="en-US"/>
          </a:p>
        </p:txBody>
      </p:sp>
      <p:sp>
        <p:nvSpPr>
          <p:cNvPr id="6" name="Footer Placeholder 5">
            <a:extLst>
              <a:ext uri="{FF2B5EF4-FFF2-40B4-BE49-F238E27FC236}">
                <a16:creationId xmlns:a16="http://schemas.microsoft.com/office/drawing/2014/main" id="{D57760EF-9FF7-3159-7F02-B9465ACDC2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B53AD1-F219-9B2B-ED9B-F7FC3808311E}"/>
              </a:ext>
            </a:extLst>
          </p:cNvPr>
          <p:cNvSpPr>
            <a:spLocks noGrp="1"/>
          </p:cNvSpPr>
          <p:nvPr>
            <p:ph type="sldNum" sz="quarter" idx="12"/>
          </p:nvPr>
        </p:nvSpPr>
        <p:spPr/>
        <p:txBody>
          <a:bodyPr/>
          <a:lstStyle/>
          <a:p>
            <a:fld id="{F2ACAD0E-00FC-4834-BA0E-70840146474E}" type="slidenum">
              <a:rPr lang="en-US" smtClean="0"/>
              <a:t>‹#›</a:t>
            </a:fld>
            <a:endParaRPr lang="en-US"/>
          </a:p>
        </p:txBody>
      </p:sp>
    </p:spTree>
    <p:extLst>
      <p:ext uri="{BB962C8B-B14F-4D97-AF65-F5344CB8AC3E}">
        <p14:creationId xmlns:p14="http://schemas.microsoft.com/office/powerpoint/2010/main" val="4248701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5748C-5C6F-E8D7-688F-444D0AAAB21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DB0B085-4E11-7EB0-6602-30D19462C5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94E8182-4B34-BF9E-CE33-C00C0580F7F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A161686-3162-3305-C02C-5D93122F93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BAED7FE-BCC0-E0A7-2930-8A952C25048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D3A528B-2E36-033D-C481-2F46661DF8D0}"/>
              </a:ext>
            </a:extLst>
          </p:cNvPr>
          <p:cNvSpPr>
            <a:spLocks noGrp="1"/>
          </p:cNvSpPr>
          <p:nvPr>
            <p:ph type="dt" sz="half" idx="10"/>
          </p:nvPr>
        </p:nvSpPr>
        <p:spPr/>
        <p:txBody>
          <a:bodyPr/>
          <a:lstStyle/>
          <a:p>
            <a:fld id="{8281A8B9-FDDD-4EF4-8FC8-C4288A52CDBD}" type="datetimeFigureOut">
              <a:rPr lang="en-US" smtClean="0"/>
              <a:t>8/18/2026</a:t>
            </a:fld>
            <a:endParaRPr lang="en-US"/>
          </a:p>
        </p:txBody>
      </p:sp>
      <p:sp>
        <p:nvSpPr>
          <p:cNvPr id="8" name="Footer Placeholder 7">
            <a:extLst>
              <a:ext uri="{FF2B5EF4-FFF2-40B4-BE49-F238E27FC236}">
                <a16:creationId xmlns:a16="http://schemas.microsoft.com/office/drawing/2014/main" id="{311DFB84-D315-2623-C818-B577F151A37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3637887-53B6-6C6A-4339-C3184EE79059}"/>
              </a:ext>
            </a:extLst>
          </p:cNvPr>
          <p:cNvSpPr>
            <a:spLocks noGrp="1"/>
          </p:cNvSpPr>
          <p:nvPr>
            <p:ph type="sldNum" sz="quarter" idx="12"/>
          </p:nvPr>
        </p:nvSpPr>
        <p:spPr/>
        <p:txBody>
          <a:bodyPr/>
          <a:lstStyle/>
          <a:p>
            <a:fld id="{F2ACAD0E-00FC-4834-BA0E-70840146474E}" type="slidenum">
              <a:rPr lang="en-US" smtClean="0"/>
              <a:t>‹#›</a:t>
            </a:fld>
            <a:endParaRPr lang="en-US"/>
          </a:p>
        </p:txBody>
      </p:sp>
    </p:spTree>
    <p:extLst>
      <p:ext uri="{BB962C8B-B14F-4D97-AF65-F5344CB8AC3E}">
        <p14:creationId xmlns:p14="http://schemas.microsoft.com/office/powerpoint/2010/main" val="3075948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CA647-CB6E-A791-7256-BA338E0D95F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8117093-DA76-25A5-73FE-540C50D089EB}"/>
              </a:ext>
            </a:extLst>
          </p:cNvPr>
          <p:cNvSpPr>
            <a:spLocks noGrp="1"/>
          </p:cNvSpPr>
          <p:nvPr>
            <p:ph type="dt" sz="half" idx="10"/>
          </p:nvPr>
        </p:nvSpPr>
        <p:spPr/>
        <p:txBody>
          <a:bodyPr/>
          <a:lstStyle/>
          <a:p>
            <a:fld id="{8281A8B9-FDDD-4EF4-8FC8-C4288A52CDBD}" type="datetimeFigureOut">
              <a:rPr lang="en-US" smtClean="0"/>
              <a:t>8/18/2026</a:t>
            </a:fld>
            <a:endParaRPr lang="en-US"/>
          </a:p>
        </p:txBody>
      </p:sp>
      <p:sp>
        <p:nvSpPr>
          <p:cNvPr id="4" name="Footer Placeholder 3">
            <a:extLst>
              <a:ext uri="{FF2B5EF4-FFF2-40B4-BE49-F238E27FC236}">
                <a16:creationId xmlns:a16="http://schemas.microsoft.com/office/drawing/2014/main" id="{D0DDFDFE-66B9-27BA-3F00-7B9E19D1E87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16778A-9A68-EE2C-5621-59A81A90124B}"/>
              </a:ext>
            </a:extLst>
          </p:cNvPr>
          <p:cNvSpPr>
            <a:spLocks noGrp="1"/>
          </p:cNvSpPr>
          <p:nvPr>
            <p:ph type="sldNum" sz="quarter" idx="12"/>
          </p:nvPr>
        </p:nvSpPr>
        <p:spPr/>
        <p:txBody>
          <a:bodyPr/>
          <a:lstStyle/>
          <a:p>
            <a:fld id="{F2ACAD0E-00FC-4834-BA0E-70840146474E}" type="slidenum">
              <a:rPr lang="en-US" smtClean="0"/>
              <a:t>‹#›</a:t>
            </a:fld>
            <a:endParaRPr lang="en-US"/>
          </a:p>
        </p:txBody>
      </p:sp>
    </p:spTree>
    <p:extLst>
      <p:ext uri="{BB962C8B-B14F-4D97-AF65-F5344CB8AC3E}">
        <p14:creationId xmlns:p14="http://schemas.microsoft.com/office/powerpoint/2010/main" val="3204545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EEBE9A-FC00-9D03-D515-80B059D6E5BB}"/>
              </a:ext>
            </a:extLst>
          </p:cNvPr>
          <p:cNvSpPr>
            <a:spLocks noGrp="1"/>
          </p:cNvSpPr>
          <p:nvPr>
            <p:ph type="dt" sz="half" idx="10"/>
          </p:nvPr>
        </p:nvSpPr>
        <p:spPr/>
        <p:txBody>
          <a:bodyPr/>
          <a:lstStyle/>
          <a:p>
            <a:fld id="{8281A8B9-FDDD-4EF4-8FC8-C4288A52CDBD}" type="datetimeFigureOut">
              <a:rPr lang="en-US" smtClean="0"/>
              <a:t>8/18/2026</a:t>
            </a:fld>
            <a:endParaRPr lang="en-US"/>
          </a:p>
        </p:txBody>
      </p:sp>
      <p:sp>
        <p:nvSpPr>
          <p:cNvPr id="3" name="Footer Placeholder 2">
            <a:extLst>
              <a:ext uri="{FF2B5EF4-FFF2-40B4-BE49-F238E27FC236}">
                <a16:creationId xmlns:a16="http://schemas.microsoft.com/office/drawing/2014/main" id="{EB2BD923-7213-6ABF-A997-170D11326C1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641C3A1-6896-C2D5-5518-2F0C785E4989}"/>
              </a:ext>
            </a:extLst>
          </p:cNvPr>
          <p:cNvSpPr>
            <a:spLocks noGrp="1"/>
          </p:cNvSpPr>
          <p:nvPr>
            <p:ph type="sldNum" sz="quarter" idx="12"/>
          </p:nvPr>
        </p:nvSpPr>
        <p:spPr/>
        <p:txBody>
          <a:bodyPr/>
          <a:lstStyle/>
          <a:p>
            <a:fld id="{F2ACAD0E-00FC-4834-BA0E-70840146474E}" type="slidenum">
              <a:rPr lang="en-US" smtClean="0"/>
              <a:t>‹#›</a:t>
            </a:fld>
            <a:endParaRPr lang="en-US"/>
          </a:p>
        </p:txBody>
      </p:sp>
    </p:spTree>
    <p:extLst>
      <p:ext uri="{BB962C8B-B14F-4D97-AF65-F5344CB8AC3E}">
        <p14:creationId xmlns:p14="http://schemas.microsoft.com/office/powerpoint/2010/main" val="4052238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EAA60-F9AE-9A9E-F735-9CB918AB96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FE276BD-2630-AFCE-8704-B685B92542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A6D6EA4-35CC-0D21-7BE1-8C73A7B1EE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B4C51B-55CD-61D3-7D97-789EB68FB2F4}"/>
              </a:ext>
            </a:extLst>
          </p:cNvPr>
          <p:cNvSpPr>
            <a:spLocks noGrp="1"/>
          </p:cNvSpPr>
          <p:nvPr>
            <p:ph type="dt" sz="half" idx="10"/>
          </p:nvPr>
        </p:nvSpPr>
        <p:spPr/>
        <p:txBody>
          <a:bodyPr/>
          <a:lstStyle/>
          <a:p>
            <a:fld id="{8281A8B9-FDDD-4EF4-8FC8-C4288A52CDBD}" type="datetimeFigureOut">
              <a:rPr lang="en-US" smtClean="0"/>
              <a:t>8/18/2026</a:t>
            </a:fld>
            <a:endParaRPr lang="en-US"/>
          </a:p>
        </p:txBody>
      </p:sp>
      <p:sp>
        <p:nvSpPr>
          <p:cNvPr id="6" name="Footer Placeholder 5">
            <a:extLst>
              <a:ext uri="{FF2B5EF4-FFF2-40B4-BE49-F238E27FC236}">
                <a16:creationId xmlns:a16="http://schemas.microsoft.com/office/drawing/2014/main" id="{8632D2AB-EFA9-2812-5ECC-4586FB441A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7CCB00-33A4-7572-7111-CE0A374628B0}"/>
              </a:ext>
            </a:extLst>
          </p:cNvPr>
          <p:cNvSpPr>
            <a:spLocks noGrp="1"/>
          </p:cNvSpPr>
          <p:nvPr>
            <p:ph type="sldNum" sz="quarter" idx="12"/>
          </p:nvPr>
        </p:nvSpPr>
        <p:spPr/>
        <p:txBody>
          <a:bodyPr/>
          <a:lstStyle/>
          <a:p>
            <a:fld id="{F2ACAD0E-00FC-4834-BA0E-70840146474E}" type="slidenum">
              <a:rPr lang="en-US" smtClean="0"/>
              <a:t>‹#›</a:t>
            </a:fld>
            <a:endParaRPr lang="en-US"/>
          </a:p>
        </p:txBody>
      </p:sp>
    </p:spTree>
    <p:extLst>
      <p:ext uri="{BB962C8B-B14F-4D97-AF65-F5344CB8AC3E}">
        <p14:creationId xmlns:p14="http://schemas.microsoft.com/office/powerpoint/2010/main" val="3306823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A44C1-6198-EDA7-EAAD-CE1EC22A39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7E2D4DD-FFA2-29B6-6AD3-0A672543B3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0C50F7C-B025-1C41-0970-A9BF35AFF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D576E5-EECB-9796-F9C1-C49FE124500C}"/>
              </a:ext>
            </a:extLst>
          </p:cNvPr>
          <p:cNvSpPr>
            <a:spLocks noGrp="1"/>
          </p:cNvSpPr>
          <p:nvPr>
            <p:ph type="dt" sz="half" idx="10"/>
          </p:nvPr>
        </p:nvSpPr>
        <p:spPr/>
        <p:txBody>
          <a:bodyPr/>
          <a:lstStyle/>
          <a:p>
            <a:fld id="{8281A8B9-FDDD-4EF4-8FC8-C4288A52CDBD}" type="datetimeFigureOut">
              <a:rPr lang="en-US" smtClean="0"/>
              <a:t>8/18/2026</a:t>
            </a:fld>
            <a:endParaRPr lang="en-US"/>
          </a:p>
        </p:txBody>
      </p:sp>
      <p:sp>
        <p:nvSpPr>
          <p:cNvPr id="6" name="Footer Placeholder 5">
            <a:extLst>
              <a:ext uri="{FF2B5EF4-FFF2-40B4-BE49-F238E27FC236}">
                <a16:creationId xmlns:a16="http://schemas.microsoft.com/office/drawing/2014/main" id="{ADE9726D-8431-EF7C-8E20-0D40DD3C6B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6BB6F0-1DEE-B81E-1E4D-86A50EE888D9}"/>
              </a:ext>
            </a:extLst>
          </p:cNvPr>
          <p:cNvSpPr>
            <a:spLocks noGrp="1"/>
          </p:cNvSpPr>
          <p:nvPr>
            <p:ph type="sldNum" sz="quarter" idx="12"/>
          </p:nvPr>
        </p:nvSpPr>
        <p:spPr/>
        <p:txBody>
          <a:bodyPr/>
          <a:lstStyle/>
          <a:p>
            <a:fld id="{F2ACAD0E-00FC-4834-BA0E-70840146474E}" type="slidenum">
              <a:rPr lang="en-US" smtClean="0"/>
              <a:t>‹#›</a:t>
            </a:fld>
            <a:endParaRPr lang="en-US"/>
          </a:p>
        </p:txBody>
      </p:sp>
    </p:spTree>
    <p:extLst>
      <p:ext uri="{BB962C8B-B14F-4D97-AF65-F5344CB8AC3E}">
        <p14:creationId xmlns:p14="http://schemas.microsoft.com/office/powerpoint/2010/main" val="2022126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ABE3C9-2EBF-A8EB-2FA2-7C7F6585BD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E986593-6CDA-A366-0E4D-F8CEA6AA80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273283-6B3F-2C62-81C6-1483212AD1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281A8B9-FDDD-4EF4-8FC8-C4288A52CDBD}" type="datetimeFigureOut">
              <a:rPr lang="en-US" smtClean="0"/>
              <a:t>8/18/2026</a:t>
            </a:fld>
            <a:endParaRPr lang="en-US"/>
          </a:p>
        </p:txBody>
      </p:sp>
      <p:sp>
        <p:nvSpPr>
          <p:cNvPr id="5" name="Footer Placeholder 4">
            <a:extLst>
              <a:ext uri="{FF2B5EF4-FFF2-40B4-BE49-F238E27FC236}">
                <a16:creationId xmlns:a16="http://schemas.microsoft.com/office/drawing/2014/main" id="{AD3914CB-ED16-5A1A-C7C8-ED968F8F90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5277144-0F27-A5AB-5CE6-1F43E27583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2ACAD0E-00FC-4834-BA0E-70840146474E}" type="slidenum">
              <a:rPr lang="en-US" smtClean="0"/>
              <a:t>‹#›</a:t>
            </a:fld>
            <a:endParaRPr lang="en-US"/>
          </a:p>
        </p:txBody>
      </p:sp>
    </p:spTree>
    <p:extLst>
      <p:ext uri="{BB962C8B-B14F-4D97-AF65-F5344CB8AC3E}">
        <p14:creationId xmlns:p14="http://schemas.microsoft.com/office/powerpoint/2010/main" val="26688368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191863-633B-EC3A-8237-6B6E40077F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F6AA8D4-B508-3B2B-4674-580E573C0F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D63741-EC78-68B4-CE1C-2B0B5816B7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D5BDE2D-80D2-4796-BAD3-28D1B2921A4D}" type="datetimeFigureOut">
              <a:rPr lang="en-US" smtClean="0"/>
              <a:t>8/18/2026</a:t>
            </a:fld>
            <a:endParaRPr lang="en-US"/>
          </a:p>
        </p:txBody>
      </p:sp>
      <p:sp>
        <p:nvSpPr>
          <p:cNvPr id="5" name="Footer Placeholder 4">
            <a:extLst>
              <a:ext uri="{FF2B5EF4-FFF2-40B4-BE49-F238E27FC236}">
                <a16:creationId xmlns:a16="http://schemas.microsoft.com/office/drawing/2014/main" id="{4B8CB990-C7B9-2D1B-C9EA-E576379D69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BCABAA9-AD45-2358-7D38-C9E8D6CE15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DBFDB19-8DE7-4959-978D-2FC18E57C6C3}" type="slidenum">
              <a:rPr lang="en-US" smtClean="0"/>
              <a:t>‹#›</a:t>
            </a:fld>
            <a:endParaRPr lang="en-US"/>
          </a:p>
        </p:txBody>
      </p:sp>
    </p:spTree>
    <p:extLst>
      <p:ext uri="{BB962C8B-B14F-4D97-AF65-F5344CB8AC3E}">
        <p14:creationId xmlns:p14="http://schemas.microsoft.com/office/powerpoint/2010/main" val="11691891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mailto:JHayes@LewisThomason.com" TargetMode="External"/><Relationship Id="rId1" Type="http://schemas.openxmlformats.org/officeDocument/2006/relationships/slideLayout" Target="../slideLayouts/slideLayout1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cw33.com/news/ap-top-headlines/"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rawpixel.com/search/hire" TargetMode="External"/><Relationship Id="rId2" Type="http://schemas.openxmlformats.org/officeDocument/2006/relationships/image" Target="../media/image16.2"/><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pixabay.com/fr/vid%C3%A9o-mod%C3%A8le-site-web-youtube-1606945/" TargetMode="External"/><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hyperlink" Target="https://pxhere.com/de/photo/1445849" TargetMode="External"/><Relationship Id="rId2" Type="http://schemas.openxmlformats.org/officeDocument/2006/relationships/image" Target="../media/image18.jp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hyperlink" Target="https://www.rawpixel.com/search/group%20of%20people" TargetMode="External"/><Relationship Id="rId2" Type="http://schemas.openxmlformats.org/officeDocument/2006/relationships/image" Target="../media/image19.1"/><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2.xml.rels><?xml version="1.0" encoding="UTF-8" standalone="yes"?>
<Relationships xmlns="http://schemas.openxmlformats.org/package/2006/relationships"><Relationship Id="rId3" Type="http://schemas.openxmlformats.org/officeDocument/2006/relationships/hyperlink" Target="https://www.publicdomainpictures.net/en/view-image.php?image=166359&amp;picture=hands-in-handcuffs" TargetMode="External"/><Relationship Id="rId2" Type="http://schemas.openxmlformats.org/officeDocument/2006/relationships/image" Target="../media/image27.jp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hyperlink" Target="https://nedhayes.com/facial-recog-blm" TargetMode="External"/><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hyperlink" Target="https://creativecommons.org/licenses/by-nd/3.0/"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4F4FB4D9-C659-0A29-17C8-28B7E5ED355F}"/>
              </a:ext>
            </a:extLst>
          </p:cNvPr>
          <p:cNvSpPr>
            <a:spLocks noGrp="1"/>
          </p:cNvSpPr>
          <p:nvPr>
            <p:ph type="ctrTitle"/>
          </p:nvPr>
        </p:nvSpPr>
        <p:spPr>
          <a:xfrm>
            <a:off x="1314824" y="735106"/>
            <a:ext cx="10053763" cy="2928470"/>
          </a:xfrm>
        </p:spPr>
        <p:txBody>
          <a:bodyPr anchor="b">
            <a:normAutofit/>
          </a:bodyPr>
          <a:lstStyle/>
          <a:p>
            <a:r>
              <a:rPr lang="en-US" sz="6700" dirty="0">
                <a:solidFill>
                  <a:srgbClr val="FFFFFF"/>
                </a:solidFill>
                <a:latin typeface="Bookman Old Style" panose="02050604050505020204" pitchFamily="18" charset="0"/>
              </a:rPr>
              <a:t>AI in the Workplace</a:t>
            </a:r>
            <a:br>
              <a:rPr lang="en-US" sz="4800" dirty="0"/>
            </a:br>
            <a:r>
              <a:rPr lang="en-US" sz="4800" dirty="0">
                <a:solidFill>
                  <a:schemeClr val="bg2"/>
                </a:solidFill>
              </a:rPr>
              <a:t>a/k/a “AI for Dummies”</a:t>
            </a:r>
            <a:endParaRPr lang="en-US" sz="4800" dirty="0">
              <a:solidFill>
                <a:srgbClr val="FFFFFF"/>
              </a:solidFill>
            </a:endParaRPr>
          </a:p>
        </p:txBody>
      </p:sp>
      <p:sp>
        <p:nvSpPr>
          <p:cNvPr id="3" name="Subtitle 2">
            <a:extLst>
              <a:ext uri="{FF2B5EF4-FFF2-40B4-BE49-F238E27FC236}">
                <a16:creationId xmlns:a16="http://schemas.microsoft.com/office/drawing/2014/main" id="{C279B854-CC1A-CE5B-E485-17FDA2FBE6A7}"/>
              </a:ext>
            </a:extLst>
          </p:cNvPr>
          <p:cNvSpPr>
            <a:spLocks noGrp="1"/>
          </p:cNvSpPr>
          <p:nvPr>
            <p:ph type="subTitle" idx="1"/>
          </p:nvPr>
        </p:nvSpPr>
        <p:spPr>
          <a:xfrm>
            <a:off x="499924" y="4470119"/>
            <a:ext cx="10856709" cy="1858963"/>
          </a:xfrm>
        </p:spPr>
        <p:txBody>
          <a:bodyPr anchor="ctr">
            <a:normAutofit/>
          </a:bodyPr>
          <a:lstStyle/>
          <a:p>
            <a:pPr algn="r"/>
            <a:endParaRPr lang="en-US" b="1" dirty="0">
              <a:solidFill>
                <a:srgbClr val="002060"/>
              </a:solidFill>
              <a:latin typeface="Cambria" panose="02040503050406030204" pitchFamily="18" charset="0"/>
              <a:cs typeface="Times New Roman" panose="02020603050405020304" pitchFamily="18" charset="0"/>
            </a:endParaRPr>
          </a:p>
          <a:p>
            <a:pPr algn="r"/>
            <a:endParaRPr lang="en-US" b="1" dirty="0">
              <a:solidFill>
                <a:srgbClr val="002060"/>
              </a:solidFill>
              <a:latin typeface="Cambria" panose="02040503050406030204" pitchFamily="18" charset="0"/>
              <a:cs typeface="Times New Roman" panose="02020603050405020304" pitchFamily="18" charset="0"/>
            </a:endParaRPr>
          </a:p>
          <a:p>
            <a:pPr algn="r"/>
            <a:r>
              <a:rPr lang="en-US" b="1" dirty="0">
                <a:solidFill>
                  <a:srgbClr val="002060"/>
                </a:solidFill>
                <a:latin typeface="Cambria" panose="02040503050406030204" pitchFamily="18" charset="0"/>
                <a:cs typeface="Times New Roman" panose="02020603050405020304" pitchFamily="18" charset="0"/>
              </a:rPr>
              <a:t>Janet Strevel Hayes</a:t>
            </a:r>
          </a:p>
          <a:p>
            <a:pPr algn="r"/>
            <a:r>
              <a:rPr lang="en-US" b="1" dirty="0">
                <a:solidFill>
                  <a:srgbClr val="002060"/>
                </a:solidFill>
                <a:latin typeface="Cambria" panose="02040503050406030204" pitchFamily="18" charset="0"/>
                <a:cs typeface="Times New Roman" panose="02020603050405020304" pitchFamily="18" charset="0"/>
              </a:rPr>
              <a:t>Email:  </a:t>
            </a:r>
            <a:r>
              <a:rPr lang="en-US" b="1" dirty="0">
                <a:solidFill>
                  <a:srgbClr val="002060"/>
                </a:solidFill>
                <a:latin typeface="Cambria" panose="02040503050406030204" pitchFamily="18" charset="0"/>
                <a:cs typeface="Times New Roman" panose="02020603050405020304" pitchFamily="18" charset="0"/>
                <a:hlinkClick r:id="rId2"/>
              </a:rPr>
              <a:t>JHayes@LewisThomason.com</a:t>
            </a:r>
            <a:r>
              <a:rPr lang="en-US" b="1" dirty="0">
                <a:solidFill>
                  <a:srgbClr val="002060"/>
                </a:solidFill>
                <a:latin typeface="Cambria" panose="02040503050406030204" pitchFamily="18" charset="0"/>
                <a:cs typeface="Times New Roman" panose="02020603050405020304" pitchFamily="18" charset="0"/>
              </a:rPr>
              <a:t>  </a:t>
            </a:r>
            <a:endParaRPr lang="en-US" sz="3200" b="1" dirty="0">
              <a:solidFill>
                <a:schemeClr val="accent1"/>
              </a:solidFill>
              <a:latin typeface="Cambria" panose="02040503050406030204" pitchFamily="18" charset="0"/>
              <a:cs typeface="Times New Roman" panose="02020603050405020304" pitchFamily="18" charset="0"/>
            </a:endParaRPr>
          </a:p>
          <a:p>
            <a:pPr algn="l"/>
            <a:endParaRPr lang="en-US" dirty="0"/>
          </a:p>
        </p:txBody>
      </p:sp>
      <p:pic>
        <p:nvPicPr>
          <p:cNvPr id="4" name="Picture 2">
            <a:extLst>
              <a:ext uri="{FF2B5EF4-FFF2-40B4-BE49-F238E27FC236}">
                <a16:creationId xmlns:a16="http://schemas.microsoft.com/office/drawing/2014/main" id="{FE259F26-BE5D-DBC0-034D-0F5258E4F5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011" r="13011"/>
          <a:stretch>
            <a:fillRect/>
          </a:stretch>
        </p:blipFill>
        <p:spPr bwMode="auto">
          <a:xfrm>
            <a:off x="9151141" y="3204455"/>
            <a:ext cx="2027238" cy="1858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4">
            <a:extLst>
              <a:ext uri="{FF2B5EF4-FFF2-40B4-BE49-F238E27FC236}">
                <a16:creationId xmlns:a16="http://schemas.microsoft.com/office/drawing/2014/main" id="{E661CDBB-42CE-91A7-1137-66D53723D4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950" y="4853210"/>
            <a:ext cx="1923740" cy="1096572"/>
          </a:xfrm>
          <a:prstGeom prst="rect">
            <a:avLst/>
          </a:prstGeom>
        </p:spPr>
      </p:pic>
    </p:spTree>
    <p:extLst>
      <p:ext uri="{BB962C8B-B14F-4D97-AF65-F5344CB8AC3E}">
        <p14:creationId xmlns:p14="http://schemas.microsoft.com/office/powerpoint/2010/main" val="3425514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E3FAF4-1BAF-D253-606E-7FD815A35C30}"/>
              </a:ext>
            </a:extLst>
          </p:cNvPr>
          <p:cNvSpPr>
            <a:spLocks noGrp="1"/>
          </p:cNvSpPr>
          <p:nvPr>
            <p:ph type="title"/>
          </p:nvPr>
        </p:nvSpPr>
        <p:spPr>
          <a:solidFill>
            <a:srgbClr val="FFFFFF"/>
          </a:solidFill>
          <a:ln w="38100">
            <a:solidFill>
              <a:srgbClr val="7F7F7F"/>
            </a:solidFill>
            <a:miter lim="800000"/>
          </a:ln>
        </p:spPr>
        <p:txBody>
          <a:bodyPr>
            <a:normAutofit/>
          </a:bodyPr>
          <a:lstStyle/>
          <a:p>
            <a:pPr algn="ctr"/>
            <a:r>
              <a:rPr lang="en-US" sz="3600" dirty="0">
                <a:solidFill>
                  <a:srgbClr val="3F3F3F"/>
                </a:solidFill>
              </a:rPr>
              <a:t>AI in 	EDUCATION</a:t>
            </a:r>
          </a:p>
        </p:txBody>
      </p:sp>
      <p:sp>
        <p:nvSpPr>
          <p:cNvPr id="5" name="Content Placeholder 4">
            <a:extLst>
              <a:ext uri="{FF2B5EF4-FFF2-40B4-BE49-F238E27FC236}">
                <a16:creationId xmlns:a16="http://schemas.microsoft.com/office/drawing/2014/main" id="{0337F2D0-0CCB-434A-965A-9BFF29CA028E}"/>
              </a:ext>
            </a:extLst>
          </p:cNvPr>
          <p:cNvSpPr>
            <a:spLocks noGrp="1"/>
          </p:cNvSpPr>
          <p:nvPr>
            <p:ph sz="half" idx="1"/>
          </p:nvPr>
        </p:nvSpPr>
        <p:spPr>
          <a:xfrm>
            <a:off x="838200" y="2363189"/>
            <a:ext cx="5181600" cy="3813774"/>
          </a:xfrm>
        </p:spPr>
        <p:txBody>
          <a:bodyPr anchor="t">
            <a:normAutofit/>
          </a:bodyPr>
          <a:lstStyle/>
          <a:p>
            <a:pPr marL="0" indent="0" fontAlgn="base">
              <a:buNone/>
            </a:pPr>
            <a:r>
              <a:rPr lang="en-US" sz="2000" b="1" cap="all" dirty="0">
                <a:hlinkClick r:id="rId2">
                  <a:extLst>
                    <a:ext uri="{A12FA001-AC4F-418D-AE19-62706E023703}">
                      <ahyp:hlinkClr xmlns:ahyp="http://schemas.microsoft.com/office/drawing/2018/hyperlinkcolor" val="tx"/>
                    </a:ext>
                  </a:extLst>
                </a:hlinkClick>
              </a:rPr>
              <a:t>AP Top Headlines</a:t>
            </a:r>
            <a:endParaRPr lang="en-US" sz="2000" b="1" cap="all" dirty="0"/>
          </a:p>
          <a:p>
            <a:pPr marL="0" indent="0" fontAlgn="base">
              <a:buNone/>
            </a:pPr>
            <a:r>
              <a:rPr lang="en-US" b="1" dirty="0"/>
              <a:t>New York school pauses plan to deploy humanlike AI robot teacher after backlash</a:t>
            </a:r>
          </a:p>
          <a:p>
            <a:pPr marL="0" indent="0" fontAlgn="base">
              <a:buNone/>
            </a:pPr>
            <a:r>
              <a:rPr lang="en-US" sz="2000" dirty="0"/>
              <a:t>by: PHILIP MARCELO, Associated Press</a:t>
            </a:r>
          </a:p>
          <a:p>
            <a:pPr marL="0" indent="0" fontAlgn="base">
              <a:buNone/>
            </a:pPr>
            <a:r>
              <a:rPr lang="en-US" sz="2000" dirty="0"/>
              <a:t>Posted: Jul 28, 2026 / 06:08 PM CDT</a:t>
            </a:r>
          </a:p>
          <a:p>
            <a:pPr marL="0" indent="0" fontAlgn="base">
              <a:buNone/>
            </a:pPr>
            <a:r>
              <a:rPr lang="en-US" sz="2000" dirty="0"/>
              <a:t>Updated: Jul 28, 2026 / 06:13 PM CDT</a:t>
            </a:r>
          </a:p>
          <a:p>
            <a:endParaRPr lang="en-US" sz="2000" dirty="0"/>
          </a:p>
        </p:txBody>
      </p:sp>
      <p:sp>
        <p:nvSpPr>
          <p:cNvPr id="3" name="Content Placeholder 2">
            <a:extLst>
              <a:ext uri="{FF2B5EF4-FFF2-40B4-BE49-F238E27FC236}">
                <a16:creationId xmlns:a16="http://schemas.microsoft.com/office/drawing/2014/main" id="{F6390FC9-DC06-1082-9679-E53D8F99627C}"/>
              </a:ext>
            </a:extLst>
          </p:cNvPr>
          <p:cNvSpPr>
            <a:spLocks noGrp="1"/>
          </p:cNvSpPr>
          <p:nvPr>
            <p:ph sz="half" idx="2"/>
          </p:nvPr>
        </p:nvSpPr>
        <p:spPr>
          <a:xfrm>
            <a:off x="6172200" y="2363189"/>
            <a:ext cx="5181600" cy="3813773"/>
          </a:xfrm>
        </p:spPr>
        <p:txBody>
          <a:bodyPr anchor="t">
            <a:normAutofit/>
          </a:bodyPr>
          <a:lstStyle/>
          <a:p>
            <a:pPr marL="0" indent="0">
              <a:buNone/>
            </a:pPr>
            <a:r>
              <a:rPr lang="en-US" sz="2000" b="1" u="sng" dirty="0"/>
              <a:t>HEADLINE:</a:t>
            </a:r>
          </a:p>
          <a:p>
            <a:pPr marL="0" indent="0">
              <a:buNone/>
            </a:pPr>
            <a:r>
              <a:rPr lang="en-US" sz="3200" b="1" dirty="0"/>
              <a:t>Salamanca schools to introduce AI-powered robot assistant, leadership assures no teacher replacements</a:t>
            </a:r>
          </a:p>
          <a:p>
            <a:endParaRPr lang="en-US" sz="2000" dirty="0"/>
          </a:p>
        </p:txBody>
      </p:sp>
      <p:pic>
        <p:nvPicPr>
          <p:cNvPr id="11" name="Picture 10" descr="A school district in Western New York has officially paused its controversial pilot program to introduce a humanoid robot and AI teaching assistant into classrooms following intense pushback from ...">
            <a:extLst>
              <a:ext uri="{FF2B5EF4-FFF2-40B4-BE49-F238E27FC236}">
                <a16:creationId xmlns:a16="http://schemas.microsoft.com/office/drawing/2014/main" id="{2210D1C8-4975-772D-131B-A6590EE87E98}"/>
              </a:ext>
            </a:extLst>
          </p:cNvPr>
          <p:cNvPicPr>
            <a:picLocks noChangeAspect="1"/>
          </p:cNvPicPr>
          <p:nvPr/>
        </p:nvPicPr>
        <p:blipFill>
          <a:blip r:embed="rId3"/>
          <a:stretch>
            <a:fillRect/>
          </a:stretch>
        </p:blipFill>
        <p:spPr>
          <a:xfrm>
            <a:off x="8763000" y="225632"/>
            <a:ext cx="1865334" cy="2565069"/>
          </a:xfrm>
          <a:prstGeom prst="rect">
            <a:avLst/>
          </a:prstGeom>
        </p:spPr>
      </p:pic>
    </p:spTree>
    <p:extLst>
      <p:ext uri="{BB962C8B-B14F-4D97-AF65-F5344CB8AC3E}">
        <p14:creationId xmlns:p14="http://schemas.microsoft.com/office/powerpoint/2010/main" val="133552747"/>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406A21B-7510-6F3C-F7DE-6F0E0DD7D31D}"/>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AI in Human Resources</a:t>
            </a:r>
          </a:p>
        </p:txBody>
      </p:sp>
      <p:pic>
        <p:nvPicPr>
          <p:cNvPr id="6" name="Content Placeholder 5" descr="AI in HR: 6 Ways Artificial Intelligence Impacts the Workplace">
            <a:extLst>
              <a:ext uri="{FF2B5EF4-FFF2-40B4-BE49-F238E27FC236}">
                <a16:creationId xmlns:a16="http://schemas.microsoft.com/office/drawing/2014/main" id="{354E516D-6BFB-F64B-A828-AD31CB7B0467}"/>
              </a:ext>
            </a:extLst>
          </p:cNvPr>
          <p:cNvPicPr>
            <a:picLocks noGrp="1" noChangeAspect="1"/>
          </p:cNvPicPr>
          <p:nvPr>
            <p:ph idx="1"/>
          </p:nvPr>
        </p:nvPicPr>
        <p:blipFill>
          <a:blip r:embed="rId2"/>
          <a:stretch>
            <a:fillRect/>
          </a:stretch>
        </p:blipFill>
        <p:spPr>
          <a:xfrm>
            <a:off x="5095997" y="0"/>
            <a:ext cx="5826927" cy="6857572"/>
          </a:xfrm>
          <a:prstGeom prst="rect">
            <a:avLst/>
          </a:prstGeom>
        </p:spPr>
      </p:pic>
    </p:spTree>
    <p:extLst>
      <p:ext uri="{BB962C8B-B14F-4D97-AF65-F5344CB8AC3E}">
        <p14:creationId xmlns:p14="http://schemas.microsoft.com/office/powerpoint/2010/main" val="373233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CD64B1B-E7DF-D9FC-50C3-0036EDFD855D}"/>
              </a:ext>
            </a:extLst>
          </p:cNvPr>
          <p:cNvSpPr>
            <a:spLocks noGrp="1"/>
          </p:cNvSpPr>
          <p:nvPr>
            <p:ph type="title"/>
          </p:nvPr>
        </p:nvSpPr>
        <p:spPr>
          <a:xfrm>
            <a:off x="2026693" y="1030406"/>
            <a:ext cx="8147713" cy="3081242"/>
          </a:xfrm>
        </p:spPr>
        <p:txBody>
          <a:bodyPr vert="horz" lIns="91440" tIns="45720" rIns="91440" bIns="45720" rtlCol="0" anchor="ctr">
            <a:normAutofit/>
          </a:bodyPr>
          <a:lstStyle/>
          <a:p>
            <a:pPr algn="ctr"/>
            <a:r>
              <a:rPr lang="en-US" sz="4800" kern="1200" dirty="0">
                <a:solidFill>
                  <a:srgbClr val="FFFFFF"/>
                </a:solidFill>
                <a:latin typeface="+mj-lt"/>
                <a:ea typeface="+mj-ea"/>
                <a:cs typeface="+mj-cs"/>
              </a:rPr>
              <a:t>Five Issues and Concerns Surrounding AI in the Workplace</a:t>
            </a:r>
          </a:p>
        </p:txBody>
      </p:sp>
      <p:sp>
        <p:nvSpPr>
          <p:cNvPr id="3" name="Text Placeholder 2">
            <a:extLst>
              <a:ext uri="{FF2B5EF4-FFF2-40B4-BE49-F238E27FC236}">
                <a16:creationId xmlns:a16="http://schemas.microsoft.com/office/drawing/2014/main" id="{B5AF0D29-0BB7-D8A9-3987-38752C94F559}"/>
              </a:ext>
            </a:extLst>
          </p:cNvPr>
          <p:cNvSpPr>
            <a:spLocks noGrp="1"/>
          </p:cNvSpPr>
          <p:nvPr>
            <p:ph type="body" idx="1"/>
          </p:nvPr>
        </p:nvSpPr>
        <p:spPr>
          <a:xfrm>
            <a:off x="1559943" y="5171093"/>
            <a:ext cx="9078628" cy="860620"/>
          </a:xfrm>
        </p:spPr>
        <p:txBody>
          <a:bodyPr vert="horz" lIns="91440" tIns="45720" rIns="91440" bIns="45720" rtlCol="0" anchor="ctr">
            <a:normAutofit/>
          </a:bodyPr>
          <a:lstStyle/>
          <a:p>
            <a:pPr algn="ctr"/>
            <a:endParaRPr lang="en-US" sz="2400" kern="1200">
              <a:solidFill>
                <a:srgbClr val="FFFFFF"/>
              </a:solidFill>
              <a:latin typeface="+mn-lt"/>
              <a:ea typeface="+mn-ea"/>
              <a:cs typeface="+mn-cs"/>
            </a:endParaRPr>
          </a:p>
        </p:txBody>
      </p:sp>
    </p:spTree>
    <p:extLst>
      <p:ext uri="{BB962C8B-B14F-4D97-AF65-F5344CB8AC3E}">
        <p14:creationId xmlns:p14="http://schemas.microsoft.com/office/powerpoint/2010/main" val="214750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F8BBE5C-50BF-73B1-B70C-03C1E32F377B}"/>
              </a:ext>
            </a:extLst>
          </p:cNvPr>
          <p:cNvSpPr>
            <a:spLocks noGrp="1"/>
          </p:cNvSpPr>
          <p:nvPr>
            <p:ph type="title"/>
          </p:nvPr>
        </p:nvSpPr>
        <p:spPr>
          <a:xfrm>
            <a:off x="586478" y="1683756"/>
            <a:ext cx="3115265" cy="2396359"/>
          </a:xfrm>
        </p:spPr>
        <p:txBody>
          <a:bodyPr anchor="b">
            <a:normAutofit/>
          </a:bodyPr>
          <a:lstStyle/>
          <a:p>
            <a:pPr algn="ctr"/>
            <a:r>
              <a:rPr lang="en-US" sz="4000" dirty="0">
                <a:solidFill>
                  <a:srgbClr val="FFFFFF"/>
                </a:solidFill>
              </a:rPr>
              <a:t>Five Significant Concerns</a:t>
            </a:r>
          </a:p>
        </p:txBody>
      </p:sp>
      <p:graphicFrame>
        <p:nvGraphicFramePr>
          <p:cNvPr id="7" name="Content Placeholder 4">
            <a:extLst>
              <a:ext uri="{FF2B5EF4-FFF2-40B4-BE49-F238E27FC236}">
                <a16:creationId xmlns:a16="http://schemas.microsoft.com/office/drawing/2014/main" id="{189422B1-7C7F-065F-05EB-8345FFE60625}"/>
              </a:ext>
            </a:extLst>
          </p:cNvPr>
          <p:cNvGraphicFramePr>
            <a:graphicFrameLocks noGrp="1"/>
          </p:cNvGraphicFramePr>
          <p:nvPr>
            <p:ph idx="1"/>
            <p:extLst>
              <p:ext uri="{D42A27DB-BD31-4B8C-83A1-F6EECF244321}">
                <p14:modId xmlns:p14="http://schemas.microsoft.com/office/powerpoint/2010/main" val="173572640"/>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8504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AA03EDC-7067-4DFF-B672-541D016AA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EBF3E39-B0BE-496A-8604-9007470FF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6547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B551078C-AC44-770C-F2D1-19EB7E6BF374}"/>
              </a:ext>
            </a:extLst>
          </p:cNvPr>
          <p:cNvSpPr>
            <a:spLocks noGrp="1"/>
          </p:cNvSpPr>
          <p:nvPr>
            <p:ph type="title"/>
          </p:nvPr>
        </p:nvSpPr>
        <p:spPr>
          <a:xfrm>
            <a:off x="871442" y="447675"/>
            <a:ext cx="4353116" cy="714375"/>
          </a:xfrm>
        </p:spPr>
        <p:txBody>
          <a:bodyPr anchor="b">
            <a:normAutofit fontScale="90000"/>
          </a:bodyPr>
          <a:lstStyle/>
          <a:p>
            <a:pPr algn="ctr"/>
            <a:r>
              <a:rPr lang="en-US" sz="3200" b="1" dirty="0">
                <a:solidFill>
                  <a:srgbClr val="595959"/>
                </a:solidFill>
              </a:rPr>
              <a:t>Issue #1: Confidentiality</a:t>
            </a:r>
          </a:p>
        </p:txBody>
      </p:sp>
      <p:sp>
        <p:nvSpPr>
          <p:cNvPr id="5" name="Content Placeholder 4">
            <a:extLst>
              <a:ext uri="{FF2B5EF4-FFF2-40B4-BE49-F238E27FC236}">
                <a16:creationId xmlns:a16="http://schemas.microsoft.com/office/drawing/2014/main" id="{6737DC17-DB0A-3946-461C-BCF88F539D3F}"/>
              </a:ext>
            </a:extLst>
          </p:cNvPr>
          <p:cNvSpPr>
            <a:spLocks noGrp="1"/>
          </p:cNvSpPr>
          <p:nvPr>
            <p:ph idx="1"/>
          </p:nvPr>
        </p:nvSpPr>
        <p:spPr>
          <a:xfrm>
            <a:off x="871442" y="1609725"/>
            <a:ext cx="4353116" cy="4608046"/>
          </a:xfrm>
        </p:spPr>
        <p:txBody>
          <a:bodyPr anchor="t">
            <a:normAutofit/>
          </a:bodyPr>
          <a:lstStyle/>
          <a:p>
            <a:r>
              <a:rPr lang="en-US" dirty="0">
                <a:solidFill>
                  <a:srgbClr val="595959"/>
                </a:solidFill>
              </a:rPr>
              <a:t>Many employees treat AI like a trusted coworker.</a:t>
            </a:r>
          </a:p>
          <a:p>
            <a:r>
              <a:rPr lang="en-US" dirty="0">
                <a:solidFill>
                  <a:srgbClr val="595959"/>
                </a:solidFill>
              </a:rPr>
              <a:t>Some of the AI employees use may be hosted on systems outside the employer’s control – yet employees are uploading confidential, proprietary, privileged, or personal information.</a:t>
            </a:r>
          </a:p>
        </p:txBody>
      </p:sp>
      <p:pic>
        <p:nvPicPr>
          <p:cNvPr id="6" name="Picture 5" descr="Crazy how ChatGPT gets confidential information everyday 😂, #ai #humor #memes #chatgpt #relatable #reels">
            <a:extLst>
              <a:ext uri="{FF2B5EF4-FFF2-40B4-BE49-F238E27FC236}">
                <a16:creationId xmlns:a16="http://schemas.microsoft.com/office/drawing/2014/main" id="{54EECAE0-3AB7-8A54-244C-FDECBB16C49C}"/>
              </a:ext>
            </a:extLst>
          </p:cNvPr>
          <p:cNvPicPr>
            <a:picLocks noChangeAspect="1"/>
          </p:cNvPicPr>
          <p:nvPr/>
        </p:nvPicPr>
        <p:blipFill>
          <a:blip r:embed="rId2"/>
          <a:stretch>
            <a:fillRect/>
          </a:stretch>
        </p:blipFill>
        <p:spPr>
          <a:xfrm>
            <a:off x="7631377" y="685799"/>
            <a:ext cx="3097904" cy="5531972"/>
          </a:xfrm>
          <a:prstGeom prst="rect">
            <a:avLst/>
          </a:prstGeom>
        </p:spPr>
      </p:pic>
    </p:spTree>
    <p:extLst>
      <p:ext uri="{BB962C8B-B14F-4D97-AF65-F5344CB8AC3E}">
        <p14:creationId xmlns:p14="http://schemas.microsoft.com/office/powerpoint/2010/main" val="198123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488A6-90FF-9EF3-16AE-968F88C548E0}"/>
              </a:ext>
            </a:extLst>
          </p:cNvPr>
          <p:cNvSpPr>
            <a:spLocks noGrp="1"/>
          </p:cNvSpPr>
          <p:nvPr>
            <p:ph type="title"/>
          </p:nvPr>
        </p:nvSpPr>
        <p:spPr>
          <a:xfrm>
            <a:off x="987552" y="365125"/>
            <a:ext cx="10366248" cy="1325563"/>
          </a:xfrm>
        </p:spPr>
        <p:txBody>
          <a:bodyPr/>
          <a:lstStyle/>
          <a:p>
            <a:r>
              <a:rPr lang="en-US" dirty="0">
                <a:solidFill>
                  <a:srgbClr val="002060"/>
                </a:solidFill>
              </a:rPr>
              <a:t>Real World Example of Confidentiality Concerns</a:t>
            </a:r>
          </a:p>
        </p:txBody>
      </p:sp>
      <p:sp>
        <p:nvSpPr>
          <p:cNvPr id="3" name="Content Placeholder 2">
            <a:extLst>
              <a:ext uri="{FF2B5EF4-FFF2-40B4-BE49-F238E27FC236}">
                <a16:creationId xmlns:a16="http://schemas.microsoft.com/office/drawing/2014/main" id="{58C453E3-7353-EC5D-6E19-0FC04E7F04B6}"/>
              </a:ext>
            </a:extLst>
          </p:cNvPr>
          <p:cNvSpPr>
            <a:spLocks noGrp="1"/>
          </p:cNvSpPr>
          <p:nvPr>
            <p:ph idx="1"/>
          </p:nvPr>
        </p:nvSpPr>
        <p:spPr/>
        <p:txBody>
          <a:bodyPr>
            <a:normAutofit/>
          </a:bodyPr>
          <a:lstStyle/>
          <a:p>
            <a:r>
              <a:rPr lang="en-US" sz="3200" dirty="0"/>
              <a:t>Samsung’s ChatGPT Data Leak (2023) – Samsung engineers uploaded confidential source code and internal meeting information while seeking assistance solving technical problems.  Samsung ultimately banned use of public generative AI tools on company systems while it evaluated safeguards.</a:t>
            </a:r>
          </a:p>
          <a:p>
            <a:pPr marL="0" indent="0">
              <a:buNone/>
            </a:pPr>
            <a:endParaRPr lang="en-US" sz="3200" dirty="0"/>
          </a:p>
          <a:p>
            <a:r>
              <a:rPr lang="en-US" sz="3200" dirty="0"/>
              <a:t>There was no hack  - employees voluntarily shared information.</a:t>
            </a:r>
          </a:p>
        </p:txBody>
      </p:sp>
    </p:spTree>
    <p:extLst>
      <p:ext uri="{BB962C8B-B14F-4D97-AF65-F5344CB8AC3E}">
        <p14:creationId xmlns:p14="http://schemas.microsoft.com/office/powerpoint/2010/main" val="3217219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31478-861E-D7D2-23C9-F5D553DEC9BF}"/>
              </a:ext>
            </a:extLst>
          </p:cNvPr>
          <p:cNvSpPr>
            <a:spLocks noGrp="1"/>
          </p:cNvSpPr>
          <p:nvPr>
            <p:ph type="title"/>
          </p:nvPr>
        </p:nvSpPr>
        <p:spPr/>
        <p:txBody>
          <a:bodyPr/>
          <a:lstStyle/>
          <a:p>
            <a:r>
              <a:rPr lang="en-US" dirty="0">
                <a:solidFill>
                  <a:srgbClr val="002060"/>
                </a:solidFill>
              </a:rPr>
              <a:t>Pending Litigation</a:t>
            </a:r>
          </a:p>
        </p:txBody>
      </p:sp>
      <p:sp>
        <p:nvSpPr>
          <p:cNvPr id="3" name="Content Placeholder 2">
            <a:extLst>
              <a:ext uri="{FF2B5EF4-FFF2-40B4-BE49-F238E27FC236}">
                <a16:creationId xmlns:a16="http://schemas.microsoft.com/office/drawing/2014/main" id="{846B05E9-30F7-4273-6F7E-9D2B69277F26}"/>
              </a:ext>
            </a:extLst>
          </p:cNvPr>
          <p:cNvSpPr>
            <a:spLocks noGrp="1"/>
          </p:cNvSpPr>
          <p:nvPr>
            <p:ph idx="1"/>
          </p:nvPr>
        </p:nvSpPr>
        <p:spPr/>
        <p:txBody>
          <a:bodyPr/>
          <a:lstStyle/>
          <a:p>
            <a:r>
              <a:rPr lang="en-US" b="1" dirty="0"/>
              <a:t>Privacy Litigation Against Open AI</a:t>
            </a:r>
            <a:r>
              <a:rPr lang="en-US" dirty="0"/>
              <a:t>: 2026 proposed class action alleges that user interactions with Chat GPT were shared with third-party technologies while users expected the information to remain confidential.  Allegations remain unresolved.</a:t>
            </a:r>
          </a:p>
          <a:p>
            <a:pPr marL="0" indent="0">
              <a:buNone/>
            </a:pPr>
            <a:endParaRPr lang="en-US" dirty="0"/>
          </a:p>
          <a:p>
            <a:r>
              <a:rPr lang="en-US" b="1" dirty="0"/>
              <a:t>AI Training Data Litigation: </a:t>
            </a:r>
            <a:r>
              <a:rPr lang="en-US" dirty="0"/>
              <a:t>Several lawsuits against AI developers challenge how information is stored and used for AI training.  Active litigation (and regulatory scrutiny) surround how information submitted to AI is later used.</a:t>
            </a:r>
            <a:endParaRPr lang="en-US" b="1" dirty="0"/>
          </a:p>
        </p:txBody>
      </p:sp>
    </p:spTree>
    <p:extLst>
      <p:ext uri="{BB962C8B-B14F-4D97-AF65-F5344CB8AC3E}">
        <p14:creationId xmlns:p14="http://schemas.microsoft.com/office/powerpoint/2010/main" val="26017726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3477B-8871-256E-DD27-21920B5BC05A}"/>
              </a:ext>
            </a:extLst>
          </p:cNvPr>
          <p:cNvSpPr>
            <a:spLocks noGrp="1"/>
          </p:cNvSpPr>
          <p:nvPr>
            <p:ph type="title"/>
          </p:nvPr>
        </p:nvSpPr>
        <p:spPr/>
        <p:txBody>
          <a:bodyPr>
            <a:normAutofit fontScale="90000"/>
          </a:bodyPr>
          <a:lstStyle/>
          <a:p>
            <a:r>
              <a:rPr lang="en-US" dirty="0">
                <a:solidFill>
                  <a:srgbClr val="002060"/>
                </a:solidFill>
              </a:rPr>
              <a:t>Is it likely the most dangerous lawsuit has not yet been filed?</a:t>
            </a:r>
            <a:br>
              <a:rPr lang="en-US" dirty="0"/>
            </a:br>
            <a:endParaRPr lang="en-US" dirty="0"/>
          </a:p>
        </p:txBody>
      </p:sp>
      <p:sp>
        <p:nvSpPr>
          <p:cNvPr id="3" name="Content Placeholder 2">
            <a:extLst>
              <a:ext uri="{FF2B5EF4-FFF2-40B4-BE49-F238E27FC236}">
                <a16:creationId xmlns:a16="http://schemas.microsoft.com/office/drawing/2014/main" id="{8CB9F891-F230-FA75-292F-AEC8FF0450A9}"/>
              </a:ext>
            </a:extLst>
          </p:cNvPr>
          <p:cNvSpPr>
            <a:spLocks noGrp="1"/>
          </p:cNvSpPr>
          <p:nvPr>
            <p:ph idx="1"/>
          </p:nvPr>
        </p:nvSpPr>
        <p:spPr/>
        <p:txBody>
          <a:bodyPr>
            <a:normAutofit lnSpcReduction="10000"/>
          </a:bodyPr>
          <a:lstStyle/>
          <a:p>
            <a:pPr marL="0" indent="0">
              <a:buNone/>
            </a:pPr>
            <a:r>
              <a:rPr lang="en-US" u="sng" dirty="0"/>
              <a:t>Scenario</a:t>
            </a:r>
            <a:r>
              <a:rPr lang="en-US" dirty="0"/>
              <a:t>:  HR manager uploads:</a:t>
            </a:r>
          </a:p>
          <a:p>
            <a:pPr>
              <a:buFont typeface="Wingdings" panose="05000000000000000000" pitchFamily="2" charset="2"/>
              <a:buChar char="§"/>
            </a:pPr>
            <a:r>
              <a:rPr lang="en-US" dirty="0"/>
              <a:t>Complaint investigation notes</a:t>
            </a:r>
          </a:p>
          <a:p>
            <a:pPr>
              <a:buFont typeface="Wingdings" panose="05000000000000000000" pitchFamily="2" charset="2"/>
              <a:buChar char="§"/>
            </a:pPr>
            <a:r>
              <a:rPr lang="en-US" dirty="0"/>
              <a:t>Sexual harassment interviews</a:t>
            </a:r>
          </a:p>
          <a:p>
            <a:pPr>
              <a:buFont typeface="Wingdings" panose="05000000000000000000" pitchFamily="2" charset="2"/>
              <a:buChar char="§"/>
            </a:pPr>
            <a:r>
              <a:rPr lang="en-US" dirty="0"/>
              <a:t>Medical restrictions</a:t>
            </a:r>
          </a:p>
          <a:p>
            <a:pPr>
              <a:buFont typeface="Wingdings" panose="05000000000000000000" pitchFamily="2" charset="2"/>
              <a:buChar char="§"/>
            </a:pPr>
            <a:r>
              <a:rPr lang="en-US" dirty="0"/>
              <a:t>Disciplinary records</a:t>
            </a:r>
          </a:p>
          <a:p>
            <a:pPr>
              <a:buFont typeface="Wingdings" panose="05000000000000000000" pitchFamily="2" charset="2"/>
              <a:buChar char="§"/>
            </a:pPr>
            <a:r>
              <a:rPr lang="en-US" dirty="0"/>
              <a:t>Notes from discussion with counsel</a:t>
            </a:r>
          </a:p>
          <a:p>
            <a:pPr>
              <a:buFont typeface="Wingdings" panose="05000000000000000000" pitchFamily="2" charset="2"/>
              <a:buChar char="§"/>
            </a:pPr>
            <a:endParaRPr lang="en-US" dirty="0"/>
          </a:p>
          <a:p>
            <a:pPr marL="0" indent="0">
              <a:buNone/>
            </a:pPr>
            <a:r>
              <a:rPr lang="en-US" dirty="0">
                <a:solidFill>
                  <a:srgbClr val="FF0000"/>
                </a:solidFill>
              </a:rPr>
              <a:t>Terminated employee later discovers the upload.  What claims might arise?</a:t>
            </a:r>
          </a:p>
        </p:txBody>
      </p:sp>
    </p:spTree>
    <p:extLst>
      <p:ext uri="{BB962C8B-B14F-4D97-AF65-F5344CB8AC3E}">
        <p14:creationId xmlns:p14="http://schemas.microsoft.com/office/powerpoint/2010/main" val="35828097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49E9B-361E-4524-B23F-CAE8166C754D}"/>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D2A3E0EC-9F1E-3FE4-E787-CC8C776E3F41}"/>
              </a:ext>
            </a:extLst>
          </p:cNvPr>
          <p:cNvSpPr>
            <a:spLocks noGrp="1"/>
          </p:cNvSpPr>
          <p:nvPr>
            <p:ph idx="1"/>
          </p:nvPr>
        </p:nvSpPr>
        <p:spPr>
          <a:xfrm>
            <a:off x="838200" y="786384"/>
            <a:ext cx="10515600" cy="5390579"/>
          </a:xfrm>
        </p:spPr>
        <p:txBody>
          <a:bodyPr>
            <a:normAutofit/>
          </a:bodyPr>
          <a:lstStyle/>
          <a:p>
            <a:r>
              <a:rPr lang="en-US" dirty="0"/>
              <a:t>Invasion of Privacy?</a:t>
            </a:r>
          </a:p>
          <a:p>
            <a:r>
              <a:rPr lang="en-US" dirty="0"/>
              <a:t>Negligence?</a:t>
            </a:r>
          </a:p>
          <a:p>
            <a:r>
              <a:rPr lang="en-US" dirty="0"/>
              <a:t>ADA privacy violations?</a:t>
            </a:r>
          </a:p>
          <a:p>
            <a:r>
              <a:rPr lang="en-US" dirty="0"/>
              <a:t>HIPPA-related allegations (if covered entities are involved)?</a:t>
            </a:r>
          </a:p>
          <a:p>
            <a:r>
              <a:rPr lang="en-US" dirty="0"/>
              <a:t>Privilege waiver arguments?</a:t>
            </a:r>
          </a:p>
          <a:p>
            <a:r>
              <a:rPr lang="en-US" dirty="0"/>
              <a:t>Breach of contract?</a:t>
            </a:r>
          </a:p>
          <a:p>
            <a:r>
              <a:rPr lang="en-US" dirty="0"/>
              <a:t>Defamation?</a:t>
            </a:r>
          </a:p>
          <a:p>
            <a:pPr marL="0" indent="0">
              <a:buNone/>
            </a:pPr>
            <a:endParaRPr lang="en-US" dirty="0"/>
          </a:p>
          <a:p>
            <a:pPr marL="0" indent="0">
              <a:buNone/>
            </a:pPr>
            <a:r>
              <a:rPr lang="en-US" dirty="0">
                <a:solidFill>
                  <a:srgbClr val="FF0000"/>
                </a:solidFill>
              </a:rPr>
              <a:t>Critical Point:  Most organizations have not fully considered these risks. We worry about technology stealing information.  We need to worry about employees voluntarily giving it away.</a:t>
            </a:r>
          </a:p>
        </p:txBody>
      </p:sp>
    </p:spTree>
    <p:extLst>
      <p:ext uri="{BB962C8B-B14F-4D97-AF65-F5344CB8AC3E}">
        <p14:creationId xmlns:p14="http://schemas.microsoft.com/office/powerpoint/2010/main" val="41810509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713ADC22-12C7-8186-5BC9-E03297AB2FA7}"/>
              </a:ext>
            </a:extLst>
          </p:cNvPr>
          <p:cNvSpPr>
            <a:spLocks noGrp="1"/>
          </p:cNvSpPr>
          <p:nvPr>
            <p:ph type="title"/>
          </p:nvPr>
        </p:nvSpPr>
        <p:spPr>
          <a:xfrm>
            <a:off x="660041" y="2076450"/>
            <a:ext cx="2880828" cy="3762562"/>
          </a:xfrm>
        </p:spPr>
        <p:txBody>
          <a:bodyPr vert="horz" lIns="91440" tIns="45720" rIns="91440" bIns="45720" rtlCol="0" anchor="t">
            <a:normAutofit/>
          </a:bodyPr>
          <a:lstStyle/>
          <a:p>
            <a:r>
              <a:rPr lang="en-US" sz="4000" kern="1200" dirty="0">
                <a:solidFill>
                  <a:srgbClr val="FFFFFF"/>
                </a:solidFill>
                <a:latin typeface="+mj-lt"/>
                <a:ea typeface="+mj-ea"/>
                <a:cs typeface="+mj-cs"/>
              </a:rPr>
              <a:t>Takeaway #1</a:t>
            </a:r>
          </a:p>
        </p:txBody>
      </p:sp>
      <p:sp>
        <p:nvSpPr>
          <p:cNvPr id="3" name="Content Placeholder 2">
            <a:extLst>
              <a:ext uri="{FF2B5EF4-FFF2-40B4-BE49-F238E27FC236}">
                <a16:creationId xmlns:a16="http://schemas.microsoft.com/office/drawing/2014/main" id="{FB31F868-DD2F-CF87-D42D-20285AF2B1BE}"/>
              </a:ext>
            </a:extLst>
          </p:cNvPr>
          <p:cNvSpPr>
            <a:spLocks noGrp="1"/>
          </p:cNvSpPr>
          <p:nvPr>
            <p:ph idx="1"/>
          </p:nvPr>
        </p:nvSpPr>
        <p:spPr>
          <a:xfrm>
            <a:off x="660042" y="171450"/>
            <a:ext cx="2919738" cy="5284874"/>
          </a:xfrm>
        </p:spPr>
        <p:txBody>
          <a:bodyPr vert="horz" lIns="91440" tIns="45720" rIns="91440" bIns="45720" rtlCol="0" anchor="b">
            <a:normAutofit/>
          </a:bodyPr>
          <a:lstStyle/>
          <a:p>
            <a:pPr marL="0" indent="0">
              <a:buNone/>
            </a:pPr>
            <a:endParaRPr lang="en-US" kern="1200" dirty="0">
              <a:solidFill>
                <a:srgbClr val="FFFFFF"/>
              </a:solidFill>
              <a:latin typeface="+mn-lt"/>
              <a:ea typeface="+mn-ea"/>
              <a:cs typeface="+mn-cs"/>
            </a:endParaRPr>
          </a:p>
          <a:p>
            <a:pPr marL="0" indent="0">
              <a:buNone/>
            </a:pPr>
            <a:endParaRPr lang="en-US" dirty="0">
              <a:solidFill>
                <a:srgbClr val="FFFFFF"/>
              </a:solidFill>
            </a:endParaRPr>
          </a:p>
          <a:p>
            <a:pPr marL="0" indent="0">
              <a:buNone/>
            </a:pPr>
            <a:endParaRPr lang="en-US" kern="1200" dirty="0">
              <a:solidFill>
                <a:srgbClr val="FFFFFF"/>
              </a:solidFill>
              <a:latin typeface="+mn-lt"/>
              <a:ea typeface="+mn-ea"/>
              <a:cs typeface="+mn-cs"/>
            </a:endParaRPr>
          </a:p>
          <a:p>
            <a:pPr marL="0" indent="0">
              <a:buNone/>
            </a:pPr>
            <a:endParaRPr lang="en-US" dirty="0">
              <a:solidFill>
                <a:srgbClr val="FFFFFF"/>
              </a:solidFill>
            </a:endParaRPr>
          </a:p>
          <a:p>
            <a:pPr marL="0" indent="0">
              <a:buNone/>
            </a:pPr>
            <a:r>
              <a:rPr lang="en-US" kern="1200" dirty="0">
                <a:solidFill>
                  <a:srgbClr val="FFFFFF"/>
                </a:solidFill>
                <a:latin typeface="+mn-lt"/>
                <a:ea typeface="+mn-ea"/>
                <a:cs typeface="+mn-cs"/>
              </a:rPr>
              <a:t>Always consider “How will my chat look if it becomes Exhibit A?”</a:t>
            </a:r>
          </a:p>
        </p:txBody>
      </p:sp>
      <p:pic>
        <p:nvPicPr>
          <p:cNvPr id="4" name="Picture 3" descr="Freeze Puppy - Exhibit A">
            <a:extLst>
              <a:ext uri="{FF2B5EF4-FFF2-40B4-BE49-F238E27FC236}">
                <a16:creationId xmlns:a16="http://schemas.microsoft.com/office/drawing/2014/main" id="{7E6FE7F7-BFCB-0232-79B2-5CA318F43089}"/>
              </a:ext>
            </a:extLst>
          </p:cNvPr>
          <p:cNvPicPr>
            <a:picLocks noChangeAspect="1"/>
          </p:cNvPicPr>
          <p:nvPr/>
        </p:nvPicPr>
        <p:blipFill>
          <a:blip r:embed="rId2"/>
          <a:stretch>
            <a:fillRect/>
          </a:stretch>
        </p:blipFill>
        <p:spPr>
          <a:xfrm>
            <a:off x="4502428" y="1401675"/>
            <a:ext cx="7225748" cy="4054649"/>
          </a:xfrm>
          <a:prstGeom prst="rect">
            <a:avLst/>
          </a:prstGeom>
        </p:spPr>
      </p:pic>
    </p:spTree>
    <p:extLst>
      <p:ext uri="{BB962C8B-B14F-4D97-AF65-F5344CB8AC3E}">
        <p14:creationId xmlns:p14="http://schemas.microsoft.com/office/powerpoint/2010/main" val="150205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What Are The Challenges of Artificial Intelligence">
            <a:extLst>
              <a:ext uri="{FF2B5EF4-FFF2-40B4-BE49-F238E27FC236}">
                <a16:creationId xmlns:a16="http://schemas.microsoft.com/office/drawing/2014/main" id="{9C8962BE-B2DF-3A9B-42F5-567075ED1951}"/>
              </a:ext>
            </a:extLst>
          </p:cNvPr>
          <p:cNvPicPr>
            <a:picLocks noChangeAspect="1"/>
          </p:cNvPicPr>
          <p:nvPr/>
        </p:nvPicPr>
        <p:blipFill>
          <a:blip r:embed="rId2"/>
          <a:srcRect l="6605" r="5271"/>
          <a:stretch>
            <a:fillRect/>
          </a:stretch>
        </p:blipFill>
        <p:spPr>
          <a:xfrm>
            <a:off x="1"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8AE9538-6879-E287-C145-CE533437215F}"/>
              </a:ext>
            </a:extLst>
          </p:cNvPr>
          <p:cNvSpPr>
            <a:spLocks noGrp="1"/>
          </p:cNvSpPr>
          <p:nvPr>
            <p:ph type="title"/>
          </p:nvPr>
        </p:nvSpPr>
        <p:spPr>
          <a:xfrm>
            <a:off x="7478960" y="365125"/>
            <a:ext cx="3874839" cy="1899912"/>
          </a:xfrm>
        </p:spPr>
        <p:txBody>
          <a:bodyPr>
            <a:normAutofit/>
          </a:bodyPr>
          <a:lstStyle/>
          <a:p>
            <a:r>
              <a:rPr lang="en-US" sz="4000" dirty="0"/>
              <a:t>What is Artificial Intelligence?</a:t>
            </a:r>
          </a:p>
        </p:txBody>
      </p:sp>
      <p:sp>
        <p:nvSpPr>
          <p:cNvPr id="3" name="Content Placeholder 2">
            <a:extLst>
              <a:ext uri="{FF2B5EF4-FFF2-40B4-BE49-F238E27FC236}">
                <a16:creationId xmlns:a16="http://schemas.microsoft.com/office/drawing/2014/main" id="{DB937053-E691-2944-E622-27089B932F0D}"/>
              </a:ext>
            </a:extLst>
          </p:cNvPr>
          <p:cNvSpPr>
            <a:spLocks noGrp="1"/>
          </p:cNvSpPr>
          <p:nvPr>
            <p:ph idx="1"/>
          </p:nvPr>
        </p:nvSpPr>
        <p:spPr>
          <a:xfrm>
            <a:off x="7697585" y="1945178"/>
            <a:ext cx="4272742" cy="4547697"/>
          </a:xfrm>
        </p:spPr>
        <p:txBody>
          <a:bodyPr>
            <a:normAutofit/>
          </a:bodyPr>
          <a:lstStyle/>
          <a:p>
            <a:pPr marL="0" indent="0">
              <a:buNone/>
            </a:pPr>
            <a:r>
              <a:rPr lang="en-US" sz="2400" b="1" dirty="0"/>
              <a:t>Technology that enables computers to perform tasks that typically require human intelligence.</a:t>
            </a:r>
          </a:p>
          <a:p>
            <a:pPr marL="0" indent="0">
              <a:buNone/>
            </a:pPr>
            <a:endParaRPr lang="en-US" sz="2400" b="1" dirty="0"/>
          </a:p>
          <a:p>
            <a:r>
              <a:rPr lang="en-US" sz="2400" b="1" dirty="0"/>
              <a:t>Understanding language</a:t>
            </a:r>
          </a:p>
          <a:p>
            <a:r>
              <a:rPr lang="en-US" sz="2400" b="1" dirty="0"/>
              <a:t>Recognizing patterns</a:t>
            </a:r>
          </a:p>
          <a:p>
            <a:r>
              <a:rPr lang="en-US" sz="2400" b="1" dirty="0"/>
              <a:t>Learning from experience</a:t>
            </a:r>
          </a:p>
          <a:p>
            <a:r>
              <a:rPr lang="en-US" sz="2400" b="1" dirty="0"/>
              <a:t>Solving problems</a:t>
            </a:r>
          </a:p>
          <a:p>
            <a:r>
              <a:rPr lang="en-US" sz="2400" b="1" dirty="0"/>
              <a:t>Generating content</a:t>
            </a:r>
          </a:p>
        </p:txBody>
      </p:sp>
    </p:spTree>
    <p:extLst>
      <p:ext uri="{BB962C8B-B14F-4D97-AF65-F5344CB8AC3E}">
        <p14:creationId xmlns:p14="http://schemas.microsoft.com/office/powerpoint/2010/main" val="32582726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AA03EDC-7067-4DFF-B672-541D016AA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EBF3E39-B0BE-496A-8604-9007470FF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6547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43E0F5-8EA9-FB76-C0CB-2E68775375AB}"/>
              </a:ext>
            </a:extLst>
          </p:cNvPr>
          <p:cNvSpPr>
            <a:spLocks noGrp="1"/>
          </p:cNvSpPr>
          <p:nvPr>
            <p:ph type="title"/>
          </p:nvPr>
        </p:nvSpPr>
        <p:spPr>
          <a:xfrm>
            <a:off x="871442" y="685800"/>
            <a:ext cx="4353116" cy="1121308"/>
          </a:xfrm>
        </p:spPr>
        <p:txBody>
          <a:bodyPr anchor="b">
            <a:normAutofit/>
          </a:bodyPr>
          <a:lstStyle/>
          <a:p>
            <a:pPr algn="ctr"/>
            <a:r>
              <a:rPr lang="en-US" sz="3200" b="1">
                <a:solidFill>
                  <a:srgbClr val="595959"/>
                </a:solidFill>
              </a:rPr>
              <a:t>Issue 2</a:t>
            </a:r>
            <a:r>
              <a:rPr lang="en-US" sz="3200" b="1" dirty="0">
                <a:solidFill>
                  <a:srgbClr val="595959"/>
                </a:solidFill>
              </a:rPr>
              <a:t>:</a:t>
            </a:r>
            <a:r>
              <a:rPr lang="en-US" sz="3200" b="1">
                <a:solidFill>
                  <a:srgbClr val="595959"/>
                </a:solidFill>
              </a:rPr>
              <a:t> </a:t>
            </a:r>
            <a:r>
              <a:rPr lang="en-US" sz="3200" b="1" dirty="0">
                <a:solidFill>
                  <a:srgbClr val="595959"/>
                </a:solidFill>
              </a:rPr>
              <a:t>Discrimination and Bias</a:t>
            </a:r>
          </a:p>
        </p:txBody>
      </p:sp>
      <p:sp>
        <p:nvSpPr>
          <p:cNvPr id="3" name="Content Placeholder 2">
            <a:extLst>
              <a:ext uri="{FF2B5EF4-FFF2-40B4-BE49-F238E27FC236}">
                <a16:creationId xmlns:a16="http://schemas.microsoft.com/office/drawing/2014/main" id="{777E9134-4721-2B3F-CE2D-05ACE4A21ECA}"/>
              </a:ext>
            </a:extLst>
          </p:cNvPr>
          <p:cNvSpPr>
            <a:spLocks noGrp="1"/>
          </p:cNvSpPr>
          <p:nvPr>
            <p:ph idx="1"/>
          </p:nvPr>
        </p:nvSpPr>
        <p:spPr>
          <a:xfrm>
            <a:off x="871442" y="2105025"/>
            <a:ext cx="4353116" cy="4112746"/>
          </a:xfrm>
        </p:spPr>
        <p:txBody>
          <a:bodyPr anchor="t">
            <a:normAutofit/>
          </a:bodyPr>
          <a:lstStyle/>
          <a:p>
            <a:r>
              <a:rPr lang="en-US" dirty="0">
                <a:solidFill>
                  <a:srgbClr val="595959"/>
                </a:solidFill>
              </a:rPr>
              <a:t>Probably the largest employment-law risk</a:t>
            </a:r>
          </a:p>
          <a:p>
            <a:pPr marL="0" indent="0">
              <a:buNone/>
            </a:pPr>
            <a:endParaRPr lang="en-US" dirty="0">
              <a:solidFill>
                <a:srgbClr val="595959"/>
              </a:solidFill>
            </a:endParaRPr>
          </a:p>
          <a:p>
            <a:r>
              <a:rPr lang="en-US" dirty="0">
                <a:solidFill>
                  <a:srgbClr val="595959"/>
                </a:solidFill>
              </a:rPr>
              <a:t>Remember, employers can be liable for “disparate impact” even when no human intended to discriminate</a:t>
            </a:r>
          </a:p>
        </p:txBody>
      </p:sp>
      <p:pic>
        <p:nvPicPr>
          <p:cNvPr id="4" name="Picture 3" descr="The Ethics of Using AI in Recruitment – Applicantz | Free Applicant Tracking System and Recruitment Software">
            <a:extLst>
              <a:ext uri="{FF2B5EF4-FFF2-40B4-BE49-F238E27FC236}">
                <a16:creationId xmlns:a16="http://schemas.microsoft.com/office/drawing/2014/main" id="{7F228A39-AF22-4BFC-3DD5-081CBD0C163F}"/>
              </a:ext>
            </a:extLst>
          </p:cNvPr>
          <p:cNvPicPr>
            <a:picLocks noChangeAspect="1"/>
          </p:cNvPicPr>
          <p:nvPr/>
        </p:nvPicPr>
        <p:blipFill>
          <a:blip r:embed="rId2"/>
          <a:stretch>
            <a:fillRect/>
          </a:stretch>
        </p:blipFill>
        <p:spPr>
          <a:xfrm>
            <a:off x="6222671" y="118754"/>
            <a:ext cx="5664530" cy="6567054"/>
          </a:xfrm>
          <a:prstGeom prst="rect">
            <a:avLst/>
          </a:prstGeom>
        </p:spPr>
      </p:pic>
    </p:spTree>
    <p:extLst>
      <p:ext uri="{BB962C8B-B14F-4D97-AF65-F5344CB8AC3E}">
        <p14:creationId xmlns:p14="http://schemas.microsoft.com/office/powerpoint/2010/main" val="30414400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Slide Background">
            <a:extLst>
              <a:ext uri="{FF2B5EF4-FFF2-40B4-BE49-F238E27FC236}">
                <a16:creationId xmlns:a16="http://schemas.microsoft.com/office/drawing/2014/main" id="{AF6CB648-9554-488A-B457-99CAAD1DA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37346629-5920-B9DA-EED6-1847B7B6696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2611" r="5601" b="2"/>
          <a:stretch>
            <a:fillRect/>
          </a:stretch>
        </p:blipFill>
        <p:spPr>
          <a:xfrm>
            <a:off x="6781799" y="1714500"/>
            <a:ext cx="5410201" cy="5143500"/>
          </a:xfrm>
          <a:prstGeom prst="rect">
            <a:avLst/>
          </a:prstGeom>
        </p:spPr>
      </p:pic>
      <p:sp useBgFill="1">
        <p:nvSpPr>
          <p:cNvPr id="13" name="Rectangle 12">
            <a:extLst>
              <a:ext uri="{FF2B5EF4-FFF2-40B4-BE49-F238E27FC236}">
                <a16:creationId xmlns:a16="http://schemas.microsoft.com/office/drawing/2014/main" id="{E1ED8A68-A582-AC62-104E-E319E9DB34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1729117"/>
          </a:xfrm>
          <a:prstGeom prst="rect">
            <a:avLst/>
          </a:prstGeom>
          <a:ln>
            <a:noFill/>
          </a:ln>
          <a:effectLst>
            <a:outerShdw blurRad="368300" dist="101600" dir="546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E5730C-4B57-668E-4ABB-C371AB13B478}"/>
              </a:ext>
            </a:extLst>
          </p:cNvPr>
          <p:cNvSpPr>
            <a:spLocks noGrp="1"/>
          </p:cNvSpPr>
          <p:nvPr>
            <p:ph type="title"/>
          </p:nvPr>
        </p:nvSpPr>
        <p:spPr>
          <a:xfrm>
            <a:off x="761801" y="250409"/>
            <a:ext cx="10222952" cy="1228299"/>
          </a:xfrm>
        </p:spPr>
        <p:txBody>
          <a:bodyPr>
            <a:normAutofit/>
          </a:bodyPr>
          <a:lstStyle/>
          <a:p>
            <a:r>
              <a:rPr lang="en-US" sz="4000"/>
              <a:t>Hiring Process </a:t>
            </a:r>
          </a:p>
        </p:txBody>
      </p:sp>
      <p:sp>
        <p:nvSpPr>
          <p:cNvPr id="3" name="Content Placeholder 2">
            <a:extLst>
              <a:ext uri="{FF2B5EF4-FFF2-40B4-BE49-F238E27FC236}">
                <a16:creationId xmlns:a16="http://schemas.microsoft.com/office/drawing/2014/main" id="{4B8B7226-B886-D2AC-03FD-AEF7C36720AE}"/>
              </a:ext>
            </a:extLst>
          </p:cNvPr>
          <p:cNvSpPr>
            <a:spLocks noGrp="1"/>
          </p:cNvSpPr>
          <p:nvPr>
            <p:ph idx="1"/>
          </p:nvPr>
        </p:nvSpPr>
        <p:spPr>
          <a:xfrm>
            <a:off x="761801" y="1729117"/>
            <a:ext cx="5334199" cy="4569543"/>
          </a:xfrm>
        </p:spPr>
        <p:txBody>
          <a:bodyPr anchor="ctr">
            <a:noAutofit/>
          </a:bodyPr>
          <a:lstStyle/>
          <a:p>
            <a:r>
              <a:rPr lang="en-US" sz="2000" dirty="0"/>
              <a:t>Artificial intelligence is increasingly used in hiring to screen large numbers of applicants efficiently. </a:t>
            </a:r>
          </a:p>
          <a:p>
            <a:r>
              <a:rPr lang="en-US" sz="2000" dirty="0"/>
              <a:t>Employers rely on algorithms to identify top candidates quickly, but these systems could replicate or amplify discriminatory hiring practices. </a:t>
            </a:r>
          </a:p>
          <a:p>
            <a:r>
              <a:rPr lang="en-US" sz="2000" dirty="0"/>
              <a:t>There is a concern that anti-discrimination laws such as Title VII, the ADA, the ADEA, etc. adequately address the issues created by AI hiring tools. </a:t>
            </a:r>
          </a:p>
        </p:txBody>
      </p:sp>
    </p:spTree>
    <p:extLst>
      <p:ext uri="{BB962C8B-B14F-4D97-AF65-F5344CB8AC3E}">
        <p14:creationId xmlns:p14="http://schemas.microsoft.com/office/powerpoint/2010/main" val="1506384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DB7640-CD98-97CC-20DD-854E5164A6C5}"/>
              </a:ext>
            </a:extLst>
          </p:cNvPr>
          <p:cNvSpPr>
            <a:spLocks noGrp="1"/>
          </p:cNvSpPr>
          <p:nvPr>
            <p:ph type="title"/>
          </p:nvPr>
        </p:nvSpPr>
        <p:spPr>
          <a:xfrm>
            <a:off x="572493" y="238539"/>
            <a:ext cx="11018520" cy="1434415"/>
          </a:xfrm>
        </p:spPr>
        <p:txBody>
          <a:bodyPr anchor="b">
            <a:normAutofit/>
          </a:bodyPr>
          <a:lstStyle/>
          <a:p>
            <a:r>
              <a:rPr lang="en-US" sz="5400" dirty="0" err="1"/>
              <a:t>Hirevue</a:t>
            </a:r>
            <a:r>
              <a:rPr lang="en-US" sz="5400" dirty="0"/>
              <a:t> Investigation (2019)</a:t>
            </a:r>
          </a:p>
        </p:txBody>
      </p:sp>
      <p:sp>
        <p:nvSpPr>
          <p:cNvPr id="36"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88A0787-4AD9-DB25-4F2D-1158408FC34F}"/>
              </a:ext>
            </a:extLst>
          </p:cNvPr>
          <p:cNvSpPr>
            <a:spLocks noGrp="1"/>
          </p:cNvSpPr>
          <p:nvPr>
            <p:ph idx="1"/>
          </p:nvPr>
        </p:nvSpPr>
        <p:spPr>
          <a:xfrm>
            <a:off x="572493" y="2071316"/>
            <a:ext cx="6713552" cy="4119172"/>
          </a:xfrm>
        </p:spPr>
        <p:txBody>
          <a:bodyPr anchor="t">
            <a:normAutofit/>
          </a:bodyPr>
          <a:lstStyle/>
          <a:p>
            <a:r>
              <a:rPr lang="en-US" sz="2200" dirty="0"/>
              <a:t>Factual Background:</a:t>
            </a:r>
          </a:p>
          <a:p>
            <a:pPr lvl="1"/>
            <a:r>
              <a:rPr lang="en-US" sz="2200" dirty="0" err="1"/>
              <a:t>HireVue</a:t>
            </a:r>
            <a:r>
              <a:rPr lang="en-US" sz="2200" dirty="0"/>
              <a:t> used AI video analysis to evaluate candidates based on facial expressions, tone, and word choice to generate employability scores.</a:t>
            </a:r>
          </a:p>
          <a:p>
            <a:r>
              <a:rPr lang="en-US" sz="2200" dirty="0"/>
              <a:t>Issue:</a:t>
            </a:r>
          </a:p>
          <a:p>
            <a:pPr lvl="1"/>
            <a:r>
              <a:rPr lang="en-US" sz="2200" dirty="0"/>
              <a:t>Whether AI analysis of biometric data creates discriminatory hiring practices, particularly against non-native speakers, disabled candidates, and minorities. (FTC Investigation)</a:t>
            </a:r>
          </a:p>
        </p:txBody>
      </p:sp>
      <p:pic>
        <p:nvPicPr>
          <p:cNvPr id="6" name="Picture 5">
            <a:extLst>
              <a:ext uri="{FF2B5EF4-FFF2-40B4-BE49-F238E27FC236}">
                <a16:creationId xmlns:a16="http://schemas.microsoft.com/office/drawing/2014/main" id="{D7A00EA5-8371-6AEA-112B-527F8E0D7F6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7548" r="18236"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7058624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C3DB00-B554-984D-8632-03ED638E6080}"/>
              </a:ext>
            </a:extLst>
          </p:cNvPr>
          <p:cNvSpPr>
            <a:spLocks noGrp="1"/>
          </p:cNvSpPr>
          <p:nvPr>
            <p:ph type="title"/>
          </p:nvPr>
        </p:nvSpPr>
        <p:spPr>
          <a:xfrm>
            <a:off x="841248" y="548640"/>
            <a:ext cx="3600860" cy="5431536"/>
          </a:xfrm>
        </p:spPr>
        <p:txBody>
          <a:bodyPr>
            <a:normAutofit/>
          </a:bodyPr>
          <a:lstStyle/>
          <a:p>
            <a:r>
              <a:rPr lang="en-US" sz="5000"/>
              <a:t>Hirevue Investigation cont…</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EB1E6C2-5115-67CC-A6F6-156167AC0F12}"/>
              </a:ext>
            </a:extLst>
          </p:cNvPr>
          <p:cNvSpPr>
            <a:spLocks noGrp="1"/>
          </p:cNvSpPr>
          <p:nvPr>
            <p:ph idx="1"/>
          </p:nvPr>
        </p:nvSpPr>
        <p:spPr>
          <a:xfrm>
            <a:off x="5126418" y="946589"/>
            <a:ext cx="6224335" cy="5431536"/>
          </a:xfrm>
        </p:spPr>
        <p:txBody>
          <a:bodyPr anchor="ctr">
            <a:normAutofit lnSpcReduction="10000"/>
          </a:bodyPr>
          <a:lstStyle/>
          <a:p>
            <a:r>
              <a:rPr lang="en-US" sz="2600" dirty="0"/>
              <a:t>Holding:</a:t>
            </a:r>
          </a:p>
          <a:p>
            <a:pPr lvl="1"/>
            <a:r>
              <a:rPr lang="en-US" sz="2600" dirty="0"/>
              <a:t>After an EEOC complaint, </a:t>
            </a:r>
            <a:r>
              <a:rPr lang="en-US" sz="2600" dirty="0" err="1"/>
              <a:t>HireVue</a:t>
            </a:r>
            <a:r>
              <a:rPr lang="en-US" sz="2600" dirty="0"/>
              <a:t> discontinued its facial analysis feature in 2021 but continues using other forms of AI assessment.</a:t>
            </a:r>
          </a:p>
          <a:p>
            <a:endParaRPr lang="en-US" sz="2600" dirty="0"/>
          </a:p>
          <a:p>
            <a:r>
              <a:rPr lang="en-US" sz="2600" dirty="0"/>
              <a:t>Significance:</a:t>
            </a:r>
          </a:p>
          <a:p>
            <a:pPr lvl="1"/>
            <a:r>
              <a:rPr lang="en-US" sz="2600" dirty="0"/>
              <a:t>Highlighted risks of bias in biometric and behavioral AI analysis</a:t>
            </a:r>
          </a:p>
          <a:p>
            <a:pPr lvl="1"/>
            <a:r>
              <a:rPr lang="en-US" sz="2600" dirty="0"/>
              <a:t>Increased scrutiny over transparency and fairness in AI hiring</a:t>
            </a:r>
          </a:p>
          <a:p>
            <a:pPr lvl="1"/>
            <a:r>
              <a:rPr lang="en-US" sz="2600" dirty="0"/>
              <a:t>Demonstrated that AI tools can have discriminatory effects even without intent</a:t>
            </a:r>
          </a:p>
          <a:p>
            <a:endParaRPr lang="en-US" sz="2200" dirty="0"/>
          </a:p>
        </p:txBody>
      </p:sp>
    </p:spTree>
    <p:extLst>
      <p:ext uri="{BB962C8B-B14F-4D97-AF65-F5344CB8AC3E}">
        <p14:creationId xmlns:p14="http://schemas.microsoft.com/office/powerpoint/2010/main" val="19010583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5861B-EF6F-F50E-D78F-1029938A1F70}"/>
              </a:ext>
            </a:extLst>
          </p:cNvPr>
          <p:cNvSpPr>
            <a:spLocks noGrp="1"/>
          </p:cNvSpPr>
          <p:nvPr>
            <p:ph type="title"/>
          </p:nvPr>
        </p:nvSpPr>
        <p:spPr/>
        <p:txBody>
          <a:bodyPr/>
          <a:lstStyle/>
          <a:p>
            <a:r>
              <a:rPr lang="en-US" i="1" dirty="0"/>
              <a:t>EEOC v. </a:t>
            </a:r>
            <a:r>
              <a:rPr lang="en-US" i="1" dirty="0" err="1"/>
              <a:t>iTutorGroup</a:t>
            </a:r>
            <a:r>
              <a:rPr lang="en-US" i="1" dirty="0"/>
              <a:t> </a:t>
            </a:r>
            <a:br>
              <a:rPr lang="en-US" i="1" dirty="0"/>
            </a:br>
            <a:r>
              <a:rPr lang="en-US" sz="3200" i="1" dirty="0"/>
              <a:t>(employer liability)</a:t>
            </a:r>
          </a:p>
        </p:txBody>
      </p:sp>
      <p:sp>
        <p:nvSpPr>
          <p:cNvPr id="3" name="Content Placeholder 2">
            <a:extLst>
              <a:ext uri="{FF2B5EF4-FFF2-40B4-BE49-F238E27FC236}">
                <a16:creationId xmlns:a16="http://schemas.microsoft.com/office/drawing/2014/main" id="{62260DD2-8993-EB6F-A257-3DD4E7D11E71}"/>
              </a:ext>
            </a:extLst>
          </p:cNvPr>
          <p:cNvSpPr>
            <a:spLocks noGrp="1"/>
          </p:cNvSpPr>
          <p:nvPr>
            <p:ph idx="1"/>
          </p:nvPr>
        </p:nvSpPr>
        <p:spPr>
          <a:xfrm>
            <a:off x="581527" y="1552909"/>
            <a:ext cx="5931568" cy="4318501"/>
          </a:xfrm>
        </p:spPr>
        <p:txBody>
          <a:bodyPr>
            <a:noAutofit/>
          </a:bodyPr>
          <a:lstStyle/>
          <a:p>
            <a:r>
              <a:rPr lang="en-US" sz="2000" dirty="0"/>
              <a:t>Factual Background </a:t>
            </a:r>
          </a:p>
          <a:p>
            <a:pPr lvl="1"/>
            <a:r>
              <a:rPr lang="en-US" sz="1600" dirty="0" err="1"/>
              <a:t>iTutorGroup</a:t>
            </a:r>
            <a:r>
              <a:rPr lang="en-US" sz="1600" dirty="0"/>
              <a:t> used recruiting software that allegedly automatically rejected female applicants over 55 and male applicants over 60. </a:t>
            </a:r>
          </a:p>
          <a:p>
            <a:pPr lvl="1"/>
            <a:r>
              <a:rPr lang="en-US" sz="1600" dirty="0"/>
              <a:t>Over 200 applicants were affected.</a:t>
            </a:r>
          </a:p>
          <a:p>
            <a:r>
              <a:rPr lang="en-US" sz="2000" dirty="0"/>
              <a:t>Issue </a:t>
            </a:r>
          </a:p>
          <a:p>
            <a:pPr lvl="1"/>
            <a:r>
              <a:rPr lang="en-US" sz="1600" dirty="0"/>
              <a:t>Whether an employer violates anti-discrimination laws when its AI system excludes applicants based on age. </a:t>
            </a:r>
          </a:p>
          <a:p>
            <a:r>
              <a:rPr lang="en-US" sz="2000" dirty="0"/>
              <a:t>Holding</a:t>
            </a:r>
          </a:p>
          <a:p>
            <a:pPr lvl="1"/>
            <a:r>
              <a:rPr lang="en-US" sz="1600" dirty="0"/>
              <a:t>Settled in 2023—company paid $365,000, revised hiring practices, and agreed to oversight by the EEOC.</a:t>
            </a:r>
          </a:p>
          <a:p>
            <a:r>
              <a:rPr lang="en-US" sz="2000" dirty="0"/>
              <a:t>Significance</a:t>
            </a:r>
          </a:p>
          <a:p>
            <a:pPr lvl="1"/>
            <a:r>
              <a:rPr lang="en-US" sz="1600" dirty="0"/>
              <a:t>First major enforcement case targeting AI hiring bias</a:t>
            </a:r>
          </a:p>
          <a:p>
            <a:pPr lvl="1"/>
            <a:r>
              <a:rPr lang="en-US" sz="1600" dirty="0"/>
              <a:t>Established that employers cannot avoid liability by blaming third-party AI vendors</a:t>
            </a:r>
          </a:p>
          <a:p>
            <a:pPr lvl="1"/>
            <a:r>
              <a:rPr lang="en-US" sz="1600" dirty="0"/>
              <a:t>Reinforced that ADEA and Title VII apply to algorithmic decisions</a:t>
            </a:r>
          </a:p>
        </p:txBody>
      </p:sp>
      <p:pic>
        <p:nvPicPr>
          <p:cNvPr id="8" name="Picture 7">
            <a:extLst>
              <a:ext uri="{FF2B5EF4-FFF2-40B4-BE49-F238E27FC236}">
                <a16:creationId xmlns:a16="http://schemas.microsoft.com/office/drawing/2014/main" id="{687FB288-A19F-D6FC-BACB-7216F0CE0D5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186161" y="0"/>
            <a:ext cx="5005839" cy="6858000"/>
          </a:xfrm>
          <a:prstGeom prst="rect">
            <a:avLst/>
          </a:prstGeom>
        </p:spPr>
      </p:pic>
    </p:spTree>
    <p:extLst>
      <p:ext uri="{BB962C8B-B14F-4D97-AF65-F5344CB8AC3E}">
        <p14:creationId xmlns:p14="http://schemas.microsoft.com/office/powerpoint/2010/main" val="14754030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79B4FA-CC91-623A-FC44-C76C078226DB}"/>
              </a:ext>
            </a:extLst>
          </p:cNvPr>
          <p:cNvSpPr>
            <a:spLocks noGrp="1"/>
          </p:cNvSpPr>
          <p:nvPr>
            <p:ph type="title"/>
          </p:nvPr>
        </p:nvSpPr>
        <p:spPr>
          <a:xfrm>
            <a:off x="572493" y="238539"/>
            <a:ext cx="11018520" cy="1434415"/>
          </a:xfrm>
        </p:spPr>
        <p:txBody>
          <a:bodyPr anchor="b">
            <a:normAutofit/>
          </a:bodyPr>
          <a:lstStyle/>
          <a:p>
            <a:r>
              <a:rPr lang="en-US" sz="5400" i="1" dirty="0"/>
              <a:t>Mobley v. Workday, Inc.</a:t>
            </a:r>
            <a:br>
              <a:rPr lang="en-US" sz="5400" i="1" dirty="0"/>
            </a:br>
            <a:r>
              <a:rPr lang="en-US" sz="4000" i="1" dirty="0"/>
              <a:t>(technology vendor as agent of employer) </a:t>
            </a:r>
          </a:p>
        </p:txBody>
      </p:sp>
      <p:sp>
        <p:nvSpPr>
          <p:cNvPr id="2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2A55F30-9CFF-18AB-1290-EF1305C99F4B}"/>
              </a:ext>
            </a:extLst>
          </p:cNvPr>
          <p:cNvSpPr>
            <a:spLocks noGrp="1"/>
          </p:cNvSpPr>
          <p:nvPr>
            <p:ph idx="1"/>
          </p:nvPr>
        </p:nvSpPr>
        <p:spPr>
          <a:xfrm>
            <a:off x="572493" y="2071316"/>
            <a:ext cx="6713552" cy="4119172"/>
          </a:xfrm>
        </p:spPr>
        <p:txBody>
          <a:bodyPr anchor="t">
            <a:normAutofit/>
          </a:bodyPr>
          <a:lstStyle/>
          <a:p>
            <a:r>
              <a:rPr lang="en-US" sz="1900"/>
              <a:t>Factual Background:</a:t>
            </a:r>
          </a:p>
          <a:p>
            <a:pPr lvl="1"/>
            <a:r>
              <a:rPr lang="en-US" sz="1900"/>
              <a:t>Derek Mobley, an African American man over age 40 with disabilities, applied to over 100 jobs through companies using Workday’s AI hiring platform and was rejected each time. </a:t>
            </a:r>
          </a:p>
          <a:p>
            <a:pPr lvl="1"/>
            <a:r>
              <a:rPr lang="en-US" sz="1900"/>
              <a:t>He alleged that Workday’s algorithmic screening tools used AI and machine learning to evaluate applicants and systematically excluded candidates based on race, age, and disability.</a:t>
            </a:r>
          </a:p>
          <a:p>
            <a:r>
              <a:rPr lang="en-US" sz="1900"/>
              <a:t>Issue:</a:t>
            </a:r>
          </a:p>
          <a:p>
            <a:pPr lvl="1"/>
            <a:r>
              <a:rPr lang="en-US" sz="1900"/>
              <a:t>Whether a third-party AI vendor (Workday) can be held directly liable under federal anti-discrimination laws for discriminatory hiring outcomes caused by its algorithmic screening tools. </a:t>
            </a:r>
          </a:p>
        </p:txBody>
      </p:sp>
      <p:pic>
        <p:nvPicPr>
          <p:cNvPr id="7" name="Picture 6">
            <a:extLst>
              <a:ext uri="{FF2B5EF4-FFF2-40B4-BE49-F238E27FC236}">
                <a16:creationId xmlns:a16="http://schemas.microsoft.com/office/drawing/2014/main" id="{77A21777-60CF-2D72-BABB-509439C0B8D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5361" r="20423"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41805551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8CB274E-759E-60F8-F4EF-0FFF44EA1ED7}"/>
              </a:ext>
            </a:extLst>
          </p:cNvPr>
          <p:cNvSpPr>
            <a:spLocks noGrp="1"/>
          </p:cNvSpPr>
          <p:nvPr>
            <p:ph type="title"/>
          </p:nvPr>
        </p:nvSpPr>
        <p:spPr>
          <a:xfrm>
            <a:off x="1383564" y="348865"/>
            <a:ext cx="9718111" cy="1576446"/>
          </a:xfrm>
        </p:spPr>
        <p:txBody>
          <a:bodyPr anchor="ctr">
            <a:normAutofit/>
          </a:bodyPr>
          <a:lstStyle/>
          <a:p>
            <a:r>
              <a:rPr lang="en-US" sz="4000" i="1" dirty="0">
                <a:solidFill>
                  <a:srgbClr val="FFFFFF"/>
                </a:solidFill>
              </a:rPr>
              <a:t>Mobley v. Workday, Inc</a:t>
            </a:r>
            <a:r>
              <a:rPr lang="en-US" sz="4000" dirty="0">
                <a:solidFill>
                  <a:srgbClr val="FFFFFF"/>
                </a:solidFill>
              </a:rPr>
              <a:t>. </a:t>
            </a:r>
            <a:r>
              <a:rPr lang="en-US" sz="4000" dirty="0" err="1">
                <a:solidFill>
                  <a:srgbClr val="FFFFFF"/>
                </a:solidFill>
              </a:rPr>
              <a:t>cont</a:t>
            </a:r>
            <a:r>
              <a:rPr lang="en-US" sz="4000" dirty="0">
                <a:solidFill>
                  <a:srgbClr val="FFFFFF"/>
                </a:solidFill>
              </a:rPr>
              <a:t>…</a:t>
            </a:r>
          </a:p>
        </p:txBody>
      </p:sp>
      <p:graphicFrame>
        <p:nvGraphicFramePr>
          <p:cNvPr id="5" name="Content Placeholder 2">
            <a:extLst>
              <a:ext uri="{FF2B5EF4-FFF2-40B4-BE49-F238E27FC236}">
                <a16:creationId xmlns:a16="http://schemas.microsoft.com/office/drawing/2014/main" id="{0142B1A5-0566-A77F-495D-E54BB4C51153}"/>
              </a:ext>
            </a:extLst>
          </p:cNvPr>
          <p:cNvGraphicFramePr>
            <a:graphicFrameLocks noGrp="1"/>
          </p:cNvGraphicFramePr>
          <p:nvPr>
            <p:ph idx="1"/>
            <p:extLst>
              <p:ext uri="{D42A27DB-BD31-4B8C-83A1-F6EECF244321}">
                <p14:modId xmlns:p14="http://schemas.microsoft.com/office/powerpoint/2010/main" val="1850159140"/>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72454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19A574F3-CD7D-EBDE-D4A0-BC8E885B092A}"/>
              </a:ext>
            </a:extLst>
          </p:cNvPr>
          <p:cNvSpPr>
            <a:spLocks noGrp="1"/>
          </p:cNvSpPr>
          <p:nvPr>
            <p:ph type="title"/>
          </p:nvPr>
        </p:nvSpPr>
        <p:spPr>
          <a:xfrm>
            <a:off x="660041" y="2209800"/>
            <a:ext cx="2880828" cy="3629212"/>
          </a:xfrm>
        </p:spPr>
        <p:txBody>
          <a:bodyPr vert="horz" lIns="91440" tIns="45720" rIns="91440" bIns="45720" rtlCol="0" anchor="t">
            <a:normAutofit/>
          </a:bodyPr>
          <a:lstStyle/>
          <a:p>
            <a:r>
              <a:rPr lang="en-US" sz="4000" kern="1200" dirty="0">
                <a:solidFill>
                  <a:srgbClr val="FFFFFF"/>
                </a:solidFill>
                <a:latin typeface="+mj-lt"/>
                <a:ea typeface="+mj-ea"/>
                <a:cs typeface="+mj-cs"/>
              </a:rPr>
              <a:t>Takeaway #2</a:t>
            </a:r>
          </a:p>
        </p:txBody>
      </p:sp>
      <p:sp>
        <p:nvSpPr>
          <p:cNvPr id="3" name="Content Placeholder 2">
            <a:extLst>
              <a:ext uri="{FF2B5EF4-FFF2-40B4-BE49-F238E27FC236}">
                <a16:creationId xmlns:a16="http://schemas.microsoft.com/office/drawing/2014/main" id="{867E49D5-683B-484A-D26E-B2952DC5FC3B}"/>
              </a:ext>
            </a:extLst>
          </p:cNvPr>
          <p:cNvSpPr>
            <a:spLocks noGrp="1"/>
          </p:cNvSpPr>
          <p:nvPr>
            <p:ph idx="1"/>
          </p:nvPr>
        </p:nvSpPr>
        <p:spPr>
          <a:xfrm>
            <a:off x="660042" y="806824"/>
            <a:ext cx="2919738" cy="4193801"/>
          </a:xfrm>
        </p:spPr>
        <p:txBody>
          <a:bodyPr vert="horz" lIns="91440" tIns="45720" rIns="91440" bIns="45720" rtlCol="0" anchor="b">
            <a:normAutofit/>
          </a:bodyPr>
          <a:lstStyle/>
          <a:p>
            <a:pPr marL="0" indent="0">
              <a:buNone/>
            </a:pPr>
            <a:r>
              <a:rPr lang="en-US" kern="1200" dirty="0">
                <a:solidFill>
                  <a:srgbClr val="FFFFFF"/>
                </a:solidFill>
                <a:latin typeface="+mn-lt"/>
                <a:ea typeface="+mn-ea"/>
                <a:cs typeface="+mn-cs"/>
              </a:rPr>
              <a:t>You cannot outsource discrimination liability to a software vendor.</a:t>
            </a:r>
          </a:p>
        </p:txBody>
      </p:sp>
      <p:pic>
        <p:nvPicPr>
          <p:cNvPr id="7" name="Graphic 6" descr="Dictionary Remove">
            <a:extLst>
              <a:ext uri="{FF2B5EF4-FFF2-40B4-BE49-F238E27FC236}">
                <a16:creationId xmlns:a16="http://schemas.microsoft.com/office/drawing/2014/main" id="{6076B9DD-9F2B-8A53-F023-DDCF988D5F1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153510" y="467208"/>
            <a:ext cx="5923584" cy="5923584"/>
          </a:xfrm>
          <a:prstGeom prst="rect">
            <a:avLst/>
          </a:prstGeom>
        </p:spPr>
      </p:pic>
    </p:spTree>
    <p:extLst>
      <p:ext uri="{BB962C8B-B14F-4D97-AF65-F5344CB8AC3E}">
        <p14:creationId xmlns:p14="http://schemas.microsoft.com/office/powerpoint/2010/main" val="42140436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9607B8D-5A6C-4ECB-9047-3836C51C14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A84D6C4-24A3-44DC-9607-566CF5A22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70"/>
            <a:ext cx="6096000" cy="685643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2F7300B-53A6-4A16-AA84-78597664F0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5229" y="685800"/>
            <a:ext cx="4743071"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247E97-32CA-AEEB-FA94-CA7B86857527}"/>
              </a:ext>
            </a:extLst>
          </p:cNvPr>
          <p:cNvSpPr>
            <a:spLocks noGrp="1"/>
          </p:cNvSpPr>
          <p:nvPr>
            <p:ph type="title"/>
          </p:nvPr>
        </p:nvSpPr>
        <p:spPr>
          <a:xfrm>
            <a:off x="1467293" y="1259958"/>
            <a:ext cx="3232298" cy="1782499"/>
          </a:xfrm>
        </p:spPr>
        <p:txBody>
          <a:bodyPr vert="horz" lIns="91440" tIns="45720" rIns="91440" bIns="45720" rtlCol="0" anchor="b">
            <a:normAutofit/>
          </a:bodyPr>
          <a:lstStyle/>
          <a:p>
            <a:pPr algn="ctr"/>
            <a:r>
              <a:rPr lang="en-US" sz="3600" b="1" dirty="0">
                <a:solidFill>
                  <a:schemeClr val="tx1">
                    <a:lumMod val="65000"/>
                    <a:lumOff val="35000"/>
                  </a:schemeClr>
                </a:solidFill>
              </a:rPr>
              <a:t>3. Inaccurate or Hallucinated Outputs</a:t>
            </a:r>
          </a:p>
        </p:txBody>
      </p:sp>
      <p:sp>
        <p:nvSpPr>
          <p:cNvPr id="3" name="Content Placeholder 2">
            <a:extLst>
              <a:ext uri="{FF2B5EF4-FFF2-40B4-BE49-F238E27FC236}">
                <a16:creationId xmlns:a16="http://schemas.microsoft.com/office/drawing/2014/main" id="{B4013FFD-19C3-46D0-12D4-3E6612A5E45A}"/>
              </a:ext>
            </a:extLst>
          </p:cNvPr>
          <p:cNvSpPr>
            <a:spLocks noGrp="1"/>
          </p:cNvSpPr>
          <p:nvPr>
            <p:ph idx="1"/>
          </p:nvPr>
        </p:nvSpPr>
        <p:spPr>
          <a:xfrm>
            <a:off x="1163782" y="3241965"/>
            <a:ext cx="3940233" cy="2371664"/>
          </a:xfrm>
        </p:spPr>
        <p:txBody>
          <a:bodyPr vert="horz" lIns="91440" tIns="45720" rIns="91440" bIns="45720" rtlCol="0" anchor="t">
            <a:normAutofit/>
          </a:bodyPr>
          <a:lstStyle/>
          <a:p>
            <a:pPr marL="0" indent="0" algn="ctr">
              <a:buNone/>
            </a:pPr>
            <a:r>
              <a:rPr lang="en-US" sz="3200" dirty="0">
                <a:solidFill>
                  <a:schemeClr val="tx1">
                    <a:lumMod val="65000"/>
                    <a:lumOff val="35000"/>
                  </a:schemeClr>
                </a:solidFill>
              </a:rPr>
              <a:t>AI systems frequently generate information that sounds convincing but is entirely wrong.</a:t>
            </a:r>
          </a:p>
        </p:txBody>
      </p:sp>
      <p:pic>
        <p:nvPicPr>
          <p:cNvPr id="4" name="Picture 3" descr="Oops, My AI Did It Again : The Funny (and Bizarre) World of AI Hallucinations">
            <a:extLst>
              <a:ext uri="{FF2B5EF4-FFF2-40B4-BE49-F238E27FC236}">
                <a16:creationId xmlns:a16="http://schemas.microsoft.com/office/drawing/2014/main" id="{D7EEBE68-E655-A842-CF1B-A123ECDFA3F1}"/>
              </a:ext>
            </a:extLst>
          </p:cNvPr>
          <p:cNvPicPr>
            <a:picLocks noChangeAspect="1"/>
          </p:cNvPicPr>
          <p:nvPr/>
        </p:nvPicPr>
        <p:blipFill>
          <a:blip r:embed="rId2"/>
          <a:srcRect l="31368" r="18620"/>
          <a:stretch>
            <a:fillRect/>
          </a:stretch>
        </p:blipFill>
        <p:spPr>
          <a:xfrm>
            <a:off x="6096000" y="1571"/>
            <a:ext cx="6096000" cy="6856429"/>
          </a:xfrm>
          <a:prstGeom prst="rect">
            <a:avLst/>
          </a:prstGeom>
        </p:spPr>
      </p:pic>
    </p:spTree>
    <p:extLst>
      <p:ext uri="{BB962C8B-B14F-4D97-AF65-F5344CB8AC3E}">
        <p14:creationId xmlns:p14="http://schemas.microsoft.com/office/powerpoint/2010/main" val="39232761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DB5A2-AB21-AE4D-98BB-B7E7ACF3EDCB}"/>
              </a:ext>
            </a:extLst>
          </p:cNvPr>
          <p:cNvSpPr>
            <a:spLocks noGrp="1"/>
          </p:cNvSpPr>
          <p:nvPr>
            <p:ph type="title"/>
          </p:nvPr>
        </p:nvSpPr>
        <p:spPr/>
        <p:txBody>
          <a:bodyPr/>
          <a:lstStyle/>
          <a:p>
            <a:r>
              <a:rPr lang="en-US" dirty="0"/>
              <a:t>Hallucinations or Fraud?</a:t>
            </a:r>
          </a:p>
        </p:txBody>
      </p:sp>
      <p:sp>
        <p:nvSpPr>
          <p:cNvPr id="3" name="Content Placeholder 2">
            <a:extLst>
              <a:ext uri="{FF2B5EF4-FFF2-40B4-BE49-F238E27FC236}">
                <a16:creationId xmlns:a16="http://schemas.microsoft.com/office/drawing/2014/main" id="{7AE99902-09EE-08BB-3D5A-2F2BA1774F3B}"/>
              </a:ext>
            </a:extLst>
          </p:cNvPr>
          <p:cNvSpPr>
            <a:spLocks noGrp="1"/>
          </p:cNvSpPr>
          <p:nvPr>
            <p:ph idx="1"/>
          </p:nvPr>
        </p:nvSpPr>
        <p:spPr/>
        <p:txBody>
          <a:bodyPr/>
          <a:lstStyle/>
          <a:p>
            <a:pPr marL="0" indent="0">
              <a:buNone/>
            </a:pPr>
            <a:r>
              <a:rPr lang="en-US" b="1" u="sng" dirty="0"/>
              <a:t>Mata v. Avianca (2023):</a:t>
            </a:r>
          </a:p>
          <a:p>
            <a:pPr marL="0" indent="0">
              <a:buNone/>
            </a:pPr>
            <a:r>
              <a:rPr lang="en-US" u="sng" dirty="0"/>
              <a:t>Facts:</a:t>
            </a:r>
            <a:r>
              <a:rPr lang="en-US" dirty="0"/>
              <a:t> Attorneys submitted a brief containing fictitious cases generated by ChatGPT.  The chatbot also invented fake quotes and internal citations.  Attorneys sanctioned</a:t>
            </a:r>
          </a:p>
          <a:p>
            <a:pPr marL="0" indent="0">
              <a:buNone/>
            </a:pPr>
            <a:endParaRPr lang="en-US" u="sng" dirty="0"/>
          </a:p>
          <a:p>
            <a:pPr marL="0" indent="0">
              <a:buNone/>
            </a:pPr>
            <a:r>
              <a:rPr lang="en-US" b="1" u="sng" dirty="0"/>
              <a:t>Whiting v. City of Athens (2026):</a:t>
            </a:r>
          </a:p>
          <a:p>
            <a:pPr marL="0" indent="0">
              <a:buNone/>
            </a:pPr>
            <a:r>
              <a:rPr lang="en-US" u="sng" dirty="0"/>
              <a:t>Facts</a:t>
            </a:r>
            <a:r>
              <a:rPr lang="en-US" dirty="0"/>
              <a:t>: Tennessee attorneys submitted over two dozen fake citations generated by AI.  Sixth Circuit Court of Appeals ordered them to pay double costs, attorney fees and $15k each in punitive damages.</a:t>
            </a:r>
            <a:endParaRPr lang="en-US" u="sng" dirty="0"/>
          </a:p>
        </p:txBody>
      </p:sp>
      <p:pic>
        <p:nvPicPr>
          <p:cNvPr id="4" name="Picture 3" descr="AI hallucinations and their risk to cybersecurity operations - Help Net Security">
            <a:extLst>
              <a:ext uri="{FF2B5EF4-FFF2-40B4-BE49-F238E27FC236}">
                <a16:creationId xmlns:a16="http://schemas.microsoft.com/office/drawing/2014/main" id="{43CE088E-99AD-C0A9-F8C8-D597CAA4EF21}"/>
              </a:ext>
            </a:extLst>
          </p:cNvPr>
          <p:cNvPicPr>
            <a:picLocks noChangeAspect="1"/>
          </p:cNvPicPr>
          <p:nvPr/>
        </p:nvPicPr>
        <p:blipFill>
          <a:blip r:embed="rId2"/>
          <a:stretch>
            <a:fillRect/>
          </a:stretch>
        </p:blipFill>
        <p:spPr>
          <a:xfrm>
            <a:off x="6866313" y="365125"/>
            <a:ext cx="4239491" cy="1912562"/>
          </a:xfrm>
          <a:prstGeom prst="rect">
            <a:avLst/>
          </a:prstGeom>
        </p:spPr>
      </p:pic>
    </p:spTree>
    <p:extLst>
      <p:ext uri="{BB962C8B-B14F-4D97-AF65-F5344CB8AC3E}">
        <p14:creationId xmlns:p14="http://schemas.microsoft.com/office/powerpoint/2010/main" val="717884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DCAE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9C0A43-0CF7-E19D-6675-83049381B73E}"/>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a:solidFill>
                  <a:srgbClr val="FFFFFF"/>
                </a:solidFill>
                <a:latin typeface="+mj-lt"/>
                <a:ea typeface="+mj-ea"/>
                <a:cs typeface="+mj-cs"/>
              </a:rPr>
              <a:t>Who Uses AI?</a:t>
            </a:r>
          </a:p>
        </p:txBody>
      </p:sp>
      <p:pic>
        <p:nvPicPr>
          <p:cNvPr id="4" name="Content Placeholder 3" descr="Download Question Mark, Question, Response. Royalty-Free Stock Illustration Image - Pixabay">
            <a:extLst>
              <a:ext uri="{FF2B5EF4-FFF2-40B4-BE49-F238E27FC236}">
                <a16:creationId xmlns:a16="http://schemas.microsoft.com/office/drawing/2014/main" id="{E3D69D1E-6B6C-075C-24C3-8B56822AB59F}"/>
              </a:ext>
            </a:extLst>
          </p:cNvPr>
          <p:cNvPicPr>
            <a:picLocks noGrp="1" noChangeAspect="1"/>
          </p:cNvPicPr>
          <p:nvPr>
            <p:ph idx="1"/>
          </p:nvPr>
        </p:nvPicPr>
        <p:blipFill>
          <a:blip r:embed="rId2"/>
          <a:stretch>
            <a:fillRect/>
          </a:stretch>
        </p:blipFill>
        <p:spPr>
          <a:xfrm>
            <a:off x="5167206" y="961812"/>
            <a:ext cx="4930987" cy="4930987"/>
          </a:xfrm>
          <a:prstGeom prst="rect">
            <a:avLst/>
          </a:prstGeom>
        </p:spPr>
      </p:pic>
    </p:spTree>
    <p:extLst>
      <p:ext uri="{BB962C8B-B14F-4D97-AF65-F5344CB8AC3E}">
        <p14:creationId xmlns:p14="http://schemas.microsoft.com/office/powerpoint/2010/main" val="3041374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4A92D-7275-EF68-0F31-2BE696FD1396}"/>
              </a:ext>
            </a:extLst>
          </p:cNvPr>
          <p:cNvSpPr>
            <a:spLocks noGrp="1"/>
          </p:cNvSpPr>
          <p:nvPr>
            <p:ph type="title"/>
          </p:nvPr>
        </p:nvSpPr>
        <p:spPr/>
        <p:txBody>
          <a:bodyPr/>
          <a:lstStyle/>
          <a:p>
            <a:r>
              <a:rPr lang="en-US" dirty="0"/>
              <a:t>If not Discrimination, what about the FCRA?</a:t>
            </a:r>
          </a:p>
        </p:txBody>
      </p:sp>
      <p:sp>
        <p:nvSpPr>
          <p:cNvPr id="3" name="Content Placeholder 2">
            <a:extLst>
              <a:ext uri="{FF2B5EF4-FFF2-40B4-BE49-F238E27FC236}">
                <a16:creationId xmlns:a16="http://schemas.microsoft.com/office/drawing/2014/main" id="{714FFF3F-0E3C-2871-1BE3-A1DA72261AD0}"/>
              </a:ext>
            </a:extLst>
          </p:cNvPr>
          <p:cNvSpPr>
            <a:spLocks noGrp="1"/>
          </p:cNvSpPr>
          <p:nvPr>
            <p:ph idx="1"/>
          </p:nvPr>
        </p:nvSpPr>
        <p:spPr>
          <a:xfrm>
            <a:off x="838200" y="1379913"/>
            <a:ext cx="10515600" cy="4797050"/>
          </a:xfrm>
        </p:spPr>
        <p:txBody>
          <a:bodyPr/>
          <a:lstStyle/>
          <a:p>
            <a:pPr marL="0" indent="0">
              <a:buNone/>
            </a:pPr>
            <a:r>
              <a:rPr lang="en-US" b="1" u="sng" dirty="0"/>
              <a:t>Kistler v. Eightfold (2026</a:t>
            </a:r>
            <a:r>
              <a:rPr lang="en-US" u="sng" dirty="0"/>
              <a:t>)</a:t>
            </a:r>
            <a:endParaRPr lang="en-US" dirty="0"/>
          </a:p>
          <a:p>
            <a:pPr marL="0" indent="0">
              <a:buNone/>
            </a:pPr>
            <a:r>
              <a:rPr lang="en-US" u="sng" dirty="0"/>
              <a:t>Factual Allegations</a:t>
            </a:r>
            <a:r>
              <a:rPr lang="en-US" dirty="0"/>
              <a:t>:  AI hiring platform (used by Microsoft, Starbucks, Chevron and others) scraped social media profiles, location data, internet activity, and tracking data.  Candidates were given score from 0-5.  Lower ranked applications were rejected prior to human review.</a:t>
            </a:r>
          </a:p>
          <a:p>
            <a:pPr marL="0" indent="0">
              <a:buNone/>
            </a:pPr>
            <a:endParaRPr lang="en-US" dirty="0"/>
          </a:p>
          <a:p>
            <a:pPr marL="0" indent="0">
              <a:buNone/>
            </a:pPr>
            <a:r>
              <a:rPr lang="en-US" u="sng" dirty="0"/>
              <a:t>Legal Allegations</a:t>
            </a:r>
            <a:r>
              <a:rPr lang="en-US" dirty="0"/>
              <a:t>:  The AI scores functioned as “consumer reports” and applicants were rejected without FCRA protections.  (not given copy of the reports and never given a chance to dispute errors)</a:t>
            </a:r>
            <a:endParaRPr lang="en-US" u="sng" dirty="0"/>
          </a:p>
        </p:txBody>
      </p:sp>
    </p:spTree>
    <p:extLst>
      <p:ext uri="{BB962C8B-B14F-4D97-AF65-F5344CB8AC3E}">
        <p14:creationId xmlns:p14="http://schemas.microsoft.com/office/powerpoint/2010/main" val="6069995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DEC7FE7-EA45-A794-13A9-0E2F8362B51F}"/>
              </a:ext>
            </a:extLst>
          </p:cNvPr>
          <p:cNvSpPr>
            <a:spLocks noGrp="1"/>
          </p:cNvSpPr>
          <p:nvPr>
            <p:ph type="title"/>
          </p:nvPr>
        </p:nvSpPr>
        <p:spPr>
          <a:xfrm>
            <a:off x="660041" y="1769423"/>
            <a:ext cx="2880828" cy="4069589"/>
          </a:xfrm>
        </p:spPr>
        <p:txBody>
          <a:bodyPr vert="horz" lIns="91440" tIns="45720" rIns="91440" bIns="45720" rtlCol="0" anchor="t">
            <a:normAutofit/>
          </a:bodyPr>
          <a:lstStyle/>
          <a:p>
            <a:r>
              <a:rPr lang="en-US" sz="4000" kern="1200" dirty="0">
                <a:solidFill>
                  <a:srgbClr val="FFFFFF"/>
                </a:solidFill>
                <a:latin typeface="+mj-lt"/>
                <a:ea typeface="+mj-ea"/>
                <a:cs typeface="+mj-cs"/>
              </a:rPr>
              <a:t>Takeaway #3</a:t>
            </a:r>
          </a:p>
        </p:txBody>
      </p:sp>
      <p:sp>
        <p:nvSpPr>
          <p:cNvPr id="3" name="Content Placeholder 2">
            <a:extLst>
              <a:ext uri="{FF2B5EF4-FFF2-40B4-BE49-F238E27FC236}">
                <a16:creationId xmlns:a16="http://schemas.microsoft.com/office/drawing/2014/main" id="{8F25C47B-DCFC-71A2-CED5-0532FF32C464}"/>
              </a:ext>
            </a:extLst>
          </p:cNvPr>
          <p:cNvSpPr>
            <a:spLocks noGrp="1"/>
          </p:cNvSpPr>
          <p:nvPr>
            <p:ph idx="1"/>
          </p:nvPr>
        </p:nvSpPr>
        <p:spPr>
          <a:xfrm>
            <a:off x="660042" y="2501548"/>
            <a:ext cx="2919738" cy="3337463"/>
          </a:xfrm>
        </p:spPr>
        <p:txBody>
          <a:bodyPr vert="horz" lIns="91440" tIns="45720" rIns="91440" bIns="45720" rtlCol="0" anchor="b">
            <a:normAutofit lnSpcReduction="10000"/>
          </a:bodyPr>
          <a:lstStyle/>
          <a:p>
            <a:pPr marL="0" indent="0">
              <a:buNone/>
            </a:pPr>
            <a:endParaRPr lang="en-US" sz="3200" kern="1200" dirty="0">
              <a:solidFill>
                <a:srgbClr val="FFFFFF"/>
              </a:solidFill>
              <a:latin typeface="+mn-lt"/>
              <a:ea typeface="+mn-ea"/>
              <a:cs typeface="+mn-cs"/>
            </a:endParaRPr>
          </a:p>
          <a:p>
            <a:pPr marL="0" indent="0">
              <a:buNone/>
            </a:pPr>
            <a:endParaRPr lang="en-US" sz="3200" kern="1200" dirty="0">
              <a:solidFill>
                <a:srgbClr val="FFFFFF"/>
              </a:solidFill>
              <a:latin typeface="+mn-lt"/>
              <a:ea typeface="+mn-ea"/>
              <a:cs typeface="+mn-cs"/>
            </a:endParaRPr>
          </a:p>
          <a:p>
            <a:pPr marL="0" indent="0">
              <a:buNone/>
            </a:pPr>
            <a:r>
              <a:rPr lang="en-US" sz="3200" kern="1200" dirty="0">
                <a:solidFill>
                  <a:srgbClr val="FFFFFF"/>
                </a:solidFill>
                <a:latin typeface="+mn-lt"/>
                <a:ea typeface="+mn-ea"/>
                <a:cs typeface="+mn-cs"/>
              </a:rPr>
              <a:t>AI’s Confidence Currently Exceeds AI’s Abilities</a:t>
            </a:r>
          </a:p>
        </p:txBody>
      </p:sp>
      <p:pic>
        <p:nvPicPr>
          <p:cNvPr id="4" name="Picture 3" descr="AI use makes us overestimate our cognitive performance, study reveals">
            <a:extLst>
              <a:ext uri="{FF2B5EF4-FFF2-40B4-BE49-F238E27FC236}">
                <a16:creationId xmlns:a16="http://schemas.microsoft.com/office/drawing/2014/main" id="{0AC55DAD-E9D6-310C-B548-056D58596442}"/>
              </a:ext>
            </a:extLst>
          </p:cNvPr>
          <p:cNvPicPr>
            <a:picLocks noChangeAspect="1"/>
          </p:cNvPicPr>
          <p:nvPr/>
        </p:nvPicPr>
        <p:blipFill>
          <a:blip r:embed="rId2"/>
          <a:stretch>
            <a:fillRect/>
          </a:stretch>
        </p:blipFill>
        <p:spPr>
          <a:xfrm>
            <a:off x="4502428" y="1405791"/>
            <a:ext cx="7225748" cy="4046418"/>
          </a:xfrm>
          <a:prstGeom prst="rect">
            <a:avLst/>
          </a:prstGeom>
        </p:spPr>
      </p:pic>
    </p:spTree>
    <p:extLst>
      <p:ext uri="{BB962C8B-B14F-4D97-AF65-F5344CB8AC3E}">
        <p14:creationId xmlns:p14="http://schemas.microsoft.com/office/powerpoint/2010/main" val="25994501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0DAF9-7CF9-7DBE-2A3C-BEE1A7A82DC5}"/>
              </a:ext>
            </a:extLst>
          </p:cNvPr>
          <p:cNvSpPr>
            <a:spLocks noGrp="1"/>
          </p:cNvSpPr>
          <p:nvPr>
            <p:ph type="title"/>
          </p:nvPr>
        </p:nvSpPr>
        <p:spPr/>
        <p:txBody>
          <a:bodyPr/>
          <a:lstStyle/>
          <a:p>
            <a:r>
              <a:rPr lang="en-US" dirty="0"/>
              <a:t>4.  Intellectual Property and Copyright Risks</a:t>
            </a:r>
          </a:p>
        </p:txBody>
      </p:sp>
      <p:pic>
        <p:nvPicPr>
          <p:cNvPr id="4" name="Content Placeholder 3" descr="Intellectual Property Challenges in Generative AI: Copyright, Ownership, and Legal Considerations | by Jyoti Dabass, Ph.D. | AI in Plain English | Medium">
            <a:extLst>
              <a:ext uri="{FF2B5EF4-FFF2-40B4-BE49-F238E27FC236}">
                <a16:creationId xmlns:a16="http://schemas.microsoft.com/office/drawing/2014/main" id="{DE9D906F-63FE-3361-062F-5A470622541D}"/>
              </a:ext>
            </a:extLst>
          </p:cNvPr>
          <p:cNvPicPr>
            <a:picLocks noGrp="1" noChangeAspect="1"/>
          </p:cNvPicPr>
          <p:nvPr>
            <p:ph idx="1"/>
          </p:nvPr>
        </p:nvPicPr>
        <p:blipFill>
          <a:blip r:embed="rId2"/>
          <a:stretch>
            <a:fillRect/>
          </a:stretch>
        </p:blipFill>
        <p:spPr>
          <a:xfrm>
            <a:off x="1429788" y="1529542"/>
            <a:ext cx="9493135" cy="4838007"/>
          </a:xfrm>
          <a:prstGeom prst="rect">
            <a:avLst/>
          </a:prstGeom>
        </p:spPr>
      </p:pic>
    </p:spTree>
    <p:extLst>
      <p:ext uri="{BB962C8B-B14F-4D97-AF65-F5344CB8AC3E}">
        <p14:creationId xmlns:p14="http://schemas.microsoft.com/office/powerpoint/2010/main" val="17557389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F2DCC-564C-1592-6BE9-A9514089D37C}"/>
              </a:ext>
            </a:extLst>
          </p:cNvPr>
          <p:cNvSpPr>
            <a:spLocks noGrp="1"/>
          </p:cNvSpPr>
          <p:nvPr>
            <p:ph type="title"/>
          </p:nvPr>
        </p:nvSpPr>
        <p:spPr/>
        <p:txBody>
          <a:bodyPr/>
          <a:lstStyle/>
          <a:p>
            <a:r>
              <a:rPr lang="en-US" dirty="0">
                <a:solidFill>
                  <a:srgbClr val="002060"/>
                </a:solidFill>
              </a:rPr>
              <a:t>Employee uploads confidential or proprietary information </a:t>
            </a:r>
          </a:p>
        </p:txBody>
      </p:sp>
      <p:sp>
        <p:nvSpPr>
          <p:cNvPr id="3" name="Content Placeholder 2">
            <a:extLst>
              <a:ext uri="{FF2B5EF4-FFF2-40B4-BE49-F238E27FC236}">
                <a16:creationId xmlns:a16="http://schemas.microsoft.com/office/drawing/2014/main" id="{D42CDFEB-B5D5-87D1-3695-44C79E85B4DA}"/>
              </a:ext>
            </a:extLst>
          </p:cNvPr>
          <p:cNvSpPr>
            <a:spLocks noGrp="1"/>
          </p:cNvSpPr>
          <p:nvPr>
            <p:ph idx="1"/>
          </p:nvPr>
        </p:nvSpPr>
        <p:spPr/>
        <p:txBody>
          <a:bodyPr/>
          <a:lstStyle/>
          <a:p>
            <a:pPr marL="0" indent="0">
              <a:buNone/>
            </a:pPr>
            <a:r>
              <a:rPr lang="en-US" dirty="0"/>
              <a:t>Ex:  Engineer copies source code for the company’s proprietary software into ChatGPT and asks “Can you improve this code and make it more efficient?”</a:t>
            </a:r>
          </a:p>
          <a:p>
            <a:pPr marL="0" indent="0">
              <a:buNone/>
            </a:pPr>
            <a:endParaRPr lang="en-US" dirty="0"/>
          </a:p>
          <a:p>
            <a:pPr marL="0" indent="0">
              <a:buNone/>
            </a:pPr>
            <a:endParaRPr lang="en-US" dirty="0"/>
          </a:p>
          <a:p>
            <a:pPr marL="0" indent="0">
              <a:buNone/>
            </a:pPr>
            <a:r>
              <a:rPr lang="en-US" dirty="0"/>
              <a:t>Issues:  </a:t>
            </a:r>
          </a:p>
          <a:p>
            <a:r>
              <a:rPr lang="en-US" dirty="0"/>
              <a:t>Loss of trade secret protection?</a:t>
            </a:r>
          </a:p>
          <a:p>
            <a:r>
              <a:rPr lang="en-US" dirty="0"/>
              <a:t>Violation of customer contracts?</a:t>
            </a:r>
          </a:p>
          <a:p>
            <a:pPr marL="0" indent="0">
              <a:buNone/>
            </a:pPr>
            <a:endParaRPr lang="en-US" dirty="0"/>
          </a:p>
        </p:txBody>
      </p:sp>
    </p:spTree>
    <p:extLst>
      <p:ext uri="{BB962C8B-B14F-4D97-AF65-F5344CB8AC3E}">
        <p14:creationId xmlns:p14="http://schemas.microsoft.com/office/powerpoint/2010/main" val="26576700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800C7-F910-8163-5C4D-E7F37468AE91}"/>
              </a:ext>
            </a:extLst>
          </p:cNvPr>
          <p:cNvSpPr>
            <a:spLocks noGrp="1"/>
          </p:cNvSpPr>
          <p:nvPr>
            <p:ph type="title"/>
          </p:nvPr>
        </p:nvSpPr>
        <p:spPr/>
        <p:txBody>
          <a:bodyPr/>
          <a:lstStyle/>
          <a:p>
            <a:r>
              <a:rPr lang="en-US" dirty="0">
                <a:solidFill>
                  <a:srgbClr val="002060"/>
                </a:solidFill>
              </a:rPr>
              <a:t>AI Generates Material That Infringes Someone Else’s Copyright</a:t>
            </a:r>
          </a:p>
        </p:txBody>
      </p:sp>
      <p:sp>
        <p:nvSpPr>
          <p:cNvPr id="3" name="Content Placeholder 2">
            <a:extLst>
              <a:ext uri="{FF2B5EF4-FFF2-40B4-BE49-F238E27FC236}">
                <a16:creationId xmlns:a16="http://schemas.microsoft.com/office/drawing/2014/main" id="{A2013846-1037-FF6A-A9F8-94D3CEDBC5DB}"/>
              </a:ext>
            </a:extLst>
          </p:cNvPr>
          <p:cNvSpPr>
            <a:spLocks noGrp="1"/>
          </p:cNvSpPr>
          <p:nvPr>
            <p:ph idx="1"/>
          </p:nvPr>
        </p:nvSpPr>
        <p:spPr/>
        <p:txBody>
          <a:bodyPr/>
          <a:lstStyle/>
          <a:p>
            <a:pPr marL="0" indent="0">
              <a:buNone/>
            </a:pPr>
            <a:r>
              <a:rPr lang="en-US" dirty="0"/>
              <a:t>Ex:  Marketing employee asks AI to “Create a brochure in the style of Disney” or HR employee asks AI to “Write a training manual using content similar to this handbook.”</a:t>
            </a:r>
          </a:p>
          <a:p>
            <a:pPr marL="0" indent="0">
              <a:buNone/>
            </a:pPr>
            <a:endParaRPr lang="en-US" dirty="0"/>
          </a:p>
          <a:p>
            <a:pPr marL="0" indent="0">
              <a:buNone/>
            </a:pPr>
            <a:r>
              <a:rPr lang="en-US" dirty="0"/>
              <a:t>Issues:</a:t>
            </a:r>
          </a:p>
          <a:p>
            <a:r>
              <a:rPr lang="en-US" dirty="0"/>
              <a:t>Copyright infringement claims?</a:t>
            </a:r>
          </a:p>
          <a:p>
            <a:r>
              <a:rPr lang="en-US" dirty="0"/>
              <a:t>Reputational harm?</a:t>
            </a:r>
          </a:p>
        </p:txBody>
      </p:sp>
    </p:spTree>
    <p:extLst>
      <p:ext uri="{BB962C8B-B14F-4D97-AF65-F5344CB8AC3E}">
        <p14:creationId xmlns:p14="http://schemas.microsoft.com/office/powerpoint/2010/main" val="28194597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EFBFC-0180-EE55-13D6-AC8FC8800C6C}"/>
              </a:ext>
            </a:extLst>
          </p:cNvPr>
          <p:cNvSpPr>
            <a:spLocks noGrp="1"/>
          </p:cNvSpPr>
          <p:nvPr>
            <p:ph type="title"/>
          </p:nvPr>
        </p:nvSpPr>
        <p:spPr/>
        <p:txBody>
          <a:bodyPr/>
          <a:lstStyle/>
          <a:p>
            <a:r>
              <a:rPr lang="en-US" dirty="0">
                <a:solidFill>
                  <a:srgbClr val="002060"/>
                </a:solidFill>
              </a:rPr>
              <a:t>Employer Assumes AI-Generated Content Belongs to the Company</a:t>
            </a:r>
          </a:p>
        </p:txBody>
      </p:sp>
      <p:sp>
        <p:nvSpPr>
          <p:cNvPr id="3" name="Content Placeholder 2">
            <a:extLst>
              <a:ext uri="{FF2B5EF4-FFF2-40B4-BE49-F238E27FC236}">
                <a16:creationId xmlns:a16="http://schemas.microsoft.com/office/drawing/2014/main" id="{DE758994-0B27-73BA-F98B-C09280C899BD}"/>
              </a:ext>
            </a:extLst>
          </p:cNvPr>
          <p:cNvSpPr>
            <a:spLocks noGrp="1"/>
          </p:cNvSpPr>
          <p:nvPr>
            <p:ph idx="1"/>
          </p:nvPr>
        </p:nvSpPr>
        <p:spPr/>
        <p:txBody>
          <a:bodyPr/>
          <a:lstStyle/>
          <a:p>
            <a:pPr marL="0" indent="0">
              <a:buNone/>
            </a:pPr>
            <a:r>
              <a:rPr lang="en-US" dirty="0"/>
              <a:t>Ex:  Marketing department uses AI to create website copy, advertisements, and images.  The company assumes it owns a copyright in everything generated.</a:t>
            </a:r>
          </a:p>
          <a:p>
            <a:pPr marL="0" indent="0">
              <a:buNone/>
            </a:pPr>
            <a:endParaRPr lang="en-US" dirty="0"/>
          </a:p>
          <a:p>
            <a:pPr marL="0" indent="0">
              <a:buNone/>
            </a:pPr>
            <a:r>
              <a:rPr lang="en-US" dirty="0"/>
              <a:t>Issues:</a:t>
            </a:r>
          </a:p>
          <a:p>
            <a:r>
              <a:rPr lang="en-US" dirty="0"/>
              <a:t>Current US Copyright law generally requires </a:t>
            </a:r>
            <a:r>
              <a:rPr lang="en-US" b="1" dirty="0"/>
              <a:t>human authorship</a:t>
            </a:r>
            <a:r>
              <a:rPr lang="en-US" dirty="0"/>
              <a:t> for copyright protection. AI-generated works may not qualify.</a:t>
            </a:r>
          </a:p>
          <a:p>
            <a:r>
              <a:rPr lang="en-US" dirty="0"/>
              <a:t>Competitor may be able to copy AI-generated material and employer will have limited protection.</a:t>
            </a:r>
          </a:p>
        </p:txBody>
      </p:sp>
    </p:spTree>
    <p:extLst>
      <p:ext uri="{BB962C8B-B14F-4D97-AF65-F5344CB8AC3E}">
        <p14:creationId xmlns:p14="http://schemas.microsoft.com/office/powerpoint/2010/main" val="6356997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9DD31D-6052-CB54-6713-8993B2AFDEBB}"/>
              </a:ext>
            </a:extLst>
          </p:cNvPr>
          <p:cNvSpPr>
            <a:spLocks noGrp="1"/>
          </p:cNvSpPr>
          <p:nvPr>
            <p:ph type="title"/>
          </p:nvPr>
        </p:nvSpPr>
        <p:spPr>
          <a:xfrm>
            <a:off x="645064" y="525982"/>
            <a:ext cx="4282983" cy="1036413"/>
          </a:xfrm>
        </p:spPr>
        <p:txBody>
          <a:bodyPr anchor="b">
            <a:normAutofit/>
          </a:bodyPr>
          <a:lstStyle/>
          <a:p>
            <a:r>
              <a:rPr lang="en-US" sz="4000" b="1" dirty="0"/>
              <a:t>Takeaway #4</a:t>
            </a:r>
          </a:p>
        </p:txBody>
      </p:sp>
      <p:sp>
        <p:nvSpPr>
          <p:cNvPr id="24" name="Rectangle 23">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6D67485-DF8B-687D-6DEA-F1DEAADB5507}"/>
              </a:ext>
            </a:extLst>
          </p:cNvPr>
          <p:cNvSpPr>
            <a:spLocks noGrp="1"/>
          </p:cNvSpPr>
          <p:nvPr>
            <p:ph idx="1"/>
          </p:nvPr>
        </p:nvSpPr>
        <p:spPr>
          <a:xfrm>
            <a:off x="645066" y="2031101"/>
            <a:ext cx="4282984" cy="3511943"/>
          </a:xfrm>
        </p:spPr>
        <p:txBody>
          <a:bodyPr anchor="ctr">
            <a:normAutofit/>
          </a:bodyPr>
          <a:lstStyle/>
          <a:p>
            <a:pPr marL="0" indent="0">
              <a:buNone/>
            </a:pPr>
            <a:r>
              <a:rPr lang="en-US" sz="3200" dirty="0"/>
              <a:t>Do not assume AI-generated content is either legally safe to use or automatically owned by your company.</a:t>
            </a:r>
          </a:p>
        </p:txBody>
      </p:sp>
      <p:sp>
        <p:nvSpPr>
          <p:cNvPr id="26" name="Rectangle 25">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Who Really Owns AI-Generated Content?">
            <a:extLst>
              <a:ext uri="{FF2B5EF4-FFF2-40B4-BE49-F238E27FC236}">
                <a16:creationId xmlns:a16="http://schemas.microsoft.com/office/drawing/2014/main" id="{46E4A959-3EF2-FB8B-ADCA-6B98B3F2434D}"/>
              </a:ext>
            </a:extLst>
          </p:cNvPr>
          <p:cNvPicPr>
            <a:picLocks noChangeAspect="1"/>
          </p:cNvPicPr>
          <p:nvPr/>
        </p:nvPicPr>
        <p:blipFill>
          <a:blip r:embed="rId2"/>
          <a:stretch>
            <a:fillRect/>
          </a:stretch>
        </p:blipFill>
        <p:spPr>
          <a:xfrm>
            <a:off x="5987738" y="1905560"/>
            <a:ext cx="5628018" cy="2814009"/>
          </a:xfrm>
          <a:prstGeom prst="rect">
            <a:avLst/>
          </a:prstGeom>
        </p:spPr>
      </p:pic>
    </p:spTree>
    <p:extLst>
      <p:ext uri="{BB962C8B-B14F-4D97-AF65-F5344CB8AC3E}">
        <p14:creationId xmlns:p14="http://schemas.microsoft.com/office/powerpoint/2010/main" val="4867705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2B7E04D1-2236-CF14-0E36-99E5FC5CCC62}"/>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4.  Privacy and Employee Monitoring</a:t>
            </a:r>
          </a:p>
        </p:txBody>
      </p:sp>
      <p:pic>
        <p:nvPicPr>
          <p:cNvPr id="4" name="Content Placeholder 3" descr="AI employee monitoring will only burn bridges in the workplace | IT Pro">
            <a:extLst>
              <a:ext uri="{FF2B5EF4-FFF2-40B4-BE49-F238E27FC236}">
                <a16:creationId xmlns:a16="http://schemas.microsoft.com/office/drawing/2014/main" id="{9B3E7C74-84A0-B559-4E37-802CB9DDE929}"/>
              </a:ext>
            </a:extLst>
          </p:cNvPr>
          <p:cNvPicPr>
            <a:picLocks noGrp="1" noChangeAspect="1"/>
          </p:cNvPicPr>
          <p:nvPr>
            <p:ph idx="1"/>
          </p:nvPr>
        </p:nvPicPr>
        <p:blipFill>
          <a:blip r:embed="rId2"/>
          <a:stretch>
            <a:fillRect/>
          </a:stretch>
        </p:blipFill>
        <p:spPr>
          <a:xfrm>
            <a:off x="4502428" y="1405791"/>
            <a:ext cx="7225748" cy="4046418"/>
          </a:xfrm>
          <a:prstGeom prst="rect">
            <a:avLst/>
          </a:prstGeom>
        </p:spPr>
      </p:pic>
    </p:spTree>
    <p:extLst>
      <p:ext uri="{BB962C8B-B14F-4D97-AF65-F5344CB8AC3E}">
        <p14:creationId xmlns:p14="http://schemas.microsoft.com/office/powerpoint/2010/main" val="1188215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936B8-27E9-836E-E9D2-14BABF1E29C1}"/>
              </a:ext>
            </a:extLst>
          </p:cNvPr>
          <p:cNvSpPr>
            <a:spLocks noGrp="1"/>
          </p:cNvSpPr>
          <p:nvPr>
            <p:ph type="title"/>
          </p:nvPr>
        </p:nvSpPr>
        <p:spPr/>
        <p:txBody>
          <a:bodyPr/>
          <a:lstStyle/>
          <a:p>
            <a:r>
              <a:rPr lang="en-US" dirty="0"/>
              <a:t>What can AI Monitor?</a:t>
            </a:r>
          </a:p>
        </p:txBody>
      </p:sp>
      <p:sp>
        <p:nvSpPr>
          <p:cNvPr id="3" name="Content Placeholder 2">
            <a:extLst>
              <a:ext uri="{FF2B5EF4-FFF2-40B4-BE49-F238E27FC236}">
                <a16:creationId xmlns:a16="http://schemas.microsoft.com/office/drawing/2014/main" id="{1DE4319A-018C-A68C-F129-77A0D6AE113F}"/>
              </a:ext>
            </a:extLst>
          </p:cNvPr>
          <p:cNvSpPr>
            <a:spLocks noGrp="1"/>
          </p:cNvSpPr>
          <p:nvPr>
            <p:ph idx="1"/>
          </p:nvPr>
        </p:nvSpPr>
        <p:spPr/>
        <p:txBody>
          <a:bodyPr>
            <a:normAutofit lnSpcReduction="10000"/>
          </a:bodyPr>
          <a:lstStyle/>
          <a:p>
            <a:pPr marL="0" indent="0">
              <a:buNone/>
            </a:pPr>
            <a:r>
              <a:rPr lang="en-US" dirty="0"/>
              <a:t>Modern AI tools can analyze much more than traditional workplace monitoring systems:</a:t>
            </a:r>
          </a:p>
          <a:p>
            <a:pPr>
              <a:buFont typeface="Wingdings" panose="05000000000000000000" pitchFamily="2" charset="2"/>
              <a:buChar char="Ø"/>
            </a:pPr>
            <a:r>
              <a:rPr lang="en-US" dirty="0"/>
              <a:t> Email activity</a:t>
            </a:r>
          </a:p>
          <a:p>
            <a:pPr>
              <a:buFont typeface="Wingdings" panose="05000000000000000000" pitchFamily="2" charset="2"/>
              <a:buChar char="Ø"/>
            </a:pPr>
            <a:r>
              <a:rPr lang="en-US" dirty="0"/>
              <a:t>Video communications and meetings</a:t>
            </a:r>
          </a:p>
          <a:p>
            <a:pPr>
              <a:buFont typeface="Wingdings" panose="05000000000000000000" pitchFamily="2" charset="2"/>
              <a:buChar char="Ø"/>
            </a:pPr>
            <a:r>
              <a:rPr lang="en-US" dirty="0"/>
              <a:t>Keystrokes and mouse movements</a:t>
            </a:r>
          </a:p>
          <a:p>
            <a:pPr>
              <a:buFont typeface="Wingdings" panose="05000000000000000000" pitchFamily="2" charset="2"/>
              <a:buChar char="Ø"/>
            </a:pPr>
            <a:r>
              <a:rPr lang="en-US" dirty="0"/>
              <a:t>GPS and location data</a:t>
            </a:r>
          </a:p>
          <a:p>
            <a:pPr>
              <a:buFont typeface="Wingdings" panose="05000000000000000000" pitchFamily="2" charset="2"/>
              <a:buChar char="Ø"/>
            </a:pPr>
            <a:r>
              <a:rPr lang="en-US" dirty="0"/>
              <a:t>Badge swipes and building access</a:t>
            </a:r>
          </a:p>
          <a:p>
            <a:pPr>
              <a:buFont typeface="Wingdings" panose="05000000000000000000" pitchFamily="2" charset="2"/>
              <a:buChar char="Ø"/>
            </a:pPr>
            <a:r>
              <a:rPr lang="en-US" dirty="0"/>
              <a:t>Sentiment and tone analysis of communications</a:t>
            </a:r>
          </a:p>
          <a:p>
            <a:pPr>
              <a:buFont typeface="Wingdings" panose="05000000000000000000" pitchFamily="2" charset="2"/>
              <a:buChar char="Ø"/>
            </a:pPr>
            <a:r>
              <a:rPr lang="en-US" dirty="0"/>
              <a:t>Productivity metrics</a:t>
            </a:r>
          </a:p>
        </p:txBody>
      </p:sp>
    </p:spTree>
    <p:extLst>
      <p:ext uri="{BB962C8B-B14F-4D97-AF65-F5344CB8AC3E}">
        <p14:creationId xmlns:p14="http://schemas.microsoft.com/office/powerpoint/2010/main" val="34574957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6C378D-B542-4D85-1ADF-252950B1E27B}"/>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Where are legal risks?</a:t>
            </a:r>
          </a:p>
        </p:txBody>
      </p:sp>
      <p:graphicFrame>
        <p:nvGraphicFramePr>
          <p:cNvPr id="5" name="Content Placeholder 2">
            <a:extLst>
              <a:ext uri="{FF2B5EF4-FFF2-40B4-BE49-F238E27FC236}">
                <a16:creationId xmlns:a16="http://schemas.microsoft.com/office/drawing/2014/main" id="{C16D2D29-6118-4DAD-C305-4D41C675EE69}"/>
              </a:ext>
            </a:extLst>
          </p:cNvPr>
          <p:cNvGraphicFramePr>
            <a:graphicFrameLocks noGrp="1"/>
          </p:cNvGraphicFramePr>
          <p:nvPr>
            <p:ph idx="1"/>
            <p:extLst>
              <p:ext uri="{D42A27DB-BD31-4B8C-83A1-F6EECF244321}">
                <p14:modId xmlns:p14="http://schemas.microsoft.com/office/powerpoint/2010/main" val="35375943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2857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A6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Concept Vector Finger Point You 19483132 Vector Art at Vecteezy">
            <a:extLst>
              <a:ext uri="{FF2B5EF4-FFF2-40B4-BE49-F238E27FC236}">
                <a16:creationId xmlns:a16="http://schemas.microsoft.com/office/drawing/2014/main" id="{82C20B51-41DF-88E5-4028-222995744656}"/>
              </a:ext>
            </a:extLst>
          </p:cNvPr>
          <p:cNvPicPr>
            <a:picLocks noGrp="1" noChangeAspect="1"/>
          </p:cNvPicPr>
          <p:nvPr>
            <p:ph idx="1"/>
          </p:nvPr>
        </p:nvPicPr>
        <p:blipFill>
          <a:blip r:embed="rId2"/>
          <a:stretch>
            <a:fillRect/>
          </a:stretch>
        </p:blipFill>
        <p:spPr>
          <a:xfrm>
            <a:off x="2576945" y="643467"/>
            <a:ext cx="7514706" cy="5571066"/>
          </a:xfrm>
          <a:prstGeom prst="rect">
            <a:avLst/>
          </a:prstGeom>
        </p:spPr>
      </p:pic>
    </p:spTree>
    <p:extLst>
      <p:ext uri="{BB962C8B-B14F-4D97-AF65-F5344CB8AC3E}">
        <p14:creationId xmlns:p14="http://schemas.microsoft.com/office/powerpoint/2010/main" val="25601091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8E9583-6EA6-0380-D63B-84FE80358606}"/>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Takeaway #5</a:t>
            </a:r>
          </a:p>
        </p:txBody>
      </p:sp>
      <p:sp>
        <p:nvSpPr>
          <p:cNvPr id="3" name="Content Placeholder 2">
            <a:extLst>
              <a:ext uri="{FF2B5EF4-FFF2-40B4-BE49-F238E27FC236}">
                <a16:creationId xmlns:a16="http://schemas.microsoft.com/office/drawing/2014/main" id="{31ACA24A-A7A2-0C0B-E29B-47D23194C247}"/>
              </a:ext>
            </a:extLst>
          </p:cNvPr>
          <p:cNvSpPr>
            <a:spLocks noGrp="1"/>
          </p:cNvSpPr>
          <p:nvPr>
            <p:ph idx="1"/>
          </p:nvPr>
        </p:nvSpPr>
        <p:spPr>
          <a:xfrm>
            <a:off x="4810259" y="649480"/>
            <a:ext cx="6555347" cy="5546047"/>
          </a:xfrm>
        </p:spPr>
        <p:txBody>
          <a:bodyPr anchor="ctr">
            <a:normAutofit/>
          </a:bodyPr>
          <a:lstStyle/>
          <a:p>
            <a:pPr marL="0" indent="0">
              <a:buNone/>
            </a:pPr>
            <a:r>
              <a:rPr lang="en-US" sz="3600" dirty="0"/>
              <a:t>The legal risk is not that AI monitors employees; the legal risk is when employers rely on AI-generated conclusions without transparency and human verification/judgment</a:t>
            </a:r>
          </a:p>
        </p:txBody>
      </p:sp>
    </p:spTree>
    <p:extLst>
      <p:ext uri="{BB962C8B-B14F-4D97-AF65-F5344CB8AC3E}">
        <p14:creationId xmlns:p14="http://schemas.microsoft.com/office/powerpoint/2010/main" val="15934808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A8EABA0-0124-6F8D-B6DA-1457B37A7973}"/>
              </a:ext>
            </a:extLst>
          </p:cNvPr>
          <p:cNvSpPr>
            <a:spLocks noGrp="1"/>
          </p:cNvSpPr>
          <p:nvPr>
            <p:ph type="title"/>
          </p:nvPr>
        </p:nvSpPr>
        <p:spPr>
          <a:xfrm>
            <a:off x="1383564" y="348865"/>
            <a:ext cx="9718111" cy="1576446"/>
          </a:xfrm>
        </p:spPr>
        <p:txBody>
          <a:bodyPr anchor="ctr">
            <a:normAutofit/>
          </a:bodyPr>
          <a:lstStyle/>
          <a:p>
            <a:r>
              <a:rPr lang="en-US" sz="4000" dirty="0">
                <a:solidFill>
                  <a:srgbClr val="FFFFFF"/>
                </a:solidFill>
              </a:rPr>
              <a:t>Government Concerns</a:t>
            </a:r>
          </a:p>
        </p:txBody>
      </p:sp>
      <p:graphicFrame>
        <p:nvGraphicFramePr>
          <p:cNvPr id="5" name="Content Placeholder 2">
            <a:extLst>
              <a:ext uri="{FF2B5EF4-FFF2-40B4-BE49-F238E27FC236}">
                <a16:creationId xmlns:a16="http://schemas.microsoft.com/office/drawing/2014/main" id="{504981E2-D8A1-49F7-D7C1-895C5CFD3AB3}"/>
              </a:ext>
            </a:extLst>
          </p:cNvPr>
          <p:cNvGraphicFramePr>
            <a:graphicFrameLocks noGrp="1"/>
          </p:cNvGraphicFramePr>
          <p:nvPr>
            <p:ph idx="1"/>
            <p:extLst>
              <p:ext uri="{D42A27DB-BD31-4B8C-83A1-F6EECF244321}">
                <p14:modId xmlns:p14="http://schemas.microsoft.com/office/powerpoint/2010/main" val="282778420"/>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780386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3"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664B0F-F5CC-D654-5888-C437ADC7104B}"/>
              </a:ext>
            </a:extLst>
          </p:cNvPr>
          <p:cNvSpPr>
            <a:spLocks noGrp="1"/>
          </p:cNvSpPr>
          <p:nvPr>
            <p:ph type="title"/>
          </p:nvPr>
        </p:nvSpPr>
        <p:spPr>
          <a:xfrm>
            <a:off x="574767" y="670559"/>
            <a:ext cx="5245588" cy="2148841"/>
          </a:xfrm>
        </p:spPr>
        <p:txBody>
          <a:bodyPr anchor="t">
            <a:normAutofit/>
          </a:bodyPr>
          <a:lstStyle/>
          <a:p>
            <a:r>
              <a:rPr lang="en-US" dirty="0"/>
              <a:t>Major Concerns with Predictive Policing</a:t>
            </a:r>
          </a:p>
        </p:txBody>
      </p:sp>
      <p:pic>
        <p:nvPicPr>
          <p:cNvPr id="5" name="Picture 4">
            <a:extLst>
              <a:ext uri="{FF2B5EF4-FFF2-40B4-BE49-F238E27FC236}">
                <a16:creationId xmlns:a16="http://schemas.microsoft.com/office/drawing/2014/main" id="{CE519577-BC1A-2168-B16E-33258046886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5856"/>
          <a:stretch>
            <a:fillRect/>
          </a:stretch>
        </p:blipFill>
        <p:spPr>
          <a:xfrm>
            <a:off x="1" y="3105151"/>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sp>
        <p:nvSpPr>
          <p:cNvPr id="3" name="Content Placeholder 2">
            <a:extLst>
              <a:ext uri="{FF2B5EF4-FFF2-40B4-BE49-F238E27FC236}">
                <a16:creationId xmlns:a16="http://schemas.microsoft.com/office/drawing/2014/main" id="{203D2B17-80B8-0E95-6920-2B4792C04CB5}"/>
              </a:ext>
            </a:extLst>
          </p:cNvPr>
          <p:cNvSpPr>
            <a:spLocks noGrp="1"/>
          </p:cNvSpPr>
          <p:nvPr>
            <p:ph idx="1"/>
          </p:nvPr>
        </p:nvSpPr>
        <p:spPr>
          <a:xfrm>
            <a:off x="6797004" y="670559"/>
            <a:ext cx="4555782" cy="5445076"/>
          </a:xfrm>
        </p:spPr>
        <p:txBody>
          <a:bodyPr anchor="t">
            <a:normAutofit/>
          </a:bodyPr>
          <a:lstStyle/>
          <a:p>
            <a:pPr lvl="0">
              <a:defRPr/>
            </a:pPr>
            <a:r>
              <a:rPr lang="en-US" sz="1900" b="1"/>
              <a:t>Bias &amp; Discrimination</a:t>
            </a:r>
          </a:p>
          <a:p>
            <a:pPr lvl="1">
              <a:spcBef>
                <a:spcPts val="1000"/>
              </a:spcBef>
              <a:defRPr/>
            </a:pPr>
            <a:r>
              <a:rPr lang="en-US" sz="1900"/>
              <a:t>Reflects unequal policing patterns</a:t>
            </a:r>
          </a:p>
          <a:p>
            <a:pPr lvl="0">
              <a:defRPr/>
            </a:pPr>
            <a:r>
              <a:rPr lang="en-US" sz="1900" b="1"/>
              <a:t>Lack of Transparency</a:t>
            </a:r>
          </a:p>
          <a:p>
            <a:pPr lvl="1">
              <a:spcBef>
                <a:spcPts val="1000"/>
              </a:spcBef>
              <a:defRPr/>
            </a:pPr>
            <a:r>
              <a:rPr lang="en-US" sz="1900"/>
              <a:t>Algorithms often not explainable, no way to gauge where info is coming from </a:t>
            </a:r>
          </a:p>
          <a:p>
            <a:pPr lvl="0">
              <a:defRPr/>
            </a:pPr>
            <a:r>
              <a:rPr lang="en-US" sz="1900" b="1"/>
              <a:t>Low Accuracy</a:t>
            </a:r>
          </a:p>
          <a:p>
            <a:pPr lvl="1">
              <a:spcBef>
                <a:spcPts val="1000"/>
              </a:spcBef>
              <a:defRPr/>
            </a:pPr>
            <a:r>
              <a:rPr lang="en-US" sz="1900"/>
              <a:t>Some systems show &lt;1% success rate</a:t>
            </a:r>
          </a:p>
          <a:p>
            <a:pPr lvl="0">
              <a:defRPr/>
            </a:pPr>
            <a:r>
              <a:rPr lang="en-US" sz="1900" b="1"/>
              <a:t>Constitutional Concerns</a:t>
            </a:r>
          </a:p>
          <a:p>
            <a:pPr lvl="1">
              <a:spcBef>
                <a:spcPts val="1000"/>
              </a:spcBef>
              <a:defRPr/>
            </a:pPr>
            <a:r>
              <a:rPr lang="en-US" sz="1900"/>
              <a:t>1st Amendment (protest locations often flagged and over-polticed)</a:t>
            </a:r>
          </a:p>
          <a:p>
            <a:pPr lvl="1">
              <a:spcBef>
                <a:spcPts val="1000"/>
              </a:spcBef>
              <a:defRPr/>
            </a:pPr>
            <a:r>
              <a:rPr lang="en-US" sz="1900"/>
              <a:t>4th Amendment (unreasonable searches and seizures)</a:t>
            </a:r>
          </a:p>
          <a:p>
            <a:pPr lvl="1">
              <a:spcBef>
                <a:spcPts val="1000"/>
              </a:spcBef>
              <a:defRPr/>
            </a:pPr>
            <a:r>
              <a:rPr lang="en-US" sz="1900"/>
              <a:t>14th Amendment (equal protection)</a:t>
            </a:r>
          </a:p>
          <a:p>
            <a:endParaRPr lang="en-US" sz="1900"/>
          </a:p>
        </p:txBody>
      </p:sp>
    </p:spTree>
    <p:extLst>
      <p:ext uri="{BB962C8B-B14F-4D97-AF65-F5344CB8AC3E}">
        <p14:creationId xmlns:p14="http://schemas.microsoft.com/office/powerpoint/2010/main" val="3019895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F2E3-583D-C098-9444-8AFD473281E1}"/>
              </a:ext>
            </a:extLst>
          </p:cNvPr>
          <p:cNvSpPr>
            <a:spLocks noGrp="1"/>
          </p:cNvSpPr>
          <p:nvPr>
            <p:ph type="title"/>
          </p:nvPr>
        </p:nvSpPr>
        <p:spPr>
          <a:xfrm>
            <a:off x="5868557" y="1138036"/>
            <a:ext cx="5444382" cy="1402470"/>
          </a:xfrm>
        </p:spPr>
        <p:txBody>
          <a:bodyPr anchor="t">
            <a:normAutofit/>
          </a:bodyPr>
          <a:lstStyle/>
          <a:p>
            <a:r>
              <a:rPr lang="en-US" sz="3200"/>
              <a:t>Mass Human Surveillance </a:t>
            </a:r>
          </a:p>
        </p:txBody>
      </p:sp>
      <p:pic>
        <p:nvPicPr>
          <p:cNvPr id="5" name="Picture 4">
            <a:extLst>
              <a:ext uri="{FF2B5EF4-FFF2-40B4-BE49-F238E27FC236}">
                <a16:creationId xmlns:a16="http://schemas.microsoft.com/office/drawing/2014/main" id="{3A1467A6-8834-B339-27CB-B4BD2833A3E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3804" r="33806" b="2"/>
          <a:stretch>
            <a:fillRect/>
          </a:stretch>
        </p:blipFill>
        <p:spPr>
          <a:xfrm>
            <a:off x="-1" y="10"/>
            <a:ext cx="5151179" cy="6857990"/>
          </a:xfrm>
          <a:prstGeom prst="rect">
            <a:avLst/>
          </a:prstGeom>
        </p:spPr>
      </p:pic>
      <p:cxnSp>
        <p:nvCxnSpPr>
          <p:cNvPr id="13" name="Straight Connector 12">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DDCDC81-8469-5E19-E78F-4427D2A2B796}"/>
              </a:ext>
            </a:extLst>
          </p:cNvPr>
          <p:cNvSpPr>
            <a:spLocks noGrp="1"/>
          </p:cNvSpPr>
          <p:nvPr>
            <p:ph idx="1"/>
          </p:nvPr>
        </p:nvSpPr>
        <p:spPr>
          <a:xfrm>
            <a:off x="5868557" y="2247201"/>
            <a:ext cx="5752398" cy="4140588"/>
          </a:xfrm>
        </p:spPr>
        <p:txBody>
          <a:bodyPr>
            <a:normAutofit/>
          </a:bodyPr>
          <a:lstStyle/>
          <a:p>
            <a:r>
              <a:rPr lang="en-US" sz="2000" dirty="0"/>
              <a:t>AI enables governments and companies to monitor large populations in real time at unprecedented levels</a:t>
            </a:r>
          </a:p>
          <a:p>
            <a:r>
              <a:rPr lang="en-US" sz="2000" dirty="0"/>
              <a:t>Tools like facial recognition, data tracking, and predictive algorithms can track human behavior and movement</a:t>
            </a:r>
          </a:p>
          <a:p>
            <a:r>
              <a:rPr lang="en-US" sz="2000" dirty="0"/>
              <a:t>This raises risks of violations of privacy and civil liberties</a:t>
            </a:r>
          </a:p>
          <a:p>
            <a:r>
              <a:rPr lang="en-US" sz="2000" dirty="0"/>
              <a:t>Individuals could be monitored without consent or awareness</a:t>
            </a:r>
          </a:p>
          <a:p>
            <a:r>
              <a:rPr lang="en-US" sz="2000" dirty="0"/>
              <a:t>Could lead to abuse of power or targeting of certain groups</a:t>
            </a:r>
          </a:p>
        </p:txBody>
      </p:sp>
      <p:sp>
        <p:nvSpPr>
          <p:cNvPr id="6" name="TextBox 5">
            <a:extLst>
              <a:ext uri="{FF2B5EF4-FFF2-40B4-BE49-F238E27FC236}">
                <a16:creationId xmlns:a16="http://schemas.microsoft.com/office/drawing/2014/main" id="{9D8C49F2-FFB2-9534-539D-49D8D1D0CC76}"/>
              </a:ext>
            </a:extLst>
          </p:cNvPr>
          <p:cNvSpPr txBox="1"/>
          <p:nvPr/>
        </p:nvSpPr>
        <p:spPr>
          <a:xfrm>
            <a:off x="2698263" y="6657945"/>
            <a:ext cx="2452915"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nedhayes.com/facial-recog-blm">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d/3.0/">
                  <a:extLst>
                    <a:ext uri="{A12FA001-AC4F-418D-AE19-62706E023703}">
                      <ahyp:hlinkClr xmlns:ahyp="http://schemas.microsoft.com/office/drawing/2018/hyperlinkcolor" val="tx"/>
                    </a:ext>
                  </a:extLst>
                </a:hlinkClick>
              </a:rPr>
              <a:t>CC BY-ND</a:t>
            </a:r>
            <a:endParaRPr lang="en-US" sz="700">
              <a:solidFill>
                <a:srgbClr val="FFFFFF"/>
              </a:solidFill>
            </a:endParaRPr>
          </a:p>
        </p:txBody>
      </p:sp>
    </p:spTree>
    <p:extLst>
      <p:ext uri="{BB962C8B-B14F-4D97-AF65-F5344CB8AC3E}">
        <p14:creationId xmlns:p14="http://schemas.microsoft.com/office/powerpoint/2010/main" val="2389315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3C48B49-6135-48B6-AC0F-97E5D8D1F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3A5A48-7972-FF3C-5392-A6CED0F5C6DA}"/>
              </a:ext>
            </a:extLst>
          </p:cNvPr>
          <p:cNvSpPr>
            <a:spLocks noGrp="1"/>
          </p:cNvSpPr>
          <p:nvPr>
            <p:ph type="title"/>
          </p:nvPr>
        </p:nvSpPr>
        <p:spPr>
          <a:xfrm>
            <a:off x="1329766" y="1146412"/>
            <a:ext cx="9014348" cy="2402006"/>
          </a:xfrm>
        </p:spPr>
        <p:txBody>
          <a:bodyPr vert="horz" lIns="91440" tIns="45720" rIns="91440" bIns="45720" rtlCol="0" anchor="b">
            <a:normAutofit/>
          </a:bodyPr>
          <a:lstStyle/>
          <a:p>
            <a:pPr algn="ctr"/>
            <a:r>
              <a:rPr lang="en-US" sz="4800" dirty="0"/>
              <a:t>QUESTIONS?</a:t>
            </a:r>
            <a:endParaRPr lang="en-US" sz="4800" kern="1200" dirty="0">
              <a:solidFill>
                <a:schemeClr val="tx1"/>
              </a:solidFill>
              <a:latin typeface="+mj-lt"/>
              <a:ea typeface="+mj-ea"/>
              <a:cs typeface="+mj-cs"/>
            </a:endParaRPr>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 y="4374554"/>
            <a:ext cx="12192007" cy="2483444"/>
          </a:xfrm>
          <a:prstGeom prst="rect">
            <a:avLst/>
          </a:prstGeom>
          <a:gradFill>
            <a:gsLst>
              <a:gs pos="0">
                <a:schemeClr val="accent1">
                  <a:lumMod val="75000"/>
                </a:schemeClr>
              </a:gs>
              <a:gs pos="100000">
                <a:srgbClr val="000000"/>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40655" y="4374554"/>
            <a:ext cx="4051344" cy="2483446"/>
          </a:xfrm>
          <a:prstGeom prst="rect">
            <a:avLst/>
          </a:prstGeom>
          <a:gradFill>
            <a:gsLst>
              <a:gs pos="4000">
                <a:schemeClr val="accent1">
                  <a:alpha val="21000"/>
                </a:schemeClr>
              </a:gs>
              <a:gs pos="83000">
                <a:schemeClr val="accent1">
                  <a:lumMod val="50000"/>
                  <a:alpha val="61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256AC18-FB41-4977-8B0C-F5082335AB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379429"/>
            <a:ext cx="12191984" cy="1953928"/>
          </a:xfrm>
          <a:prstGeom prst="rect">
            <a:avLst/>
          </a:prstGeom>
          <a:gradFill>
            <a:gsLst>
              <a:gs pos="32000">
                <a:schemeClr val="accent1">
                  <a:lumMod val="50000"/>
                  <a:alpha val="0"/>
                </a:schemeClr>
              </a:gs>
              <a:gs pos="100000">
                <a:schemeClr val="accent1">
                  <a:alpha val="5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 y="4380927"/>
            <a:ext cx="12192000" cy="2019443"/>
          </a:xfrm>
          <a:prstGeom prst="rect">
            <a:avLst/>
          </a:prstGeom>
          <a:gradFill>
            <a:gsLst>
              <a:gs pos="32000">
                <a:schemeClr val="accent1">
                  <a:lumMod val="50000"/>
                  <a:alpha val="0"/>
                </a:schemeClr>
              </a:gs>
              <a:gs pos="100000">
                <a:srgbClr val="000000">
                  <a:alpha val="45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09F4698-50C9-9838-6566-A896083A77A8}"/>
              </a:ext>
            </a:extLst>
          </p:cNvPr>
          <p:cNvSpPr>
            <a:spLocks noGrp="1"/>
          </p:cNvSpPr>
          <p:nvPr>
            <p:ph type="body" idx="1"/>
          </p:nvPr>
        </p:nvSpPr>
        <p:spPr>
          <a:xfrm>
            <a:off x="1329765" y="4892722"/>
            <a:ext cx="6387155" cy="1078173"/>
          </a:xfrm>
        </p:spPr>
        <p:txBody>
          <a:bodyPr vert="horz" lIns="91440" tIns="45720" rIns="91440" bIns="45720" rtlCol="0" anchor="ctr">
            <a:normAutofit/>
          </a:bodyPr>
          <a:lstStyle/>
          <a:p>
            <a:r>
              <a:rPr lang="en-US" dirty="0">
                <a:solidFill>
                  <a:srgbClr val="FFFFFF"/>
                </a:solidFill>
              </a:rPr>
              <a:t>Janet Strevel Hayes, J.D.</a:t>
            </a:r>
          </a:p>
          <a:p>
            <a:r>
              <a:rPr lang="en-US" sz="2400" kern="1200" dirty="0">
                <a:solidFill>
                  <a:srgbClr val="FFFFFF"/>
                </a:solidFill>
                <a:latin typeface="+mn-lt"/>
                <a:ea typeface="+mn-ea"/>
                <a:cs typeface="+mn-cs"/>
              </a:rPr>
              <a:t>Lewis Thomason</a:t>
            </a:r>
          </a:p>
        </p:txBody>
      </p:sp>
    </p:spTree>
    <p:extLst>
      <p:ext uri="{BB962C8B-B14F-4D97-AF65-F5344CB8AC3E}">
        <p14:creationId xmlns:p14="http://schemas.microsoft.com/office/powerpoint/2010/main" val="1851235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1A51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6E7669-3FCB-245C-03DE-797850165686}"/>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a:solidFill>
                  <a:srgbClr val="FFFFFF"/>
                </a:solidFill>
                <a:latin typeface="+mj-lt"/>
                <a:ea typeface="+mj-ea"/>
                <a:cs typeface="+mj-cs"/>
              </a:rPr>
              <a:t>The AI Family Tree</a:t>
            </a:r>
          </a:p>
        </p:txBody>
      </p:sp>
      <p:pic>
        <p:nvPicPr>
          <p:cNvPr id="4" name="Image 0">
            <a:extLst>
              <a:ext uri="{FF2B5EF4-FFF2-40B4-BE49-F238E27FC236}">
                <a16:creationId xmlns:a16="http://schemas.microsoft.com/office/drawing/2014/main" id="{0F98AB67-CF2C-C8AF-97BD-E1355F31D35C}"/>
              </a:ext>
            </a:extLst>
          </p:cNvPr>
          <p:cNvPicPr>
            <a:picLocks noGrp="1" noChangeAspect="1"/>
          </p:cNvPicPr>
          <p:nvPr>
            <p:ph idx="1"/>
          </p:nvPr>
        </p:nvPicPr>
        <p:blipFill>
          <a:blip r:embed="rId2"/>
          <a:stretch>
            <a:fillRect/>
          </a:stretch>
        </p:blipFill>
        <p:spPr>
          <a:xfrm>
            <a:off x="4038600" y="504825"/>
            <a:ext cx="7762875" cy="5667375"/>
          </a:xfrm>
          <a:prstGeom prst="rect">
            <a:avLst/>
          </a:prstGeom>
        </p:spPr>
      </p:pic>
    </p:spTree>
    <p:extLst>
      <p:ext uri="{BB962C8B-B14F-4D97-AF65-F5344CB8AC3E}">
        <p14:creationId xmlns:p14="http://schemas.microsoft.com/office/powerpoint/2010/main" val="2014003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5892F13-E553-C8A4-3D3B-99DBEE9A0AE9}"/>
              </a:ext>
            </a:extLst>
          </p:cNvPr>
          <p:cNvSpPr>
            <a:spLocks noGrp="1"/>
          </p:cNvSpPr>
          <p:nvPr>
            <p:ph type="title"/>
          </p:nvPr>
        </p:nvSpPr>
        <p:spPr>
          <a:xfrm>
            <a:off x="826396" y="586855"/>
            <a:ext cx="4230100" cy="4840168"/>
          </a:xfrm>
        </p:spPr>
        <p:txBody>
          <a:bodyPr anchor="b">
            <a:normAutofit/>
          </a:bodyPr>
          <a:lstStyle/>
          <a:p>
            <a:pPr algn="ctr"/>
            <a:r>
              <a:rPr lang="en-US" sz="4000" dirty="0">
                <a:solidFill>
                  <a:srgbClr val="FFFFFF"/>
                </a:solidFill>
              </a:rPr>
              <a:t>Imagine you receive 10,000 emails</a:t>
            </a:r>
            <a:br>
              <a:rPr lang="en-US" sz="4000" dirty="0">
                <a:solidFill>
                  <a:srgbClr val="FFFFFF"/>
                </a:solidFill>
              </a:rPr>
            </a:br>
            <a:br>
              <a:rPr lang="en-US" sz="4000" dirty="0">
                <a:solidFill>
                  <a:srgbClr val="FFFFFF"/>
                </a:solidFill>
              </a:rPr>
            </a:br>
            <a:br>
              <a:rPr lang="en-US" sz="4000" dirty="0">
                <a:solidFill>
                  <a:srgbClr val="FFFFFF"/>
                </a:solidFill>
              </a:rPr>
            </a:br>
            <a:br>
              <a:rPr lang="en-US" sz="4000" dirty="0">
                <a:solidFill>
                  <a:srgbClr val="FFFFFF"/>
                </a:solidFill>
              </a:rPr>
            </a:br>
            <a:br>
              <a:rPr lang="en-US" sz="4000" dirty="0">
                <a:solidFill>
                  <a:srgbClr val="FFFFFF"/>
                </a:solidFill>
              </a:rPr>
            </a:br>
            <a:endParaRPr lang="en-US" sz="4000" dirty="0">
              <a:solidFill>
                <a:srgbClr val="FFFFFF"/>
              </a:solidFill>
            </a:endParaRPr>
          </a:p>
        </p:txBody>
      </p:sp>
      <p:sp>
        <p:nvSpPr>
          <p:cNvPr id="3" name="Content Placeholder 2">
            <a:extLst>
              <a:ext uri="{FF2B5EF4-FFF2-40B4-BE49-F238E27FC236}">
                <a16:creationId xmlns:a16="http://schemas.microsoft.com/office/drawing/2014/main" id="{C8AD2A6F-15D2-072F-7F3F-2A63A445875A}"/>
              </a:ext>
            </a:extLst>
          </p:cNvPr>
          <p:cNvSpPr>
            <a:spLocks noGrp="1"/>
          </p:cNvSpPr>
          <p:nvPr>
            <p:ph idx="1"/>
          </p:nvPr>
        </p:nvSpPr>
        <p:spPr>
          <a:xfrm>
            <a:off x="6503158" y="649480"/>
            <a:ext cx="4862447" cy="5546047"/>
          </a:xfrm>
        </p:spPr>
        <p:txBody>
          <a:bodyPr anchor="ctr">
            <a:normAutofit/>
          </a:bodyPr>
          <a:lstStyle/>
          <a:p>
            <a:r>
              <a:rPr lang="en-US" b="1" dirty="0"/>
              <a:t>Traditional AI </a:t>
            </a:r>
            <a:r>
              <a:rPr lang="en-US" dirty="0"/>
              <a:t>= Sorts emails using rules</a:t>
            </a:r>
          </a:p>
          <a:p>
            <a:pPr marL="0" indent="0">
              <a:buNone/>
            </a:pPr>
            <a:endParaRPr lang="en-US" dirty="0"/>
          </a:p>
          <a:p>
            <a:r>
              <a:rPr lang="en-US" b="1" dirty="0"/>
              <a:t>Machine Learning </a:t>
            </a:r>
            <a:r>
              <a:rPr lang="en-US" dirty="0"/>
              <a:t>= Learns which emails are important.</a:t>
            </a:r>
          </a:p>
          <a:p>
            <a:pPr marL="0" indent="0">
              <a:buNone/>
            </a:pPr>
            <a:endParaRPr lang="en-US" dirty="0"/>
          </a:p>
          <a:p>
            <a:r>
              <a:rPr lang="en-US" b="1" dirty="0"/>
              <a:t>Deep Learning </a:t>
            </a:r>
            <a:r>
              <a:rPr lang="en-US" dirty="0"/>
              <a:t>= Understands context and language</a:t>
            </a:r>
          </a:p>
          <a:p>
            <a:pPr marL="0" indent="0">
              <a:buNone/>
            </a:pPr>
            <a:endParaRPr lang="en-US" dirty="0"/>
          </a:p>
          <a:p>
            <a:r>
              <a:rPr lang="en-US" b="1" dirty="0"/>
              <a:t>Generative AI </a:t>
            </a:r>
            <a:r>
              <a:rPr lang="en-US" dirty="0"/>
              <a:t>= Drafts responses and summaries</a:t>
            </a:r>
          </a:p>
        </p:txBody>
      </p:sp>
      <p:pic>
        <p:nvPicPr>
          <p:cNvPr id="4" name="Picture 3" descr="8 Ways to Maximize Email Throughput | LuxSci">
            <a:extLst>
              <a:ext uri="{FF2B5EF4-FFF2-40B4-BE49-F238E27FC236}">
                <a16:creationId xmlns:a16="http://schemas.microsoft.com/office/drawing/2014/main" id="{3C8FF665-09A9-7603-9013-E2A1E06F3305}"/>
              </a:ext>
            </a:extLst>
          </p:cNvPr>
          <p:cNvPicPr>
            <a:picLocks noChangeAspect="1"/>
          </p:cNvPicPr>
          <p:nvPr/>
        </p:nvPicPr>
        <p:blipFill>
          <a:blip r:embed="rId2"/>
          <a:stretch>
            <a:fillRect/>
          </a:stretch>
        </p:blipFill>
        <p:spPr>
          <a:xfrm>
            <a:off x="900816" y="2995109"/>
            <a:ext cx="4081260" cy="2413692"/>
          </a:xfrm>
          <a:prstGeom prst="rect">
            <a:avLst/>
          </a:prstGeom>
        </p:spPr>
      </p:pic>
    </p:spTree>
    <p:extLst>
      <p:ext uri="{BB962C8B-B14F-4D97-AF65-F5344CB8AC3E}">
        <p14:creationId xmlns:p14="http://schemas.microsoft.com/office/powerpoint/2010/main" val="2666148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D7F64A8-D625-4F61-A290-B499BB62A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6F6443-C776-36DF-3C2D-8E645CE174DB}"/>
              </a:ext>
            </a:extLst>
          </p:cNvPr>
          <p:cNvSpPr>
            <a:spLocks noGrp="1"/>
          </p:cNvSpPr>
          <p:nvPr>
            <p:ph type="title"/>
          </p:nvPr>
        </p:nvSpPr>
        <p:spPr>
          <a:xfrm>
            <a:off x="2187363" y="190500"/>
            <a:ext cx="5801917" cy="1647825"/>
          </a:xfrm>
        </p:spPr>
        <p:txBody>
          <a:bodyPr anchor="b">
            <a:normAutofit/>
          </a:bodyPr>
          <a:lstStyle/>
          <a:p>
            <a:r>
              <a:rPr lang="en-US" sz="4000" dirty="0"/>
              <a:t>What We Know about AI in the Workplace</a:t>
            </a:r>
          </a:p>
        </p:txBody>
      </p:sp>
      <p:pic>
        <p:nvPicPr>
          <p:cNvPr id="7" name="Graphic 6" descr="Head with Gears">
            <a:extLst>
              <a:ext uri="{FF2B5EF4-FFF2-40B4-BE49-F238E27FC236}">
                <a16:creationId xmlns:a16="http://schemas.microsoft.com/office/drawing/2014/main" id="{690B1A0F-F444-733B-A918-3071C98EB52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36948" y="2694018"/>
            <a:ext cx="1198532" cy="1198532"/>
          </a:xfrm>
          <a:prstGeom prst="rect">
            <a:avLst/>
          </a:prstGeom>
        </p:spPr>
      </p:pic>
      <p:sp>
        <p:nvSpPr>
          <p:cNvPr id="13" name="Content Placeholder 2">
            <a:extLst>
              <a:ext uri="{FF2B5EF4-FFF2-40B4-BE49-F238E27FC236}">
                <a16:creationId xmlns:a16="http://schemas.microsoft.com/office/drawing/2014/main" id="{0CCEA879-6829-6D51-C9CC-488CABDE48FE}"/>
              </a:ext>
            </a:extLst>
          </p:cNvPr>
          <p:cNvSpPr>
            <a:spLocks noGrp="1"/>
          </p:cNvSpPr>
          <p:nvPr>
            <p:ph idx="1"/>
          </p:nvPr>
        </p:nvSpPr>
        <p:spPr>
          <a:xfrm>
            <a:off x="2187364" y="2381250"/>
            <a:ext cx="5801917" cy="3747839"/>
          </a:xfrm>
        </p:spPr>
        <p:txBody>
          <a:bodyPr>
            <a:normAutofit/>
          </a:bodyPr>
          <a:lstStyle/>
          <a:p>
            <a:pPr>
              <a:buFont typeface="Wingdings" panose="05000000000000000000" pitchFamily="2" charset="2"/>
              <a:buChar char="ü"/>
            </a:pPr>
            <a:r>
              <a:rPr lang="en-US" sz="2000" dirty="0"/>
              <a:t> </a:t>
            </a:r>
            <a:r>
              <a:rPr lang="en-US" sz="3200" dirty="0"/>
              <a:t>Increased productivity</a:t>
            </a:r>
          </a:p>
          <a:p>
            <a:pPr>
              <a:buFont typeface="Wingdings" panose="05000000000000000000" pitchFamily="2" charset="2"/>
              <a:buChar char="ü"/>
            </a:pPr>
            <a:r>
              <a:rPr lang="en-US" sz="3200" dirty="0"/>
              <a:t>Faster drafting and research</a:t>
            </a:r>
          </a:p>
          <a:p>
            <a:pPr>
              <a:buFont typeface="Wingdings" panose="05000000000000000000" pitchFamily="2" charset="2"/>
              <a:buChar char="ü"/>
            </a:pPr>
            <a:r>
              <a:rPr lang="en-US" sz="3200" dirty="0"/>
              <a:t>Better data analysis</a:t>
            </a:r>
          </a:p>
          <a:p>
            <a:pPr>
              <a:buFont typeface="Wingdings" panose="05000000000000000000" pitchFamily="2" charset="2"/>
              <a:buChar char="ü"/>
            </a:pPr>
            <a:r>
              <a:rPr lang="en-US" sz="3200" dirty="0"/>
              <a:t>Improved customer service</a:t>
            </a:r>
          </a:p>
          <a:p>
            <a:pPr>
              <a:buFont typeface="Wingdings" panose="05000000000000000000" pitchFamily="2" charset="2"/>
              <a:buChar char="ü"/>
            </a:pPr>
            <a:r>
              <a:rPr lang="en-US" sz="3200" dirty="0"/>
              <a:t>Administrative efficiency</a:t>
            </a:r>
          </a:p>
        </p:txBody>
      </p:sp>
      <p:pic>
        <p:nvPicPr>
          <p:cNvPr id="9" name="Graphic 8" descr="Head with Gears">
            <a:extLst>
              <a:ext uri="{FF2B5EF4-FFF2-40B4-BE49-F238E27FC236}">
                <a16:creationId xmlns:a16="http://schemas.microsoft.com/office/drawing/2014/main" id="{DD380B9A-B23A-4A59-974D-B407E7E280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a:alphaModFix amt="15000"/>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641431" y="816337"/>
            <a:ext cx="5225327" cy="5225327"/>
          </a:xfrm>
          <a:prstGeom prst="rect">
            <a:avLst/>
          </a:prstGeom>
        </p:spPr>
      </p:pic>
    </p:spTree>
    <p:extLst>
      <p:ext uri="{BB962C8B-B14F-4D97-AF65-F5344CB8AC3E}">
        <p14:creationId xmlns:p14="http://schemas.microsoft.com/office/powerpoint/2010/main" val="1279064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Why AI Is Becoming an Operations Priority in 2026">
            <a:extLst>
              <a:ext uri="{FF2B5EF4-FFF2-40B4-BE49-F238E27FC236}">
                <a16:creationId xmlns:a16="http://schemas.microsoft.com/office/drawing/2014/main" id="{64BCD5F0-F0F2-CDB4-5190-FE4AAC455423}"/>
              </a:ext>
            </a:extLst>
          </p:cNvPr>
          <p:cNvPicPr>
            <a:picLocks noGrp="1" noChangeAspect="1"/>
          </p:cNvPicPr>
          <p:nvPr>
            <p:ph idx="1"/>
          </p:nvPr>
        </p:nvPicPr>
        <p:blipFill>
          <a:blip r:embed="rId2"/>
          <a:stretch>
            <a:fillRect/>
          </a:stretch>
        </p:blipFill>
        <p:spPr>
          <a:xfrm>
            <a:off x="2159840" y="457200"/>
            <a:ext cx="7872319" cy="5943600"/>
          </a:xfrm>
          <a:prstGeom prst="rect">
            <a:avLst/>
          </a:prstGeom>
        </p:spPr>
      </p:pic>
    </p:spTree>
    <p:extLst>
      <p:ext uri="{BB962C8B-B14F-4D97-AF65-F5344CB8AC3E}">
        <p14:creationId xmlns:p14="http://schemas.microsoft.com/office/powerpoint/2010/main" val="625449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9DA1039-CB45-5363-5BFF-8AF303EA8B2A}"/>
              </a:ext>
            </a:extLst>
          </p:cNvPr>
          <p:cNvSpPr>
            <a:spLocks noGrp="1"/>
          </p:cNvSpPr>
          <p:nvPr>
            <p:ph type="title"/>
          </p:nvPr>
        </p:nvSpPr>
        <p:spPr>
          <a:xfrm>
            <a:off x="660041" y="2501549"/>
            <a:ext cx="2880828" cy="3337463"/>
          </a:xfrm>
        </p:spPr>
        <p:txBody>
          <a:bodyPr vert="horz" lIns="91440" tIns="45720" rIns="91440" bIns="45720" rtlCol="0" anchor="t">
            <a:normAutofit/>
          </a:bodyPr>
          <a:lstStyle/>
          <a:p>
            <a:r>
              <a:rPr lang="en-US" sz="4000" kern="1200" dirty="0">
                <a:solidFill>
                  <a:srgbClr val="FFFFFF"/>
                </a:solidFill>
                <a:latin typeface="+mj-lt"/>
                <a:ea typeface="+mj-ea"/>
                <a:cs typeface="+mj-cs"/>
              </a:rPr>
              <a:t>Ways AI is Being Used in the Workplace</a:t>
            </a:r>
          </a:p>
        </p:txBody>
      </p:sp>
      <p:pic>
        <p:nvPicPr>
          <p:cNvPr id="4" name="Content Placeholder 3" descr="The Future of Work: AI and its Impact on Employee Experience">
            <a:extLst>
              <a:ext uri="{FF2B5EF4-FFF2-40B4-BE49-F238E27FC236}">
                <a16:creationId xmlns:a16="http://schemas.microsoft.com/office/drawing/2014/main" id="{B5912DD9-C45F-EE00-642A-0A71A4EFAF4D}"/>
              </a:ext>
            </a:extLst>
          </p:cNvPr>
          <p:cNvPicPr>
            <a:picLocks noGrp="1" noChangeAspect="1"/>
          </p:cNvPicPr>
          <p:nvPr>
            <p:ph idx="1"/>
          </p:nvPr>
        </p:nvPicPr>
        <p:blipFill>
          <a:blip r:embed="rId2"/>
          <a:stretch>
            <a:fillRect/>
          </a:stretch>
        </p:blipFill>
        <p:spPr>
          <a:xfrm>
            <a:off x="5657015" y="467208"/>
            <a:ext cx="4916574" cy="5923584"/>
          </a:xfrm>
          <a:prstGeom prst="rect">
            <a:avLst/>
          </a:prstGeom>
        </p:spPr>
      </p:pic>
    </p:spTree>
    <p:extLst>
      <p:ext uri="{BB962C8B-B14F-4D97-AF65-F5344CB8AC3E}">
        <p14:creationId xmlns:p14="http://schemas.microsoft.com/office/powerpoint/2010/main" val="42069657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991</TotalTime>
  <Words>1809</Words>
  <Application>Microsoft Office PowerPoint</Application>
  <PresentationFormat>Widescreen</PresentationFormat>
  <Paragraphs>211</Paragraphs>
  <Slides>44</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44</vt:i4>
      </vt:variant>
    </vt:vector>
  </HeadingPairs>
  <TitlesOfParts>
    <vt:vector size="52" baseType="lpstr">
      <vt:lpstr>Aptos</vt:lpstr>
      <vt:lpstr>Aptos Display</vt:lpstr>
      <vt:lpstr>Arial</vt:lpstr>
      <vt:lpstr>Bookman Old Style</vt:lpstr>
      <vt:lpstr>Cambria</vt:lpstr>
      <vt:lpstr>Wingdings</vt:lpstr>
      <vt:lpstr>Office Theme</vt:lpstr>
      <vt:lpstr>1_Office Theme</vt:lpstr>
      <vt:lpstr>AI in the Workplace a/k/a “AI for Dummies”</vt:lpstr>
      <vt:lpstr>What is Artificial Intelligence?</vt:lpstr>
      <vt:lpstr>Who Uses AI?</vt:lpstr>
      <vt:lpstr>PowerPoint Presentation</vt:lpstr>
      <vt:lpstr>The AI Family Tree</vt:lpstr>
      <vt:lpstr>Imagine you receive 10,000 emails     </vt:lpstr>
      <vt:lpstr>What We Know about AI in the Workplace</vt:lpstr>
      <vt:lpstr>PowerPoint Presentation</vt:lpstr>
      <vt:lpstr>Ways AI is Being Used in the Workplace</vt:lpstr>
      <vt:lpstr>AI in  EDUCATION</vt:lpstr>
      <vt:lpstr>AI in Human Resources</vt:lpstr>
      <vt:lpstr>Five Issues and Concerns Surrounding AI in the Workplace</vt:lpstr>
      <vt:lpstr>Five Significant Concerns</vt:lpstr>
      <vt:lpstr>Issue #1: Confidentiality</vt:lpstr>
      <vt:lpstr>Real World Example of Confidentiality Concerns</vt:lpstr>
      <vt:lpstr>Pending Litigation</vt:lpstr>
      <vt:lpstr>Is it likely the most dangerous lawsuit has not yet been filed? </vt:lpstr>
      <vt:lpstr>PowerPoint Presentation</vt:lpstr>
      <vt:lpstr>Takeaway #1</vt:lpstr>
      <vt:lpstr>Issue 2: Discrimination and Bias</vt:lpstr>
      <vt:lpstr>Hiring Process </vt:lpstr>
      <vt:lpstr>Hirevue Investigation (2019)</vt:lpstr>
      <vt:lpstr>Hirevue Investigation cont…</vt:lpstr>
      <vt:lpstr>EEOC v. iTutorGroup  (employer liability)</vt:lpstr>
      <vt:lpstr>Mobley v. Workday, Inc. (technology vendor as agent of employer) </vt:lpstr>
      <vt:lpstr>Mobley v. Workday, Inc. cont…</vt:lpstr>
      <vt:lpstr>Takeaway #2</vt:lpstr>
      <vt:lpstr>3. Inaccurate or Hallucinated Outputs</vt:lpstr>
      <vt:lpstr>Hallucinations or Fraud?</vt:lpstr>
      <vt:lpstr>If not Discrimination, what about the FCRA?</vt:lpstr>
      <vt:lpstr>Takeaway #3</vt:lpstr>
      <vt:lpstr>4.  Intellectual Property and Copyright Risks</vt:lpstr>
      <vt:lpstr>Employee uploads confidential or proprietary information </vt:lpstr>
      <vt:lpstr>AI Generates Material That Infringes Someone Else’s Copyright</vt:lpstr>
      <vt:lpstr>Employer Assumes AI-Generated Content Belongs to the Company</vt:lpstr>
      <vt:lpstr>Takeaway #4</vt:lpstr>
      <vt:lpstr>4.  Privacy and Employee Monitoring</vt:lpstr>
      <vt:lpstr>What can AI Monitor?</vt:lpstr>
      <vt:lpstr>Where are legal risks?</vt:lpstr>
      <vt:lpstr>Takeaway #5</vt:lpstr>
      <vt:lpstr>Government Concerns</vt:lpstr>
      <vt:lpstr>Major Concerns with Predictive Policing</vt:lpstr>
      <vt:lpstr>Mass Human Surveillance </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Robertson, Raygan S.</dc:creator>
  <cp:lastModifiedBy>Hayes, Janet S.</cp:lastModifiedBy>
  <cp:revision>2</cp:revision>
  <dcterms:created xsi:type="dcterms:W3CDTF">2026-06-09T14:24:24Z</dcterms:created>
  <dcterms:modified xsi:type="dcterms:W3CDTF">2026-08-18T17:28:51Z</dcterms:modified>
</cp:coreProperties>
</file>