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5"/>
    <p:sldMasterId id="2147483655" r:id="rId6"/>
    <p:sldMasterId id="2147483688" r:id="rId7"/>
    <p:sldMasterId id="2147483696" r:id="rId8"/>
  </p:sldMasterIdLst>
  <p:notesMasterIdLst>
    <p:notesMasterId r:id="rId43"/>
  </p:notesMasterIdLst>
  <p:sldIdLst>
    <p:sldId id="256" r:id="rId9"/>
    <p:sldId id="259" r:id="rId10"/>
    <p:sldId id="257" r:id="rId11"/>
    <p:sldId id="261" r:id="rId12"/>
    <p:sldId id="487" r:id="rId13"/>
    <p:sldId id="614" r:id="rId14"/>
    <p:sldId id="485" r:id="rId15"/>
    <p:sldId id="309" r:id="rId16"/>
    <p:sldId id="269" r:id="rId17"/>
    <p:sldId id="281" r:id="rId18"/>
    <p:sldId id="266" r:id="rId19"/>
    <p:sldId id="279" r:id="rId20"/>
    <p:sldId id="278" r:id="rId21"/>
    <p:sldId id="280" r:id="rId22"/>
    <p:sldId id="304" r:id="rId23"/>
    <p:sldId id="271" r:id="rId24"/>
    <p:sldId id="276" r:id="rId25"/>
    <p:sldId id="411" r:id="rId26"/>
    <p:sldId id="587" r:id="rId27"/>
    <p:sldId id="258" r:id="rId28"/>
    <p:sldId id="609" r:id="rId29"/>
    <p:sldId id="589" r:id="rId30"/>
    <p:sldId id="595" r:id="rId31"/>
    <p:sldId id="591" r:id="rId32"/>
    <p:sldId id="594" r:id="rId33"/>
    <p:sldId id="605" r:id="rId34"/>
    <p:sldId id="592" r:id="rId35"/>
    <p:sldId id="593" r:id="rId36"/>
    <p:sldId id="596" r:id="rId37"/>
    <p:sldId id="597" r:id="rId38"/>
    <p:sldId id="610" r:id="rId39"/>
    <p:sldId id="612" r:id="rId40"/>
    <p:sldId id="613" r:id="rId41"/>
    <p:sldId id="327" r:id="rId42"/>
  </p:sldIdLst>
  <p:sldSz cx="12192000" cy="6858000"/>
  <p:notesSz cx="7010400" cy="9296400"/>
  <p:embeddedFontLst>
    <p:embeddedFont>
      <p:font typeface="Century Gothic" panose="020B0502020202020204" pitchFamily="34" charset="0"/>
      <p:regular r:id="rId44"/>
      <p:bold r:id="rId45"/>
      <p:italic r:id="rId46"/>
      <p:boldItalic r:id="rId47"/>
    </p:embeddedFont>
    <p:embeddedFont>
      <p:font typeface="Tahoma" panose="020B0604030504040204" pitchFamily="34" charset="0"/>
      <p:regular r:id="rId48"/>
      <p:bold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0" roundtripDataSignature="AMtx7mjcbeQjXkBGrHgLqNE0R0a29jelV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0412" autoAdjust="0"/>
  </p:normalViewPr>
  <p:slideViewPr>
    <p:cSldViewPr snapToGrid="0">
      <p:cViewPr varScale="1">
        <p:scale>
          <a:sx n="67" d="100"/>
          <a:sy n="67" d="100"/>
        </p:scale>
        <p:origin x="223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font" Target="fonts/font4.fntdata"/><Relationship Id="rId50" Type="http://customschemas.google.com/relationships/presentationmetadata" Target="metadata"/><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font" Target="fonts/font2.fntdata"/><Relationship Id="rId53" Type="http://schemas.openxmlformats.org/officeDocument/2006/relationships/theme" Target="theme/theme1.xml"/><Relationship Id="rId5" Type="http://schemas.openxmlformats.org/officeDocument/2006/relationships/slideMaster" Target="slideMasters/slide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font" Target="fonts/font1.fntdata"/><Relationship Id="rId52"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notesMaster" Target="notesMasters/notesMaster1.xml"/><Relationship Id="rId48" Type="http://schemas.openxmlformats.org/officeDocument/2006/relationships/font" Target="fonts/font5.fntdata"/><Relationship Id="rId8" Type="http://schemas.openxmlformats.org/officeDocument/2006/relationships/slideMaster" Target="slideMasters/slideMaster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font" Target="fonts/font3.fntdata"/><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6434"/>
          </a:xfrm>
          <a:prstGeom prst="rect">
            <a:avLst/>
          </a:prstGeom>
          <a:noFill/>
          <a:ln>
            <a:noFill/>
          </a:ln>
        </p:spPr>
        <p:txBody>
          <a:bodyPr spcFirstLastPara="1" wrap="square" lIns="93162" tIns="46568" rIns="93162" bIns="46568"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0938" y="0"/>
            <a:ext cx="3037840" cy="466434"/>
          </a:xfrm>
          <a:prstGeom prst="rect">
            <a:avLst/>
          </a:prstGeom>
          <a:noFill/>
          <a:ln>
            <a:noFill/>
          </a:ln>
        </p:spPr>
        <p:txBody>
          <a:bodyPr spcFirstLastPara="1" wrap="square" lIns="93162" tIns="46568" rIns="93162" bIns="46568"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0" y="4473892"/>
            <a:ext cx="5608320" cy="3660458"/>
          </a:xfrm>
          <a:prstGeom prst="rect">
            <a:avLst/>
          </a:prstGeom>
          <a:noFill/>
          <a:ln>
            <a:noFill/>
          </a:ln>
        </p:spPr>
        <p:txBody>
          <a:bodyPr spcFirstLastPara="1" wrap="square" lIns="93162" tIns="46568" rIns="93162" bIns="46568"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967"/>
            <a:ext cx="3037840" cy="466433"/>
          </a:xfrm>
          <a:prstGeom prst="rect">
            <a:avLst/>
          </a:prstGeom>
          <a:noFill/>
          <a:ln>
            <a:noFill/>
          </a:ln>
        </p:spPr>
        <p:txBody>
          <a:bodyPr spcFirstLastPara="1" wrap="square" lIns="93162" tIns="46568" rIns="93162" bIns="46568"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0938" y="8829967"/>
            <a:ext cx="3037840" cy="466433"/>
          </a:xfrm>
          <a:prstGeom prst="rect">
            <a:avLst/>
          </a:prstGeom>
          <a:noFill/>
          <a:ln>
            <a:noFill/>
          </a:ln>
        </p:spPr>
        <p:txBody>
          <a:bodyPr spcFirstLastPara="1" wrap="square" lIns="93162" tIns="46568" rIns="93162" bIns="46568" anchor="b" anchorCtr="0">
            <a:noAutofit/>
          </a:bodyPr>
          <a:lstStyle/>
          <a:p>
            <a:pPr algn="r"/>
            <a:fld id="{00000000-1234-1234-1234-123412341234}" type="slidenum">
              <a:rPr lang="en-US" sz="1200" smtClean="0">
                <a:solidFill>
                  <a:schemeClr val="dk1"/>
                </a:solidFill>
                <a:latin typeface="Calibri"/>
                <a:ea typeface="Calibri"/>
                <a:cs typeface="Calibri"/>
                <a:sym typeface="Calibri"/>
              </a:rPr>
              <a:pPr algn="r"/>
              <a:t>‹#›</a:t>
            </a:fld>
            <a:endParaRPr lang="en-US" sz="12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1:notes"/>
          <p:cNvSpPr txBox="1">
            <a:spLocks noGrp="1"/>
          </p:cNvSpPr>
          <p:nvPr>
            <p:ph type="body" idx="1"/>
          </p:nvPr>
        </p:nvSpPr>
        <p:spPr>
          <a:xfrm>
            <a:off x="701040" y="4473892"/>
            <a:ext cx="5608320" cy="3660458"/>
          </a:xfrm>
          <a:prstGeom prst="rect">
            <a:avLst/>
          </a:prstGeom>
        </p:spPr>
        <p:txBody>
          <a:bodyPr spcFirstLastPara="1" wrap="square" lIns="93162" tIns="46568" rIns="93162" bIns="46568" anchor="t" anchorCtr="0">
            <a:noAutofit/>
          </a:bodyPr>
          <a:lstStyle/>
          <a:p>
            <a:pPr marL="0" indent="0"/>
            <a:endParaRPr/>
          </a:p>
        </p:txBody>
      </p:sp>
      <p:sp>
        <p:nvSpPr>
          <p:cNvPr id="390" name="Google Shape;390;p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idx="12"/>
          </p:nvPr>
        </p:nvSpPr>
        <p:spPr/>
        <p:txBody>
          <a:bodyPr/>
          <a:lstStyle/>
          <a:p>
            <a:pPr algn="r"/>
            <a:fld id="{00000000-1234-1234-1234-123412341234}" type="slidenum">
              <a:rPr lang="en-US" sz="1200">
                <a:solidFill>
                  <a:schemeClr val="dk1"/>
                </a:solidFill>
                <a:latin typeface="Calibri"/>
                <a:ea typeface="Calibri"/>
                <a:cs typeface="Calibri"/>
                <a:sym typeface="Calibri"/>
              </a:rPr>
              <a:pPr algn="r"/>
              <a:t>14</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549569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algn="r"/>
            <a:fld id="{00000000-1234-1234-1234-123412341234}" type="slidenum">
              <a:rPr lang="en-US" sz="1200">
                <a:solidFill>
                  <a:schemeClr val="dk1"/>
                </a:solidFill>
                <a:latin typeface="Calibri"/>
                <a:ea typeface="Calibri"/>
                <a:cs typeface="Calibri"/>
                <a:sym typeface="Calibri"/>
              </a:rPr>
              <a:pPr algn="r"/>
              <a:t>15</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756531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algn="r"/>
            <a:fld id="{00000000-1234-1234-1234-123412341234}" type="slidenum">
              <a:rPr lang="en-US" sz="1200" smtClean="0">
                <a:solidFill>
                  <a:schemeClr val="dk1"/>
                </a:solidFill>
                <a:latin typeface="Calibri"/>
                <a:ea typeface="Calibri"/>
                <a:cs typeface="Calibri"/>
                <a:sym typeface="Calibri"/>
              </a:rPr>
              <a:pPr algn="r"/>
              <a:t>16</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219709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algn="r"/>
            <a:fld id="{00000000-1234-1234-1234-123412341234}" type="slidenum">
              <a:rPr lang="en-US" sz="1200">
                <a:solidFill>
                  <a:schemeClr val="dk1"/>
                </a:solidFill>
                <a:latin typeface="Calibri"/>
                <a:ea typeface="Calibri"/>
                <a:cs typeface="Calibri"/>
                <a:sym typeface="Calibri"/>
              </a:rPr>
              <a:pPr algn="r"/>
              <a:t>17</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07241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5A834F-97D1-434B-8704-D888FDC1FB67}" type="slidenum">
              <a:rPr lang="en-US" smtClean="0"/>
              <a:t>18</a:t>
            </a:fld>
            <a:endParaRPr lang="en-US" dirty="0"/>
          </a:p>
        </p:txBody>
      </p:sp>
    </p:spTree>
    <p:extLst>
      <p:ext uri="{BB962C8B-B14F-4D97-AF65-F5344CB8AC3E}">
        <p14:creationId xmlns:p14="http://schemas.microsoft.com/office/powerpoint/2010/main" val="5992749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algn="r"/>
            <a:fld id="{00000000-1234-1234-1234-123412341234}" type="slidenum">
              <a:rPr lang="en-US" sz="1200">
                <a:solidFill>
                  <a:schemeClr val="dk1"/>
                </a:solidFill>
                <a:latin typeface="Calibri"/>
                <a:ea typeface="Calibri"/>
                <a:cs typeface="Calibri"/>
                <a:sym typeface="Calibri"/>
              </a:rPr>
              <a:pPr algn="r"/>
              <a:t>19</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246599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algn="r"/>
            <a:fld id="{00000000-1234-1234-1234-123412341234}" type="slidenum">
              <a:rPr lang="en-US" sz="1200">
                <a:solidFill>
                  <a:schemeClr val="dk1"/>
                </a:solidFill>
                <a:latin typeface="Calibri"/>
                <a:ea typeface="Calibri"/>
                <a:cs typeface="Calibri"/>
                <a:sym typeface="Calibri"/>
              </a:rPr>
              <a:pPr algn="r"/>
              <a:t>24</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138708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algn="r"/>
            <a:fld id="{00000000-1234-1234-1234-123412341234}" type="slidenum">
              <a:rPr lang="en-US" sz="1200">
                <a:solidFill>
                  <a:schemeClr val="dk1"/>
                </a:solidFill>
                <a:latin typeface="Calibri"/>
                <a:ea typeface="Calibri"/>
                <a:cs typeface="Calibri"/>
                <a:sym typeface="Calibri"/>
              </a:rPr>
              <a:pPr algn="r"/>
              <a:t>31</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883994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3F7CC5-B60D-4EF6-87A3-5E3541D959EB}" type="slidenum">
              <a:rPr lang="en-US" smtClean="0"/>
              <a:t>34</a:t>
            </a:fld>
            <a:endParaRPr lang="en-US" dirty="0"/>
          </a:p>
        </p:txBody>
      </p:sp>
    </p:spTree>
    <p:extLst>
      <p:ext uri="{BB962C8B-B14F-4D97-AF65-F5344CB8AC3E}">
        <p14:creationId xmlns:p14="http://schemas.microsoft.com/office/powerpoint/2010/main" val="3848595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algn="r"/>
            <a:fld id="{00000000-1234-1234-1234-123412341234}" type="slidenum">
              <a:rPr lang="en-US" sz="1200" smtClean="0">
                <a:solidFill>
                  <a:schemeClr val="dk1"/>
                </a:solidFill>
                <a:latin typeface="Calibri"/>
                <a:ea typeface="Calibri"/>
                <a:cs typeface="Calibri"/>
                <a:sym typeface="Calibri"/>
              </a:rPr>
              <a:pPr algn="r"/>
              <a:t>2</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214372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2:notes"/>
          <p:cNvSpPr txBox="1">
            <a:spLocks noGrp="1"/>
          </p:cNvSpPr>
          <p:nvPr>
            <p:ph type="body" idx="1"/>
          </p:nvPr>
        </p:nvSpPr>
        <p:spPr>
          <a:xfrm>
            <a:off x="701040" y="4473892"/>
            <a:ext cx="5608320" cy="3660458"/>
          </a:xfrm>
          <a:prstGeom prst="rect">
            <a:avLst/>
          </a:prstGeom>
        </p:spPr>
        <p:txBody>
          <a:bodyPr spcFirstLastPara="1" wrap="square" lIns="93162" tIns="46568" rIns="93162" bIns="46568" anchor="t" anchorCtr="0">
            <a:noAutofit/>
          </a:bodyPr>
          <a:lstStyle/>
          <a:p>
            <a:pPr marL="349415" indent="-349415" algn="just" defTabSz="931774">
              <a:lnSpc>
                <a:spcPct val="90000"/>
              </a:lnSpc>
              <a:spcBef>
                <a:spcPts val="1223"/>
              </a:spcBef>
              <a:buClrTx/>
              <a:buSzTx/>
              <a:buFont typeface="Arial" panose="020B0604020202020204" pitchFamily="34" charset="0"/>
              <a:buChar char="•"/>
              <a:defRPr/>
            </a:pPr>
            <a:endParaRPr dirty="0"/>
          </a:p>
        </p:txBody>
      </p:sp>
      <p:sp>
        <p:nvSpPr>
          <p:cNvPr id="397" name="Google Shape;397;p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2:notes"/>
          <p:cNvSpPr txBox="1">
            <a:spLocks noGrp="1"/>
          </p:cNvSpPr>
          <p:nvPr>
            <p:ph type="body" idx="1"/>
          </p:nvPr>
        </p:nvSpPr>
        <p:spPr>
          <a:xfrm>
            <a:off x="701040" y="4473892"/>
            <a:ext cx="5608320" cy="3660458"/>
          </a:xfrm>
          <a:prstGeom prst="rect">
            <a:avLst/>
          </a:prstGeom>
        </p:spPr>
        <p:txBody>
          <a:bodyPr spcFirstLastPara="1" wrap="square" lIns="93162" tIns="46568" rIns="93162" bIns="46568" anchor="t" anchorCtr="0">
            <a:noAutofit/>
          </a:bodyPr>
          <a:lstStyle/>
          <a:p>
            <a:pPr marL="0" indent="0"/>
            <a:endParaRPr lang="en-US" dirty="0"/>
          </a:p>
        </p:txBody>
      </p:sp>
      <p:sp>
        <p:nvSpPr>
          <p:cNvPr id="397" name="Google Shape;397;p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59593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3F7CC5-B60D-4EF6-87A3-5E3541D959EB}" type="slidenum">
              <a:rPr lang="en-US" smtClean="0"/>
              <a:t>5</a:t>
            </a:fld>
            <a:endParaRPr lang="en-US" dirty="0"/>
          </a:p>
        </p:txBody>
      </p:sp>
    </p:spTree>
    <p:extLst>
      <p:ext uri="{BB962C8B-B14F-4D97-AF65-F5344CB8AC3E}">
        <p14:creationId xmlns:p14="http://schemas.microsoft.com/office/powerpoint/2010/main" val="42199024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3F7CC5-B60D-4EF6-87A3-5E3541D959EB}" type="slidenum">
              <a:rPr lang="en-US" smtClean="0"/>
              <a:t>7</a:t>
            </a:fld>
            <a:endParaRPr lang="en-US" dirty="0"/>
          </a:p>
        </p:txBody>
      </p:sp>
    </p:spTree>
    <p:extLst>
      <p:ext uri="{BB962C8B-B14F-4D97-AF65-F5344CB8AC3E}">
        <p14:creationId xmlns:p14="http://schemas.microsoft.com/office/powerpoint/2010/main" val="6797494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algn="r"/>
            <a:fld id="{00000000-1234-1234-1234-123412341234}" type="slidenum">
              <a:rPr lang="en-US" sz="1200">
                <a:solidFill>
                  <a:schemeClr val="dk1"/>
                </a:solidFill>
                <a:latin typeface="Calibri"/>
                <a:ea typeface="Calibri"/>
                <a:cs typeface="Calibri"/>
                <a:sym typeface="Calibri"/>
              </a:rPr>
              <a:pPr algn="r"/>
              <a:t>8</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670832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algn="r"/>
            <a:fld id="{00000000-1234-1234-1234-123412341234}" type="slidenum">
              <a:rPr lang="en-US" sz="1200">
                <a:solidFill>
                  <a:schemeClr val="dk1"/>
                </a:solidFill>
                <a:latin typeface="Calibri"/>
                <a:ea typeface="Calibri"/>
                <a:cs typeface="Calibri"/>
                <a:sym typeface="Calibri"/>
              </a:rPr>
              <a:pPr algn="r"/>
              <a:t>12</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467583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a:p>
            <a:endParaRPr lang="en-US" dirty="0"/>
          </a:p>
        </p:txBody>
      </p:sp>
      <p:sp>
        <p:nvSpPr>
          <p:cNvPr id="4" name="Slide Number Placeholder 3"/>
          <p:cNvSpPr>
            <a:spLocks noGrp="1"/>
          </p:cNvSpPr>
          <p:nvPr>
            <p:ph type="sldNum" idx="12"/>
          </p:nvPr>
        </p:nvSpPr>
        <p:spPr/>
        <p:txBody>
          <a:bodyPr/>
          <a:lstStyle/>
          <a:p>
            <a:pPr algn="r"/>
            <a:fld id="{00000000-1234-1234-1234-123412341234}" type="slidenum">
              <a:rPr lang="en-US" sz="1200">
                <a:solidFill>
                  <a:schemeClr val="dk1"/>
                </a:solidFill>
                <a:latin typeface="Calibri"/>
                <a:ea typeface="Calibri"/>
                <a:cs typeface="Calibri"/>
                <a:sym typeface="Calibri"/>
              </a:rPr>
              <a:pPr algn="r"/>
              <a:t>13</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804037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7.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7.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General">
  <p:cSld name="Title Slide-General">
    <p:bg>
      <p:bgPr>
        <a:blipFill>
          <a:blip r:embed="rId2">
            <a:alphaModFix/>
          </a:blip>
          <a:stretch>
            <a:fillRect/>
          </a:stretch>
        </a:blipFill>
        <a:effectLst/>
      </p:bgPr>
    </p:bg>
    <p:spTree>
      <p:nvGrpSpPr>
        <p:cNvPr id="1" name="Shape 11"/>
        <p:cNvGrpSpPr/>
        <p:nvPr/>
      </p:nvGrpSpPr>
      <p:grpSpPr>
        <a:xfrm>
          <a:off x="0" y="0"/>
          <a:ext cx="0" cy="0"/>
          <a:chOff x="0" y="0"/>
          <a:chExt cx="0" cy="0"/>
        </a:xfrm>
      </p:grpSpPr>
      <p:sp>
        <p:nvSpPr>
          <p:cNvPr id="12" name="Google Shape;12;p4"/>
          <p:cNvSpPr txBox="1">
            <a:spLocks noGrp="1"/>
          </p:cNvSpPr>
          <p:nvPr>
            <p:ph type="ctrTitle"/>
          </p:nvPr>
        </p:nvSpPr>
        <p:spPr>
          <a:xfrm>
            <a:off x="4076700" y="2514600"/>
            <a:ext cx="7071464" cy="1182973"/>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4800"/>
              <a:buFont typeface="Century Gothic"/>
              <a:buNone/>
              <a:defRPr sz="4800">
                <a:solidFill>
                  <a:schemeClr val="lt1"/>
                </a:solidFill>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3" name="Google Shape;13;p4"/>
          <p:cNvSpPr txBox="1">
            <a:spLocks noGrp="1"/>
          </p:cNvSpPr>
          <p:nvPr>
            <p:ph type="subTitle" idx="1"/>
          </p:nvPr>
        </p:nvSpPr>
        <p:spPr>
          <a:xfrm>
            <a:off x="4076700" y="4417180"/>
            <a:ext cx="7071464" cy="321820"/>
          </a:xfrm>
          <a:prstGeom prst="rect">
            <a:avLst/>
          </a:prstGeom>
          <a:noFill/>
          <a:ln>
            <a:noFill/>
          </a:ln>
        </p:spPr>
        <p:txBody>
          <a:bodyPr spcFirstLastPara="1" wrap="square" lIns="0" tIns="0" rIns="0" bIns="0" anchor="t" anchorCtr="0">
            <a:noAutofit/>
          </a:bodyPr>
          <a:lstStyle>
            <a:lvl1pPr marR="0" lvl="0" algn="l" rtl="0">
              <a:lnSpc>
                <a:spcPct val="120000"/>
              </a:lnSpc>
              <a:spcBef>
                <a:spcPts val="1000"/>
              </a:spcBef>
              <a:spcAft>
                <a:spcPts val="0"/>
              </a:spcAft>
              <a:buClr>
                <a:schemeClr val="lt1"/>
              </a:buClr>
              <a:buSzPts val="2400"/>
              <a:buFont typeface="Arial"/>
              <a:buNone/>
              <a:defRPr sz="2400" b="0" i="0" u="none" strike="noStrike" cap="none">
                <a:solidFill>
                  <a:schemeClr val="lt1"/>
                </a:solidFill>
                <a:latin typeface="Arial" panose="020B0604020202020204" pitchFamily="34" charset="0"/>
                <a:ea typeface="Arial" panose="020B0604020202020204" pitchFamily="34" charset="0"/>
                <a:cs typeface="Arial" panose="020B0604020202020204" pitchFamily="34" charset="0"/>
                <a:sym typeface="Century Gothic"/>
              </a:defRPr>
            </a:lvl1pPr>
            <a:lvl2pPr marR="0" lvl="1" algn="ctr" rtl="0">
              <a:lnSpc>
                <a:spcPct val="120000"/>
              </a:lnSpc>
              <a:spcBef>
                <a:spcPts val="500"/>
              </a:spcBef>
              <a:spcAft>
                <a:spcPts val="0"/>
              </a:spcAft>
              <a:buClr>
                <a:schemeClr val="lt1"/>
              </a:buClr>
              <a:buSzPts val="2000"/>
              <a:buFont typeface="Arial"/>
              <a:buNone/>
              <a:defRPr sz="2000" b="0" i="0" u="none" strike="noStrike" cap="none">
                <a:solidFill>
                  <a:schemeClr val="lt1"/>
                </a:solidFill>
                <a:latin typeface="Century Gothic"/>
                <a:ea typeface="Century Gothic"/>
                <a:cs typeface="Century Gothic"/>
                <a:sym typeface="Century Gothic"/>
              </a:defRPr>
            </a:lvl2pPr>
            <a:lvl3pPr marR="0" lvl="2" algn="ctr" rtl="0">
              <a:lnSpc>
                <a:spcPct val="120000"/>
              </a:lnSpc>
              <a:spcBef>
                <a:spcPts val="500"/>
              </a:spcBef>
              <a:spcAft>
                <a:spcPts val="0"/>
              </a:spcAft>
              <a:buClr>
                <a:schemeClr val="lt1"/>
              </a:buClr>
              <a:buSzPts val="1800"/>
              <a:buFont typeface="Arial"/>
              <a:buNone/>
              <a:defRPr sz="1800" b="0" i="0" u="none" strike="noStrike" cap="none">
                <a:solidFill>
                  <a:schemeClr val="lt1"/>
                </a:solidFill>
                <a:latin typeface="Century Gothic"/>
                <a:ea typeface="Century Gothic"/>
                <a:cs typeface="Century Gothic"/>
                <a:sym typeface="Century Gothic"/>
              </a:defRPr>
            </a:lvl3pPr>
            <a:lvl4pPr marR="0" lvl="3" algn="ctr"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4pPr>
            <a:lvl5pPr marR="0" lvl="4" algn="ctr"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9pPr>
          </a:lstStyle>
          <a:p>
            <a:endParaRPr dirty="0"/>
          </a:p>
        </p:txBody>
      </p:sp>
      <p:sp>
        <p:nvSpPr>
          <p:cNvPr id="14" name="Google Shape;14;p4"/>
          <p:cNvSpPr txBox="1">
            <a:spLocks noGrp="1"/>
          </p:cNvSpPr>
          <p:nvPr>
            <p:ph type="body" idx="2"/>
          </p:nvPr>
        </p:nvSpPr>
        <p:spPr>
          <a:xfrm>
            <a:off x="4076700" y="4986337"/>
            <a:ext cx="7086600" cy="172777"/>
          </a:xfrm>
          <a:prstGeom prst="rect">
            <a:avLst/>
          </a:prstGeom>
          <a:noFill/>
          <a:ln>
            <a:noFill/>
          </a:ln>
        </p:spPr>
        <p:txBody>
          <a:bodyPr spcFirstLastPara="1" wrap="square" lIns="0" tIns="0" rIns="0" bIns="0" anchor="t" anchorCtr="0">
            <a:normAutofit/>
          </a:bodyPr>
          <a:lstStyle>
            <a:lvl1pPr marL="457200" marR="0" lvl="0" indent="-228600" algn="l" rtl="0">
              <a:lnSpc>
                <a:spcPct val="120000"/>
              </a:lnSpc>
              <a:spcBef>
                <a:spcPts val="1000"/>
              </a:spcBef>
              <a:spcAft>
                <a:spcPts val="0"/>
              </a:spcAft>
              <a:buClr>
                <a:schemeClr val="lt1"/>
              </a:buClr>
              <a:buSzPts val="1400"/>
              <a:buFont typeface="Arial"/>
              <a:buNone/>
              <a:defRPr sz="1400" b="1" i="0" u="none" strike="noStrike" cap="none">
                <a:solidFill>
                  <a:schemeClr val="lt1"/>
                </a:solidFill>
                <a:latin typeface="Tahoma"/>
                <a:ea typeface="Tahoma"/>
                <a:cs typeface="Tahoma"/>
                <a:sym typeface="Tahoma"/>
              </a:defRPr>
            </a:lvl1pPr>
            <a:lvl2pPr marL="914400" marR="0" lvl="1" indent="-228600" algn="l" rtl="0">
              <a:lnSpc>
                <a:spcPct val="120000"/>
              </a:lnSpc>
              <a:spcBef>
                <a:spcPts val="500"/>
              </a:spcBef>
              <a:spcAft>
                <a:spcPts val="0"/>
              </a:spcAft>
              <a:buClr>
                <a:schemeClr val="lt1"/>
              </a:buClr>
              <a:buSzPts val="1800"/>
              <a:buFont typeface="Arial"/>
              <a:buNone/>
              <a:defRPr sz="1800" b="1" i="0" u="none" strike="noStrike" cap="none">
                <a:solidFill>
                  <a:schemeClr val="lt1"/>
                </a:solidFill>
                <a:latin typeface="Century Gothic"/>
                <a:ea typeface="Century Gothic"/>
                <a:cs typeface="Century Gothic"/>
                <a:sym typeface="Century Gothic"/>
              </a:defRPr>
            </a:lvl2pPr>
            <a:lvl3pPr marL="1371600" marR="0" lvl="2" indent="-228600" algn="l" rtl="0">
              <a:lnSpc>
                <a:spcPct val="120000"/>
              </a:lnSpc>
              <a:spcBef>
                <a:spcPts val="500"/>
              </a:spcBef>
              <a:spcAft>
                <a:spcPts val="0"/>
              </a:spcAft>
              <a:buClr>
                <a:schemeClr val="lt1"/>
              </a:buClr>
              <a:buSzPts val="1600"/>
              <a:buFont typeface="Arial"/>
              <a:buNone/>
              <a:defRPr sz="1600" b="1" i="0" u="none" strike="noStrike" cap="none">
                <a:solidFill>
                  <a:schemeClr val="lt1"/>
                </a:solidFill>
                <a:latin typeface="Century Gothic"/>
                <a:ea typeface="Century Gothic"/>
                <a:cs typeface="Century Gothic"/>
                <a:sym typeface="Century Gothic"/>
              </a:defRPr>
            </a:lvl3pPr>
            <a:lvl4pPr marL="1828800" marR="0" lvl="3" indent="-228600" algn="l" rtl="0">
              <a:lnSpc>
                <a:spcPct val="120000"/>
              </a:lnSpc>
              <a:spcBef>
                <a:spcPts val="500"/>
              </a:spcBef>
              <a:spcAft>
                <a:spcPts val="0"/>
              </a:spcAft>
              <a:buClr>
                <a:schemeClr val="lt1"/>
              </a:buClr>
              <a:buSzPts val="1400"/>
              <a:buFont typeface="Arial"/>
              <a:buNone/>
              <a:defRPr sz="1400" b="1" i="0" u="none" strike="noStrike" cap="none">
                <a:solidFill>
                  <a:schemeClr val="lt1"/>
                </a:solidFill>
                <a:latin typeface="Century Gothic"/>
                <a:ea typeface="Century Gothic"/>
                <a:cs typeface="Century Gothic"/>
                <a:sym typeface="Century Gothic"/>
              </a:defRPr>
            </a:lvl4pPr>
            <a:lvl5pPr marL="2286000" marR="0" lvl="4" indent="-228600" algn="l" rtl="0">
              <a:lnSpc>
                <a:spcPct val="120000"/>
              </a:lnSpc>
              <a:spcBef>
                <a:spcPts val="500"/>
              </a:spcBef>
              <a:spcAft>
                <a:spcPts val="0"/>
              </a:spcAft>
              <a:buClr>
                <a:schemeClr val="lt1"/>
              </a:buClr>
              <a:buSzPts val="1400"/>
              <a:buFont typeface="Arial"/>
              <a:buNone/>
              <a:defRPr sz="1400" b="1" i="0" u="none" strike="noStrike" cap="none">
                <a:solidFill>
                  <a:schemeClr val="lt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Greige Strip">
  <p:cSld name="Title and Content-Greige Strip">
    <p:bg>
      <p:bgPr>
        <a:blipFill>
          <a:blip r:embed="rId2">
            <a:alphaModFix/>
          </a:blip>
          <a:stretch>
            <a:fillRect/>
          </a:stretch>
        </a:blipFill>
        <a:effectLst/>
      </p:bgPr>
    </p:bg>
    <p:spTree>
      <p:nvGrpSpPr>
        <p:cNvPr id="1" name="Shape 194"/>
        <p:cNvGrpSpPr/>
        <p:nvPr/>
      </p:nvGrpSpPr>
      <p:grpSpPr>
        <a:xfrm>
          <a:off x="0" y="0"/>
          <a:ext cx="0" cy="0"/>
          <a:chOff x="0" y="0"/>
          <a:chExt cx="0" cy="0"/>
        </a:xfrm>
      </p:grpSpPr>
      <p:sp>
        <p:nvSpPr>
          <p:cNvPr id="195" name="Google Shape;195;p17"/>
          <p:cNvSpPr txBox="1">
            <a:spLocks noGrp="1"/>
          </p:cNvSpPr>
          <p:nvPr>
            <p:ph type="title"/>
          </p:nvPr>
        </p:nvSpPr>
        <p:spPr>
          <a:xfrm>
            <a:off x="685800" y="365125"/>
            <a:ext cx="10820400" cy="1325563"/>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1800"/>
              <a:buNone/>
              <a:defRPr>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96" name="Google Shape;196;p17"/>
          <p:cNvSpPr txBox="1">
            <a:spLocks noGrp="1"/>
          </p:cNvSpPr>
          <p:nvPr>
            <p:ph type="body" idx="1"/>
          </p:nvPr>
        </p:nvSpPr>
        <p:spPr>
          <a:xfrm>
            <a:off x="685800" y="1825625"/>
            <a:ext cx="10820400" cy="4351338"/>
          </a:xfrm>
          <a:prstGeom prst="rect">
            <a:avLst/>
          </a:prstGeom>
          <a:noFill/>
          <a:ln>
            <a:noFill/>
          </a:ln>
        </p:spPr>
        <p:txBody>
          <a:bodyPr spcFirstLastPara="1" wrap="square" lIns="0" tIns="0" rIns="0" bIns="0" anchor="t" anchorCtr="0">
            <a:normAutofit/>
          </a:bodyPr>
          <a:lstStyle>
            <a:lvl1pPr marL="457200" lvl="0" indent="-342900" algn="l">
              <a:lnSpc>
                <a:spcPct val="120000"/>
              </a:lnSpc>
              <a:spcBef>
                <a:spcPts val="1000"/>
              </a:spcBef>
              <a:spcAft>
                <a:spcPts val="0"/>
              </a:spcAft>
              <a:buSzPts val="1800"/>
              <a:buChar char="•"/>
              <a:defRPr>
                <a:latin typeface="Arial" panose="020B0604020202020204" pitchFamily="34" charset="0"/>
                <a:cs typeface="Arial" panose="020B0604020202020204" pitchFamily="34" charset="0"/>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7" name="Google Shape;197;p17"/>
          <p:cNvSpPr txBox="1">
            <a:spLocks noGrp="1"/>
          </p:cNvSpPr>
          <p:nvPr>
            <p:ph type="sldNum" idx="12"/>
          </p:nvPr>
        </p:nvSpPr>
        <p:spPr>
          <a:xfrm>
            <a:off x="8763000" y="6217920"/>
            <a:ext cx="2743200" cy="365125"/>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r>
              <a:rPr lang="en-US" dirty="0">
                <a:latin typeface="Arial" panose="020B0604020202020204" pitchFamily="34" charset="0"/>
                <a:cs typeface="Arial" panose="020B0604020202020204" pitchFamily="34" charset="0"/>
              </a:rPr>
              <a:t>///  </a:t>
            </a:r>
            <a:fld id="{00000000-1234-1234-1234-123412341234}" type="slidenum">
              <a:rPr lang="en-US" smtClean="0">
                <a:latin typeface="Arial" panose="020B0604020202020204" pitchFamily="34" charset="0"/>
                <a:cs typeface="Arial" panose="020B0604020202020204" pitchFamily="34" charset="0"/>
              </a:rPr>
              <a:pPr/>
              <a:t>‹#›</a:t>
            </a:fld>
            <a:endParaRPr dirty="0">
              <a:latin typeface="Arial" panose="020B0604020202020204" pitchFamily="34" charset="0"/>
              <a:cs typeface="Arial" panose="020B0604020202020204" pitchFamily="34" charset="0"/>
            </a:endParaRPr>
          </a:p>
        </p:txBody>
      </p:sp>
    </p:spTree>
  </p:cSld>
  <p:clrMapOvr>
    <a:masterClrMapping/>
  </p:clrMapOvr>
  <p:extLst>
    <p:ext uri="{DCECCB84-F9BA-43D5-87BE-67443E8EF086}">
      <p15:sldGuideLst xmlns:p15="http://schemas.microsoft.com/office/powerpoint/2012/main">
        <p15:guide id="1" orient="horz" pos="408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Patina Header">
  <p:cSld name="Title and Content-Patina Header">
    <p:spTree>
      <p:nvGrpSpPr>
        <p:cNvPr id="1" name="Shape 198"/>
        <p:cNvGrpSpPr/>
        <p:nvPr/>
      </p:nvGrpSpPr>
      <p:grpSpPr>
        <a:xfrm>
          <a:off x="0" y="0"/>
          <a:ext cx="0" cy="0"/>
          <a:chOff x="0" y="0"/>
          <a:chExt cx="0" cy="0"/>
        </a:xfrm>
      </p:grpSpPr>
      <p:sp>
        <p:nvSpPr>
          <p:cNvPr id="199" name="Google Shape;199;p18"/>
          <p:cNvSpPr/>
          <p:nvPr/>
        </p:nvSpPr>
        <p:spPr>
          <a:xfrm rot="10800000" flipH="1">
            <a:off x="0" y="-2"/>
            <a:ext cx="12192000" cy="154398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panose="020B0604020202020204" pitchFamily="34" charset="0"/>
              <a:ea typeface="Century Gothic"/>
              <a:cs typeface="Arial" panose="020B0604020202020204" pitchFamily="34" charset="0"/>
              <a:sym typeface="Century Gothic"/>
            </a:endParaRPr>
          </a:p>
        </p:txBody>
      </p:sp>
      <p:sp>
        <p:nvSpPr>
          <p:cNvPr id="200" name="Google Shape;200;p18"/>
          <p:cNvSpPr txBox="1">
            <a:spLocks noGrp="1"/>
          </p:cNvSpPr>
          <p:nvPr>
            <p:ph type="title"/>
          </p:nvPr>
        </p:nvSpPr>
        <p:spPr>
          <a:xfrm>
            <a:off x="685800" y="365126"/>
            <a:ext cx="10820400" cy="1178862"/>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lt1"/>
              </a:buClr>
              <a:buSzPts val="3600"/>
              <a:buFont typeface="Century Gothic"/>
              <a:buNone/>
              <a:defRPr>
                <a:solidFill>
                  <a:schemeClr val="lt1"/>
                </a:solidFill>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01" name="Google Shape;201;p18"/>
          <p:cNvSpPr txBox="1">
            <a:spLocks noGrp="1"/>
          </p:cNvSpPr>
          <p:nvPr>
            <p:ph type="sldNum" idx="12"/>
          </p:nvPr>
        </p:nvSpPr>
        <p:spPr>
          <a:xfrm>
            <a:off x="8763000" y="6217920"/>
            <a:ext cx="2743200" cy="365125"/>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r>
              <a:rPr lang="en-US" dirty="0">
                <a:latin typeface="Arial" panose="020B0604020202020204" pitchFamily="34" charset="0"/>
                <a:cs typeface="Arial" panose="020B0604020202020204" pitchFamily="34" charset="0"/>
              </a:rPr>
              <a:t>///  </a:t>
            </a:r>
            <a:fld id="{00000000-1234-1234-1234-123412341234}" type="slidenum">
              <a:rPr lang="en-US" smtClean="0">
                <a:latin typeface="Arial" panose="020B0604020202020204" pitchFamily="34" charset="0"/>
                <a:cs typeface="Arial" panose="020B0604020202020204" pitchFamily="34" charset="0"/>
              </a:rPr>
              <a:pPr/>
              <a:t>‹#›</a:t>
            </a:fld>
            <a:endParaRPr dirty="0">
              <a:latin typeface="Arial" panose="020B0604020202020204" pitchFamily="34" charset="0"/>
              <a:cs typeface="Arial" panose="020B0604020202020204" pitchFamily="34" charset="0"/>
            </a:endParaRPr>
          </a:p>
        </p:txBody>
      </p:sp>
      <p:sp>
        <p:nvSpPr>
          <p:cNvPr id="202" name="Google Shape;202;p18"/>
          <p:cNvSpPr txBox="1">
            <a:spLocks noGrp="1"/>
          </p:cNvSpPr>
          <p:nvPr>
            <p:ph type="body" idx="1"/>
          </p:nvPr>
        </p:nvSpPr>
        <p:spPr>
          <a:xfrm>
            <a:off x="685800" y="1825625"/>
            <a:ext cx="10820400" cy="4351338"/>
          </a:xfrm>
          <a:prstGeom prst="rect">
            <a:avLst/>
          </a:prstGeom>
          <a:noFill/>
          <a:ln>
            <a:noFill/>
          </a:ln>
        </p:spPr>
        <p:txBody>
          <a:bodyPr spcFirstLastPara="1" wrap="square" lIns="0" tIns="0" rIns="0" bIns="0" anchor="t" anchorCtr="0">
            <a:normAutofit/>
          </a:bodyPr>
          <a:lstStyle>
            <a:lvl1pPr marL="457200" lvl="0" indent="-342900" algn="l">
              <a:lnSpc>
                <a:spcPct val="120000"/>
              </a:lnSpc>
              <a:spcBef>
                <a:spcPts val="1000"/>
              </a:spcBef>
              <a:spcAft>
                <a:spcPts val="0"/>
              </a:spcAft>
              <a:buSzPts val="1800"/>
              <a:buChar char="•"/>
              <a:defRPr>
                <a:latin typeface="Arial" panose="020B0604020202020204" pitchFamily="34" charset="0"/>
                <a:cs typeface="Arial" panose="020B0604020202020204" pitchFamily="34" charset="0"/>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Tree>
  </p:cSld>
  <p:clrMapOvr>
    <a:masterClrMapping/>
  </p:clrMapOvr>
  <p:extLst>
    <p:ext uri="{DCECCB84-F9BA-43D5-87BE-67443E8EF086}">
      <p15:sldGuideLst xmlns:p15="http://schemas.microsoft.com/office/powerpoint/2012/main">
        <p15:guide id="1" orient="horz" pos="40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Greige Header">
  <p:cSld name="Title and Content-Greige Header">
    <p:spTree>
      <p:nvGrpSpPr>
        <p:cNvPr id="1" name="Shape 203"/>
        <p:cNvGrpSpPr/>
        <p:nvPr/>
      </p:nvGrpSpPr>
      <p:grpSpPr>
        <a:xfrm>
          <a:off x="0" y="0"/>
          <a:ext cx="0" cy="0"/>
          <a:chOff x="0" y="0"/>
          <a:chExt cx="0" cy="0"/>
        </a:xfrm>
      </p:grpSpPr>
      <p:sp>
        <p:nvSpPr>
          <p:cNvPr id="204" name="Google Shape;204;p19"/>
          <p:cNvSpPr/>
          <p:nvPr/>
        </p:nvSpPr>
        <p:spPr>
          <a:xfrm rot="10800000" flipH="1">
            <a:off x="0" y="-2"/>
            <a:ext cx="12192000" cy="1543989"/>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panose="020B0604020202020204" pitchFamily="34" charset="0"/>
              <a:ea typeface="Century Gothic"/>
              <a:cs typeface="Arial" panose="020B0604020202020204" pitchFamily="34" charset="0"/>
              <a:sym typeface="Century Gothic"/>
            </a:endParaRPr>
          </a:p>
        </p:txBody>
      </p:sp>
      <p:sp>
        <p:nvSpPr>
          <p:cNvPr id="205" name="Google Shape;205;p19"/>
          <p:cNvSpPr txBox="1">
            <a:spLocks noGrp="1"/>
          </p:cNvSpPr>
          <p:nvPr>
            <p:ph type="title"/>
          </p:nvPr>
        </p:nvSpPr>
        <p:spPr>
          <a:xfrm>
            <a:off x="685800" y="365126"/>
            <a:ext cx="10820400" cy="1178862"/>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3600"/>
              <a:buFont typeface="Century Gothic"/>
              <a:buNone/>
              <a:defRPr>
                <a:solidFill>
                  <a:schemeClr val="dk1"/>
                </a:solidFill>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06" name="Google Shape;206;p19"/>
          <p:cNvSpPr txBox="1">
            <a:spLocks noGrp="1"/>
          </p:cNvSpPr>
          <p:nvPr>
            <p:ph type="sldNum" idx="12"/>
          </p:nvPr>
        </p:nvSpPr>
        <p:spPr>
          <a:xfrm>
            <a:off x="8763000" y="6217920"/>
            <a:ext cx="2743200" cy="365125"/>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r>
              <a:rPr lang="en-US" dirty="0">
                <a:latin typeface="Arial" panose="020B0604020202020204" pitchFamily="34" charset="0"/>
                <a:cs typeface="Arial" panose="020B0604020202020204" pitchFamily="34" charset="0"/>
              </a:rPr>
              <a:t>///  </a:t>
            </a:r>
            <a:fld id="{00000000-1234-1234-1234-123412341234}" type="slidenum">
              <a:rPr lang="en-US" smtClean="0">
                <a:latin typeface="Arial" panose="020B0604020202020204" pitchFamily="34" charset="0"/>
                <a:cs typeface="Arial" panose="020B0604020202020204" pitchFamily="34" charset="0"/>
              </a:rPr>
              <a:pPr/>
              <a:t>‹#›</a:t>
            </a:fld>
            <a:endParaRPr dirty="0">
              <a:latin typeface="Arial" panose="020B0604020202020204" pitchFamily="34" charset="0"/>
              <a:cs typeface="Arial" panose="020B0604020202020204" pitchFamily="34" charset="0"/>
            </a:endParaRPr>
          </a:p>
        </p:txBody>
      </p:sp>
      <p:sp>
        <p:nvSpPr>
          <p:cNvPr id="207" name="Google Shape;207;p19"/>
          <p:cNvSpPr txBox="1">
            <a:spLocks noGrp="1"/>
          </p:cNvSpPr>
          <p:nvPr>
            <p:ph type="body" idx="1"/>
          </p:nvPr>
        </p:nvSpPr>
        <p:spPr>
          <a:xfrm>
            <a:off x="685800" y="1825625"/>
            <a:ext cx="10820400" cy="4351338"/>
          </a:xfrm>
          <a:prstGeom prst="rect">
            <a:avLst/>
          </a:prstGeom>
          <a:noFill/>
          <a:ln>
            <a:noFill/>
          </a:ln>
        </p:spPr>
        <p:txBody>
          <a:bodyPr spcFirstLastPara="1" wrap="square" lIns="0" tIns="0" rIns="0" bIns="0" anchor="t" anchorCtr="0">
            <a:normAutofit/>
          </a:bodyPr>
          <a:lstStyle>
            <a:lvl1pPr marL="457200" lvl="0" indent="-342900" algn="l">
              <a:lnSpc>
                <a:spcPct val="120000"/>
              </a:lnSpc>
              <a:spcBef>
                <a:spcPts val="1000"/>
              </a:spcBef>
              <a:spcAft>
                <a:spcPts val="0"/>
              </a:spcAft>
              <a:buSzPts val="1800"/>
              <a:buChar char="•"/>
              <a:defRPr>
                <a:latin typeface="Arial" panose="020B0604020202020204" pitchFamily="34" charset="0"/>
                <a:cs typeface="Arial" panose="020B0604020202020204" pitchFamily="34" charset="0"/>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Tree>
  </p:cSld>
  <p:clrMapOvr>
    <a:masterClrMapping/>
  </p:clrMapOvr>
  <p:extLst>
    <p:ext uri="{DCECCB84-F9BA-43D5-87BE-67443E8EF086}">
      <p15:sldGuideLst xmlns:p15="http://schemas.microsoft.com/office/powerpoint/2012/main">
        <p15:guide id="1" orient="horz" pos="408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Content-Patina Strip">
  <p:cSld name="Two Content-Patina Strip">
    <p:bg>
      <p:bgPr>
        <a:blipFill>
          <a:blip r:embed="rId2">
            <a:alphaModFix/>
          </a:blip>
          <a:stretch>
            <a:fillRect/>
          </a:stretch>
        </a:blipFill>
        <a:effectLst/>
      </p:bgPr>
    </p:bg>
    <p:spTree>
      <p:nvGrpSpPr>
        <p:cNvPr id="1" name="Shape 213"/>
        <p:cNvGrpSpPr/>
        <p:nvPr/>
      </p:nvGrpSpPr>
      <p:grpSpPr>
        <a:xfrm>
          <a:off x="0" y="0"/>
          <a:ext cx="0" cy="0"/>
          <a:chOff x="0" y="0"/>
          <a:chExt cx="0" cy="0"/>
        </a:xfrm>
      </p:grpSpPr>
      <p:sp>
        <p:nvSpPr>
          <p:cNvPr id="214" name="Google Shape;214;p21"/>
          <p:cNvSpPr txBox="1">
            <a:spLocks noGrp="1"/>
          </p:cNvSpPr>
          <p:nvPr>
            <p:ph type="title"/>
          </p:nvPr>
        </p:nvSpPr>
        <p:spPr>
          <a:xfrm>
            <a:off x="685800" y="365125"/>
            <a:ext cx="10820400" cy="1325563"/>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1800"/>
              <a:buNone/>
              <a:defRPr>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15" name="Google Shape;215;p21"/>
          <p:cNvSpPr txBox="1">
            <a:spLocks noGrp="1"/>
          </p:cNvSpPr>
          <p:nvPr>
            <p:ph type="body" idx="1"/>
          </p:nvPr>
        </p:nvSpPr>
        <p:spPr>
          <a:xfrm>
            <a:off x="685800" y="1825625"/>
            <a:ext cx="5181600" cy="4351338"/>
          </a:xfrm>
          <a:prstGeom prst="rect">
            <a:avLst/>
          </a:prstGeom>
          <a:noFill/>
          <a:ln>
            <a:noFill/>
          </a:ln>
        </p:spPr>
        <p:txBody>
          <a:bodyPr spcFirstLastPara="1" wrap="square" lIns="0" tIns="0" rIns="0" bIns="0" anchor="t" anchorCtr="0">
            <a:normAutofit/>
          </a:bodyPr>
          <a:lstStyle>
            <a:lvl1pPr marL="457200" lvl="0" indent="-342900" algn="l">
              <a:lnSpc>
                <a:spcPct val="120000"/>
              </a:lnSpc>
              <a:spcBef>
                <a:spcPts val="1000"/>
              </a:spcBef>
              <a:spcAft>
                <a:spcPts val="0"/>
              </a:spcAft>
              <a:buSzPts val="1800"/>
              <a:buChar char="•"/>
              <a:defRPr>
                <a:latin typeface="Arial" panose="020B0604020202020204" pitchFamily="34" charset="0"/>
                <a:cs typeface="Arial" panose="020B0604020202020204" pitchFamily="34" charset="0"/>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16" name="Google Shape;216;p21"/>
          <p:cNvSpPr txBox="1">
            <a:spLocks noGrp="1"/>
          </p:cNvSpPr>
          <p:nvPr>
            <p:ph type="body" idx="2"/>
          </p:nvPr>
        </p:nvSpPr>
        <p:spPr>
          <a:xfrm>
            <a:off x="6324600" y="1825625"/>
            <a:ext cx="5181600" cy="4351338"/>
          </a:xfrm>
          <a:prstGeom prst="rect">
            <a:avLst/>
          </a:prstGeom>
          <a:noFill/>
          <a:ln>
            <a:noFill/>
          </a:ln>
        </p:spPr>
        <p:txBody>
          <a:bodyPr spcFirstLastPara="1" wrap="square" lIns="0" tIns="0" rIns="0" bIns="0" anchor="t" anchorCtr="0">
            <a:normAutofit/>
          </a:bodyPr>
          <a:lstStyle>
            <a:lvl1pPr marL="457200" lvl="0" indent="-342900" algn="l">
              <a:lnSpc>
                <a:spcPct val="120000"/>
              </a:lnSpc>
              <a:spcBef>
                <a:spcPts val="1000"/>
              </a:spcBef>
              <a:spcAft>
                <a:spcPts val="0"/>
              </a:spcAft>
              <a:buSzPts val="1800"/>
              <a:buChar char="•"/>
              <a:defRPr>
                <a:latin typeface="Arial" panose="020B0604020202020204" pitchFamily="34" charset="0"/>
                <a:cs typeface="Arial" panose="020B0604020202020204" pitchFamily="34" charset="0"/>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17" name="Google Shape;217;p21"/>
          <p:cNvSpPr txBox="1">
            <a:spLocks noGrp="1"/>
          </p:cNvSpPr>
          <p:nvPr>
            <p:ph type="sldNum" idx="12"/>
          </p:nvPr>
        </p:nvSpPr>
        <p:spPr>
          <a:xfrm>
            <a:off x="8763000" y="6217920"/>
            <a:ext cx="2743200" cy="365125"/>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r>
              <a:rPr lang="en-US" dirty="0">
                <a:latin typeface="Arial" panose="020B0604020202020204" pitchFamily="34" charset="0"/>
                <a:cs typeface="Arial" panose="020B0604020202020204" pitchFamily="34" charset="0"/>
              </a:rPr>
              <a:t>///  </a:t>
            </a:r>
            <a:fld id="{00000000-1234-1234-1234-123412341234}" type="slidenum">
              <a:rPr lang="en-US" smtClean="0">
                <a:latin typeface="Arial" panose="020B0604020202020204" pitchFamily="34" charset="0"/>
                <a:cs typeface="Arial" panose="020B0604020202020204" pitchFamily="34" charset="0"/>
              </a:rPr>
              <a:pPr/>
              <a:t>‹#›</a:t>
            </a:fld>
            <a:endParaRPr dirty="0">
              <a:latin typeface="Arial" panose="020B0604020202020204" pitchFamily="34" charset="0"/>
              <a:cs typeface="Arial" panose="020B0604020202020204"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Greige Strip">
  <p:cSld name="Two Content-Greige Strip">
    <p:bg>
      <p:bgPr>
        <a:blipFill>
          <a:blip r:embed="rId2">
            <a:alphaModFix/>
          </a:blip>
          <a:stretch>
            <a:fillRect/>
          </a:stretch>
        </a:blipFill>
        <a:effectLst/>
      </p:bgPr>
    </p:bg>
    <p:spTree>
      <p:nvGrpSpPr>
        <p:cNvPr id="1" name="Shape 218"/>
        <p:cNvGrpSpPr/>
        <p:nvPr/>
      </p:nvGrpSpPr>
      <p:grpSpPr>
        <a:xfrm>
          <a:off x="0" y="0"/>
          <a:ext cx="0" cy="0"/>
          <a:chOff x="0" y="0"/>
          <a:chExt cx="0" cy="0"/>
        </a:xfrm>
      </p:grpSpPr>
      <p:sp>
        <p:nvSpPr>
          <p:cNvPr id="219" name="Google Shape;219;p22"/>
          <p:cNvSpPr txBox="1">
            <a:spLocks noGrp="1"/>
          </p:cNvSpPr>
          <p:nvPr>
            <p:ph type="title"/>
          </p:nvPr>
        </p:nvSpPr>
        <p:spPr>
          <a:xfrm>
            <a:off x="685800" y="365125"/>
            <a:ext cx="10820400" cy="1325563"/>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1800"/>
              <a:buNone/>
              <a:defRPr>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20" name="Google Shape;220;p22"/>
          <p:cNvSpPr txBox="1">
            <a:spLocks noGrp="1"/>
          </p:cNvSpPr>
          <p:nvPr>
            <p:ph type="body" idx="1"/>
          </p:nvPr>
        </p:nvSpPr>
        <p:spPr>
          <a:xfrm>
            <a:off x="685800" y="1825625"/>
            <a:ext cx="5181600" cy="4351338"/>
          </a:xfrm>
          <a:prstGeom prst="rect">
            <a:avLst/>
          </a:prstGeom>
          <a:noFill/>
          <a:ln>
            <a:noFill/>
          </a:ln>
        </p:spPr>
        <p:txBody>
          <a:bodyPr spcFirstLastPara="1" wrap="square" lIns="0" tIns="0" rIns="0" bIns="0" anchor="t" anchorCtr="0">
            <a:normAutofit/>
          </a:bodyPr>
          <a:lstStyle>
            <a:lvl1pPr marL="457200" lvl="0" indent="-342900" algn="l">
              <a:lnSpc>
                <a:spcPct val="120000"/>
              </a:lnSpc>
              <a:spcBef>
                <a:spcPts val="1000"/>
              </a:spcBef>
              <a:spcAft>
                <a:spcPts val="0"/>
              </a:spcAft>
              <a:buSzPts val="1800"/>
              <a:buChar char="•"/>
              <a:defRPr>
                <a:latin typeface="Arial" panose="020B0604020202020204" pitchFamily="34" charset="0"/>
                <a:cs typeface="Arial" panose="020B0604020202020204" pitchFamily="34" charset="0"/>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21" name="Google Shape;221;p22"/>
          <p:cNvSpPr txBox="1">
            <a:spLocks noGrp="1"/>
          </p:cNvSpPr>
          <p:nvPr>
            <p:ph type="body" idx="2"/>
          </p:nvPr>
        </p:nvSpPr>
        <p:spPr>
          <a:xfrm>
            <a:off x="6324600" y="1825625"/>
            <a:ext cx="5181600" cy="4351338"/>
          </a:xfrm>
          <a:prstGeom prst="rect">
            <a:avLst/>
          </a:prstGeom>
          <a:noFill/>
          <a:ln>
            <a:noFill/>
          </a:ln>
        </p:spPr>
        <p:txBody>
          <a:bodyPr spcFirstLastPara="1" wrap="square" lIns="0" tIns="0" rIns="0" bIns="0" anchor="t" anchorCtr="0">
            <a:normAutofit/>
          </a:bodyPr>
          <a:lstStyle>
            <a:lvl1pPr marL="457200" lvl="0" indent="-342900" algn="l">
              <a:lnSpc>
                <a:spcPct val="120000"/>
              </a:lnSpc>
              <a:spcBef>
                <a:spcPts val="1000"/>
              </a:spcBef>
              <a:spcAft>
                <a:spcPts val="0"/>
              </a:spcAft>
              <a:buSzPts val="1800"/>
              <a:buChar char="•"/>
              <a:defRPr>
                <a:latin typeface="Arial" panose="020B0604020202020204" pitchFamily="34" charset="0"/>
                <a:cs typeface="Arial" panose="020B0604020202020204" pitchFamily="34" charset="0"/>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22" name="Google Shape;222;p22"/>
          <p:cNvSpPr txBox="1">
            <a:spLocks noGrp="1"/>
          </p:cNvSpPr>
          <p:nvPr>
            <p:ph type="sldNum" idx="12"/>
          </p:nvPr>
        </p:nvSpPr>
        <p:spPr>
          <a:xfrm>
            <a:off x="8763000" y="6217920"/>
            <a:ext cx="2743200" cy="365125"/>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r>
              <a:rPr lang="en-US" dirty="0">
                <a:latin typeface="Arial" panose="020B0604020202020204" pitchFamily="34" charset="0"/>
                <a:cs typeface="Arial" panose="020B0604020202020204" pitchFamily="34" charset="0"/>
              </a:rPr>
              <a:t>///  </a:t>
            </a:r>
            <a:fld id="{00000000-1234-1234-1234-123412341234}" type="slidenum">
              <a:rPr lang="en-US" smtClean="0">
                <a:latin typeface="Arial" panose="020B0604020202020204" pitchFamily="34" charset="0"/>
                <a:cs typeface="Arial" panose="020B0604020202020204" pitchFamily="34" charset="0"/>
              </a:rPr>
              <a:pPr/>
              <a:t>‹#›</a:t>
            </a:fld>
            <a:endParaRPr dirty="0">
              <a:latin typeface="Arial" panose="020B0604020202020204" pitchFamily="34" charset="0"/>
              <a:cs typeface="Arial" panose="020B0604020202020204" pitchFamily="34"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Patina Header">
  <p:cSld name="Two Content-Patina Header">
    <p:spTree>
      <p:nvGrpSpPr>
        <p:cNvPr id="1" name="Shape 223"/>
        <p:cNvGrpSpPr/>
        <p:nvPr/>
      </p:nvGrpSpPr>
      <p:grpSpPr>
        <a:xfrm>
          <a:off x="0" y="0"/>
          <a:ext cx="0" cy="0"/>
          <a:chOff x="0" y="0"/>
          <a:chExt cx="0" cy="0"/>
        </a:xfrm>
      </p:grpSpPr>
      <p:sp>
        <p:nvSpPr>
          <p:cNvPr id="224" name="Google Shape;224;p23"/>
          <p:cNvSpPr txBox="1">
            <a:spLocks noGrp="1"/>
          </p:cNvSpPr>
          <p:nvPr>
            <p:ph type="body" idx="1"/>
          </p:nvPr>
        </p:nvSpPr>
        <p:spPr>
          <a:xfrm>
            <a:off x="685800" y="1825625"/>
            <a:ext cx="5181600" cy="4351338"/>
          </a:xfrm>
          <a:prstGeom prst="rect">
            <a:avLst/>
          </a:prstGeom>
          <a:noFill/>
          <a:ln>
            <a:noFill/>
          </a:ln>
        </p:spPr>
        <p:txBody>
          <a:bodyPr spcFirstLastPara="1" wrap="square" lIns="0" tIns="0" rIns="0" bIns="0" anchor="t" anchorCtr="0">
            <a:normAutofit/>
          </a:bodyPr>
          <a:lstStyle>
            <a:lvl1pPr marL="457200" lvl="0" indent="-342900" algn="l">
              <a:lnSpc>
                <a:spcPct val="120000"/>
              </a:lnSpc>
              <a:spcBef>
                <a:spcPts val="1000"/>
              </a:spcBef>
              <a:spcAft>
                <a:spcPts val="0"/>
              </a:spcAft>
              <a:buSzPts val="1800"/>
              <a:buChar char="•"/>
              <a:defRPr>
                <a:latin typeface="Arial" panose="020B0604020202020204" pitchFamily="34" charset="0"/>
                <a:cs typeface="Arial" panose="020B0604020202020204" pitchFamily="34" charset="0"/>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25" name="Google Shape;225;p23"/>
          <p:cNvSpPr txBox="1">
            <a:spLocks noGrp="1"/>
          </p:cNvSpPr>
          <p:nvPr>
            <p:ph type="body" idx="2"/>
          </p:nvPr>
        </p:nvSpPr>
        <p:spPr>
          <a:xfrm>
            <a:off x="6324600" y="1825625"/>
            <a:ext cx="5181600" cy="4351338"/>
          </a:xfrm>
          <a:prstGeom prst="rect">
            <a:avLst/>
          </a:prstGeom>
          <a:noFill/>
          <a:ln>
            <a:noFill/>
          </a:ln>
        </p:spPr>
        <p:txBody>
          <a:bodyPr spcFirstLastPara="1" wrap="square" lIns="0" tIns="0" rIns="0" bIns="0" anchor="t" anchorCtr="0">
            <a:normAutofit/>
          </a:bodyPr>
          <a:lstStyle>
            <a:lvl1pPr marL="457200" lvl="0" indent="-342900" algn="l">
              <a:lnSpc>
                <a:spcPct val="120000"/>
              </a:lnSpc>
              <a:spcBef>
                <a:spcPts val="1000"/>
              </a:spcBef>
              <a:spcAft>
                <a:spcPts val="0"/>
              </a:spcAft>
              <a:buSzPts val="1800"/>
              <a:buChar char="•"/>
              <a:defRPr>
                <a:latin typeface="Arial" panose="020B0604020202020204" pitchFamily="34" charset="0"/>
                <a:cs typeface="Arial" panose="020B0604020202020204" pitchFamily="34" charset="0"/>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26" name="Google Shape;226;p23"/>
          <p:cNvSpPr txBox="1">
            <a:spLocks noGrp="1"/>
          </p:cNvSpPr>
          <p:nvPr>
            <p:ph type="sldNum" idx="12"/>
          </p:nvPr>
        </p:nvSpPr>
        <p:spPr>
          <a:xfrm>
            <a:off x="8763000" y="6217920"/>
            <a:ext cx="2743200" cy="365125"/>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r>
              <a:rPr lang="en-US" dirty="0">
                <a:latin typeface="Arial" panose="020B0604020202020204" pitchFamily="34" charset="0"/>
                <a:cs typeface="Arial" panose="020B0604020202020204" pitchFamily="34" charset="0"/>
              </a:rPr>
              <a:t>///  </a:t>
            </a:r>
            <a:fld id="{00000000-1234-1234-1234-123412341234}" type="slidenum">
              <a:rPr lang="en-US" smtClean="0">
                <a:latin typeface="Arial" panose="020B0604020202020204" pitchFamily="34" charset="0"/>
                <a:cs typeface="Arial" panose="020B0604020202020204" pitchFamily="34" charset="0"/>
              </a:rPr>
              <a:pPr/>
              <a:t>‹#›</a:t>
            </a:fld>
            <a:endParaRPr dirty="0">
              <a:latin typeface="Arial" panose="020B0604020202020204" pitchFamily="34" charset="0"/>
              <a:cs typeface="Arial" panose="020B0604020202020204" pitchFamily="34" charset="0"/>
            </a:endParaRPr>
          </a:p>
        </p:txBody>
      </p:sp>
      <p:sp>
        <p:nvSpPr>
          <p:cNvPr id="227" name="Google Shape;227;p23"/>
          <p:cNvSpPr/>
          <p:nvPr/>
        </p:nvSpPr>
        <p:spPr>
          <a:xfrm rot="10800000" flipH="1">
            <a:off x="0" y="-2"/>
            <a:ext cx="12192000" cy="154398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panose="020B0604020202020204" pitchFamily="34" charset="0"/>
              <a:ea typeface="Century Gothic"/>
              <a:cs typeface="Arial" panose="020B0604020202020204" pitchFamily="34" charset="0"/>
              <a:sym typeface="Century Gothic"/>
            </a:endParaRPr>
          </a:p>
        </p:txBody>
      </p:sp>
      <p:sp>
        <p:nvSpPr>
          <p:cNvPr id="228" name="Google Shape;228;p23"/>
          <p:cNvSpPr txBox="1"/>
          <p:nvPr/>
        </p:nvSpPr>
        <p:spPr>
          <a:xfrm>
            <a:off x="685800" y="365126"/>
            <a:ext cx="10820400" cy="1178862"/>
          </a:xfrm>
          <a:prstGeom prst="rect">
            <a:avLst/>
          </a:prstGeom>
          <a:noFill/>
          <a:ln>
            <a:noFill/>
          </a:ln>
        </p:spPr>
        <p:txBody>
          <a:bodyPr spcFirstLastPara="1" wrap="square" lIns="0" tIns="0" rIns="0" bIns="0" anchor="ctr" anchorCtr="0">
            <a:normAutofit/>
          </a:bodyPr>
          <a:lstStyle/>
          <a:p>
            <a:pPr marL="0" marR="0" lvl="0" indent="0" algn="l" rtl="0">
              <a:lnSpc>
                <a:spcPct val="90000"/>
              </a:lnSpc>
              <a:spcBef>
                <a:spcPts val="0"/>
              </a:spcBef>
              <a:spcAft>
                <a:spcPts val="0"/>
              </a:spcAft>
              <a:buClr>
                <a:schemeClr val="lt1"/>
              </a:buClr>
              <a:buSzPts val="3600"/>
              <a:buFont typeface="Century Gothic"/>
              <a:buNone/>
            </a:pPr>
            <a:r>
              <a:rPr lang="en-US" sz="3600" dirty="0">
                <a:solidFill>
                  <a:schemeClr val="lt1"/>
                </a:solidFill>
                <a:latin typeface="Arial" panose="020B0604020202020204" pitchFamily="34" charset="0"/>
                <a:ea typeface="Century Gothic"/>
                <a:cs typeface="Arial" panose="020B0604020202020204" pitchFamily="34" charset="0"/>
                <a:sym typeface="Century Gothic"/>
              </a:rPr>
              <a:t>Click to edit Master title style</a:t>
            </a:r>
            <a:endParaRPr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Greige Header">
  <p:cSld name="Two Content-Greige Header">
    <p:spTree>
      <p:nvGrpSpPr>
        <p:cNvPr id="1" name="Shape 229"/>
        <p:cNvGrpSpPr/>
        <p:nvPr/>
      </p:nvGrpSpPr>
      <p:grpSpPr>
        <a:xfrm>
          <a:off x="0" y="0"/>
          <a:ext cx="0" cy="0"/>
          <a:chOff x="0" y="0"/>
          <a:chExt cx="0" cy="0"/>
        </a:xfrm>
      </p:grpSpPr>
      <p:sp>
        <p:nvSpPr>
          <p:cNvPr id="230" name="Google Shape;230;p24"/>
          <p:cNvSpPr txBox="1">
            <a:spLocks noGrp="1"/>
          </p:cNvSpPr>
          <p:nvPr>
            <p:ph type="body" idx="1"/>
          </p:nvPr>
        </p:nvSpPr>
        <p:spPr>
          <a:xfrm>
            <a:off x="685800" y="1825625"/>
            <a:ext cx="5181600" cy="4351338"/>
          </a:xfrm>
          <a:prstGeom prst="rect">
            <a:avLst/>
          </a:prstGeom>
          <a:noFill/>
          <a:ln>
            <a:noFill/>
          </a:ln>
        </p:spPr>
        <p:txBody>
          <a:bodyPr spcFirstLastPara="1" wrap="square" lIns="0" tIns="0" rIns="0" bIns="0" anchor="t" anchorCtr="0">
            <a:normAutofit/>
          </a:bodyPr>
          <a:lstStyle>
            <a:lvl1pPr marL="457200" lvl="0" indent="-342900" algn="l">
              <a:lnSpc>
                <a:spcPct val="120000"/>
              </a:lnSpc>
              <a:spcBef>
                <a:spcPts val="1000"/>
              </a:spcBef>
              <a:spcAft>
                <a:spcPts val="0"/>
              </a:spcAft>
              <a:buSzPts val="1800"/>
              <a:buChar char="•"/>
              <a:defRPr>
                <a:latin typeface="Arial" panose="020B0604020202020204" pitchFamily="34" charset="0"/>
                <a:cs typeface="Arial" panose="020B0604020202020204" pitchFamily="34" charset="0"/>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31" name="Google Shape;231;p24"/>
          <p:cNvSpPr txBox="1">
            <a:spLocks noGrp="1"/>
          </p:cNvSpPr>
          <p:nvPr>
            <p:ph type="body" idx="2"/>
          </p:nvPr>
        </p:nvSpPr>
        <p:spPr>
          <a:xfrm>
            <a:off x="6324600" y="1825625"/>
            <a:ext cx="5181600" cy="4351338"/>
          </a:xfrm>
          <a:prstGeom prst="rect">
            <a:avLst/>
          </a:prstGeom>
          <a:noFill/>
          <a:ln>
            <a:noFill/>
          </a:ln>
        </p:spPr>
        <p:txBody>
          <a:bodyPr spcFirstLastPara="1" wrap="square" lIns="0" tIns="0" rIns="0" bIns="0" anchor="t" anchorCtr="0">
            <a:normAutofit/>
          </a:bodyPr>
          <a:lstStyle>
            <a:lvl1pPr marL="457200" lvl="0" indent="-342900" algn="l">
              <a:lnSpc>
                <a:spcPct val="120000"/>
              </a:lnSpc>
              <a:spcBef>
                <a:spcPts val="1000"/>
              </a:spcBef>
              <a:spcAft>
                <a:spcPts val="0"/>
              </a:spcAft>
              <a:buSzPts val="1800"/>
              <a:buChar char="•"/>
              <a:defRPr>
                <a:latin typeface="Arial" panose="020B0604020202020204" pitchFamily="34" charset="0"/>
                <a:cs typeface="Arial" panose="020B0604020202020204" pitchFamily="34" charset="0"/>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32" name="Google Shape;232;p24"/>
          <p:cNvSpPr txBox="1">
            <a:spLocks noGrp="1"/>
          </p:cNvSpPr>
          <p:nvPr>
            <p:ph type="sldNum" idx="12"/>
          </p:nvPr>
        </p:nvSpPr>
        <p:spPr>
          <a:xfrm>
            <a:off x="8763000" y="6217920"/>
            <a:ext cx="2743200" cy="365125"/>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r>
              <a:rPr lang="en-US" dirty="0">
                <a:latin typeface="Arial" panose="020B0604020202020204" pitchFamily="34" charset="0"/>
                <a:cs typeface="Arial" panose="020B0604020202020204" pitchFamily="34" charset="0"/>
              </a:rPr>
              <a:t>///  </a:t>
            </a:r>
            <a:fld id="{00000000-1234-1234-1234-123412341234}" type="slidenum">
              <a:rPr lang="en-US" smtClean="0">
                <a:latin typeface="Arial" panose="020B0604020202020204" pitchFamily="34" charset="0"/>
                <a:cs typeface="Arial" panose="020B0604020202020204" pitchFamily="34" charset="0"/>
              </a:rPr>
              <a:pPr/>
              <a:t>‹#›</a:t>
            </a:fld>
            <a:endParaRPr dirty="0">
              <a:latin typeface="Arial" panose="020B0604020202020204" pitchFamily="34" charset="0"/>
              <a:cs typeface="Arial" panose="020B0604020202020204" pitchFamily="34" charset="0"/>
            </a:endParaRPr>
          </a:p>
        </p:txBody>
      </p:sp>
      <p:sp>
        <p:nvSpPr>
          <p:cNvPr id="233" name="Google Shape;233;p24"/>
          <p:cNvSpPr/>
          <p:nvPr/>
        </p:nvSpPr>
        <p:spPr>
          <a:xfrm rot="10800000" flipH="1">
            <a:off x="0" y="-2"/>
            <a:ext cx="12192000" cy="1543989"/>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panose="020B0604020202020204" pitchFamily="34" charset="0"/>
              <a:ea typeface="Century Gothic"/>
              <a:cs typeface="Arial" panose="020B0604020202020204" pitchFamily="34" charset="0"/>
              <a:sym typeface="Century Gothic"/>
            </a:endParaRPr>
          </a:p>
        </p:txBody>
      </p:sp>
      <p:sp>
        <p:nvSpPr>
          <p:cNvPr id="234" name="Google Shape;234;p24"/>
          <p:cNvSpPr txBox="1"/>
          <p:nvPr/>
        </p:nvSpPr>
        <p:spPr>
          <a:xfrm>
            <a:off x="685800" y="365126"/>
            <a:ext cx="10820400" cy="1178862"/>
          </a:xfrm>
          <a:prstGeom prst="rect">
            <a:avLst/>
          </a:prstGeom>
          <a:noFill/>
          <a:ln>
            <a:noFill/>
          </a:ln>
        </p:spPr>
        <p:txBody>
          <a:bodyPr spcFirstLastPara="1" wrap="square" lIns="0" tIns="0" rIns="0" bIns="0" anchor="ctr" anchorCtr="0">
            <a:normAutofit/>
          </a:bodyPr>
          <a:lstStyle/>
          <a:p>
            <a:pPr marL="0" marR="0" lvl="0" indent="0" algn="l" rtl="0">
              <a:lnSpc>
                <a:spcPct val="90000"/>
              </a:lnSpc>
              <a:spcBef>
                <a:spcPts val="0"/>
              </a:spcBef>
              <a:spcAft>
                <a:spcPts val="0"/>
              </a:spcAft>
              <a:buClr>
                <a:schemeClr val="dk1"/>
              </a:buClr>
              <a:buSzPts val="3600"/>
              <a:buFont typeface="Century Gothic"/>
              <a:buNone/>
            </a:pPr>
            <a:r>
              <a:rPr lang="en-US" sz="3600" dirty="0">
                <a:solidFill>
                  <a:schemeClr val="dk1"/>
                </a:solidFill>
                <a:latin typeface="Arial" panose="020B0604020202020204" pitchFamily="34" charset="0"/>
                <a:ea typeface="Century Gothic"/>
                <a:cs typeface="Arial" panose="020B0604020202020204" pitchFamily="34" charset="0"/>
                <a:sym typeface="Century Gothic"/>
              </a:rPr>
              <a:t>Click to edit Master title style</a:t>
            </a:r>
            <a:endParaRPr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wo Content-Greige">
  <p:cSld name="Two Content-Greige">
    <p:bg>
      <p:bgPr>
        <a:blipFill>
          <a:blip r:embed="rId2">
            <a:alphaModFix/>
          </a:blip>
          <a:stretch>
            <a:fillRect/>
          </a:stretch>
        </a:blipFill>
        <a:effectLst/>
      </p:bgPr>
    </p:bg>
    <p:spTree>
      <p:nvGrpSpPr>
        <p:cNvPr id="1" name="Shape 235"/>
        <p:cNvGrpSpPr/>
        <p:nvPr/>
      </p:nvGrpSpPr>
      <p:grpSpPr>
        <a:xfrm>
          <a:off x="0" y="0"/>
          <a:ext cx="0" cy="0"/>
          <a:chOff x="0" y="0"/>
          <a:chExt cx="0" cy="0"/>
        </a:xfrm>
      </p:grpSpPr>
      <p:sp>
        <p:nvSpPr>
          <p:cNvPr id="236" name="Google Shape;236;p25"/>
          <p:cNvSpPr txBox="1">
            <a:spLocks noGrp="1"/>
          </p:cNvSpPr>
          <p:nvPr>
            <p:ph type="title"/>
          </p:nvPr>
        </p:nvSpPr>
        <p:spPr>
          <a:xfrm>
            <a:off x="685800" y="365125"/>
            <a:ext cx="10820400" cy="1325563"/>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1800"/>
              <a:buNone/>
              <a:defRPr>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37" name="Google Shape;237;p25"/>
          <p:cNvSpPr txBox="1">
            <a:spLocks noGrp="1"/>
          </p:cNvSpPr>
          <p:nvPr>
            <p:ph type="body" idx="1"/>
          </p:nvPr>
        </p:nvSpPr>
        <p:spPr>
          <a:xfrm>
            <a:off x="685800" y="1825625"/>
            <a:ext cx="5181600" cy="4351338"/>
          </a:xfrm>
          <a:prstGeom prst="rect">
            <a:avLst/>
          </a:prstGeom>
          <a:noFill/>
          <a:ln>
            <a:noFill/>
          </a:ln>
        </p:spPr>
        <p:txBody>
          <a:bodyPr spcFirstLastPara="1" wrap="square" lIns="0" tIns="0" rIns="0" bIns="0" anchor="t" anchorCtr="0">
            <a:normAutofit/>
          </a:bodyPr>
          <a:lstStyle>
            <a:lvl1pPr marL="457200" lvl="0" indent="-342900" algn="l">
              <a:lnSpc>
                <a:spcPct val="120000"/>
              </a:lnSpc>
              <a:spcBef>
                <a:spcPts val="1000"/>
              </a:spcBef>
              <a:spcAft>
                <a:spcPts val="0"/>
              </a:spcAft>
              <a:buSzPts val="1800"/>
              <a:buChar char="•"/>
              <a:defRPr>
                <a:latin typeface="Arial" panose="020B0604020202020204" pitchFamily="34" charset="0"/>
                <a:cs typeface="Arial" panose="020B0604020202020204" pitchFamily="34" charset="0"/>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38" name="Google Shape;238;p25"/>
          <p:cNvSpPr txBox="1">
            <a:spLocks noGrp="1"/>
          </p:cNvSpPr>
          <p:nvPr>
            <p:ph type="body" idx="2"/>
          </p:nvPr>
        </p:nvSpPr>
        <p:spPr>
          <a:xfrm>
            <a:off x="6324600" y="1825625"/>
            <a:ext cx="5181600" cy="4351338"/>
          </a:xfrm>
          <a:prstGeom prst="rect">
            <a:avLst/>
          </a:prstGeom>
          <a:noFill/>
          <a:ln>
            <a:noFill/>
          </a:ln>
        </p:spPr>
        <p:txBody>
          <a:bodyPr spcFirstLastPara="1" wrap="square" lIns="0" tIns="0" rIns="0" bIns="0" anchor="t" anchorCtr="0">
            <a:normAutofit/>
          </a:bodyPr>
          <a:lstStyle>
            <a:lvl1pPr marL="457200" lvl="0" indent="-342900" algn="l">
              <a:lnSpc>
                <a:spcPct val="120000"/>
              </a:lnSpc>
              <a:spcBef>
                <a:spcPts val="1000"/>
              </a:spcBef>
              <a:spcAft>
                <a:spcPts val="0"/>
              </a:spcAft>
              <a:buSzPts val="1800"/>
              <a:buChar char="•"/>
              <a:defRPr>
                <a:latin typeface="Arial" panose="020B0604020202020204" pitchFamily="34" charset="0"/>
                <a:cs typeface="Arial" panose="020B0604020202020204" pitchFamily="34" charset="0"/>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39" name="Google Shape;239;p25"/>
          <p:cNvSpPr txBox="1">
            <a:spLocks noGrp="1"/>
          </p:cNvSpPr>
          <p:nvPr>
            <p:ph type="sldNum" idx="12"/>
          </p:nvPr>
        </p:nvSpPr>
        <p:spPr>
          <a:xfrm>
            <a:off x="8763000" y="6217920"/>
            <a:ext cx="2743200" cy="365125"/>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r>
              <a:rPr lang="en-US" dirty="0">
                <a:latin typeface="Arial" panose="020B0604020202020204" pitchFamily="34" charset="0"/>
                <a:cs typeface="Arial" panose="020B0604020202020204" pitchFamily="34" charset="0"/>
              </a:rPr>
              <a:t>///  </a:t>
            </a:r>
            <a:fld id="{00000000-1234-1234-1234-123412341234}" type="slidenum">
              <a:rPr lang="en-US" smtClean="0">
                <a:latin typeface="Arial" panose="020B0604020202020204" pitchFamily="34" charset="0"/>
                <a:cs typeface="Arial" panose="020B0604020202020204" pitchFamily="34" charset="0"/>
              </a:rPr>
              <a:pPr/>
              <a:t>‹#›</a:t>
            </a:fld>
            <a:endParaRPr dirty="0">
              <a:latin typeface="Arial" panose="020B0604020202020204" pitchFamily="34" charset="0"/>
              <a:cs typeface="Arial" panose="020B0604020202020204" pitchFamily="34"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Patina">
  <p:cSld name="Two Content-Patina">
    <p:bg>
      <p:bgPr>
        <a:blipFill>
          <a:blip r:embed="rId2">
            <a:alphaModFix/>
          </a:blip>
          <a:stretch>
            <a:fillRect/>
          </a:stretch>
        </a:blipFill>
        <a:effectLst/>
      </p:bgPr>
    </p:bg>
    <p:spTree>
      <p:nvGrpSpPr>
        <p:cNvPr id="1" name="Shape 240"/>
        <p:cNvGrpSpPr/>
        <p:nvPr/>
      </p:nvGrpSpPr>
      <p:grpSpPr>
        <a:xfrm>
          <a:off x="0" y="0"/>
          <a:ext cx="0" cy="0"/>
          <a:chOff x="0" y="0"/>
          <a:chExt cx="0" cy="0"/>
        </a:xfrm>
      </p:grpSpPr>
      <p:sp>
        <p:nvSpPr>
          <p:cNvPr id="241" name="Google Shape;241;p26"/>
          <p:cNvSpPr txBox="1">
            <a:spLocks noGrp="1"/>
          </p:cNvSpPr>
          <p:nvPr>
            <p:ph type="title"/>
          </p:nvPr>
        </p:nvSpPr>
        <p:spPr>
          <a:xfrm>
            <a:off x="685800" y="365125"/>
            <a:ext cx="10820400" cy="1325563"/>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lt1"/>
              </a:buClr>
              <a:buSzPts val="3600"/>
              <a:buFont typeface="Century Gothic"/>
              <a:buNone/>
              <a:defRPr>
                <a:solidFill>
                  <a:schemeClr val="lt1"/>
                </a:solidFill>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42" name="Google Shape;242;p26"/>
          <p:cNvSpPr txBox="1">
            <a:spLocks noGrp="1"/>
          </p:cNvSpPr>
          <p:nvPr>
            <p:ph type="body" idx="1"/>
          </p:nvPr>
        </p:nvSpPr>
        <p:spPr>
          <a:xfrm>
            <a:off x="685800" y="1825625"/>
            <a:ext cx="5181600" cy="4351338"/>
          </a:xfrm>
          <a:prstGeom prst="rect">
            <a:avLst/>
          </a:prstGeom>
          <a:noFill/>
          <a:ln>
            <a:noFill/>
          </a:ln>
        </p:spPr>
        <p:txBody>
          <a:bodyPr spcFirstLastPara="1" wrap="square" lIns="0" tIns="0" rIns="0" bIns="0" anchor="t" anchorCtr="0">
            <a:normAutofit/>
          </a:bodyPr>
          <a:lstStyle>
            <a:lvl1pPr marL="457200" lvl="0" indent="-355600" algn="l">
              <a:lnSpc>
                <a:spcPct val="120000"/>
              </a:lnSpc>
              <a:spcBef>
                <a:spcPts val="1000"/>
              </a:spcBef>
              <a:spcAft>
                <a:spcPts val="0"/>
              </a:spcAft>
              <a:buClr>
                <a:schemeClr val="lt1"/>
              </a:buClr>
              <a:buSzPts val="2000"/>
              <a:buChar char="•"/>
              <a:defRPr>
                <a:solidFill>
                  <a:schemeClr val="lt1"/>
                </a:solidFill>
                <a:latin typeface="Arial" panose="020B0604020202020204" pitchFamily="34" charset="0"/>
                <a:cs typeface="Arial" panose="020B0604020202020204" pitchFamily="34" charset="0"/>
              </a:defRPr>
            </a:lvl1pPr>
            <a:lvl2pPr marL="914400" lvl="1" indent="-342900" algn="l">
              <a:lnSpc>
                <a:spcPct val="120000"/>
              </a:lnSpc>
              <a:spcBef>
                <a:spcPts val="500"/>
              </a:spcBef>
              <a:spcAft>
                <a:spcPts val="0"/>
              </a:spcAft>
              <a:buClr>
                <a:schemeClr val="lt1"/>
              </a:buClr>
              <a:buSzPts val="1800"/>
              <a:buChar char="•"/>
              <a:defRPr>
                <a:solidFill>
                  <a:schemeClr val="lt1"/>
                </a:solidFill>
              </a:defRPr>
            </a:lvl2pPr>
            <a:lvl3pPr marL="1371600" lvl="2" indent="-330200" algn="l">
              <a:lnSpc>
                <a:spcPct val="120000"/>
              </a:lnSpc>
              <a:spcBef>
                <a:spcPts val="500"/>
              </a:spcBef>
              <a:spcAft>
                <a:spcPts val="0"/>
              </a:spcAft>
              <a:buClr>
                <a:schemeClr val="lt1"/>
              </a:buClr>
              <a:buSzPts val="1600"/>
              <a:buChar char="•"/>
              <a:defRPr>
                <a:solidFill>
                  <a:schemeClr val="lt1"/>
                </a:solidFill>
              </a:defRPr>
            </a:lvl3pPr>
            <a:lvl4pPr marL="1828800" lvl="3" indent="-317500" algn="l">
              <a:lnSpc>
                <a:spcPct val="120000"/>
              </a:lnSpc>
              <a:spcBef>
                <a:spcPts val="500"/>
              </a:spcBef>
              <a:spcAft>
                <a:spcPts val="0"/>
              </a:spcAft>
              <a:buClr>
                <a:schemeClr val="lt1"/>
              </a:buClr>
              <a:buSzPts val="1400"/>
              <a:buChar char="•"/>
              <a:defRPr>
                <a:solidFill>
                  <a:schemeClr val="lt1"/>
                </a:solidFill>
              </a:defRPr>
            </a:lvl4pPr>
            <a:lvl5pPr marL="2286000" lvl="4" indent="-317500" algn="l">
              <a:lnSpc>
                <a:spcPct val="120000"/>
              </a:lnSpc>
              <a:spcBef>
                <a:spcPts val="500"/>
              </a:spcBef>
              <a:spcAft>
                <a:spcPts val="0"/>
              </a:spcAft>
              <a:buClr>
                <a:schemeClr val="lt1"/>
              </a:buClr>
              <a:buSzPts val="1400"/>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43" name="Google Shape;243;p26"/>
          <p:cNvSpPr txBox="1">
            <a:spLocks noGrp="1"/>
          </p:cNvSpPr>
          <p:nvPr>
            <p:ph type="body" idx="2"/>
          </p:nvPr>
        </p:nvSpPr>
        <p:spPr>
          <a:xfrm>
            <a:off x="6324600" y="1825625"/>
            <a:ext cx="5181600" cy="4351338"/>
          </a:xfrm>
          <a:prstGeom prst="rect">
            <a:avLst/>
          </a:prstGeom>
          <a:noFill/>
          <a:ln>
            <a:noFill/>
          </a:ln>
        </p:spPr>
        <p:txBody>
          <a:bodyPr spcFirstLastPara="1" wrap="square" lIns="0" tIns="0" rIns="0" bIns="0" anchor="t" anchorCtr="0">
            <a:normAutofit/>
          </a:bodyPr>
          <a:lstStyle>
            <a:lvl1pPr marL="457200" lvl="0" indent="-342900" algn="l">
              <a:lnSpc>
                <a:spcPct val="120000"/>
              </a:lnSpc>
              <a:spcBef>
                <a:spcPts val="1000"/>
              </a:spcBef>
              <a:spcAft>
                <a:spcPts val="0"/>
              </a:spcAft>
              <a:buSzPts val="1800"/>
              <a:buChar char="•"/>
              <a:defRPr>
                <a:latin typeface="Arial" panose="020B0604020202020204" pitchFamily="34" charset="0"/>
                <a:cs typeface="Arial" panose="020B0604020202020204" pitchFamily="34" charset="0"/>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44" name="Google Shape;244;p26"/>
          <p:cNvSpPr txBox="1">
            <a:spLocks noGrp="1"/>
          </p:cNvSpPr>
          <p:nvPr>
            <p:ph type="sldNum" idx="12"/>
          </p:nvPr>
        </p:nvSpPr>
        <p:spPr>
          <a:xfrm>
            <a:off x="8763000" y="6217920"/>
            <a:ext cx="2743200" cy="365125"/>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r>
              <a:rPr lang="en-US" dirty="0">
                <a:latin typeface="Arial" panose="020B0604020202020204" pitchFamily="34" charset="0"/>
                <a:cs typeface="Arial" panose="020B0604020202020204" pitchFamily="34" charset="0"/>
              </a:rPr>
              <a:t>///  </a:t>
            </a:r>
            <a:fld id="{00000000-1234-1234-1234-123412341234}" type="slidenum">
              <a:rPr lang="en-US" smtClean="0">
                <a:latin typeface="Arial" panose="020B0604020202020204" pitchFamily="34" charset="0"/>
                <a:cs typeface="Arial" panose="020B0604020202020204" pitchFamily="34" charset="0"/>
              </a:rPr>
              <a:pPr/>
              <a:t>‹#›</a:t>
            </a:fld>
            <a:endParaRPr dirty="0">
              <a:latin typeface="Arial" panose="020B0604020202020204" pitchFamily="34" charset="0"/>
              <a:cs typeface="Arial" panose="020B0604020202020204" pitchFamily="34"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Half Page Custom Photo">
  <p:cSld name="Half Page Custom Photo">
    <p:spTree>
      <p:nvGrpSpPr>
        <p:cNvPr id="1" name="Shape 245"/>
        <p:cNvGrpSpPr/>
        <p:nvPr/>
      </p:nvGrpSpPr>
      <p:grpSpPr>
        <a:xfrm>
          <a:off x="0" y="0"/>
          <a:ext cx="0" cy="0"/>
          <a:chOff x="0" y="0"/>
          <a:chExt cx="0" cy="0"/>
        </a:xfrm>
      </p:grpSpPr>
      <p:pic>
        <p:nvPicPr>
          <p:cNvPr id="246" name="Google Shape;246;p27"/>
          <p:cNvPicPr preferRelativeResize="0">
            <a:picLocks noGrp="1"/>
          </p:cNvPicPr>
          <p:nvPr>
            <p:ph type="pic" idx="2"/>
          </p:nvPr>
        </p:nvPicPr>
        <p:blipFill/>
        <p:spPr>
          <a:xfrm>
            <a:off x="6096000" y="0"/>
            <a:ext cx="6096000" cy="6858000"/>
          </a:xfrm>
          <a:prstGeom prst="rect">
            <a:avLst/>
          </a:prstGeom>
          <a:blipFill rotWithShape="1">
            <a:blip r:embed="rId2">
              <a:alphaModFix/>
            </a:blip>
            <a:stretch>
              <a:fillRect/>
            </a:stretch>
          </a:blipFill>
          <a:ln>
            <a:noFill/>
          </a:ln>
        </p:spPr>
      </p:pic>
      <p:sp>
        <p:nvSpPr>
          <p:cNvPr id="247" name="Google Shape;247;p27"/>
          <p:cNvSpPr txBox="1">
            <a:spLocks noGrp="1"/>
          </p:cNvSpPr>
          <p:nvPr>
            <p:ph type="title"/>
          </p:nvPr>
        </p:nvSpPr>
        <p:spPr>
          <a:xfrm>
            <a:off x="685800" y="365125"/>
            <a:ext cx="5181600" cy="1325563"/>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1800"/>
              <a:buNone/>
              <a:defRPr>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48" name="Google Shape;248;p27"/>
          <p:cNvSpPr txBox="1">
            <a:spLocks noGrp="1"/>
          </p:cNvSpPr>
          <p:nvPr>
            <p:ph type="body" idx="1"/>
          </p:nvPr>
        </p:nvSpPr>
        <p:spPr>
          <a:xfrm>
            <a:off x="685800" y="1825625"/>
            <a:ext cx="5181600" cy="4351338"/>
          </a:xfrm>
          <a:prstGeom prst="rect">
            <a:avLst/>
          </a:prstGeom>
          <a:noFill/>
          <a:ln>
            <a:noFill/>
          </a:ln>
        </p:spPr>
        <p:txBody>
          <a:bodyPr spcFirstLastPara="1" wrap="square" lIns="0" tIns="0" rIns="0" bIns="0" anchor="t" anchorCtr="0">
            <a:normAutofit/>
          </a:bodyPr>
          <a:lstStyle>
            <a:lvl1pPr marL="457200" lvl="0" indent="-342900" algn="l">
              <a:lnSpc>
                <a:spcPct val="120000"/>
              </a:lnSpc>
              <a:spcBef>
                <a:spcPts val="1000"/>
              </a:spcBef>
              <a:spcAft>
                <a:spcPts val="0"/>
              </a:spcAft>
              <a:buSzPts val="1800"/>
              <a:buChar char="•"/>
              <a:defRPr>
                <a:latin typeface="Arial" panose="020B0604020202020204" pitchFamily="34" charset="0"/>
                <a:cs typeface="Arial" panose="020B0604020202020204" pitchFamily="34" charset="0"/>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49" name="Google Shape;249;p27"/>
          <p:cNvSpPr txBox="1">
            <a:spLocks noGrp="1"/>
          </p:cNvSpPr>
          <p:nvPr>
            <p:ph type="sldNum" idx="12"/>
          </p:nvPr>
        </p:nvSpPr>
        <p:spPr>
          <a:xfrm>
            <a:off x="8763000" y="6217920"/>
            <a:ext cx="2743200" cy="365125"/>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r>
              <a:rPr lang="en-US" dirty="0">
                <a:latin typeface="Arial" panose="020B0604020202020204" pitchFamily="34" charset="0"/>
                <a:cs typeface="Arial" panose="020B0604020202020204" pitchFamily="34" charset="0"/>
              </a:rPr>
              <a:t>///  </a:t>
            </a:r>
            <a:fld id="{00000000-1234-1234-1234-123412341234}" type="slidenum">
              <a:rPr lang="en-US" smtClean="0">
                <a:latin typeface="Arial" panose="020B0604020202020204" pitchFamily="34" charset="0"/>
                <a:cs typeface="Arial" panose="020B0604020202020204" pitchFamily="34" charset="0"/>
              </a:rPr>
              <a:pPr/>
              <a:t>‹#›</a:t>
            </a:fld>
            <a:endParaRPr dirty="0">
              <a:latin typeface="Arial" panose="020B0604020202020204" pitchFamily="34" charset="0"/>
              <a:cs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White Bar-General">
  <p:cSld name="Title Slide-White Bar-General">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7"/>
          <p:cNvSpPr txBox="1">
            <a:spLocks noGrp="1"/>
          </p:cNvSpPr>
          <p:nvPr>
            <p:ph type="ctrTitle"/>
          </p:nvPr>
        </p:nvSpPr>
        <p:spPr>
          <a:xfrm>
            <a:off x="4076700" y="2537999"/>
            <a:ext cx="7071464" cy="1182973"/>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4800"/>
              <a:buFont typeface="Century Gothic"/>
              <a:buNone/>
              <a:defRPr sz="4800">
                <a:solidFill>
                  <a:schemeClr val="lt1"/>
                </a:solidFill>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7" name="Google Shape;17;p7"/>
          <p:cNvSpPr txBox="1">
            <a:spLocks noGrp="1"/>
          </p:cNvSpPr>
          <p:nvPr>
            <p:ph type="subTitle" idx="1"/>
          </p:nvPr>
        </p:nvSpPr>
        <p:spPr>
          <a:xfrm>
            <a:off x="4076700" y="4440579"/>
            <a:ext cx="7071464" cy="321820"/>
          </a:xfrm>
          <a:prstGeom prst="rect">
            <a:avLst/>
          </a:prstGeom>
          <a:noFill/>
          <a:ln>
            <a:noFill/>
          </a:ln>
        </p:spPr>
        <p:txBody>
          <a:bodyPr spcFirstLastPara="1" wrap="square" lIns="0" tIns="0" rIns="0" bIns="0" anchor="t" anchorCtr="0">
            <a:noAutofit/>
          </a:bodyPr>
          <a:lstStyle>
            <a:lvl1pPr marR="0" lvl="0" algn="l" rtl="0">
              <a:lnSpc>
                <a:spcPct val="120000"/>
              </a:lnSpc>
              <a:spcBef>
                <a:spcPts val="1000"/>
              </a:spcBef>
              <a:spcAft>
                <a:spcPts val="0"/>
              </a:spcAft>
              <a:buClr>
                <a:schemeClr val="lt1"/>
              </a:buClr>
              <a:buSzPts val="2400"/>
              <a:buFont typeface="Arial"/>
              <a:buNone/>
              <a:defRPr sz="2400" b="0" i="0" u="none" strike="noStrike" cap="none">
                <a:solidFill>
                  <a:schemeClr val="lt1"/>
                </a:solidFill>
                <a:latin typeface="Arial" panose="020B0604020202020204" pitchFamily="34" charset="0"/>
                <a:ea typeface="Arial" panose="020B0604020202020204" pitchFamily="34" charset="0"/>
                <a:cs typeface="Arial" panose="020B0604020202020204" pitchFamily="34" charset="0"/>
                <a:sym typeface="Century Gothic"/>
              </a:defRPr>
            </a:lvl1pPr>
            <a:lvl2pPr marR="0" lvl="1" algn="ctr" rtl="0">
              <a:lnSpc>
                <a:spcPct val="120000"/>
              </a:lnSpc>
              <a:spcBef>
                <a:spcPts val="500"/>
              </a:spcBef>
              <a:spcAft>
                <a:spcPts val="0"/>
              </a:spcAft>
              <a:buClr>
                <a:schemeClr val="lt1"/>
              </a:buClr>
              <a:buSzPts val="2000"/>
              <a:buFont typeface="Arial"/>
              <a:buNone/>
              <a:defRPr sz="2000" b="0" i="0" u="none" strike="noStrike" cap="none">
                <a:solidFill>
                  <a:schemeClr val="lt1"/>
                </a:solidFill>
                <a:latin typeface="Century Gothic"/>
                <a:ea typeface="Century Gothic"/>
                <a:cs typeface="Century Gothic"/>
                <a:sym typeface="Century Gothic"/>
              </a:defRPr>
            </a:lvl2pPr>
            <a:lvl3pPr marR="0" lvl="2" algn="ctr" rtl="0">
              <a:lnSpc>
                <a:spcPct val="120000"/>
              </a:lnSpc>
              <a:spcBef>
                <a:spcPts val="500"/>
              </a:spcBef>
              <a:spcAft>
                <a:spcPts val="0"/>
              </a:spcAft>
              <a:buClr>
                <a:schemeClr val="lt1"/>
              </a:buClr>
              <a:buSzPts val="1800"/>
              <a:buFont typeface="Arial"/>
              <a:buNone/>
              <a:defRPr sz="1800" b="0" i="0" u="none" strike="noStrike" cap="none">
                <a:solidFill>
                  <a:schemeClr val="lt1"/>
                </a:solidFill>
                <a:latin typeface="Century Gothic"/>
                <a:ea typeface="Century Gothic"/>
                <a:cs typeface="Century Gothic"/>
                <a:sym typeface="Century Gothic"/>
              </a:defRPr>
            </a:lvl3pPr>
            <a:lvl4pPr marR="0" lvl="3" algn="ctr"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4pPr>
            <a:lvl5pPr marR="0" lvl="4" algn="ctr"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9pPr>
          </a:lstStyle>
          <a:p>
            <a:endParaRPr dirty="0"/>
          </a:p>
        </p:txBody>
      </p:sp>
      <p:sp>
        <p:nvSpPr>
          <p:cNvPr id="18" name="Google Shape;18;p7"/>
          <p:cNvSpPr txBox="1">
            <a:spLocks noGrp="1"/>
          </p:cNvSpPr>
          <p:nvPr>
            <p:ph type="body" idx="2"/>
          </p:nvPr>
        </p:nvSpPr>
        <p:spPr>
          <a:xfrm>
            <a:off x="4076700" y="5009736"/>
            <a:ext cx="7086600" cy="172777"/>
          </a:xfrm>
          <a:prstGeom prst="rect">
            <a:avLst/>
          </a:prstGeom>
          <a:noFill/>
          <a:ln>
            <a:noFill/>
          </a:ln>
        </p:spPr>
        <p:txBody>
          <a:bodyPr spcFirstLastPara="1" wrap="square" lIns="0" tIns="0" rIns="0" bIns="0" anchor="t" anchorCtr="0">
            <a:normAutofit/>
          </a:bodyPr>
          <a:lstStyle>
            <a:lvl1pPr marL="457200" marR="0" lvl="0" indent="-228600" algn="l" rtl="0">
              <a:lnSpc>
                <a:spcPct val="120000"/>
              </a:lnSpc>
              <a:spcBef>
                <a:spcPts val="1000"/>
              </a:spcBef>
              <a:spcAft>
                <a:spcPts val="0"/>
              </a:spcAft>
              <a:buClr>
                <a:schemeClr val="lt1"/>
              </a:buClr>
              <a:buSzPts val="1400"/>
              <a:buFont typeface="Arial"/>
              <a:buNone/>
              <a:defRPr sz="1400" b="1" i="0" u="none" strike="noStrike" cap="none">
                <a:solidFill>
                  <a:schemeClr val="lt1"/>
                </a:solidFill>
                <a:latin typeface="Tahoma"/>
                <a:ea typeface="Tahoma"/>
                <a:cs typeface="Tahoma"/>
                <a:sym typeface="Tahoma"/>
              </a:defRPr>
            </a:lvl1pPr>
            <a:lvl2pPr marL="914400" marR="0" lvl="1" indent="-228600" algn="l" rtl="0">
              <a:lnSpc>
                <a:spcPct val="120000"/>
              </a:lnSpc>
              <a:spcBef>
                <a:spcPts val="500"/>
              </a:spcBef>
              <a:spcAft>
                <a:spcPts val="0"/>
              </a:spcAft>
              <a:buClr>
                <a:schemeClr val="lt1"/>
              </a:buClr>
              <a:buSzPts val="1800"/>
              <a:buFont typeface="Arial"/>
              <a:buNone/>
              <a:defRPr sz="1800" b="1" i="0" u="none" strike="noStrike" cap="none">
                <a:solidFill>
                  <a:schemeClr val="lt1"/>
                </a:solidFill>
                <a:latin typeface="Century Gothic"/>
                <a:ea typeface="Century Gothic"/>
                <a:cs typeface="Century Gothic"/>
                <a:sym typeface="Century Gothic"/>
              </a:defRPr>
            </a:lvl2pPr>
            <a:lvl3pPr marL="1371600" marR="0" lvl="2" indent="-228600" algn="l" rtl="0">
              <a:lnSpc>
                <a:spcPct val="120000"/>
              </a:lnSpc>
              <a:spcBef>
                <a:spcPts val="500"/>
              </a:spcBef>
              <a:spcAft>
                <a:spcPts val="0"/>
              </a:spcAft>
              <a:buClr>
                <a:schemeClr val="lt1"/>
              </a:buClr>
              <a:buSzPts val="1600"/>
              <a:buFont typeface="Arial"/>
              <a:buNone/>
              <a:defRPr sz="1600" b="1" i="0" u="none" strike="noStrike" cap="none">
                <a:solidFill>
                  <a:schemeClr val="lt1"/>
                </a:solidFill>
                <a:latin typeface="Century Gothic"/>
                <a:ea typeface="Century Gothic"/>
                <a:cs typeface="Century Gothic"/>
                <a:sym typeface="Century Gothic"/>
              </a:defRPr>
            </a:lvl3pPr>
            <a:lvl4pPr marL="1828800" marR="0" lvl="3" indent="-228600" algn="l" rtl="0">
              <a:lnSpc>
                <a:spcPct val="120000"/>
              </a:lnSpc>
              <a:spcBef>
                <a:spcPts val="500"/>
              </a:spcBef>
              <a:spcAft>
                <a:spcPts val="0"/>
              </a:spcAft>
              <a:buClr>
                <a:schemeClr val="lt1"/>
              </a:buClr>
              <a:buSzPts val="1400"/>
              <a:buFont typeface="Arial"/>
              <a:buNone/>
              <a:defRPr sz="1400" b="1" i="0" u="none" strike="noStrike" cap="none">
                <a:solidFill>
                  <a:schemeClr val="lt1"/>
                </a:solidFill>
                <a:latin typeface="Century Gothic"/>
                <a:ea typeface="Century Gothic"/>
                <a:cs typeface="Century Gothic"/>
                <a:sym typeface="Century Gothic"/>
              </a:defRPr>
            </a:lvl4pPr>
            <a:lvl5pPr marL="2286000" marR="0" lvl="4" indent="-228600" algn="l" rtl="0">
              <a:lnSpc>
                <a:spcPct val="120000"/>
              </a:lnSpc>
              <a:spcBef>
                <a:spcPts val="500"/>
              </a:spcBef>
              <a:spcAft>
                <a:spcPts val="0"/>
              </a:spcAft>
              <a:buClr>
                <a:schemeClr val="lt1"/>
              </a:buClr>
              <a:buSzPts val="1400"/>
              <a:buFont typeface="Arial"/>
              <a:buNone/>
              <a:defRPr sz="1400" b="1" i="0" u="none" strike="noStrike" cap="none">
                <a:solidFill>
                  <a:schemeClr val="lt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wo Content-Light Copy">
  <p:cSld name="Two Content-Light Copy">
    <p:bg>
      <p:bgPr>
        <a:blipFill>
          <a:blip r:embed="rId2">
            <a:alphaModFix/>
          </a:blip>
          <a:stretch>
            <a:fillRect/>
          </a:stretch>
        </a:blipFill>
        <a:effectLst/>
      </p:bgPr>
    </p:bg>
    <p:spTree>
      <p:nvGrpSpPr>
        <p:cNvPr id="1" name="Shape 250"/>
        <p:cNvGrpSpPr/>
        <p:nvPr/>
      </p:nvGrpSpPr>
      <p:grpSpPr>
        <a:xfrm>
          <a:off x="0" y="0"/>
          <a:ext cx="0" cy="0"/>
          <a:chOff x="0" y="0"/>
          <a:chExt cx="0" cy="0"/>
        </a:xfrm>
      </p:grpSpPr>
      <p:sp>
        <p:nvSpPr>
          <p:cNvPr id="251" name="Google Shape;251;p28"/>
          <p:cNvSpPr txBox="1">
            <a:spLocks noGrp="1"/>
          </p:cNvSpPr>
          <p:nvPr>
            <p:ph type="title"/>
          </p:nvPr>
        </p:nvSpPr>
        <p:spPr>
          <a:xfrm>
            <a:off x="685800" y="365125"/>
            <a:ext cx="6438900" cy="1325563"/>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3600"/>
              <a:buFont typeface="Century Gothic"/>
              <a:buNone/>
              <a:defRPr>
                <a:solidFill>
                  <a:schemeClr val="dk1"/>
                </a:solidFill>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52" name="Google Shape;252;p28"/>
          <p:cNvSpPr txBox="1">
            <a:spLocks noGrp="1"/>
          </p:cNvSpPr>
          <p:nvPr>
            <p:ph type="body" idx="1"/>
          </p:nvPr>
        </p:nvSpPr>
        <p:spPr>
          <a:xfrm>
            <a:off x="685800" y="2226038"/>
            <a:ext cx="3931170" cy="593829"/>
          </a:xfrm>
          <a:prstGeom prst="rect">
            <a:avLst/>
          </a:prstGeom>
          <a:noFill/>
          <a:ln>
            <a:noFill/>
          </a:ln>
        </p:spPr>
        <p:txBody>
          <a:bodyPr spcFirstLastPara="1" wrap="square" lIns="0" tIns="0" rIns="0" bIns="0" anchor="t" anchorCtr="0">
            <a:normAutofit/>
          </a:bodyPr>
          <a:lstStyle>
            <a:lvl1pPr marL="457200" lvl="0" indent="-228600" algn="l">
              <a:lnSpc>
                <a:spcPct val="120000"/>
              </a:lnSpc>
              <a:spcBef>
                <a:spcPts val="1000"/>
              </a:spcBef>
              <a:spcAft>
                <a:spcPts val="0"/>
              </a:spcAft>
              <a:buSzPts val="1800"/>
              <a:buNone/>
              <a:defRPr sz="1800" b="1">
                <a:solidFill>
                  <a:schemeClr val="dk2"/>
                </a:solidFill>
                <a:latin typeface="Arial" panose="020B0604020202020204" pitchFamily="34" charset="0"/>
                <a:cs typeface="Arial" panose="020B0604020202020204" pitchFamily="34" charset="0"/>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dirty="0"/>
          </a:p>
        </p:txBody>
      </p:sp>
      <p:sp>
        <p:nvSpPr>
          <p:cNvPr id="253" name="Google Shape;253;p28"/>
          <p:cNvSpPr txBox="1">
            <a:spLocks noGrp="1"/>
          </p:cNvSpPr>
          <p:nvPr>
            <p:ph type="body" idx="2"/>
          </p:nvPr>
        </p:nvSpPr>
        <p:spPr>
          <a:xfrm>
            <a:off x="685801" y="2975547"/>
            <a:ext cx="3931169" cy="2292818"/>
          </a:xfrm>
          <a:prstGeom prst="rect">
            <a:avLst/>
          </a:prstGeom>
          <a:noFill/>
          <a:ln>
            <a:noFill/>
          </a:ln>
        </p:spPr>
        <p:txBody>
          <a:bodyPr spcFirstLastPara="1" wrap="square" lIns="0" tIns="0" rIns="0" bIns="0" anchor="t" anchorCtr="0">
            <a:normAutofit/>
          </a:bodyPr>
          <a:lstStyle>
            <a:lvl1pPr marL="457200" lvl="0" indent="-228600" algn="l">
              <a:lnSpc>
                <a:spcPct val="120000"/>
              </a:lnSpc>
              <a:spcBef>
                <a:spcPts val="1000"/>
              </a:spcBef>
              <a:spcAft>
                <a:spcPts val="0"/>
              </a:spcAft>
              <a:buSzPts val="1800"/>
              <a:buNone/>
              <a:defRPr sz="1800">
                <a:solidFill>
                  <a:schemeClr val="dk1"/>
                </a:solidFill>
                <a:latin typeface="Arial" panose="020B0604020202020204" pitchFamily="34" charset="0"/>
                <a:cs typeface="Arial" panose="020B0604020202020204" pitchFamily="34" charset="0"/>
              </a:defRPr>
            </a:lvl1pPr>
            <a:lvl2pPr marL="914400" lvl="1" indent="-228600" algn="l">
              <a:lnSpc>
                <a:spcPct val="120000"/>
              </a:lnSpc>
              <a:spcBef>
                <a:spcPts val="500"/>
              </a:spcBef>
              <a:spcAft>
                <a:spcPts val="0"/>
              </a:spcAft>
              <a:buSzPts val="1800"/>
              <a:buNone/>
              <a:defRPr>
                <a:solidFill>
                  <a:schemeClr val="lt1"/>
                </a:solidFill>
              </a:defRPr>
            </a:lvl2pPr>
            <a:lvl3pPr marL="1371600" lvl="2" indent="-228600" algn="l">
              <a:lnSpc>
                <a:spcPct val="120000"/>
              </a:lnSpc>
              <a:spcBef>
                <a:spcPts val="500"/>
              </a:spcBef>
              <a:spcAft>
                <a:spcPts val="0"/>
              </a:spcAft>
              <a:buSzPts val="1600"/>
              <a:buNone/>
              <a:defRPr>
                <a:solidFill>
                  <a:schemeClr val="lt1"/>
                </a:solidFill>
              </a:defRPr>
            </a:lvl3pPr>
            <a:lvl4pPr marL="1828800" lvl="3" indent="-228600" algn="l">
              <a:lnSpc>
                <a:spcPct val="120000"/>
              </a:lnSpc>
              <a:spcBef>
                <a:spcPts val="500"/>
              </a:spcBef>
              <a:spcAft>
                <a:spcPts val="0"/>
              </a:spcAft>
              <a:buSzPts val="1400"/>
              <a:buNone/>
              <a:defRPr>
                <a:solidFill>
                  <a:schemeClr val="lt1"/>
                </a:solidFill>
              </a:defRPr>
            </a:lvl4pPr>
            <a:lvl5pPr marL="2286000" lvl="4" indent="-228600" algn="l">
              <a:lnSpc>
                <a:spcPct val="120000"/>
              </a:lnSpc>
              <a:spcBef>
                <a:spcPts val="500"/>
              </a:spcBef>
              <a:spcAft>
                <a:spcPts val="0"/>
              </a:spcAft>
              <a:buSzPts val="14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54" name="Google Shape;254;p28"/>
          <p:cNvSpPr txBox="1">
            <a:spLocks noGrp="1"/>
          </p:cNvSpPr>
          <p:nvPr>
            <p:ph type="body" idx="3"/>
          </p:nvPr>
        </p:nvSpPr>
        <p:spPr>
          <a:xfrm>
            <a:off x="8611849" y="2233534"/>
            <a:ext cx="2894351" cy="3043004"/>
          </a:xfrm>
          <a:prstGeom prst="rect">
            <a:avLst/>
          </a:prstGeom>
          <a:noFill/>
          <a:ln>
            <a:noFill/>
          </a:ln>
        </p:spPr>
        <p:txBody>
          <a:bodyPr spcFirstLastPara="1" wrap="square" lIns="0" tIns="0" rIns="0" bIns="0" anchor="t" anchorCtr="0">
            <a:normAutofit/>
          </a:bodyPr>
          <a:lstStyle>
            <a:lvl1pPr marL="457200" lvl="0" indent="-228600" algn="l">
              <a:lnSpc>
                <a:spcPct val="120000"/>
              </a:lnSpc>
              <a:spcBef>
                <a:spcPts val="1000"/>
              </a:spcBef>
              <a:spcAft>
                <a:spcPts val="0"/>
              </a:spcAft>
              <a:buSzPts val="1800"/>
              <a:buNone/>
              <a:defRPr sz="1800">
                <a:solidFill>
                  <a:schemeClr val="lt1"/>
                </a:solidFill>
                <a:latin typeface="Arial" panose="020B0604020202020204" pitchFamily="34" charset="0"/>
                <a:cs typeface="Arial" panose="020B0604020202020204" pitchFamily="34" charset="0"/>
              </a:defRPr>
            </a:lvl1pPr>
            <a:lvl2pPr marL="914400" lvl="1" indent="-228600" algn="l">
              <a:lnSpc>
                <a:spcPct val="120000"/>
              </a:lnSpc>
              <a:spcBef>
                <a:spcPts val="500"/>
              </a:spcBef>
              <a:spcAft>
                <a:spcPts val="0"/>
              </a:spcAft>
              <a:buSzPts val="1800"/>
              <a:buNone/>
              <a:defRPr/>
            </a:lvl2pPr>
            <a:lvl3pPr marL="1371600" lvl="2" indent="-228600" algn="l">
              <a:lnSpc>
                <a:spcPct val="120000"/>
              </a:lnSpc>
              <a:spcBef>
                <a:spcPts val="500"/>
              </a:spcBef>
              <a:spcAft>
                <a:spcPts val="0"/>
              </a:spcAft>
              <a:buSzPts val="1600"/>
              <a:buNone/>
              <a:defRPr/>
            </a:lvl3pPr>
            <a:lvl4pPr marL="1828800" lvl="3" indent="-228600" algn="l">
              <a:lnSpc>
                <a:spcPct val="120000"/>
              </a:lnSpc>
              <a:spcBef>
                <a:spcPts val="500"/>
              </a:spcBef>
              <a:spcAft>
                <a:spcPts val="0"/>
              </a:spcAft>
              <a:buSzPts val="1400"/>
              <a:buNone/>
              <a:defRPr/>
            </a:lvl4pPr>
            <a:lvl5pPr marL="2286000" lvl="4" indent="-228600" algn="l">
              <a:lnSpc>
                <a:spcPct val="120000"/>
              </a:lnSpc>
              <a:spcBef>
                <a:spcPts val="500"/>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55" name="Google Shape;255;p28"/>
          <p:cNvSpPr txBox="1">
            <a:spLocks noGrp="1"/>
          </p:cNvSpPr>
          <p:nvPr>
            <p:ph type="sldNum" idx="12"/>
          </p:nvPr>
        </p:nvSpPr>
        <p:spPr>
          <a:xfrm>
            <a:off x="8763000" y="6217920"/>
            <a:ext cx="2743200" cy="365125"/>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r>
              <a:rPr lang="en-US" dirty="0">
                <a:latin typeface="Arial" panose="020B0604020202020204" pitchFamily="34" charset="0"/>
                <a:cs typeface="Arial" panose="020B0604020202020204" pitchFamily="34" charset="0"/>
              </a:rPr>
              <a:t>///  </a:t>
            </a:r>
            <a:fld id="{00000000-1234-1234-1234-123412341234}" type="slidenum">
              <a:rPr lang="en-US" smtClean="0">
                <a:latin typeface="Arial" panose="020B0604020202020204" pitchFamily="34" charset="0"/>
                <a:cs typeface="Arial" panose="020B0604020202020204" pitchFamily="34" charset="0"/>
              </a:rPr>
              <a:pPr/>
              <a:t>‹#›</a:t>
            </a:fld>
            <a:endParaRPr dirty="0">
              <a:latin typeface="Arial" panose="020B0604020202020204" pitchFamily="34" charset="0"/>
              <a:cs typeface="Arial" panose="020B0604020202020204" pitchFamily="34" charset="0"/>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wo Content-Light Copy-Custom Photo">
  <p:cSld name="Two Content-Light Copy-Custom Photo">
    <p:bg>
      <p:bgPr>
        <a:blipFill>
          <a:blip r:embed="rId2">
            <a:alphaModFix/>
          </a:blip>
          <a:stretch>
            <a:fillRect/>
          </a:stretch>
        </a:blipFill>
        <a:effectLst/>
      </p:bgPr>
    </p:bg>
    <p:spTree>
      <p:nvGrpSpPr>
        <p:cNvPr id="1" name="Shape 256"/>
        <p:cNvGrpSpPr/>
        <p:nvPr/>
      </p:nvGrpSpPr>
      <p:grpSpPr>
        <a:xfrm>
          <a:off x="0" y="0"/>
          <a:ext cx="0" cy="0"/>
          <a:chOff x="0" y="0"/>
          <a:chExt cx="0" cy="0"/>
        </a:xfrm>
      </p:grpSpPr>
      <p:sp>
        <p:nvSpPr>
          <p:cNvPr id="257" name="Google Shape;257;p29"/>
          <p:cNvSpPr txBox="1">
            <a:spLocks noGrp="1"/>
          </p:cNvSpPr>
          <p:nvPr>
            <p:ph type="title"/>
          </p:nvPr>
        </p:nvSpPr>
        <p:spPr>
          <a:xfrm>
            <a:off x="685800" y="365125"/>
            <a:ext cx="6438900" cy="1325563"/>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3600"/>
              <a:buFont typeface="Century Gothic"/>
              <a:buNone/>
              <a:defRPr>
                <a:solidFill>
                  <a:schemeClr val="dk1"/>
                </a:solidFill>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58" name="Google Shape;258;p29"/>
          <p:cNvSpPr txBox="1">
            <a:spLocks noGrp="1"/>
          </p:cNvSpPr>
          <p:nvPr>
            <p:ph type="body" idx="1"/>
          </p:nvPr>
        </p:nvSpPr>
        <p:spPr>
          <a:xfrm>
            <a:off x="685800" y="2226038"/>
            <a:ext cx="3931170" cy="593829"/>
          </a:xfrm>
          <a:prstGeom prst="rect">
            <a:avLst/>
          </a:prstGeom>
          <a:noFill/>
          <a:ln>
            <a:noFill/>
          </a:ln>
        </p:spPr>
        <p:txBody>
          <a:bodyPr spcFirstLastPara="1" wrap="square" lIns="0" tIns="0" rIns="0" bIns="0" anchor="t" anchorCtr="0">
            <a:normAutofit/>
          </a:bodyPr>
          <a:lstStyle>
            <a:lvl1pPr marL="457200" lvl="0" indent="-228600" algn="l">
              <a:lnSpc>
                <a:spcPct val="120000"/>
              </a:lnSpc>
              <a:spcBef>
                <a:spcPts val="1000"/>
              </a:spcBef>
              <a:spcAft>
                <a:spcPts val="0"/>
              </a:spcAft>
              <a:buSzPts val="1800"/>
              <a:buNone/>
              <a:defRPr sz="1800" b="1">
                <a:solidFill>
                  <a:schemeClr val="dk2"/>
                </a:solidFill>
                <a:latin typeface="Tahoma"/>
                <a:ea typeface="Tahoma"/>
                <a:cs typeface="Tahoma"/>
                <a:sym typeface="Tahoma"/>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59" name="Google Shape;259;p29"/>
          <p:cNvSpPr txBox="1">
            <a:spLocks noGrp="1"/>
          </p:cNvSpPr>
          <p:nvPr>
            <p:ph type="body" idx="2"/>
          </p:nvPr>
        </p:nvSpPr>
        <p:spPr>
          <a:xfrm>
            <a:off x="685801" y="2975547"/>
            <a:ext cx="3931169" cy="2292818"/>
          </a:xfrm>
          <a:prstGeom prst="rect">
            <a:avLst/>
          </a:prstGeom>
          <a:noFill/>
          <a:ln>
            <a:noFill/>
          </a:ln>
        </p:spPr>
        <p:txBody>
          <a:bodyPr spcFirstLastPara="1" wrap="square" lIns="0" tIns="0" rIns="0" bIns="0" anchor="t" anchorCtr="0">
            <a:normAutofit/>
          </a:bodyPr>
          <a:lstStyle>
            <a:lvl1pPr marL="457200" lvl="0" indent="-228600" algn="l">
              <a:lnSpc>
                <a:spcPct val="120000"/>
              </a:lnSpc>
              <a:spcBef>
                <a:spcPts val="1000"/>
              </a:spcBef>
              <a:spcAft>
                <a:spcPts val="0"/>
              </a:spcAft>
              <a:buSzPts val="1800"/>
              <a:buNone/>
              <a:defRPr sz="1800">
                <a:solidFill>
                  <a:schemeClr val="dk1"/>
                </a:solidFill>
                <a:latin typeface="Arial" panose="020B0604020202020204" pitchFamily="34" charset="0"/>
                <a:cs typeface="Arial" panose="020B0604020202020204" pitchFamily="34" charset="0"/>
              </a:defRPr>
            </a:lvl1pPr>
            <a:lvl2pPr marL="914400" lvl="1" indent="-228600" algn="l">
              <a:lnSpc>
                <a:spcPct val="120000"/>
              </a:lnSpc>
              <a:spcBef>
                <a:spcPts val="500"/>
              </a:spcBef>
              <a:spcAft>
                <a:spcPts val="0"/>
              </a:spcAft>
              <a:buSzPts val="1800"/>
              <a:buNone/>
              <a:defRPr>
                <a:solidFill>
                  <a:schemeClr val="lt1"/>
                </a:solidFill>
              </a:defRPr>
            </a:lvl2pPr>
            <a:lvl3pPr marL="1371600" lvl="2" indent="-228600" algn="l">
              <a:lnSpc>
                <a:spcPct val="120000"/>
              </a:lnSpc>
              <a:spcBef>
                <a:spcPts val="500"/>
              </a:spcBef>
              <a:spcAft>
                <a:spcPts val="0"/>
              </a:spcAft>
              <a:buSzPts val="1600"/>
              <a:buNone/>
              <a:defRPr>
                <a:solidFill>
                  <a:schemeClr val="lt1"/>
                </a:solidFill>
              </a:defRPr>
            </a:lvl3pPr>
            <a:lvl4pPr marL="1828800" lvl="3" indent="-228600" algn="l">
              <a:lnSpc>
                <a:spcPct val="120000"/>
              </a:lnSpc>
              <a:spcBef>
                <a:spcPts val="500"/>
              </a:spcBef>
              <a:spcAft>
                <a:spcPts val="0"/>
              </a:spcAft>
              <a:buSzPts val="1400"/>
              <a:buNone/>
              <a:defRPr>
                <a:solidFill>
                  <a:schemeClr val="lt1"/>
                </a:solidFill>
              </a:defRPr>
            </a:lvl4pPr>
            <a:lvl5pPr marL="2286000" lvl="4" indent="-228600" algn="l">
              <a:lnSpc>
                <a:spcPct val="120000"/>
              </a:lnSpc>
              <a:spcBef>
                <a:spcPts val="500"/>
              </a:spcBef>
              <a:spcAft>
                <a:spcPts val="0"/>
              </a:spcAft>
              <a:buSzPts val="14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60" name="Google Shape;260;p29"/>
          <p:cNvSpPr txBox="1">
            <a:spLocks noGrp="1"/>
          </p:cNvSpPr>
          <p:nvPr>
            <p:ph type="body" idx="3"/>
          </p:nvPr>
        </p:nvSpPr>
        <p:spPr>
          <a:xfrm>
            <a:off x="8611849" y="2233534"/>
            <a:ext cx="2894351" cy="3043004"/>
          </a:xfrm>
          <a:prstGeom prst="rect">
            <a:avLst/>
          </a:prstGeom>
          <a:noFill/>
          <a:ln>
            <a:noFill/>
          </a:ln>
        </p:spPr>
        <p:txBody>
          <a:bodyPr spcFirstLastPara="1" wrap="square" lIns="0" tIns="0" rIns="0" bIns="0" anchor="t" anchorCtr="0">
            <a:normAutofit/>
          </a:bodyPr>
          <a:lstStyle>
            <a:lvl1pPr marL="457200" lvl="0" indent="-228600" algn="l">
              <a:lnSpc>
                <a:spcPct val="120000"/>
              </a:lnSpc>
              <a:spcBef>
                <a:spcPts val="1000"/>
              </a:spcBef>
              <a:spcAft>
                <a:spcPts val="0"/>
              </a:spcAft>
              <a:buSzPts val="1800"/>
              <a:buNone/>
              <a:defRPr sz="1800">
                <a:solidFill>
                  <a:schemeClr val="lt1"/>
                </a:solidFill>
                <a:latin typeface="Arial" panose="020B0604020202020204" pitchFamily="34" charset="0"/>
                <a:cs typeface="Arial" panose="020B0604020202020204" pitchFamily="34" charset="0"/>
              </a:defRPr>
            </a:lvl1pPr>
            <a:lvl2pPr marL="914400" lvl="1" indent="-228600" algn="l">
              <a:lnSpc>
                <a:spcPct val="120000"/>
              </a:lnSpc>
              <a:spcBef>
                <a:spcPts val="500"/>
              </a:spcBef>
              <a:spcAft>
                <a:spcPts val="0"/>
              </a:spcAft>
              <a:buSzPts val="1800"/>
              <a:buNone/>
              <a:defRPr/>
            </a:lvl2pPr>
            <a:lvl3pPr marL="1371600" lvl="2" indent="-228600" algn="l">
              <a:lnSpc>
                <a:spcPct val="120000"/>
              </a:lnSpc>
              <a:spcBef>
                <a:spcPts val="500"/>
              </a:spcBef>
              <a:spcAft>
                <a:spcPts val="0"/>
              </a:spcAft>
              <a:buSzPts val="1600"/>
              <a:buNone/>
              <a:defRPr/>
            </a:lvl3pPr>
            <a:lvl4pPr marL="1828800" lvl="3" indent="-228600" algn="l">
              <a:lnSpc>
                <a:spcPct val="120000"/>
              </a:lnSpc>
              <a:spcBef>
                <a:spcPts val="500"/>
              </a:spcBef>
              <a:spcAft>
                <a:spcPts val="0"/>
              </a:spcAft>
              <a:buSzPts val="1400"/>
              <a:buNone/>
              <a:defRPr/>
            </a:lvl4pPr>
            <a:lvl5pPr marL="2286000" lvl="4" indent="-228600" algn="l">
              <a:lnSpc>
                <a:spcPct val="120000"/>
              </a:lnSpc>
              <a:spcBef>
                <a:spcPts val="500"/>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61" name="Google Shape;261;p29"/>
          <p:cNvSpPr txBox="1">
            <a:spLocks noGrp="1"/>
          </p:cNvSpPr>
          <p:nvPr>
            <p:ph type="sldNum" idx="12"/>
          </p:nvPr>
        </p:nvSpPr>
        <p:spPr>
          <a:xfrm>
            <a:off x="8763000" y="6217920"/>
            <a:ext cx="2743200" cy="365125"/>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r>
              <a:rPr lang="en-US" dirty="0">
                <a:latin typeface="Arial" panose="020B0604020202020204" pitchFamily="34" charset="0"/>
                <a:cs typeface="Arial" panose="020B0604020202020204" pitchFamily="34" charset="0"/>
              </a:rPr>
              <a:t>///  </a:t>
            </a:r>
            <a:fld id="{00000000-1234-1234-1234-123412341234}" type="slidenum">
              <a:rPr lang="en-US" smtClean="0">
                <a:latin typeface="Arial" panose="020B0604020202020204" pitchFamily="34" charset="0"/>
                <a:cs typeface="Arial" panose="020B0604020202020204" pitchFamily="34" charset="0"/>
              </a:rPr>
              <a:pPr/>
              <a:t>‹#›</a:t>
            </a:fld>
            <a:endParaRPr dirty="0">
              <a:latin typeface="Arial" panose="020B0604020202020204" pitchFamily="34" charset="0"/>
              <a:cs typeface="Arial" panose="020B0604020202020204" pitchFamily="34" charset="0"/>
            </a:endParaRPr>
          </a:p>
        </p:txBody>
      </p:sp>
      <p:pic>
        <p:nvPicPr>
          <p:cNvPr id="262" name="Google Shape;262;p29"/>
          <p:cNvPicPr preferRelativeResize="0">
            <a:picLocks noGrp="1"/>
          </p:cNvPicPr>
          <p:nvPr>
            <p:ph type="pic" idx="4"/>
          </p:nvPr>
        </p:nvPicPr>
        <p:blipFill/>
        <p:spPr>
          <a:xfrm>
            <a:off x="5068958" y="2225361"/>
            <a:ext cx="3060630" cy="3043004"/>
          </a:xfrm>
          <a:prstGeom prst="rect">
            <a:avLst/>
          </a:prstGeom>
          <a:blipFill rotWithShape="1">
            <a:blip r:embed="rId3">
              <a:alphaModFix/>
            </a:blip>
            <a:stretch>
              <a:fillRect/>
            </a:stretch>
          </a:blip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63"/>
        <p:cNvGrpSpPr/>
        <p:nvPr/>
      </p:nvGrpSpPr>
      <p:grpSpPr>
        <a:xfrm>
          <a:off x="0" y="0"/>
          <a:ext cx="0" cy="0"/>
          <a:chOff x="0" y="0"/>
          <a:chExt cx="0" cy="0"/>
        </a:xfrm>
      </p:grpSpPr>
      <p:sp>
        <p:nvSpPr>
          <p:cNvPr id="264" name="Google Shape;264;p30"/>
          <p:cNvSpPr txBox="1">
            <a:spLocks noGrp="1"/>
          </p:cNvSpPr>
          <p:nvPr>
            <p:ph type="title"/>
          </p:nvPr>
        </p:nvSpPr>
        <p:spPr>
          <a:xfrm>
            <a:off x="685800" y="365125"/>
            <a:ext cx="10820400" cy="1325563"/>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1800"/>
              <a:buNone/>
              <a:defRPr>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65" name="Google Shape;265;p30"/>
          <p:cNvSpPr txBox="1">
            <a:spLocks noGrp="1"/>
          </p:cNvSpPr>
          <p:nvPr>
            <p:ph type="body" idx="1"/>
          </p:nvPr>
        </p:nvSpPr>
        <p:spPr>
          <a:xfrm>
            <a:off x="685800" y="1681163"/>
            <a:ext cx="5157787" cy="823912"/>
          </a:xfrm>
          <a:prstGeom prst="rect">
            <a:avLst/>
          </a:prstGeom>
          <a:noFill/>
          <a:ln>
            <a:noFill/>
          </a:ln>
        </p:spPr>
        <p:txBody>
          <a:bodyPr spcFirstLastPara="1" wrap="square" lIns="0" tIns="0" rIns="0" bIns="0" anchor="b" anchorCtr="0">
            <a:normAutofit/>
          </a:bodyPr>
          <a:lstStyle>
            <a:lvl1pPr marL="457200" lvl="0" indent="-228600" algn="l">
              <a:lnSpc>
                <a:spcPct val="120000"/>
              </a:lnSpc>
              <a:spcBef>
                <a:spcPts val="1000"/>
              </a:spcBef>
              <a:spcAft>
                <a:spcPts val="0"/>
              </a:spcAft>
              <a:buSzPts val="1800"/>
              <a:buNone/>
              <a:defRPr sz="1800" b="1">
                <a:solidFill>
                  <a:schemeClr val="accent1"/>
                </a:solidFill>
                <a:latin typeface="Tahoma"/>
                <a:ea typeface="Tahoma"/>
                <a:cs typeface="Tahoma"/>
                <a:sym typeface="Tahoma"/>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66" name="Google Shape;266;p30"/>
          <p:cNvSpPr txBox="1">
            <a:spLocks noGrp="1"/>
          </p:cNvSpPr>
          <p:nvPr>
            <p:ph type="body" idx="2"/>
          </p:nvPr>
        </p:nvSpPr>
        <p:spPr>
          <a:xfrm>
            <a:off x="685800" y="2505075"/>
            <a:ext cx="5157787" cy="3684588"/>
          </a:xfrm>
          <a:prstGeom prst="rect">
            <a:avLst/>
          </a:prstGeom>
          <a:noFill/>
          <a:ln>
            <a:noFill/>
          </a:ln>
        </p:spPr>
        <p:txBody>
          <a:bodyPr spcFirstLastPara="1" wrap="square" lIns="0" tIns="0" rIns="0" bIns="0" anchor="t" anchorCtr="0">
            <a:normAutofit/>
          </a:bodyPr>
          <a:lstStyle>
            <a:lvl1pPr marL="457200" lvl="0" indent="-342900" algn="l">
              <a:lnSpc>
                <a:spcPct val="120000"/>
              </a:lnSpc>
              <a:spcBef>
                <a:spcPts val="1000"/>
              </a:spcBef>
              <a:spcAft>
                <a:spcPts val="0"/>
              </a:spcAft>
              <a:buSzPts val="1800"/>
              <a:buChar char="•"/>
              <a:defRPr>
                <a:latin typeface="Arial" panose="020B0604020202020204" pitchFamily="34" charset="0"/>
                <a:cs typeface="Arial" panose="020B0604020202020204" pitchFamily="34" charset="0"/>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67" name="Google Shape;267;p30"/>
          <p:cNvSpPr txBox="1">
            <a:spLocks noGrp="1"/>
          </p:cNvSpPr>
          <p:nvPr>
            <p:ph type="body" idx="3"/>
          </p:nvPr>
        </p:nvSpPr>
        <p:spPr>
          <a:xfrm>
            <a:off x="6323012" y="1681163"/>
            <a:ext cx="5183188" cy="823912"/>
          </a:xfrm>
          <a:prstGeom prst="rect">
            <a:avLst/>
          </a:prstGeom>
          <a:noFill/>
          <a:ln>
            <a:noFill/>
          </a:ln>
        </p:spPr>
        <p:txBody>
          <a:bodyPr spcFirstLastPara="1" wrap="square" lIns="0" tIns="0" rIns="0" bIns="0" anchor="b" anchorCtr="0">
            <a:normAutofit/>
          </a:bodyPr>
          <a:lstStyle>
            <a:lvl1pPr marL="457200" lvl="0" indent="-228600" algn="l">
              <a:lnSpc>
                <a:spcPct val="120000"/>
              </a:lnSpc>
              <a:spcBef>
                <a:spcPts val="1000"/>
              </a:spcBef>
              <a:spcAft>
                <a:spcPts val="0"/>
              </a:spcAft>
              <a:buSzPts val="1800"/>
              <a:buNone/>
              <a:defRPr sz="1800" b="1">
                <a:solidFill>
                  <a:schemeClr val="accent1"/>
                </a:solidFill>
                <a:latin typeface="Tahoma"/>
                <a:ea typeface="Tahoma"/>
                <a:cs typeface="Tahoma"/>
                <a:sym typeface="Tahoma"/>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68" name="Google Shape;268;p30"/>
          <p:cNvSpPr txBox="1">
            <a:spLocks noGrp="1"/>
          </p:cNvSpPr>
          <p:nvPr>
            <p:ph type="body" idx="4"/>
          </p:nvPr>
        </p:nvSpPr>
        <p:spPr>
          <a:xfrm>
            <a:off x="6323012" y="2505075"/>
            <a:ext cx="5183188" cy="3684588"/>
          </a:xfrm>
          <a:prstGeom prst="rect">
            <a:avLst/>
          </a:prstGeom>
          <a:noFill/>
          <a:ln>
            <a:noFill/>
          </a:ln>
        </p:spPr>
        <p:txBody>
          <a:bodyPr spcFirstLastPara="1" wrap="square" lIns="0" tIns="0" rIns="0" bIns="0" anchor="t" anchorCtr="0">
            <a:normAutofit/>
          </a:bodyPr>
          <a:lstStyle>
            <a:lvl1pPr marL="457200" lvl="0" indent="-342900" algn="l">
              <a:lnSpc>
                <a:spcPct val="120000"/>
              </a:lnSpc>
              <a:spcBef>
                <a:spcPts val="1000"/>
              </a:spcBef>
              <a:spcAft>
                <a:spcPts val="0"/>
              </a:spcAft>
              <a:buSzPts val="1800"/>
              <a:buChar char="•"/>
              <a:defRPr>
                <a:latin typeface="Arial" panose="020B0604020202020204" pitchFamily="34" charset="0"/>
                <a:cs typeface="Arial" panose="020B0604020202020204" pitchFamily="34" charset="0"/>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69" name="Google Shape;269;p30"/>
          <p:cNvSpPr txBox="1">
            <a:spLocks noGrp="1"/>
          </p:cNvSpPr>
          <p:nvPr>
            <p:ph type="sldNum" idx="12"/>
          </p:nvPr>
        </p:nvSpPr>
        <p:spPr>
          <a:xfrm>
            <a:off x="8763000" y="6217920"/>
            <a:ext cx="2743200" cy="365125"/>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r>
              <a:rPr lang="en-US" dirty="0">
                <a:latin typeface="Arial" panose="020B0604020202020204" pitchFamily="34" charset="0"/>
                <a:cs typeface="Arial" panose="020B0604020202020204" pitchFamily="34" charset="0"/>
              </a:rPr>
              <a:t>///  </a:t>
            </a:r>
            <a:fld id="{00000000-1234-1234-1234-123412341234}" type="slidenum">
              <a:rPr lang="en-US" smtClean="0">
                <a:latin typeface="Arial" panose="020B0604020202020204" pitchFamily="34" charset="0"/>
                <a:cs typeface="Arial" panose="020B0604020202020204" pitchFamily="34" charset="0"/>
              </a:rPr>
              <a:pPr/>
              <a:t>‹#›</a:t>
            </a:fld>
            <a:endParaRPr dirty="0">
              <a:latin typeface="Arial" panose="020B0604020202020204" pitchFamily="34" charset="0"/>
              <a:cs typeface="Arial" panose="020B0604020202020204" pitchFamily="34" charset="0"/>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mparison-Greige">
  <p:cSld name="Comparison-Greige">
    <p:bg>
      <p:bgPr>
        <a:blipFill>
          <a:blip r:embed="rId2">
            <a:alphaModFix/>
          </a:blip>
          <a:stretch>
            <a:fillRect/>
          </a:stretch>
        </a:blipFill>
        <a:effectLst/>
      </p:bgPr>
    </p:bg>
    <p:spTree>
      <p:nvGrpSpPr>
        <p:cNvPr id="1" name="Shape 270"/>
        <p:cNvGrpSpPr/>
        <p:nvPr/>
      </p:nvGrpSpPr>
      <p:grpSpPr>
        <a:xfrm>
          <a:off x="0" y="0"/>
          <a:ext cx="0" cy="0"/>
          <a:chOff x="0" y="0"/>
          <a:chExt cx="0" cy="0"/>
        </a:xfrm>
      </p:grpSpPr>
      <p:sp>
        <p:nvSpPr>
          <p:cNvPr id="271" name="Google Shape;271;p31"/>
          <p:cNvSpPr txBox="1">
            <a:spLocks noGrp="1"/>
          </p:cNvSpPr>
          <p:nvPr>
            <p:ph type="title"/>
          </p:nvPr>
        </p:nvSpPr>
        <p:spPr>
          <a:xfrm>
            <a:off x="685799" y="365125"/>
            <a:ext cx="10820401" cy="1325563"/>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1800"/>
              <a:buNone/>
              <a:defRPr>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72" name="Google Shape;272;p31"/>
          <p:cNvSpPr txBox="1">
            <a:spLocks noGrp="1"/>
          </p:cNvSpPr>
          <p:nvPr>
            <p:ph type="body" idx="1"/>
          </p:nvPr>
        </p:nvSpPr>
        <p:spPr>
          <a:xfrm>
            <a:off x="685800" y="1681163"/>
            <a:ext cx="5157787" cy="823912"/>
          </a:xfrm>
          <a:prstGeom prst="rect">
            <a:avLst/>
          </a:prstGeom>
          <a:noFill/>
          <a:ln>
            <a:noFill/>
          </a:ln>
        </p:spPr>
        <p:txBody>
          <a:bodyPr spcFirstLastPara="1" wrap="square" lIns="0" tIns="0" rIns="0" bIns="0" anchor="b" anchorCtr="0">
            <a:normAutofit/>
          </a:bodyPr>
          <a:lstStyle>
            <a:lvl1pPr marL="457200" lvl="0" indent="-228600" algn="l">
              <a:lnSpc>
                <a:spcPct val="120000"/>
              </a:lnSpc>
              <a:spcBef>
                <a:spcPts val="1000"/>
              </a:spcBef>
              <a:spcAft>
                <a:spcPts val="0"/>
              </a:spcAft>
              <a:buSzPts val="1800"/>
              <a:buNone/>
              <a:defRPr sz="1800" b="1">
                <a:solidFill>
                  <a:schemeClr val="accent1"/>
                </a:solidFill>
                <a:latin typeface="Tahoma"/>
                <a:ea typeface="Tahoma"/>
                <a:cs typeface="Tahoma"/>
                <a:sym typeface="Tahoma"/>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3" name="Google Shape;273;p31"/>
          <p:cNvSpPr txBox="1">
            <a:spLocks noGrp="1"/>
          </p:cNvSpPr>
          <p:nvPr>
            <p:ph type="body" idx="2"/>
          </p:nvPr>
        </p:nvSpPr>
        <p:spPr>
          <a:xfrm>
            <a:off x="685800" y="2505075"/>
            <a:ext cx="5157787" cy="3684588"/>
          </a:xfrm>
          <a:prstGeom prst="rect">
            <a:avLst/>
          </a:prstGeom>
          <a:noFill/>
          <a:ln>
            <a:noFill/>
          </a:ln>
        </p:spPr>
        <p:txBody>
          <a:bodyPr spcFirstLastPara="1" wrap="square" lIns="0" tIns="0" rIns="0" bIns="0" anchor="t" anchorCtr="0">
            <a:normAutofit/>
          </a:bodyPr>
          <a:lstStyle>
            <a:lvl1pPr marL="457200" lvl="0" indent="-342900" algn="l">
              <a:lnSpc>
                <a:spcPct val="120000"/>
              </a:lnSpc>
              <a:spcBef>
                <a:spcPts val="1000"/>
              </a:spcBef>
              <a:spcAft>
                <a:spcPts val="0"/>
              </a:spcAft>
              <a:buSzPts val="1800"/>
              <a:buChar char="•"/>
              <a:defRPr>
                <a:latin typeface="Arial" panose="020B0604020202020204" pitchFamily="34" charset="0"/>
                <a:cs typeface="Arial" panose="020B0604020202020204" pitchFamily="34" charset="0"/>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74" name="Google Shape;274;p31"/>
          <p:cNvSpPr txBox="1">
            <a:spLocks noGrp="1"/>
          </p:cNvSpPr>
          <p:nvPr>
            <p:ph type="body" idx="3"/>
          </p:nvPr>
        </p:nvSpPr>
        <p:spPr>
          <a:xfrm>
            <a:off x="6323012" y="1681163"/>
            <a:ext cx="5183188" cy="823912"/>
          </a:xfrm>
          <a:prstGeom prst="rect">
            <a:avLst/>
          </a:prstGeom>
          <a:noFill/>
          <a:ln>
            <a:noFill/>
          </a:ln>
        </p:spPr>
        <p:txBody>
          <a:bodyPr spcFirstLastPara="1" wrap="square" lIns="0" tIns="0" rIns="0" bIns="0" anchor="b" anchorCtr="0">
            <a:normAutofit/>
          </a:bodyPr>
          <a:lstStyle>
            <a:lvl1pPr marL="457200" lvl="0" indent="-228600" algn="l">
              <a:lnSpc>
                <a:spcPct val="120000"/>
              </a:lnSpc>
              <a:spcBef>
                <a:spcPts val="1000"/>
              </a:spcBef>
              <a:spcAft>
                <a:spcPts val="0"/>
              </a:spcAft>
              <a:buSzPts val="1800"/>
              <a:buNone/>
              <a:defRPr sz="1800" b="1">
                <a:solidFill>
                  <a:schemeClr val="accent1"/>
                </a:solidFill>
                <a:latin typeface="Tahoma"/>
                <a:ea typeface="Tahoma"/>
                <a:cs typeface="Tahoma"/>
                <a:sym typeface="Tahoma"/>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5" name="Google Shape;275;p31"/>
          <p:cNvSpPr txBox="1">
            <a:spLocks noGrp="1"/>
          </p:cNvSpPr>
          <p:nvPr>
            <p:ph type="body" idx="4"/>
          </p:nvPr>
        </p:nvSpPr>
        <p:spPr>
          <a:xfrm>
            <a:off x="6323012" y="2505075"/>
            <a:ext cx="5183188" cy="3684588"/>
          </a:xfrm>
          <a:prstGeom prst="rect">
            <a:avLst/>
          </a:prstGeom>
          <a:noFill/>
          <a:ln>
            <a:noFill/>
          </a:ln>
        </p:spPr>
        <p:txBody>
          <a:bodyPr spcFirstLastPara="1" wrap="square" lIns="0" tIns="0" rIns="0" bIns="0" anchor="t" anchorCtr="0">
            <a:normAutofit/>
          </a:bodyPr>
          <a:lstStyle>
            <a:lvl1pPr marL="457200" lvl="0" indent="-342900" algn="l">
              <a:lnSpc>
                <a:spcPct val="120000"/>
              </a:lnSpc>
              <a:spcBef>
                <a:spcPts val="1000"/>
              </a:spcBef>
              <a:spcAft>
                <a:spcPts val="0"/>
              </a:spcAft>
              <a:buSzPts val="1800"/>
              <a:buChar char="•"/>
              <a:defRPr>
                <a:latin typeface="Arial" panose="020B0604020202020204" pitchFamily="34" charset="0"/>
                <a:cs typeface="Arial" panose="020B0604020202020204" pitchFamily="34" charset="0"/>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76" name="Google Shape;276;p31"/>
          <p:cNvSpPr txBox="1">
            <a:spLocks noGrp="1"/>
          </p:cNvSpPr>
          <p:nvPr>
            <p:ph type="sldNum" idx="12"/>
          </p:nvPr>
        </p:nvSpPr>
        <p:spPr>
          <a:xfrm>
            <a:off x="8763000" y="6217920"/>
            <a:ext cx="2743200" cy="365125"/>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r>
              <a:rPr lang="en-US" dirty="0">
                <a:latin typeface="Arial" panose="020B0604020202020204" pitchFamily="34" charset="0"/>
                <a:cs typeface="Arial" panose="020B0604020202020204" pitchFamily="34" charset="0"/>
              </a:rPr>
              <a:t>///  </a:t>
            </a:r>
            <a:fld id="{00000000-1234-1234-1234-123412341234}" type="slidenum">
              <a:rPr lang="en-US" smtClean="0">
                <a:latin typeface="Arial" panose="020B0604020202020204" pitchFamily="34" charset="0"/>
                <a:cs typeface="Arial" panose="020B0604020202020204" pitchFamily="34" charset="0"/>
              </a:rPr>
              <a:pPr/>
              <a:t>‹#›</a:t>
            </a:fld>
            <a:endParaRPr dirty="0">
              <a:latin typeface="Arial" panose="020B0604020202020204" pitchFamily="34" charset="0"/>
              <a:cs typeface="Arial" panose="020B0604020202020204" pitchFamily="34" charset="0"/>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omparison-Patina">
  <p:cSld name="Comparison-Patina">
    <p:bg>
      <p:bgPr>
        <a:blipFill>
          <a:blip r:embed="rId2">
            <a:alphaModFix/>
          </a:blip>
          <a:stretch>
            <a:fillRect/>
          </a:stretch>
        </a:blipFill>
        <a:effectLst/>
      </p:bgPr>
    </p:bg>
    <p:spTree>
      <p:nvGrpSpPr>
        <p:cNvPr id="1" name="Shape 277"/>
        <p:cNvGrpSpPr/>
        <p:nvPr/>
      </p:nvGrpSpPr>
      <p:grpSpPr>
        <a:xfrm>
          <a:off x="0" y="0"/>
          <a:ext cx="0" cy="0"/>
          <a:chOff x="0" y="0"/>
          <a:chExt cx="0" cy="0"/>
        </a:xfrm>
      </p:grpSpPr>
      <p:sp>
        <p:nvSpPr>
          <p:cNvPr id="278" name="Google Shape;278;p32"/>
          <p:cNvSpPr txBox="1">
            <a:spLocks noGrp="1"/>
          </p:cNvSpPr>
          <p:nvPr>
            <p:ph type="title"/>
          </p:nvPr>
        </p:nvSpPr>
        <p:spPr>
          <a:xfrm>
            <a:off x="685799" y="365125"/>
            <a:ext cx="10820401" cy="1325563"/>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lt1"/>
              </a:buClr>
              <a:buSzPts val="3600"/>
              <a:buFont typeface="Century Gothic"/>
              <a:buNone/>
              <a:defRPr>
                <a:solidFill>
                  <a:schemeClr val="lt1"/>
                </a:solidFill>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79" name="Google Shape;279;p32"/>
          <p:cNvSpPr txBox="1">
            <a:spLocks noGrp="1"/>
          </p:cNvSpPr>
          <p:nvPr>
            <p:ph type="body" idx="1"/>
          </p:nvPr>
        </p:nvSpPr>
        <p:spPr>
          <a:xfrm>
            <a:off x="685800" y="1681163"/>
            <a:ext cx="5157787" cy="823912"/>
          </a:xfrm>
          <a:prstGeom prst="rect">
            <a:avLst/>
          </a:prstGeom>
          <a:noFill/>
          <a:ln>
            <a:noFill/>
          </a:ln>
        </p:spPr>
        <p:txBody>
          <a:bodyPr spcFirstLastPara="1" wrap="square" lIns="0" tIns="0" rIns="0" bIns="0" anchor="b" anchorCtr="0">
            <a:normAutofit/>
          </a:bodyPr>
          <a:lstStyle>
            <a:lvl1pPr marL="457200" lvl="0" indent="-228600" algn="l">
              <a:lnSpc>
                <a:spcPct val="120000"/>
              </a:lnSpc>
              <a:spcBef>
                <a:spcPts val="1000"/>
              </a:spcBef>
              <a:spcAft>
                <a:spcPts val="0"/>
              </a:spcAft>
              <a:buSzPts val="1800"/>
              <a:buNone/>
              <a:defRPr sz="1800" b="1">
                <a:solidFill>
                  <a:schemeClr val="lt1"/>
                </a:solidFill>
                <a:latin typeface="Tahoma"/>
                <a:ea typeface="Tahoma"/>
                <a:cs typeface="Tahoma"/>
                <a:sym typeface="Tahoma"/>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80" name="Google Shape;280;p32"/>
          <p:cNvSpPr txBox="1">
            <a:spLocks noGrp="1"/>
          </p:cNvSpPr>
          <p:nvPr>
            <p:ph type="body" idx="2"/>
          </p:nvPr>
        </p:nvSpPr>
        <p:spPr>
          <a:xfrm>
            <a:off x="685800" y="2505075"/>
            <a:ext cx="5157787" cy="3684588"/>
          </a:xfrm>
          <a:prstGeom prst="rect">
            <a:avLst/>
          </a:prstGeom>
          <a:noFill/>
          <a:ln>
            <a:noFill/>
          </a:ln>
        </p:spPr>
        <p:txBody>
          <a:bodyPr spcFirstLastPara="1" wrap="square" lIns="0" tIns="0" rIns="0" bIns="0" anchor="t" anchorCtr="0">
            <a:normAutofit/>
          </a:bodyPr>
          <a:lstStyle>
            <a:lvl1pPr marL="457200" lvl="0" indent="-355600" algn="l">
              <a:lnSpc>
                <a:spcPct val="120000"/>
              </a:lnSpc>
              <a:spcBef>
                <a:spcPts val="1000"/>
              </a:spcBef>
              <a:spcAft>
                <a:spcPts val="0"/>
              </a:spcAft>
              <a:buClr>
                <a:schemeClr val="lt1"/>
              </a:buClr>
              <a:buSzPts val="2000"/>
              <a:buChar char="•"/>
              <a:defRPr>
                <a:solidFill>
                  <a:schemeClr val="lt1"/>
                </a:solidFill>
                <a:latin typeface="Arial" panose="020B0604020202020204" pitchFamily="34" charset="0"/>
                <a:cs typeface="Arial" panose="020B0604020202020204" pitchFamily="34" charset="0"/>
              </a:defRPr>
            </a:lvl1pPr>
            <a:lvl2pPr marL="914400" lvl="1" indent="-342900" algn="l">
              <a:lnSpc>
                <a:spcPct val="120000"/>
              </a:lnSpc>
              <a:spcBef>
                <a:spcPts val="500"/>
              </a:spcBef>
              <a:spcAft>
                <a:spcPts val="0"/>
              </a:spcAft>
              <a:buClr>
                <a:schemeClr val="lt1"/>
              </a:buClr>
              <a:buSzPts val="1800"/>
              <a:buChar char="•"/>
              <a:defRPr>
                <a:solidFill>
                  <a:schemeClr val="lt1"/>
                </a:solidFill>
              </a:defRPr>
            </a:lvl2pPr>
            <a:lvl3pPr marL="1371600" lvl="2" indent="-330200" algn="l">
              <a:lnSpc>
                <a:spcPct val="120000"/>
              </a:lnSpc>
              <a:spcBef>
                <a:spcPts val="500"/>
              </a:spcBef>
              <a:spcAft>
                <a:spcPts val="0"/>
              </a:spcAft>
              <a:buClr>
                <a:schemeClr val="lt1"/>
              </a:buClr>
              <a:buSzPts val="1600"/>
              <a:buChar char="•"/>
              <a:defRPr>
                <a:solidFill>
                  <a:schemeClr val="lt1"/>
                </a:solidFill>
              </a:defRPr>
            </a:lvl3pPr>
            <a:lvl4pPr marL="1828800" lvl="3" indent="-317500" algn="l">
              <a:lnSpc>
                <a:spcPct val="120000"/>
              </a:lnSpc>
              <a:spcBef>
                <a:spcPts val="500"/>
              </a:spcBef>
              <a:spcAft>
                <a:spcPts val="0"/>
              </a:spcAft>
              <a:buClr>
                <a:schemeClr val="lt1"/>
              </a:buClr>
              <a:buSzPts val="1400"/>
              <a:buChar char="•"/>
              <a:defRPr>
                <a:solidFill>
                  <a:schemeClr val="lt1"/>
                </a:solidFill>
              </a:defRPr>
            </a:lvl4pPr>
            <a:lvl5pPr marL="2286000" lvl="4" indent="-317500" algn="l">
              <a:lnSpc>
                <a:spcPct val="120000"/>
              </a:lnSpc>
              <a:spcBef>
                <a:spcPts val="500"/>
              </a:spcBef>
              <a:spcAft>
                <a:spcPts val="0"/>
              </a:spcAft>
              <a:buClr>
                <a:schemeClr val="lt1"/>
              </a:buClr>
              <a:buSzPts val="1400"/>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81" name="Google Shape;281;p32"/>
          <p:cNvSpPr txBox="1">
            <a:spLocks noGrp="1"/>
          </p:cNvSpPr>
          <p:nvPr>
            <p:ph type="body" idx="3"/>
          </p:nvPr>
        </p:nvSpPr>
        <p:spPr>
          <a:xfrm>
            <a:off x="6323012" y="1681163"/>
            <a:ext cx="5183188" cy="823912"/>
          </a:xfrm>
          <a:prstGeom prst="rect">
            <a:avLst/>
          </a:prstGeom>
          <a:noFill/>
          <a:ln>
            <a:noFill/>
          </a:ln>
        </p:spPr>
        <p:txBody>
          <a:bodyPr spcFirstLastPara="1" wrap="square" lIns="0" tIns="0" rIns="0" bIns="0" anchor="b" anchorCtr="0">
            <a:normAutofit/>
          </a:bodyPr>
          <a:lstStyle>
            <a:lvl1pPr marL="457200" lvl="0" indent="-228600" algn="l">
              <a:lnSpc>
                <a:spcPct val="120000"/>
              </a:lnSpc>
              <a:spcBef>
                <a:spcPts val="1000"/>
              </a:spcBef>
              <a:spcAft>
                <a:spcPts val="0"/>
              </a:spcAft>
              <a:buSzPts val="1800"/>
              <a:buNone/>
              <a:defRPr sz="1800" b="1">
                <a:solidFill>
                  <a:schemeClr val="accent1"/>
                </a:solidFill>
                <a:latin typeface="Tahoma"/>
                <a:ea typeface="Tahoma"/>
                <a:cs typeface="Tahoma"/>
                <a:sym typeface="Tahoma"/>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82" name="Google Shape;282;p32"/>
          <p:cNvSpPr txBox="1">
            <a:spLocks noGrp="1"/>
          </p:cNvSpPr>
          <p:nvPr>
            <p:ph type="body" idx="4"/>
          </p:nvPr>
        </p:nvSpPr>
        <p:spPr>
          <a:xfrm>
            <a:off x="6323012" y="2505075"/>
            <a:ext cx="5183188" cy="3684588"/>
          </a:xfrm>
          <a:prstGeom prst="rect">
            <a:avLst/>
          </a:prstGeom>
          <a:noFill/>
          <a:ln>
            <a:noFill/>
          </a:ln>
        </p:spPr>
        <p:txBody>
          <a:bodyPr spcFirstLastPara="1" wrap="square" lIns="0" tIns="0" rIns="0" bIns="0" anchor="t" anchorCtr="0">
            <a:normAutofit/>
          </a:bodyPr>
          <a:lstStyle>
            <a:lvl1pPr marL="457200" lvl="0" indent="-342900" algn="l">
              <a:lnSpc>
                <a:spcPct val="120000"/>
              </a:lnSpc>
              <a:spcBef>
                <a:spcPts val="1000"/>
              </a:spcBef>
              <a:spcAft>
                <a:spcPts val="0"/>
              </a:spcAft>
              <a:buSzPts val="1800"/>
              <a:buChar char="•"/>
              <a:defRPr>
                <a:latin typeface="Arial" panose="020B0604020202020204" pitchFamily="34" charset="0"/>
                <a:cs typeface="Arial" panose="020B0604020202020204" pitchFamily="34" charset="0"/>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83" name="Google Shape;283;p32"/>
          <p:cNvSpPr txBox="1">
            <a:spLocks noGrp="1"/>
          </p:cNvSpPr>
          <p:nvPr>
            <p:ph type="sldNum" idx="12"/>
          </p:nvPr>
        </p:nvSpPr>
        <p:spPr>
          <a:xfrm>
            <a:off x="8763000" y="6217920"/>
            <a:ext cx="2743200" cy="365125"/>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r>
              <a:rPr lang="en-US" dirty="0">
                <a:latin typeface="Arial" panose="020B0604020202020204" pitchFamily="34" charset="0"/>
                <a:cs typeface="Arial" panose="020B0604020202020204" pitchFamily="34" charset="0"/>
              </a:rPr>
              <a:t>///  </a:t>
            </a:r>
            <a:fld id="{00000000-1234-1234-1234-123412341234}" type="slidenum">
              <a:rPr lang="en-US" smtClean="0">
                <a:latin typeface="Arial" panose="020B0604020202020204" pitchFamily="34" charset="0"/>
                <a:cs typeface="Arial" panose="020B0604020202020204" pitchFamily="34" charset="0"/>
              </a:rPr>
              <a:pPr/>
              <a:t>‹#›</a:t>
            </a:fld>
            <a:endParaRPr dirty="0">
              <a:latin typeface="Arial" panose="020B0604020202020204" pitchFamily="34" charset="0"/>
              <a:cs typeface="Arial" panose="020B0604020202020204" pitchFamily="34" charset="0"/>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hart with Caption-Greige">
  <p:cSld name="Chart with Caption-Greige">
    <p:bg>
      <p:bgPr>
        <a:blipFill>
          <a:blip r:embed="rId2">
            <a:alphaModFix/>
          </a:blip>
          <a:stretch>
            <a:fillRect/>
          </a:stretch>
        </a:blipFill>
        <a:effectLst/>
      </p:bgPr>
    </p:bg>
    <p:spTree>
      <p:nvGrpSpPr>
        <p:cNvPr id="1" name="Shape 284"/>
        <p:cNvGrpSpPr/>
        <p:nvPr/>
      </p:nvGrpSpPr>
      <p:grpSpPr>
        <a:xfrm>
          <a:off x="0" y="0"/>
          <a:ext cx="0" cy="0"/>
          <a:chOff x="0" y="0"/>
          <a:chExt cx="0" cy="0"/>
        </a:xfrm>
      </p:grpSpPr>
      <p:sp>
        <p:nvSpPr>
          <p:cNvPr id="285" name="Google Shape;285;p33"/>
          <p:cNvSpPr/>
          <p:nvPr/>
        </p:nvSpPr>
        <p:spPr>
          <a:xfrm>
            <a:off x="0" y="1543987"/>
            <a:ext cx="6096000" cy="4407108"/>
          </a:xfrm>
          <a:prstGeom prst="rect">
            <a:avLst/>
          </a:prstGeom>
          <a:solidFill>
            <a:srgbClr val="E2DDD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panose="020B0604020202020204" pitchFamily="34" charset="0"/>
              <a:ea typeface="Century Gothic"/>
              <a:cs typeface="Arial" panose="020B0604020202020204" pitchFamily="34" charset="0"/>
              <a:sym typeface="Century Gothic"/>
            </a:endParaRPr>
          </a:p>
        </p:txBody>
      </p:sp>
      <p:sp>
        <p:nvSpPr>
          <p:cNvPr id="286" name="Google Shape;286;p33"/>
          <p:cNvSpPr>
            <a:spLocks noGrp="1"/>
          </p:cNvSpPr>
          <p:nvPr>
            <p:ph type="chart" idx="2"/>
          </p:nvPr>
        </p:nvSpPr>
        <p:spPr>
          <a:xfrm>
            <a:off x="6423285" y="1551481"/>
            <a:ext cx="5082915" cy="4399613"/>
          </a:xfrm>
          <a:prstGeom prst="rect">
            <a:avLst/>
          </a:prstGeom>
          <a:noFill/>
          <a:ln>
            <a:noFill/>
          </a:ln>
        </p:spPr>
        <p:txBody>
          <a:bodyPr spcFirstLastPara="1" wrap="square" lIns="0" tIns="0" rIns="0" bIns="0" anchor="t" anchorCtr="0">
            <a:normAutofit/>
          </a:bodyPr>
          <a:lstStyle>
            <a:lvl1pPr marR="0" lvl="0" algn="l" rtl="0">
              <a:lnSpc>
                <a:spcPct val="120000"/>
              </a:lnSpc>
              <a:spcBef>
                <a:spcPts val="1000"/>
              </a:spcBef>
              <a:spcAft>
                <a:spcPts val="0"/>
              </a:spcAft>
              <a:buClr>
                <a:schemeClr val="dk2"/>
              </a:buClr>
              <a:buSzPts val="2000"/>
              <a:buFont typeface="Arial"/>
              <a:buChar char="•"/>
              <a:defRPr sz="20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Century Gothic"/>
              </a:defRPr>
            </a:lvl1pPr>
            <a:lvl2pPr marR="0" lvl="1" algn="l" rtl="0">
              <a:lnSpc>
                <a:spcPct val="120000"/>
              </a:lnSpc>
              <a:spcBef>
                <a:spcPts val="500"/>
              </a:spcBef>
              <a:spcAft>
                <a:spcPts val="0"/>
              </a:spcAft>
              <a:buClr>
                <a:schemeClr val="accent4"/>
              </a:buClr>
              <a:buSzPts val="1800"/>
              <a:buFont typeface="Arial"/>
              <a:buChar char="•"/>
              <a:defRPr sz="1800" b="0" i="0" u="none" strike="noStrike" cap="none">
                <a:solidFill>
                  <a:schemeClr val="dk1"/>
                </a:solidFill>
                <a:latin typeface="Century Gothic"/>
                <a:ea typeface="Century Gothic"/>
                <a:cs typeface="Century Gothic"/>
                <a:sym typeface="Century Gothic"/>
              </a:defRPr>
            </a:lvl2pPr>
            <a:lvl3pPr marR="0" lvl="2" algn="l" rtl="0">
              <a:lnSpc>
                <a:spcPct val="120000"/>
              </a:lnSpc>
              <a:spcBef>
                <a:spcPts val="500"/>
              </a:spcBef>
              <a:spcAft>
                <a:spcPts val="0"/>
              </a:spcAft>
              <a:buClr>
                <a:schemeClr val="dk2"/>
              </a:buClr>
              <a:buSzPts val="1600"/>
              <a:buFont typeface="Arial"/>
              <a:buChar char="•"/>
              <a:defRPr sz="1600" b="0" i="0" u="none" strike="noStrike" cap="none">
                <a:solidFill>
                  <a:schemeClr val="dk1"/>
                </a:solidFill>
                <a:latin typeface="Century Gothic"/>
                <a:ea typeface="Century Gothic"/>
                <a:cs typeface="Century Gothic"/>
                <a:sym typeface="Century Gothic"/>
              </a:defRPr>
            </a:lvl3pPr>
            <a:lvl4pPr marR="0" lvl="3" algn="l" rtl="0">
              <a:lnSpc>
                <a:spcPct val="120000"/>
              </a:lnSpc>
              <a:spcBef>
                <a:spcPts val="500"/>
              </a:spcBef>
              <a:spcAft>
                <a:spcPts val="0"/>
              </a:spcAft>
              <a:buClr>
                <a:schemeClr val="accent4"/>
              </a:buClr>
              <a:buSzPts val="1400"/>
              <a:buFont typeface="Arial"/>
              <a:buChar char="•"/>
              <a:defRPr sz="1400" b="0" i="0" u="none" strike="noStrike" cap="none">
                <a:solidFill>
                  <a:schemeClr val="dk1"/>
                </a:solidFill>
                <a:latin typeface="Century Gothic"/>
                <a:ea typeface="Century Gothic"/>
                <a:cs typeface="Century Gothic"/>
                <a:sym typeface="Century Gothic"/>
              </a:defRPr>
            </a:lvl4pPr>
            <a:lvl5pPr marR="0" lvl="4" algn="l" rtl="0">
              <a:lnSpc>
                <a:spcPct val="120000"/>
              </a:lnSpc>
              <a:spcBef>
                <a:spcPts val="500"/>
              </a:spcBef>
              <a:spcAft>
                <a:spcPts val="0"/>
              </a:spcAft>
              <a:buClr>
                <a:schemeClr val="dk2"/>
              </a:buClr>
              <a:buSzPts val="1400"/>
              <a:buFont typeface="Arial"/>
              <a:buChar char="•"/>
              <a:defRPr sz="14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dirty="0"/>
          </a:p>
        </p:txBody>
      </p:sp>
      <p:sp>
        <p:nvSpPr>
          <p:cNvPr id="287" name="Google Shape;287;p33"/>
          <p:cNvSpPr txBox="1">
            <a:spLocks noGrp="1"/>
          </p:cNvSpPr>
          <p:nvPr>
            <p:ph type="title"/>
          </p:nvPr>
        </p:nvSpPr>
        <p:spPr>
          <a:xfrm>
            <a:off x="685800" y="374754"/>
            <a:ext cx="10820400" cy="1176728"/>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3600"/>
              <a:buFont typeface="Century Gothic"/>
              <a:buNone/>
              <a:defRPr sz="3600">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88" name="Google Shape;288;p33"/>
          <p:cNvSpPr txBox="1">
            <a:spLocks noGrp="1"/>
          </p:cNvSpPr>
          <p:nvPr>
            <p:ph type="body" idx="1"/>
          </p:nvPr>
        </p:nvSpPr>
        <p:spPr>
          <a:xfrm>
            <a:off x="685800" y="1926235"/>
            <a:ext cx="5055433" cy="3665433"/>
          </a:xfrm>
          <a:prstGeom prst="rect">
            <a:avLst/>
          </a:prstGeom>
          <a:noFill/>
          <a:ln>
            <a:noFill/>
          </a:ln>
        </p:spPr>
        <p:txBody>
          <a:bodyPr spcFirstLastPara="1" wrap="square" lIns="0" tIns="0" rIns="0" bIns="0" anchor="t" anchorCtr="0">
            <a:normAutofit/>
          </a:bodyPr>
          <a:lstStyle>
            <a:lvl1pPr marL="457200" lvl="0" indent="-228600" algn="l">
              <a:lnSpc>
                <a:spcPct val="120000"/>
              </a:lnSpc>
              <a:spcBef>
                <a:spcPts val="1000"/>
              </a:spcBef>
              <a:spcAft>
                <a:spcPts val="0"/>
              </a:spcAft>
              <a:buSzPts val="1600"/>
              <a:buNone/>
              <a:defRPr sz="1600">
                <a:solidFill>
                  <a:schemeClr val="dk1"/>
                </a:solidFill>
                <a:latin typeface="Arial" panose="020B0604020202020204" pitchFamily="34" charset="0"/>
                <a:cs typeface="Arial" panose="020B0604020202020204" pitchFamily="34" charset="0"/>
              </a:defRPr>
            </a:lvl1pPr>
            <a:lvl2pPr marL="914400" lvl="1" indent="-228600" algn="l">
              <a:lnSpc>
                <a:spcPct val="120000"/>
              </a:lnSpc>
              <a:spcBef>
                <a:spcPts val="500"/>
              </a:spcBef>
              <a:spcAft>
                <a:spcPts val="0"/>
              </a:spcAft>
              <a:buSzPts val="1400"/>
              <a:buNone/>
              <a:defRPr sz="1400"/>
            </a:lvl2pPr>
            <a:lvl3pPr marL="1371600" lvl="2" indent="-228600" algn="l">
              <a:lnSpc>
                <a:spcPct val="120000"/>
              </a:lnSpc>
              <a:spcBef>
                <a:spcPts val="500"/>
              </a:spcBef>
              <a:spcAft>
                <a:spcPts val="0"/>
              </a:spcAft>
              <a:buSzPts val="1200"/>
              <a:buNone/>
              <a:defRPr sz="1200"/>
            </a:lvl3pPr>
            <a:lvl4pPr marL="1828800" lvl="3" indent="-228600" algn="l">
              <a:lnSpc>
                <a:spcPct val="120000"/>
              </a:lnSpc>
              <a:spcBef>
                <a:spcPts val="500"/>
              </a:spcBef>
              <a:spcAft>
                <a:spcPts val="0"/>
              </a:spcAft>
              <a:buSzPts val="1000"/>
              <a:buNone/>
              <a:defRPr sz="1000"/>
            </a:lvl4pPr>
            <a:lvl5pPr marL="2286000" lvl="4" indent="-228600" algn="l">
              <a:lnSpc>
                <a:spcPct val="120000"/>
              </a:lnSpc>
              <a:spcBef>
                <a:spcPts val="5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dirty="0"/>
          </a:p>
        </p:txBody>
      </p:sp>
      <p:sp>
        <p:nvSpPr>
          <p:cNvPr id="289" name="Google Shape;289;p33"/>
          <p:cNvSpPr txBox="1">
            <a:spLocks noGrp="1"/>
          </p:cNvSpPr>
          <p:nvPr>
            <p:ph type="sldNum" idx="12"/>
          </p:nvPr>
        </p:nvSpPr>
        <p:spPr>
          <a:xfrm>
            <a:off x="8763000" y="6217920"/>
            <a:ext cx="2743200" cy="365125"/>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r>
              <a:rPr lang="en-US" dirty="0">
                <a:latin typeface="Arial" panose="020B0604020202020204" pitchFamily="34" charset="0"/>
                <a:cs typeface="Arial" panose="020B0604020202020204" pitchFamily="34" charset="0"/>
              </a:rPr>
              <a:t>///  </a:t>
            </a:r>
            <a:fld id="{00000000-1234-1234-1234-123412341234}" type="slidenum">
              <a:rPr lang="en-US" smtClean="0">
                <a:latin typeface="Arial" panose="020B0604020202020204" pitchFamily="34" charset="0"/>
                <a:cs typeface="Arial" panose="020B0604020202020204" pitchFamily="34" charset="0"/>
              </a:rPr>
              <a:pPr/>
              <a:t>‹#›</a:t>
            </a:fld>
            <a:endParaRPr dirty="0">
              <a:latin typeface="Arial" panose="020B0604020202020204" pitchFamily="34" charset="0"/>
              <a:cs typeface="Arial" panose="020B0604020202020204" pitchFamily="34" charset="0"/>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hart with Caption-Patina">
  <p:cSld name="Chart with Caption-Patina">
    <p:bg>
      <p:bgPr>
        <a:blipFill>
          <a:blip r:embed="rId2">
            <a:alphaModFix/>
          </a:blip>
          <a:stretch>
            <a:fillRect/>
          </a:stretch>
        </a:blipFill>
        <a:effectLst/>
      </p:bgPr>
    </p:bg>
    <p:spTree>
      <p:nvGrpSpPr>
        <p:cNvPr id="1" name="Shape 290"/>
        <p:cNvGrpSpPr/>
        <p:nvPr/>
      </p:nvGrpSpPr>
      <p:grpSpPr>
        <a:xfrm>
          <a:off x="0" y="0"/>
          <a:ext cx="0" cy="0"/>
          <a:chOff x="0" y="0"/>
          <a:chExt cx="0" cy="0"/>
        </a:xfrm>
      </p:grpSpPr>
      <p:sp>
        <p:nvSpPr>
          <p:cNvPr id="291" name="Google Shape;291;p34"/>
          <p:cNvSpPr/>
          <p:nvPr/>
        </p:nvSpPr>
        <p:spPr>
          <a:xfrm>
            <a:off x="0" y="1543987"/>
            <a:ext cx="6096000" cy="440710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panose="020B0604020202020204" pitchFamily="34" charset="0"/>
              <a:ea typeface="Century Gothic"/>
              <a:cs typeface="Arial" panose="020B0604020202020204" pitchFamily="34" charset="0"/>
              <a:sym typeface="Century Gothic"/>
            </a:endParaRPr>
          </a:p>
        </p:txBody>
      </p:sp>
      <p:sp>
        <p:nvSpPr>
          <p:cNvPr id="292" name="Google Shape;292;p34"/>
          <p:cNvSpPr>
            <a:spLocks noGrp="1"/>
          </p:cNvSpPr>
          <p:nvPr>
            <p:ph type="chart" idx="2"/>
          </p:nvPr>
        </p:nvSpPr>
        <p:spPr>
          <a:xfrm>
            <a:off x="6423285" y="1551481"/>
            <a:ext cx="5082915" cy="4399613"/>
          </a:xfrm>
          <a:prstGeom prst="rect">
            <a:avLst/>
          </a:prstGeom>
          <a:noFill/>
          <a:ln>
            <a:noFill/>
          </a:ln>
        </p:spPr>
        <p:txBody>
          <a:bodyPr spcFirstLastPara="1" wrap="square" lIns="0" tIns="0" rIns="0" bIns="0" anchor="t" anchorCtr="0">
            <a:normAutofit/>
          </a:bodyPr>
          <a:lstStyle>
            <a:lvl1pPr marR="0" lvl="0" algn="l" rtl="0">
              <a:lnSpc>
                <a:spcPct val="120000"/>
              </a:lnSpc>
              <a:spcBef>
                <a:spcPts val="1000"/>
              </a:spcBef>
              <a:spcAft>
                <a:spcPts val="0"/>
              </a:spcAft>
              <a:buClr>
                <a:schemeClr val="dk2"/>
              </a:buClr>
              <a:buSzPts val="2000"/>
              <a:buFont typeface="Arial"/>
              <a:buChar char="•"/>
              <a:defRPr sz="20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Century Gothic"/>
              </a:defRPr>
            </a:lvl1pPr>
            <a:lvl2pPr marR="0" lvl="1" algn="l" rtl="0">
              <a:lnSpc>
                <a:spcPct val="120000"/>
              </a:lnSpc>
              <a:spcBef>
                <a:spcPts val="500"/>
              </a:spcBef>
              <a:spcAft>
                <a:spcPts val="0"/>
              </a:spcAft>
              <a:buClr>
                <a:schemeClr val="accent4"/>
              </a:buClr>
              <a:buSzPts val="1800"/>
              <a:buFont typeface="Arial"/>
              <a:buChar char="•"/>
              <a:defRPr sz="1800" b="0" i="0" u="none" strike="noStrike" cap="none">
                <a:solidFill>
                  <a:schemeClr val="dk1"/>
                </a:solidFill>
                <a:latin typeface="Century Gothic"/>
                <a:ea typeface="Century Gothic"/>
                <a:cs typeface="Century Gothic"/>
                <a:sym typeface="Century Gothic"/>
              </a:defRPr>
            </a:lvl2pPr>
            <a:lvl3pPr marR="0" lvl="2" algn="l" rtl="0">
              <a:lnSpc>
                <a:spcPct val="120000"/>
              </a:lnSpc>
              <a:spcBef>
                <a:spcPts val="500"/>
              </a:spcBef>
              <a:spcAft>
                <a:spcPts val="0"/>
              </a:spcAft>
              <a:buClr>
                <a:schemeClr val="dk2"/>
              </a:buClr>
              <a:buSzPts val="1600"/>
              <a:buFont typeface="Arial"/>
              <a:buChar char="•"/>
              <a:defRPr sz="1600" b="0" i="0" u="none" strike="noStrike" cap="none">
                <a:solidFill>
                  <a:schemeClr val="dk1"/>
                </a:solidFill>
                <a:latin typeface="Century Gothic"/>
                <a:ea typeface="Century Gothic"/>
                <a:cs typeface="Century Gothic"/>
                <a:sym typeface="Century Gothic"/>
              </a:defRPr>
            </a:lvl3pPr>
            <a:lvl4pPr marR="0" lvl="3" algn="l" rtl="0">
              <a:lnSpc>
                <a:spcPct val="120000"/>
              </a:lnSpc>
              <a:spcBef>
                <a:spcPts val="500"/>
              </a:spcBef>
              <a:spcAft>
                <a:spcPts val="0"/>
              </a:spcAft>
              <a:buClr>
                <a:schemeClr val="accent4"/>
              </a:buClr>
              <a:buSzPts val="1400"/>
              <a:buFont typeface="Arial"/>
              <a:buChar char="•"/>
              <a:defRPr sz="1400" b="0" i="0" u="none" strike="noStrike" cap="none">
                <a:solidFill>
                  <a:schemeClr val="dk1"/>
                </a:solidFill>
                <a:latin typeface="Century Gothic"/>
                <a:ea typeface="Century Gothic"/>
                <a:cs typeface="Century Gothic"/>
                <a:sym typeface="Century Gothic"/>
              </a:defRPr>
            </a:lvl4pPr>
            <a:lvl5pPr marR="0" lvl="4" algn="l" rtl="0">
              <a:lnSpc>
                <a:spcPct val="120000"/>
              </a:lnSpc>
              <a:spcBef>
                <a:spcPts val="500"/>
              </a:spcBef>
              <a:spcAft>
                <a:spcPts val="0"/>
              </a:spcAft>
              <a:buClr>
                <a:schemeClr val="dk2"/>
              </a:buClr>
              <a:buSzPts val="1400"/>
              <a:buFont typeface="Arial"/>
              <a:buChar char="•"/>
              <a:defRPr sz="14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dirty="0"/>
          </a:p>
        </p:txBody>
      </p:sp>
      <p:sp>
        <p:nvSpPr>
          <p:cNvPr id="293" name="Google Shape;293;p34"/>
          <p:cNvSpPr txBox="1">
            <a:spLocks noGrp="1"/>
          </p:cNvSpPr>
          <p:nvPr>
            <p:ph type="title"/>
          </p:nvPr>
        </p:nvSpPr>
        <p:spPr>
          <a:xfrm>
            <a:off x="685800" y="374754"/>
            <a:ext cx="10820400" cy="1176728"/>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3600"/>
              <a:buFont typeface="Century Gothic"/>
              <a:buNone/>
              <a:defRPr sz="3600">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94" name="Google Shape;294;p34"/>
          <p:cNvSpPr txBox="1">
            <a:spLocks noGrp="1"/>
          </p:cNvSpPr>
          <p:nvPr>
            <p:ph type="body" idx="1"/>
          </p:nvPr>
        </p:nvSpPr>
        <p:spPr>
          <a:xfrm>
            <a:off x="685800" y="1926235"/>
            <a:ext cx="5055433" cy="3665433"/>
          </a:xfrm>
          <a:prstGeom prst="rect">
            <a:avLst/>
          </a:prstGeom>
          <a:noFill/>
          <a:ln>
            <a:noFill/>
          </a:ln>
        </p:spPr>
        <p:txBody>
          <a:bodyPr spcFirstLastPara="1" wrap="square" lIns="0" tIns="0" rIns="0" bIns="0" anchor="t" anchorCtr="0">
            <a:normAutofit/>
          </a:bodyPr>
          <a:lstStyle>
            <a:lvl1pPr marL="457200" lvl="0" indent="-228600" algn="l">
              <a:lnSpc>
                <a:spcPct val="120000"/>
              </a:lnSpc>
              <a:spcBef>
                <a:spcPts val="1000"/>
              </a:spcBef>
              <a:spcAft>
                <a:spcPts val="0"/>
              </a:spcAft>
              <a:buSzPts val="1600"/>
              <a:buNone/>
              <a:defRPr sz="1600">
                <a:solidFill>
                  <a:schemeClr val="lt1"/>
                </a:solidFill>
                <a:latin typeface="Arial" panose="020B0604020202020204" pitchFamily="34" charset="0"/>
                <a:cs typeface="Arial" panose="020B0604020202020204" pitchFamily="34" charset="0"/>
              </a:defRPr>
            </a:lvl1pPr>
            <a:lvl2pPr marL="914400" lvl="1" indent="-228600" algn="l">
              <a:lnSpc>
                <a:spcPct val="120000"/>
              </a:lnSpc>
              <a:spcBef>
                <a:spcPts val="500"/>
              </a:spcBef>
              <a:spcAft>
                <a:spcPts val="0"/>
              </a:spcAft>
              <a:buSzPts val="1400"/>
              <a:buNone/>
              <a:defRPr sz="1400"/>
            </a:lvl2pPr>
            <a:lvl3pPr marL="1371600" lvl="2" indent="-228600" algn="l">
              <a:lnSpc>
                <a:spcPct val="120000"/>
              </a:lnSpc>
              <a:spcBef>
                <a:spcPts val="500"/>
              </a:spcBef>
              <a:spcAft>
                <a:spcPts val="0"/>
              </a:spcAft>
              <a:buSzPts val="1200"/>
              <a:buNone/>
              <a:defRPr sz="1200"/>
            </a:lvl3pPr>
            <a:lvl4pPr marL="1828800" lvl="3" indent="-228600" algn="l">
              <a:lnSpc>
                <a:spcPct val="120000"/>
              </a:lnSpc>
              <a:spcBef>
                <a:spcPts val="500"/>
              </a:spcBef>
              <a:spcAft>
                <a:spcPts val="0"/>
              </a:spcAft>
              <a:buSzPts val="1000"/>
              <a:buNone/>
              <a:defRPr sz="1000"/>
            </a:lvl4pPr>
            <a:lvl5pPr marL="2286000" lvl="4" indent="-228600" algn="l">
              <a:lnSpc>
                <a:spcPct val="120000"/>
              </a:lnSpc>
              <a:spcBef>
                <a:spcPts val="5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dirty="0"/>
          </a:p>
        </p:txBody>
      </p:sp>
      <p:sp>
        <p:nvSpPr>
          <p:cNvPr id="295" name="Google Shape;295;p34"/>
          <p:cNvSpPr txBox="1">
            <a:spLocks noGrp="1"/>
          </p:cNvSpPr>
          <p:nvPr>
            <p:ph type="sldNum" idx="12"/>
          </p:nvPr>
        </p:nvSpPr>
        <p:spPr>
          <a:xfrm>
            <a:off x="8763000" y="6217920"/>
            <a:ext cx="2743200" cy="365125"/>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r>
              <a:rPr lang="en-US" dirty="0">
                <a:latin typeface="Arial" panose="020B0604020202020204" pitchFamily="34" charset="0"/>
                <a:cs typeface="Arial" panose="020B0604020202020204" pitchFamily="34" charset="0"/>
              </a:rPr>
              <a:t>///  </a:t>
            </a:r>
            <a:fld id="{00000000-1234-1234-1234-123412341234}" type="slidenum">
              <a:rPr lang="en-US" smtClean="0">
                <a:latin typeface="Arial" panose="020B0604020202020204" pitchFamily="34" charset="0"/>
                <a:cs typeface="Arial" panose="020B0604020202020204" pitchFamily="34" charset="0"/>
              </a:rPr>
              <a:pPr/>
              <a:t>‹#›</a:t>
            </a:fld>
            <a:endParaRPr dirty="0">
              <a:latin typeface="Arial" panose="020B0604020202020204" pitchFamily="34" charset="0"/>
              <a:cs typeface="Arial" panose="020B0604020202020204" pitchFamily="34" charset="0"/>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hart with Custom Photo">
  <p:cSld name="Chart with Custom Photo">
    <p:bg>
      <p:bgPr>
        <a:blipFill>
          <a:blip r:embed="rId2">
            <a:alphaModFix/>
          </a:blip>
          <a:stretch>
            <a:fillRect/>
          </a:stretch>
        </a:blipFill>
        <a:effectLst/>
      </p:bgPr>
    </p:bg>
    <p:spTree>
      <p:nvGrpSpPr>
        <p:cNvPr id="1" name="Shape 296"/>
        <p:cNvGrpSpPr/>
        <p:nvPr/>
      </p:nvGrpSpPr>
      <p:grpSpPr>
        <a:xfrm>
          <a:off x="0" y="0"/>
          <a:ext cx="0" cy="0"/>
          <a:chOff x="0" y="0"/>
          <a:chExt cx="0" cy="0"/>
        </a:xfrm>
      </p:grpSpPr>
      <p:pic>
        <p:nvPicPr>
          <p:cNvPr id="297" name="Google Shape;297;p35"/>
          <p:cNvPicPr preferRelativeResize="0">
            <a:picLocks noGrp="1"/>
          </p:cNvPicPr>
          <p:nvPr>
            <p:ph type="pic" idx="2"/>
          </p:nvPr>
        </p:nvPicPr>
        <p:blipFill/>
        <p:spPr>
          <a:xfrm>
            <a:off x="0" y="1550988"/>
            <a:ext cx="6096000" cy="4400550"/>
          </a:xfrm>
          <a:prstGeom prst="rect">
            <a:avLst/>
          </a:prstGeom>
          <a:blipFill rotWithShape="1">
            <a:blip r:embed="rId3">
              <a:alphaModFix/>
            </a:blip>
            <a:stretch>
              <a:fillRect/>
            </a:stretch>
          </a:blipFill>
          <a:ln>
            <a:noFill/>
          </a:ln>
        </p:spPr>
      </p:pic>
      <p:sp>
        <p:nvSpPr>
          <p:cNvPr id="298" name="Google Shape;298;p35"/>
          <p:cNvSpPr>
            <a:spLocks noGrp="1"/>
          </p:cNvSpPr>
          <p:nvPr>
            <p:ph type="chart" idx="3"/>
          </p:nvPr>
        </p:nvSpPr>
        <p:spPr>
          <a:xfrm>
            <a:off x="6423285" y="1551481"/>
            <a:ext cx="5082915" cy="4399613"/>
          </a:xfrm>
          <a:prstGeom prst="rect">
            <a:avLst/>
          </a:prstGeom>
          <a:noFill/>
          <a:ln>
            <a:noFill/>
          </a:ln>
        </p:spPr>
        <p:txBody>
          <a:bodyPr spcFirstLastPara="1" wrap="square" lIns="0" tIns="0" rIns="0" bIns="0" anchor="t" anchorCtr="0">
            <a:normAutofit/>
          </a:bodyPr>
          <a:lstStyle>
            <a:lvl1pPr marR="0" lvl="0" algn="l" rtl="0">
              <a:lnSpc>
                <a:spcPct val="120000"/>
              </a:lnSpc>
              <a:spcBef>
                <a:spcPts val="1000"/>
              </a:spcBef>
              <a:spcAft>
                <a:spcPts val="0"/>
              </a:spcAft>
              <a:buClr>
                <a:schemeClr val="dk2"/>
              </a:buClr>
              <a:buSzPts val="2000"/>
              <a:buFont typeface="Arial"/>
              <a:buChar char="•"/>
              <a:defRPr sz="20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Century Gothic"/>
              </a:defRPr>
            </a:lvl1pPr>
            <a:lvl2pPr marR="0" lvl="1" algn="l" rtl="0">
              <a:lnSpc>
                <a:spcPct val="120000"/>
              </a:lnSpc>
              <a:spcBef>
                <a:spcPts val="500"/>
              </a:spcBef>
              <a:spcAft>
                <a:spcPts val="0"/>
              </a:spcAft>
              <a:buClr>
                <a:schemeClr val="accent4"/>
              </a:buClr>
              <a:buSzPts val="1800"/>
              <a:buFont typeface="Arial"/>
              <a:buChar char="•"/>
              <a:defRPr sz="1800" b="0" i="0" u="none" strike="noStrike" cap="none">
                <a:solidFill>
                  <a:schemeClr val="dk1"/>
                </a:solidFill>
                <a:latin typeface="Century Gothic"/>
                <a:ea typeface="Century Gothic"/>
                <a:cs typeface="Century Gothic"/>
                <a:sym typeface="Century Gothic"/>
              </a:defRPr>
            </a:lvl2pPr>
            <a:lvl3pPr marR="0" lvl="2" algn="l" rtl="0">
              <a:lnSpc>
                <a:spcPct val="120000"/>
              </a:lnSpc>
              <a:spcBef>
                <a:spcPts val="500"/>
              </a:spcBef>
              <a:spcAft>
                <a:spcPts val="0"/>
              </a:spcAft>
              <a:buClr>
                <a:schemeClr val="dk2"/>
              </a:buClr>
              <a:buSzPts val="1600"/>
              <a:buFont typeface="Arial"/>
              <a:buChar char="•"/>
              <a:defRPr sz="1600" b="0" i="0" u="none" strike="noStrike" cap="none">
                <a:solidFill>
                  <a:schemeClr val="dk1"/>
                </a:solidFill>
                <a:latin typeface="Century Gothic"/>
                <a:ea typeface="Century Gothic"/>
                <a:cs typeface="Century Gothic"/>
                <a:sym typeface="Century Gothic"/>
              </a:defRPr>
            </a:lvl3pPr>
            <a:lvl4pPr marR="0" lvl="3" algn="l" rtl="0">
              <a:lnSpc>
                <a:spcPct val="120000"/>
              </a:lnSpc>
              <a:spcBef>
                <a:spcPts val="500"/>
              </a:spcBef>
              <a:spcAft>
                <a:spcPts val="0"/>
              </a:spcAft>
              <a:buClr>
                <a:schemeClr val="accent4"/>
              </a:buClr>
              <a:buSzPts val="1400"/>
              <a:buFont typeface="Arial"/>
              <a:buChar char="•"/>
              <a:defRPr sz="1400" b="0" i="0" u="none" strike="noStrike" cap="none">
                <a:solidFill>
                  <a:schemeClr val="dk1"/>
                </a:solidFill>
                <a:latin typeface="Century Gothic"/>
                <a:ea typeface="Century Gothic"/>
                <a:cs typeface="Century Gothic"/>
                <a:sym typeface="Century Gothic"/>
              </a:defRPr>
            </a:lvl4pPr>
            <a:lvl5pPr marR="0" lvl="4" algn="l" rtl="0">
              <a:lnSpc>
                <a:spcPct val="120000"/>
              </a:lnSpc>
              <a:spcBef>
                <a:spcPts val="500"/>
              </a:spcBef>
              <a:spcAft>
                <a:spcPts val="0"/>
              </a:spcAft>
              <a:buClr>
                <a:schemeClr val="dk2"/>
              </a:buClr>
              <a:buSzPts val="1400"/>
              <a:buFont typeface="Arial"/>
              <a:buChar char="•"/>
              <a:defRPr sz="14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dirty="0"/>
          </a:p>
        </p:txBody>
      </p:sp>
      <p:sp>
        <p:nvSpPr>
          <p:cNvPr id="299" name="Google Shape;299;p35"/>
          <p:cNvSpPr txBox="1">
            <a:spLocks noGrp="1"/>
          </p:cNvSpPr>
          <p:nvPr>
            <p:ph type="title"/>
          </p:nvPr>
        </p:nvSpPr>
        <p:spPr>
          <a:xfrm>
            <a:off x="685800" y="374754"/>
            <a:ext cx="10820400" cy="1176728"/>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3600"/>
              <a:buFont typeface="Century Gothic"/>
              <a:buNone/>
              <a:defRPr sz="3600">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00" name="Google Shape;300;p35"/>
          <p:cNvSpPr txBox="1">
            <a:spLocks noGrp="1"/>
          </p:cNvSpPr>
          <p:nvPr>
            <p:ph type="sldNum" idx="12"/>
          </p:nvPr>
        </p:nvSpPr>
        <p:spPr>
          <a:xfrm>
            <a:off x="8763000" y="6217920"/>
            <a:ext cx="2743200" cy="365125"/>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r>
              <a:rPr lang="en-US" dirty="0">
                <a:latin typeface="Arial" panose="020B0604020202020204" pitchFamily="34" charset="0"/>
                <a:cs typeface="Arial" panose="020B0604020202020204" pitchFamily="34" charset="0"/>
              </a:rPr>
              <a:t>///  </a:t>
            </a:r>
            <a:fld id="{00000000-1234-1234-1234-123412341234}" type="slidenum">
              <a:rPr lang="en-US" smtClean="0">
                <a:latin typeface="Arial" panose="020B0604020202020204" pitchFamily="34" charset="0"/>
                <a:cs typeface="Arial" panose="020B0604020202020204" pitchFamily="34" charset="0"/>
              </a:rPr>
              <a:pPr/>
              <a:t>‹#›</a:t>
            </a:fld>
            <a:endParaRPr dirty="0">
              <a:latin typeface="Arial" panose="020B0604020202020204" pitchFamily="34" charset="0"/>
              <a:cs typeface="Arial" panose="020B0604020202020204" pitchFamily="34" charset="0"/>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able with Caption-Greige">
  <p:cSld name="Table with Caption-Greige">
    <p:bg>
      <p:bgPr>
        <a:blipFill>
          <a:blip r:embed="rId2">
            <a:alphaModFix/>
          </a:blip>
          <a:stretch>
            <a:fillRect/>
          </a:stretch>
        </a:blipFill>
        <a:effectLst/>
      </p:bgPr>
    </p:bg>
    <p:spTree>
      <p:nvGrpSpPr>
        <p:cNvPr id="1" name="Shape 301"/>
        <p:cNvGrpSpPr/>
        <p:nvPr/>
      </p:nvGrpSpPr>
      <p:grpSpPr>
        <a:xfrm>
          <a:off x="0" y="0"/>
          <a:ext cx="0" cy="0"/>
          <a:chOff x="0" y="0"/>
          <a:chExt cx="0" cy="0"/>
        </a:xfrm>
      </p:grpSpPr>
      <p:sp>
        <p:nvSpPr>
          <p:cNvPr id="302" name="Google Shape;302;p36"/>
          <p:cNvSpPr/>
          <p:nvPr/>
        </p:nvSpPr>
        <p:spPr>
          <a:xfrm>
            <a:off x="0" y="1543987"/>
            <a:ext cx="6096000" cy="4407108"/>
          </a:xfrm>
          <a:prstGeom prst="rect">
            <a:avLst/>
          </a:prstGeom>
          <a:solidFill>
            <a:srgbClr val="E2DDD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panose="020B0604020202020204" pitchFamily="34" charset="0"/>
              <a:ea typeface="Century Gothic"/>
              <a:cs typeface="Arial" panose="020B0604020202020204" pitchFamily="34" charset="0"/>
              <a:sym typeface="Century Gothic"/>
            </a:endParaRPr>
          </a:p>
        </p:txBody>
      </p:sp>
      <p:sp>
        <p:nvSpPr>
          <p:cNvPr id="303" name="Google Shape;303;p36"/>
          <p:cNvSpPr txBox="1">
            <a:spLocks noGrp="1"/>
          </p:cNvSpPr>
          <p:nvPr>
            <p:ph type="title"/>
          </p:nvPr>
        </p:nvSpPr>
        <p:spPr>
          <a:xfrm>
            <a:off x="685800" y="374754"/>
            <a:ext cx="10820400" cy="1176728"/>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3600"/>
              <a:buFont typeface="Century Gothic"/>
              <a:buNone/>
              <a:defRPr sz="3600">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04" name="Google Shape;304;p36"/>
          <p:cNvSpPr txBox="1">
            <a:spLocks noGrp="1"/>
          </p:cNvSpPr>
          <p:nvPr>
            <p:ph type="body" idx="1"/>
          </p:nvPr>
        </p:nvSpPr>
        <p:spPr>
          <a:xfrm>
            <a:off x="685800" y="1926235"/>
            <a:ext cx="5055433" cy="3665433"/>
          </a:xfrm>
          <a:prstGeom prst="rect">
            <a:avLst/>
          </a:prstGeom>
          <a:noFill/>
          <a:ln>
            <a:noFill/>
          </a:ln>
        </p:spPr>
        <p:txBody>
          <a:bodyPr spcFirstLastPara="1" wrap="square" lIns="0" tIns="0" rIns="0" bIns="0" anchor="t" anchorCtr="0">
            <a:normAutofit/>
          </a:bodyPr>
          <a:lstStyle>
            <a:lvl1pPr marL="457200" lvl="0" indent="-228600" algn="l">
              <a:lnSpc>
                <a:spcPct val="120000"/>
              </a:lnSpc>
              <a:spcBef>
                <a:spcPts val="1000"/>
              </a:spcBef>
              <a:spcAft>
                <a:spcPts val="0"/>
              </a:spcAft>
              <a:buSzPts val="1600"/>
              <a:buNone/>
              <a:defRPr sz="1600">
                <a:solidFill>
                  <a:schemeClr val="dk1"/>
                </a:solidFill>
                <a:latin typeface="Arial" panose="020B0604020202020204" pitchFamily="34" charset="0"/>
                <a:cs typeface="Arial" panose="020B0604020202020204" pitchFamily="34" charset="0"/>
              </a:defRPr>
            </a:lvl1pPr>
            <a:lvl2pPr marL="914400" lvl="1" indent="-228600" algn="l">
              <a:lnSpc>
                <a:spcPct val="120000"/>
              </a:lnSpc>
              <a:spcBef>
                <a:spcPts val="500"/>
              </a:spcBef>
              <a:spcAft>
                <a:spcPts val="0"/>
              </a:spcAft>
              <a:buSzPts val="1400"/>
              <a:buNone/>
              <a:defRPr sz="1400"/>
            </a:lvl2pPr>
            <a:lvl3pPr marL="1371600" lvl="2" indent="-228600" algn="l">
              <a:lnSpc>
                <a:spcPct val="120000"/>
              </a:lnSpc>
              <a:spcBef>
                <a:spcPts val="500"/>
              </a:spcBef>
              <a:spcAft>
                <a:spcPts val="0"/>
              </a:spcAft>
              <a:buSzPts val="1200"/>
              <a:buNone/>
              <a:defRPr sz="1200"/>
            </a:lvl3pPr>
            <a:lvl4pPr marL="1828800" lvl="3" indent="-228600" algn="l">
              <a:lnSpc>
                <a:spcPct val="120000"/>
              </a:lnSpc>
              <a:spcBef>
                <a:spcPts val="500"/>
              </a:spcBef>
              <a:spcAft>
                <a:spcPts val="0"/>
              </a:spcAft>
              <a:buSzPts val="1000"/>
              <a:buNone/>
              <a:defRPr sz="1000"/>
            </a:lvl4pPr>
            <a:lvl5pPr marL="2286000" lvl="4" indent="-228600" algn="l">
              <a:lnSpc>
                <a:spcPct val="120000"/>
              </a:lnSpc>
              <a:spcBef>
                <a:spcPts val="5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dirty="0"/>
          </a:p>
        </p:txBody>
      </p:sp>
      <p:sp>
        <p:nvSpPr>
          <p:cNvPr id="305" name="Google Shape;305;p36"/>
          <p:cNvSpPr txBox="1">
            <a:spLocks noGrp="1"/>
          </p:cNvSpPr>
          <p:nvPr>
            <p:ph type="sldNum" idx="12"/>
          </p:nvPr>
        </p:nvSpPr>
        <p:spPr>
          <a:xfrm>
            <a:off x="8763000" y="6217920"/>
            <a:ext cx="2743200" cy="365125"/>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r>
              <a:rPr lang="en-US" dirty="0">
                <a:latin typeface="Arial" panose="020B0604020202020204" pitchFamily="34" charset="0"/>
                <a:cs typeface="Arial" panose="020B0604020202020204" pitchFamily="34" charset="0"/>
              </a:rPr>
              <a:t>///  </a:t>
            </a:r>
            <a:fld id="{00000000-1234-1234-1234-123412341234}" type="slidenum">
              <a:rPr lang="en-US" smtClean="0">
                <a:latin typeface="Arial" panose="020B0604020202020204" pitchFamily="34" charset="0"/>
                <a:cs typeface="Arial" panose="020B0604020202020204" pitchFamily="34" charset="0"/>
              </a:rPr>
              <a:pPr/>
              <a:t>‹#›</a:t>
            </a:fld>
            <a:endParaRPr dirty="0">
              <a:latin typeface="Arial" panose="020B0604020202020204" pitchFamily="34" charset="0"/>
              <a:cs typeface="Arial" panose="020B0604020202020204" pitchFamily="34" charset="0"/>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able with Caption-Patina">
  <p:cSld name="Table with Caption-Patina">
    <p:bg>
      <p:bgPr>
        <a:blipFill>
          <a:blip r:embed="rId2">
            <a:alphaModFix/>
          </a:blip>
          <a:stretch>
            <a:fillRect/>
          </a:stretch>
        </a:blipFill>
        <a:effectLst/>
      </p:bgPr>
    </p:bg>
    <p:spTree>
      <p:nvGrpSpPr>
        <p:cNvPr id="1" name="Shape 306"/>
        <p:cNvGrpSpPr/>
        <p:nvPr/>
      </p:nvGrpSpPr>
      <p:grpSpPr>
        <a:xfrm>
          <a:off x="0" y="0"/>
          <a:ext cx="0" cy="0"/>
          <a:chOff x="0" y="0"/>
          <a:chExt cx="0" cy="0"/>
        </a:xfrm>
      </p:grpSpPr>
      <p:sp>
        <p:nvSpPr>
          <p:cNvPr id="307" name="Google Shape;307;p37"/>
          <p:cNvSpPr/>
          <p:nvPr/>
        </p:nvSpPr>
        <p:spPr>
          <a:xfrm>
            <a:off x="0" y="1543987"/>
            <a:ext cx="6096000" cy="440710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panose="020B0604020202020204" pitchFamily="34" charset="0"/>
              <a:ea typeface="Century Gothic"/>
              <a:cs typeface="Arial" panose="020B0604020202020204" pitchFamily="34" charset="0"/>
              <a:sym typeface="Century Gothic"/>
            </a:endParaRPr>
          </a:p>
        </p:txBody>
      </p:sp>
      <p:sp>
        <p:nvSpPr>
          <p:cNvPr id="308" name="Google Shape;308;p37"/>
          <p:cNvSpPr txBox="1">
            <a:spLocks noGrp="1"/>
          </p:cNvSpPr>
          <p:nvPr>
            <p:ph type="title"/>
          </p:nvPr>
        </p:nvSpPr>
        <p:spPr>
          <a:xfrm>
            <a:off x="685800" y="374754"/>
            <a:ext cx="10820400" cy="1176728"/>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3600"/>
              <a:buFont typeface="Century Gothic"/>
              <a:buNone/>
              <a:defRPr sz="3600">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09" name="Google Shape;309;p37"/>
          <p:cNvSpPr txBox="1">
            <a:spLocks noGrp="1"/>
          </p:cNvSpPr>
          <p:nvPr>
            <p:ph type="body" idx="1"/>
          </p:nvPr>
        </p:nvSpPr>
        <p:spPr>
          <a:xfrm>
            <a:off x="685800" y="1926235"/>
            <a:ext cx="5055433" cy="3665433"/>
          </a:xfrm>
          <a:prstGeom prst="rect">
            <a:avLst/>
          </a:prstGeom>
          <a:noFill/>
          <a:ln>
            <a:noFill/>
          </a:ln>
        </p:spPr>
        <p:txBody>
          <a:bodyPr spcFirstLastPara="1" wrap="square" lIns="0" tIns="0" rIns="0" bIns="0" anchor="t" anchorCtr="0">
            <a:normAutofit/>
          </a:bodyPr>
          <a:lstStyle>
            <a:lvl1pPr marL="457200" lvl="0" indent="-228600" algn="l">
              <a:lnSpc>
                <a:spcPct val="120000"/>
              </a:lnSpc>
              <a:spcBef>
                <a:spcPts val="1000"/>
              </a:spcBef>
              <a:spcAft>
                <a:spcPts val="0"/>
              </a:spcAft>
              <a:buSzPts val="1600"/>
              <a:buNone/>
              <a:defRPr sz="1600">
                <a:solidFill>
                  <a:schemeClr val="lt1"/>
                </a:solidFill>
                <a:latin typeface="Arial" panose="020B0604020202020204" pitchFamily="34" charset="0"/>
                <a:cs typeface="Arial" panose="020B0604020202020204" pitchFamily="34" charset="0"/>
              </a:defRPr>
            </a:lvl1pPr>
            <a:lvl2pPr marL="914400" lvl="1" indent="-228600" algn="l">
              <a:lnSpc>
                <a:spcPct val="120000"/>
              </a:lnSpc>
              <a:spcBef>
                <a:spcPts val="500"/>
              </a:spcBef>
              <a:spcAft>
                <a:spcPts val="0"/>
              </a:spcAft>
              <a:buSzPts val="1400"/>
              <a:buNone/>
              <a:defRPr sz="1400"/>
            </a:lvl2pPr>
            <a:lvl3pPr marL="1371600" lvl="2" indent="-228600" algn="l">
              <a:lnSpc>
                <a:spcPct val="120000"/>
              </a:lnSpc>
              <a:spcBef>
                <a:spcPts val="500"/>
              </a:spcBef>
              <a:spcAft>
                <a:spcPts val="0"/>
              </a:spcAft>
              <a:buSzPts val="1200"/>
              <a:buNone/>
              <a:defRPr sz="1200"/>
            </a:lvl3pPr>
            <a:lvl4pPr marL="1828800" lvl="3" indent="-228600" algn="l">
              <a:lnSpc>
                <a:spcPct val="120000"/>
              </a:lnSpc>
              <a:spcBef>
                <a:spcPts val="500"/>
              </a:spcBef>
              <a:spcAft>
                <a:spcPts val="0"/>
              </a:spcAft>
              <a:buSzPts val="1000"/>
              <a:buNone/>
              <a:defRPr sz="1000"/>
            </a:lvl4pPr>
            <a:lvl5pPr marL="2286000" lvl="4" indent="-228600" algn="l">
              <a:lnSpc>
                <a:spcPct val="120000"/>
              </a:lnSpc>
              <a:spcBef>
                <a:spcPts val="5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dirty="0"/>
          </a:p>
        </p:txBody>
      </p:sp>
      <p:sp>
        <p:nvSpPr>
          <p:cNvPr id="310" name="Google Shape;310;p37"/>
          <p:cNvSpPr txBox="1">
            <a:spLocks noGrp="1"/>
          </p:cNvSpPr>
          <p:nvPr>
            <p:ph type="sldNum" idx="12"/>
          </p:nvPr>
        </p:nvSpPr>
        <p:spPr>
          <a:xfrm>
            <a:off x="8763000" y="6217920"/>
            <a:ext cx="2743200" cy="365125"/>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r>
              <a:rPr lang="en-US" dirty="0">
                <a:latin typeface="Arial" panose="020B0604020202020204" pitchFamily="34" charset="0"/>
                <a:cs typeface="Arial" panose="020B0604020202020204" pitchFamily="34" charset="0"/>
              </a:rPr>
              <a:t>///  </a:t>
            </a:r>
            <a:fld id="{00000000-1234-1234-1234-123412341234}" type="slidenum">
              <a:rPr lang="en-US" smtClean="0">
                <a:latin typeface="Arial" panose="020B0604020202020204" pitchFamily="34" charset="0"/>
                <a:cs typeface="Arial" panose="020B0604020202020204" pitchFamily="34" charset="0"/>
              </a:rPr>
              <a:pPr/>
              <a:t>‹#›</a:t>
            </a:fld>
            <a:endParaRPr dirty="0">
              <a:latin typeface="Arial" panose="020B0604020202020204" pitchFamily="34" charset="0"/>
              <a:cs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General Logo">
  <p:cSld name="Title Slide-General Logo">
    <p:bg>
      <p:bgPr>
        <a:blipFill>
          <a:blip r:embed="rId2">
            <a:alphaModFix/>
          </a:blip>
          <a:stretch>
            <a:fillRect/>
          </a:stretch>
        </a:blipFill>
        <a:effectLst/>
      </p:bgPr>
    </p:bg>
    <p:spTree>
      <p:nvGrpSpPr>
        <p:cNvPr id="1" name="Shape 19"/>
        <p:cNvGrpSpPr/>
        <p:nvPr/>
      </p:nvGrpSpPr>
      <p:grpSpPr>
        <a:xfrm>
          <a:off x="0" y="0"/>
          <a:ext cx="0" cy="0"/>
          <a:chOff x="0" y="0"/>
          <a:chExt cx="0" cy="0"/>
        </a:xfrm>
      </p:grpSpPr>
      <p:sp>
        <p:nvSpPr>
          <p:cNvPr id="20" name="Google Shape;20;p8"/>
          <p:cNvSpPr txBox="1">
            <a:spLocks noGrp="1"/>
          </p:cNvSpPr>
          <p:nvPr>
            <p:ph type="ctrTitle"/>
          </p:nvPr>
        </p:nvSpPr>
        <p:spPr>
          <a:xfrm>
            <a:off x="3048000" y="2514600"/>
            <a:ext cx="7071464" cy="1182973"/>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4800"/>
              <a:buFont typeface="Century Gothic"/>
              <a:buNone/>
              <a:defRPr sz="4800">
                <a:solidFill>
                  <a:schemeClr val="lt1"/>
                </a:solidFill>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1" name="Google Shape;21;p8"/>
          <p:cNvSpPr txBox="1">
            <a:spLocks noGrp="1"/>
          </p:cNvSpPr>
          <p:nvPr>
            <p:ph type="subTitle" idx="1"/>
          </p:nvPr>
        </p:nvSpPr>
        <p:spPr>
          <a:xfrm>
            <a:off x="3048000" y="4417180"/>
            <a:ext cx="7071464" cy="321820"/>
          </a:xfrm>
          <a:prstGeom prst="rect">
            <a:avLst/>
          </a:prstGeom>
          <a:noFill/>
          <a:ln>
            <a:noFill/>
          </a:ln>
        </p:spPr>
        <p:txBody>
          <a:bodyPr spcFirstLastPara="1" wrap="square" lIns="0" tIns="0" rIns="0" bIns="0" anchor="t" anchorCtr="0">
            <a:noAutofit/>
          </a:bodyPr>
          <a:lstStyle>
            <a:lvl1pPr marR="0" lvl="0" algn="l" rtl="0">
              <a:lnSpc>
                <a:spcPct val="120000"/>
              </a:lnSpc>
              <a:spcBef>
                <a:spcPts val="1000"/>
              </a:spcBef>
              <a:spcAft>
                <a:spcPts val="0"/>
              </a:spcAft>
              <a:buClr>
                <a:schemeClr val="lt1"/>
              </a:buClr>
              <a:buSzPts val="2400"/>
              <a:buFont typeface="Arial"/>
              <a:buNone/>
              <a:defRPr sz="2400" b="0" i="0" u="none" strike="noStrike" cap="none">
                <a:solidFill>
                  <a:schemeClr val="lt1"/>
                </a:solidFill>
                <a:latin typeface="Arial" panose="020B0604020202020204" pitchFamily="34" charset="0"/>
                <a:ea typeface="Arial" panose="020B0604020202020204" pitchFamily="34" charset="0"/>
                <a:cs typeface="Arial" panose="020B0604020202020204" pitchFamily="34" charset="0"/>
                <a:sym typeface="Century Gothic"/>
              </a:defRPr>
            </a:lvl1pPr>
            <a:lvl2pPr marR="0" lvl="1" algn="ctr" rtl="0">
              <a:lnSpc>
                <a:spcPct val="120000"/>
              </a:lnSpc>
              <a:spcBef>
                <a:spcPts val="500"/>
              </a:spcBef>
              <a:spcAft>
                <a:spcPts val="0"/>
              </a:spcAft>
              <a:buClr>
                <a:schemeClr val="lt1"/>
              </a:buClr>
              <a:buSzPts val="2000"/>
              <a:buFont typeface="Arial"/>
              <a:buNone/>
              <a:defRPr sz="2000" b="0" i="0" u="none" strike="noStrike" cap="none">
                <a:solidFill>
                  <a:schemeClr val="lt1"/>
                </a:solidFill>
                <a:latin typeface="Century Gothic"/>
                <a:ea typeface="Century Gothic"/>
                <a:cs typeface="Century Gothic"/>
                <a:sym typeface="Century Gothic"/>
              </a:defRPr>
            </a:lvl2pPr>
            <a:lvl3pPr marR="0" lvl="2" algn="ctr" rtl="0">
              <a:lnSpc>
                <a:spcPct val="120000"/>
              </a:lnSpc>
              <a:spcBef>
                <a:spcPts val="500"/>
              </a:spcBef>
              <a:spcAft>
                <a:spcPts val="0"/>
              </a:spcAft>
              <a:buClr>
                <a:schemeClr val="lt1"/>
              </a:buClr>
              <a:buSzPts val="1800"/>
              <a:buFont typeface="Arial"/>
              <a:buNone/>
              <a:defRPr sz="1800" b="0" i="0" u="none" strike="noStrike" cap="none">
                <a:solidFill>
                  <a:schemeClr val="lt1"/>
                </a:solidFill>
                <a:latin typeface="Century Gothic"/>
                <a:ea typeface="Century Gothic"/>
                <a:cs typeface="Century Gothic"/>
                <a:sym typeface="Century Gothic"/>
              </a:defRPr>
            </a:lvl3pPr>
            <a:lvl4pPr marR="0" lvl="3" algn="ctr"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4pPr>
            <a:lvl5pPr marR="0" lvl="4" algn="ctr"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9pPr>
          </a:lstStyle>
          <a:p>
            <a:endParaRPr dirty="0"/>
          </a:p>
        </p:txBody>
      </p:sp>
      <p:sp>
        <p:nvSpPr>
          <p:cNvPr id="22" name="Google Shape;22;p8"/>
          <p:cNvSpPr txBox="1">
            <a:spLocks noGrp="1"/>
          </p:cNvSpPr>
          <p:nvPr>
            <p:ph type="body" idx="2"/>
          </p:nvPr>
        </p:nvSpPr>
        <p:spPr>
          <a:xfrm>
            <a:off x="3048000" y="4986337"/>
            <a:ext cx="7086600" cy="172777"/>
          </a:xfrm>
          <a:prstGeom prst="rect">
            <a:avLst/>
          </a:prstGeom>
          <a:noFill/>
          <a:ln>
            <a:noFill/>
          </a:ln>
        </p:spPr>
        <p:txBody>
          <a:bodyPr spcFirstLastPara="1" wrap="square" lIns="0" tIns="0" rIns="0" bIns="0" anchor="t" anchorCtr="0">
            <a:normAutofit/>
          </a:bodyPr>
          <a:lstStyle>
            <a:lvl1pPr marL="457200" marR="0" lvl="0" indent="-228600" algn="l" rtl="0">
              <a:lnSpc>
                <a:spcPct val="120000"/>
              </a:lnSpc>
              <a:spcBef>
                <a:spcPts val="1000"/>
              </a:spcBef>
              <a:spcAft>
                <a:spcPts val="0"/>
              </a:spcAft>
              <a:buClr>
                <a:schemeClr val="lt1"/>
              </a:buClr>
              <a:buSzPts val="1400"/>
              <a:buFont typeface="Arial"/>
              <a:buNone/>
              <a:defRPr sz="1400" b="1" i="0" u="none" strike="noStrike" cap="none">
                <a:solidFill>
                  <a:schemeClr val="lt1"/>
                </a:solidFill>
                <a:latin typeface="Tahoma"/>
                <a:ea typeface="Tahoma"/>
                <a:cs typeface="Tahoma"/>
                <a:sym typeface="Tahoma"/>
              </a:defRPr>
            </a:lvl1pPr>
            <a:lvl2pPr marL="914400" marR="0" lvl="1" indent="-228600" algn="l" rtl="0">
              <a:lnSpc>
                <a:spcPct val="120000"/>
              </a:lnSpc>
              <a:spcBef>
                <a:spcPts val="500"/>
              </a:spcBef>
              <a:spcAft>
                <a:spcPts val="0"/>
              </a:spcAft>
              <a:buClr>
                <a:schemeClr val="lt1"/>
              </a:buClr>
              <a:buSzPts val="1800"/>
              <a:buFont typeface="Arial"/>
              <a:buNone/>
              <a:defRPr sz="1800" b="1" i="0" u="none" strike="noStrike" cap="none">
                <a:solidFill>
                  <a:schemeClr val="lt1"/>
                </a:solidFill>
                <a:latin typeface="Century Gothic"/>
                <a:ea typeface="Century Gothic"/>
                <a:cs typeface="Century Gothic"/>
                <a:sym typeface="Century Gothic"/>
              </a:defRPr>
            </a:lvl2pPr>
            <a:lvl3pPr marL="1371600" marR="0" lvl="2" indent="-228600" algn="l" rtl="0">
              <a:lnSpc>
                <a:spcPct val="120000"/>
              </a:lnSpc>
              <a:spcBef>
                <a:spcPts val="500"/>
              </a:spcBef>
              <a:spcAft>
                <a:spcPts val="0"/>
              </a:spcAft>
              <a:buClr>
                <a:schemeClr val="lt1"/>
              </a:buClr>
              <a:buSzPts val="1600"/>
              <a:buFont typeface="Arial"/>
              <a:buNone/>
              <a:defRPr sz="1600" b="1" i="0" u="none" strike="noStrike" cap="none">
                <a:solidFill>
                  <a:schemeClr val="lt1"/>
                </a:solidFill>
                <a:latin typeface="Century Gothic"/>
                <a:ea typeface="Century Gothic"/>
                <a:cs typeface="Century Gothic"/>
                <a:sym typeface="Century Gothic"/>
              </a:defRPr>
            </a:lvl3pPr>
            <a:lvl4pPr marL="1828800" marR="0" lvl="3" indent="-228600" algn="l" rtl="0">
              <a:lnSpc>
                <a:spcPct val="120000"/>
              </a:lnSpc>
              <a:spcBef>
                <a:spcPts val="500"/>
              </a:spcBef>
              <a:spcAft>
                <a:spcPts val="0"/>
              </a:spcAft>
              <a:buClr>
                <a:schemeClr val="lt1"/>
              </a:buClr>
              <a:buSzPts val="1400"/>
              <a:buFont typeface="Arial"/>
              <a:buNone/>
              <a:defRPr sz="1400" b="1" i="0" u="none" strike="noStrike" cap="none">
                <a:solidFill>
                  <a:schemeClr val="lt1"/>
                </a:solidFill>
                <a:latin typeface="Century Gothic"/>
                <a:ea typeface="Century Gothic"/>
                <a:cs typeface="Century Gothic"/>
                <a:sym typeface="Century Gothic"/>
              </a:defRPr>
            </a:lvl4pPr>
            <a:lvl5pPr marL="2286000" marR="0" lvl="4" indent="-228600" algn="l" rtl="0">
              <a:lnSpc>
                <a:spcPct val="120000"/>
              </a:lnSpc>
              <a:spcBef>
                <a:spcPts val="500"/>
              </a:spcBef>
              <a:spcAft>
                <a:spcPts val="0"/>
              </a:spcAft>
              <a:buClr>
                <a:schemeClr val="lt1"/>
              </a:buClr>
              <a:buSzPts val="1400"/>
              <a:buFont typeface="Arial"/>
              <a:buNone/>
              <a:defRPr sz="1400" b="1" i="0" u="none" strike="noStrike" cap="none">
                <a:solidFill>
                  <a:schemeClr val="lt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able with Custom Photo">
  <p:cSld name="Table with Custom Photo">
    <p:bg>
      <p:bgPr>
        <a:blipFill>
          <a:blip r:embed="rId2">
            <a:alphaModFix/>
          </a:blip>
          <a:stretch>
            <a:fillRect/>
          </a:stretch>
        </a:blipFill>
        <a:effectLst/>
      </p:bgPr>
    </p:bg>
    <p:spTree>
      <p:nvGrpSpPr>
        <p:cNvPr id="1" name="Shape 311"/>
        <p:cNvGrpSpPr/>
        <p:nvPr/>
      </p:nvGrpSpPr>
      <p:grpSpPr>
        <a:xfrm>
          <a:off x="0" y="0"/>
          <a:ext cx="0" cy="0"/>
          <a:chOff x="0" y="0"/>
          <a:chExt cx="0" cy="0"/>
        </a:xfrm>
      </p:grpSpPr>
      <p:pic>
        <p:nvPicPr>
          <p:cNvPr id="312" name="Google Shape;312;p38"/>
          <p:cNvPicPr preferRelativeResize="0">
            <a:picLocks noGrp="1"/>
          </p:cNvPicPr>
          <p:nvPr>
            <p:ph type="pic" idx="2"/>
          </p:nvPr>
        </p:nvPicPr>
        <p:blipFill/>
        <p:spPr>
          <a:xfrm>
            <a:off x="0" y="1550988"/>
            <a:ext cx="6096000" cy="4400550"/>
          </a:xfrm>
          <a:prstGeom prst="rect">
            <a:avLst/>
          </a:prstGeom>
          <a:blipFill rotWithShape="1">
            <a:blip r:embed="rId3">
              <a:alphaModFix/>
            </a:blip>
            <a:stretch>
              <a:fillRect/>
            </a:stretch>
          </a:blipFill>
          <a:ln>
            <a:noFill/>
          </a:ln>
        </p:spPr>
      </p:pic>
      <p:sp>
        <p:nvSpPr>
          <p:cNvPr id="313" name="Google Shape;313;p38"/>
          <p:cNvSpPr txBox="1">
            <a:spLocks noGrp="1"/>
          </p:cNvSpPr>
          <p:nvPr>
            <p:ph type="title"/>
          </p:nvPr>
        </p:nvSpPr>
        <p:spPr>
          <a:xfrm>
            <a:off x="685800" y="374754"/>
            <a:ext cx="10820400" cy="1176728"/>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3600"/>
              <a:buFont typeface="Century Gothic"/>
              <a:buNone/>
              <a:defRPr sz="3600">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14" name="Google Shape;314;p38"/>
          <p:cNvSpPr txBox="1">
            <a:spLocks noGrp="1"/>
          </p:cNvSpPr>
          <p:nvPr>
            <p:ph type="sldNum" idx="12"/>
          </p:nvPr>
        </p:nvSpPr>
        <p:spPr>
          <a:xfrm>
            <a:off x="8763000" y="6217920"/>
            <a:ext cx="2743200" cy="365125"/>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r>
              <a:rPr lang="en-US" dirty="0">
                <a:latin typeface="Arial" panose="020B0604020202020204" pitchFamily="34" charset="0"/>
                <a:cs typeface="Arial" panose="020B0604020202020204" pitchFamily="34" charset="0"/>
              </a:rPr>
              <a:t>///  </a:t>
            </a:r>
            <a:fld id="{00000000-1234-1234-1234-123412341234}" type="slidenum">
              <a:rPr lang="en-US" smtClean="0">
                <a:latin typeface="Arial" panose="020B0604020202020204" pitchFamily="34" charset="0"/>
                <a:cs typeface="Arial" panose="020B0604020202020204" pitchFamily="34" charset="0"/>
              </a:rPr>
              <a:pPr/>
              <a:t>‹#›</a:t>
            </a:fld>
            <a:endParaRPr dirty="0">
              <a:latin typeface="Arial" panose="020B0604020202020204" pitchFamily="34" charset="0"/>
              <a:cs typeface="Arial" panose="020B0604020202020204" pitchFamily="34" charset="0"/>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old Comparison">
  <p:cSld name="Bold Comparison">
    <p:bg>
      <p:bgPr>
        <a:blipFill>
          <a:blip r:embed="rId2">
            <a:alphaModFix/>
          </a:blip>
          <a:stretch>
            <a:fillRect/>
          </a:stretch>
        </a:blipFill>
        <a:effectLst/>
      </p:bgPr>
    </p:bg>
    <p:spTree>
      <p:nvGrpSpPr>
        <p:cNvPr id="1" name="Shape 315"/>
        <p:cNvGrpSpPr/>
        <p:nvPr/>
      </p:nvGrpSpPr>
      <p:grpSpPr>
        <a:xfrm>
          <a:off x="0" y="0"/>
          <a:ext cx="0" cy="0"/>
          <a:chOff x="0" y="0"/>
          <a:chExt cx="0" cy="0"/>
        </a:xfrm>
      </p:grpSpPr>
      <p:sp>
        <p:nvSpPr>
          <p:cNvPr id="316" name="Google Shape;316;p39"/>
          <p:cNvSpPr txBox="1">
            <a:spLocks noGrp="1"/>
          </p:cNvSpPr>
          <p:nvPr>
            <p:ph type="title"/>
          </p:nvPr>
        </p:nvSpPr>
        <p:spPr>
          <a:xfrm>
            <a:off x="1367851" y="1481892"/>
            <a:ext cx="4320915" cy="1325563"/>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3600"/>
              <a:buFont typeface="Century Gothic"/>
              <a:buNone/>
              <a:defRPr>
                <a:solidFill>
                  <a:schemeClr val="dk1"/>
                </a:solidFill>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17" name="Google Shape;317;p39"/>
          <p:cNvSpPr txBox="1">
            <a:spLocks noGrp="1"/>
          </p:cNvSpPr>
          <p:nvPr>
            <p:ph type="body" idx="1"/>
          </p:nvPr>
        </p:nvSpPr>
        <p:spPr>
          <a:xfrm>
            <a:off x="1379095" y="2998033"/>
            <a:ext cx="4302177" cy="2292818"/>
          </a:xfrm>
          <a:prstGeom prst="rect">
            <a:avLst/>
          </a:prstGeom>
          <a:noFill/>
          <a:ln>
            <a:noFill/>
          </a:ln>
        </p:spPr>
        <p:txBody>
          <a:bodyPr spcFirstLastPara="1" wrap="square" lIns="0" tIns="0" rIns="0" bIns="0" anchor="b" anchorCtr="1">
            <a:normAutofit/>
          </a:bodyPr>
          <a:lstStyle>
            <a:lvl1pPr marL="457200" lvl="0" indent="-228600" algn="l">
              <a:lnSpc>
                <a:spcPct val="120000"/>
              </a:lnSpc>
              <a:spcBef>
                <a:spcPts val="1000"/>
              </a:spcBef>
              <a:spcAft>
                <a:spcPts val="0"/>
              </a:spcAft>
              <a:buSzPts val="1800"/>
              <a:buNone/>
              <a:defRPr sz="1800">
                <a:solidFill>
                  <a:schemeClr val="dk1"/>
                </a:solidFill>
                <a:latin typeface="Arial" panose="020B0604020202020204" pitchFamily="34" charset="0"/>
                <a:cs typeface="Arial" panose="020B0604020202020204" pitchFamily="34" charset="0"/>
              </a:defRPr>
            </a:lvl1pPr>
            <a:lvl2pPr marL="914400" lvl="1" indent="-228600" algn="l">
              <a:lnSpc>
                <a:spcPct val="120000"/>
              </a:lnSpc>
              <a:spcBef>
                <a:spcPts val="500"/>
              </a:spcBef>
              <a:spcAft>
                <a:spcPts val="0"/>
              </a:spcAft>
              <a:buSzPts val="1800"/>
              <a:buNone/>
              <a:defRPr>
                <a:solidFill>
                  <a:schemeClr val="lt1"/>
                </a:solidFill>
              </a:defRPr>
            </a:lvl2pPr>
            <a:lvl3pPr marL="1371600" lvl="2" indent="-228600" algn="l">
              <a:lnSpc>
                <a:spcPct val="120000"/>
              </a:lnSpc>
              <a:spcBef>
                <a:spcPts val="500"/>
              </a:spcBef>
              <a:spcAft>
                <a:spcPts val="0"/>
              </a:spcAft>
              <a:buSzPts val="1600"/>
              <a:buNone/>
              <a:defRPr>
                <a:solidFill>
                  <a:schemeClr val="lt1"/>
                </a:solidFill>
              </a:defRPr>
            </a:lvl3pPr>
            <a:lvl4pPr marL="1828800" lvl="3" indent="-228600" algn="l">
              <a:lnSpc>
                <a:spcPct val="120000"/>
              </a:lnSpc>
              <a:spcBef>
                <a:spcPts val="500"/>
              </a:spcBef>
              <a:spcAft>
                <a:spcPts val="0"/>
              </a:spcAft>
              <a:buSzPts val="1400"/>
              <a:buNone/>
              <a:defRPr>
                <a:solidFill>
                  <a:schemeClr val="lt1"/>
                </a:solidFill>
              </a:defRPr>
            </a:lvl4pPr>
            <a:lvl5pPr marL="2286000" lvl="4" indent="-228600" algn="l">
              <a:lnSpc>
                <a:spcPct val="120000"/>
              </a:lnSpc>
              <a:spcBef>
                <a:spcPts val="500"/>
              </a:spcBef>
              <a:spcAft>
                <a:spcPts val="0"/>
              </a:spcAft>
              <a:buSzPts val="14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318" name="Google Shape;318;p39"/>
          <p:cNvSpPr txBox="1">
            <a:spLocks noGrp="1"/>
          </p:cNvSpPr>
          <p:nvPr>
            <p:ph type="body" idx="2"/>
          </p:nvPr>
        </p:nvSpPr>
        <p:spPr>
          <a:xfrm>
            <a:off x="6505731" y="1454046"/>
            <a:ext cx="4302177" cy="2286000"/>
          </a:xfrm>
          <a:prstGeom prst="rect">
            <a:avLst/>
          </a:prstGeom>
          <a:noFill/>
          <a:ln>
            <a:noFill/>
          </a:ln>
        </p:spPr>
        <p:txBody>
          <a:bodyPr spcFirstLastPara="1" wrap="square" lIns="0" tIns="0" rIns="0" bIns="0" anchor="t" anchorCtr="0">
            <a:normAutofit/>
          </a:bodyPr>
          <a:lstStyle>
            <a:lvl1pPr marL="457200" lvl="0" indent="-228600" algn="l">
              <a:lnSpc>
                <a:spcPct val="120000"/>
              </a:lnSpc>
              <a:spcBef>
                <a:spcPts val="1000"/>
              </a:spcBef>
              <a:spcAft>
                <a:spcPts val="0"/>
              </a:spcAft>
              <a:buSzPts val="1800"/>
              <a:buNone/>
              <a:defRPr sz="1800">
                <a:solidFill>
                  <a:schemeClr val="lt1"/>
                </a:solidFill>
                <a:latin typeface="Arial" panose="020B0604020202020204" pitchFamily="34" charset="0"/>
                <a:cs typeface="Arial" panose="020B0604020202020204" pitchFamily="34" charset="0"/>
              </a:defRPr>
            </a:lvl1pPr>
            <a:lvl2pPr marL="914400" lvl="1" indent="-228600" algn="l">
              <a:lnSpc>
                <a:spcPct val="120000"/>
              </a:lnSpc>
              <a:spcBef>
                <a:spcPts val="500"/>
              </a:spcBef>
              <a:spcAft>
                <a:spcPts val="0"/>
              </a:spcAft>
              <a:buSzPts val="1800"/>
              <a:buNone/>
              <a:defRPr/>
            </a:lvl2pPr>
            <a:lvl3pPr marL="1371600" lvl="2" indent="-228600" algn="l">
              <a:lnSpc>
                <a:spcPct val="120000"/>
              </a:lnSpc>
              <a:spcBef>
                <a:spcPts val="500"/>
              </a:spcBef>
              <a:spcAft>
                <a:spcPts val="0"/>
              </a:spcAft>
              <a:buSzPts val="1600"/>
              <a:buNone/>
              <a:defRPr/>
            </a:lvl3pPr>
            <a:lvl4pPr marL="1828800" lvl="3" indent="-228600" algn="l">
              <a:lnSpc>
                <a:spcPct val="120000"/>
              </a:lnSpc>
              <a:spcBef>
                <a:spcPts val="500"/>
              </a:spcBef>
              <a:spcAft>
                <a:spcPts val="0"/>
              </a:spcAft>
              <a:buSzPts val="1400"/>
              <a:buNone/>
              <a:defRPr/>
            </a:lvl4pPr>
            <a:lvl5pPr marL="2286000" lvl="4" indent="-228600" algn="l">
              <a:lnSpc>
                <a:spcPct val="120000"/>
              </a:lnSpc>
              <a:spcBef>
                <a:spcPts val="500"/>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319" name="Google Shape;319;p39"/>
          <p:cNvSpPr txBox="1">
            <a:spLocks noGrp="1"/>
          </p:cNvSpPr>
          <p:nvPr>
            <p:ph type="sldNum" idx="12"/>
          </p:nvPr>
        </p:nvSpPr>
        <p:spPr>
          <a:xfrm>
            <a:off x="8763000" y="6217920"/>
            <a:ext cx="2743200" cy="365125"/>
          </a:xfrm>
          <a:prstGeom prst="rect">
            <a:avLst/>
          </a:prstGeom>
          <a:noFill/>
          <a:ln>
            <a:noFill/>
          </a:ln>
        </p:spPr>
        <p:txBody>
          <a:bodyPr spcFirstLastPara="1" wrap="square" lIns="0" tIns="0" rIns="0" bIns="0" anchor="ctr" anchorCtr="0">
            <a:noAutofit/>
          </a:bodyPr>
          <a:lstStyle>
            <a:lvl1pPr marL="0" lvl="0" indent="0" algn="r">
              <a:spcBef>
                <a:spcPts val="0"/>
              </a:spcBef>
              <a:buNone/>
              <a:defRPr sz="1000">
                <a:solidFill>
                  <a:schemeClr val="lt1"/>
                </a:solidFill>
                <a:latin typeface="Century Gothic"/>
                <a:ea typeface="Century Gothic"/>
                <a:cs typeface="Century Gothic"/>
                <a:sym typeface="Century Gothic"/>
              </a:defRPr>
            </a:lvl1pPr>
            <a:lvl2pPr marL="0" lvl="1" indent="0" algn="r">
              <a:spcBef>
                <a:spcPts val="0"/>
              </a:spcBef>
              <a:buNone/>
              <a:defRPr sz="1000">
                <a:solidFill>
                  <a:schemeClr val="lt1"/>
                </a:solidFill>
                <a:latin typeface="Century Gothic"/>
                <a:ea typeface="Century Gothic"/>
                <a:cs typeface="Century Gothic"/>
                <a:sym typeface="Century Gothic"/>
              </a:defRPr>
            </a:lvl2pPr>
            <a:lvl3pPr marL="0" lvl="2" indent="0" algn="r">
              <a:spcBef>
                <a:spcPts val="0"/>
              </a:spcBef>
              <a:buNone/>
              <a:defRPr sz="1000">
                <a:solidFill>
                  <a:schemeClr val="lt1"/>
                </a:solidFill>
                <a:latin typeface="Century Gothic"/>
                <a:ea typeface="Century Gothic"/>
                <a:cs typeface="Century Gothic"/>
                <a:sym typeface="Century Gothic"/>
              </a:defRPr>
            </a:lvl3pPr>
            <a:lvl4pPr marL="0" lvl="3" indent="0" algn="r">
              <a:spcBef>
                <a:spcPts val="0"/>
              </a:spcBef>
              <a:buNone/>
              <a:defRPr sz="1000">
                <a:solidFill>
                  <a:schemeClr val="lt1"/>
                </a:solidFill>
                <a:latin typeface="Century Gothic"/>
                <a:ea typeface="Century Gothic"/>
                <a:cs typeface="Century Gothic"/>
                <a:sym typeface="Century Gothic"/>
              </a:defRPr>
            </a:lvl4pPr>
            <a:lvl5pPr marL="0" lvl="4" indent="0" algn="r">
              <a:spcBef>
                <a:spcPts val="0"/>
              </a:spcBef>
              <a:buNone/>
              <a:defRPr sz="1000">
                <a:solidFill>
                  <a:schemeClr val="lt1"/>
                </a:solidFill>
                <a:latin typeface="Century Gothic"/>
                <a:ea typeface="Century Gothic"/>
                <a:cs typeface="Century Gothic"/>
                <a:sym typeface="Century Gothic"/>
              </a:defRPr>
            </a:lvl5pPr>
            <a:lvl6pPr marL="0" lvl="5" indent="0" algn="r">
              <a:spcBef>
                <a:spcPts val="0"/>
              </a:spcBef>
              <a:buNone/>
              <a:defRPr sz="1000">
                <a:solidFill>
                  <a:schemeClr val="lt1"/>
                </a:solidFill>
                <a:latin typeface="Century Gothic"/>
                <a:ea typeface="Century Gothic"/>
                <a:cs typeface="Century Gothic"/>
                <a:sym typeface="Century Gothic"/>
              </a:defRPr>
            </a:lvl6pPr>
            <a:lvl7pPr marL="0" lvl="6" indent="0" algn="r">
              <a:spcBef>
                <a:spcPts val="0"/>
              </a:spcBef>
              <a:buNone/>
              <a:defRPr sz="1000">
                <a:solidFill>
                  <a:schemeClr val="lt1"/>
                </a:solidFill>
                <a:latin typeface="Century Gothic"/>
                <a:ea typeface="Century Gothic"/>
                <a:cs typeface="Century Gothic"/>
                <a:sym typeface="Century Gothic"/>
              </a:defRPr>
            </a:lvl7pPr>
            <a:lvl8pPr marL="0" lvl="7" indent="0" algn="r">
              <a:spcBef>
                <a:spcPts val="0"/>
              </a:spcBef>
              <a:buNone/>
              <a:defRPr sz="1000">
                <a:solidFill>
                  <a:schemeClr val="lt1"/>
                </a:solidFill>
                <a:latin typeface="Century Gothic"/>
                <a:ea typeface="Century Gothic"/>
                <a:cs typeface="Century Gothic"/>
                <a:sym typeface="Century Gothic"/>
              </a:defRPr>
            </a:lvl8pPr>
            <a:lvl9pPr marL="0" lvl="8" indent="0" algn="r">
              <a:spcBef>
                <a:spcPts val="0"/>
              </a:spcBef>
              <a:buNone/>
              <a:defRPr sz="1000">
                <a:solidFill>
                  <a:schemeClr val="lt1"/>
                </a:solidFill>
                <a:latin typeface="Century Gothic"/>
                <a:ea typeface="Century Gothic"/>
                <a:cs typeface="Century Gothic"/>
                <a:sym typeface="Century Gothic"/>
              </a:defRPr>
            </a:lvl9pPr>
          </a:lstStyle>
          <a:p>
            <a:r>
              <a:rPr lang="en-US" dirty="0">
                <a:latin typeface="Arial" panose="020B0604020202020204" pitchFamily="34" charset="0"/>
                <a:cs typeface="Arial" panose="020B0604020202020204" pitchFamily="34" charset="0"/>
              </a:rPr>
              <a:t>///  </a:t>
            </a:r>
            <a:fld id="{00000000-1234-1234-1234-123412341234}" type="slidenum">
              <a:rPr lang="en-US" smtClean="0">
                <a:latin typeface="Arial" panose="020B0604020202020204" pitchFamily="34" charset="0"/>
                <a:cs typeface="Arial" panose="020B0604020202020204" pitchFamily="34" charset="0"/>
              </a:rPr>
              <a:pPr/>
              <a:t>‹#›</a:t>
            </a:fld>
            <a:endParaRPr dirty="0">
              <a:latin typeface="Arial" panose="020B0604020202020204" pitchFamily="34" charset="0"/>
              <a:cs typeface="Arial" panose="020B0604020202020204" pitchFamily="34" charset="0"/>
            </a:endParaRPr>
          </a:p>
        </p:txBody>
      </p:sp>
      <p:sp>
        <p:nvSpPr>
          <p:cNvPr id="320" name="Google Shape;320;p39"/>
          <p:cNvSpPr txBox="1">
            <a:spLocks noGrp="1"/>
          </p:cNvSpPr>
          <p:nvPr>
            <p:ph type="body" idx="3"/>
          </p:nvPr>
        </p:nvSpPr>
        <p:spPr>
          <a:xfrm>
            <a:off x="6497793" y="3941815"/>
            <a:ext cx="4324350" cy="1349375"/>
          </a:xfrm>
          <a:prstGeom prst="rect">
            <a:avLst/>
          </a:prstGeom>
          <a:noFill/>
          <a:ln>
            <a:noFill/>
          </a:ln>
        </p:spPr>
        <p:txBody>
          <a:bodyPr spcFirstLastPara="1" wrap="square" lIns="0" tIns="0" rIns="0" bIns="0" anchor="b" anchorCtr="1">
            <a:normAutofit/>
          </a:bodyPr>
          <a:lstStyle>
            <a:lvl1pPr marL="457200" lvl="0" indent="-228600" algn="l">
              <a:lnSpc>
                <a:spcPct val="120000"/>
              </a:lnSpc>
              <a:spcBef>
                <a:spcPts val="1000"/>
              </a:spcBef>
              <a:spcAft>
                <a:spcPts val="0"/>
              </a:spcAft>
              <a:buSzPts val="3600"/>
              <a:buNone/>
              <a:defRPr sz="3600">
                <a:solidFill>
                  <a:schemeClr val="lt1"/>
                </a:solidFill>
                <a:latin typeface="Arial" panose="020B0604020202020204" pitchFamily="34" charset="0"/>
                <a:cs typeface="Arial" panose="020B0604020202020204" pitchFamily="34" charset="0"/>
              </a:defRPr>
            </a:lvl1pPr>
            <a:lvl2pPr marL="914400" lvl="1" indent="-228600" algn="l">
              <a:lnSpc>
                <a:spcPct val="120000"/>
              </a:lnSpc>
              <a:spcBef>
                <a:spcPts val="500"/>
              </a:spcBef>
              <a:spcAft>
                <a:spcPts val="0"/>
              </a:spcAft>
              <a:buSzPts val="1800"/>
              <a:buNone/>
              <a:defRPr/>
            </a:lvl2pPr>
            <a:lvl3pPr marL="1371600" lvl="2" indent="-228600" algn="l">
              <a:lnSpc>
                <a:spcPct val="120000"/>
              </a:lnSpc>
              <a:spcBef>
                <a:spcPts val="500"/>
              </a:spcBef>
              <a:spcAft>
                <a:spcPts val="0"/>
              </a:spcAft>
              <a:buSzPts val="1600"/>
              <a:buNone/>
              <a:defRPr/>
            </a:lvl3pPr>
            <a:lvl4pPr marL="1828800" lvl="3" indent="-228600" algn="l">
              <a:lnSpc>
                <a:spcPct val="120000"/>
              </a:lnSpc>
              <a:spcBef>
                <a:spcPts val="500"/>
              </a:spcBef>
              <a:spcAft>
                <a:spcPts val="0"/>
              </a:spcAft>
              <a:buSzPts val="1400"/>
              <a:buNone/>
              <a:defRPr/>
            </a:lvl4pPr>
            <a:lvl5pPr marL="2286000" lvl="4" indent="-228600" algn="l">
              <a:lnSpc>
                <a:spcPct val="120000"/>
              </a:lnSpc>
              <a:spcBef>
                <a:spcPts val="500"/>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old Comparison-Custom Photo">
  <p:cSld name="Bold Comparison-Custom Photo">
    <p:bg>
      <p:bgPr>
        <a:blipFill>
          <a:blip r:embed="rId2">
            <a:alphaModFix/>
          </a:blip>
          <a:stretch>
            <a:fillRect/>
          </a:stretch>
        </a:blipFill>
        <a:effectLst/>
      </p:bgPr>
    </p:bg>
    <p:spTree>
      <p:nvGrpSpPr>
        <p:cNvPr id="1" name="Shape 321"/>
        <p:cNvGrpSpPr/>
        <p:nvPr/>
      </p:nvGrpSpPr>
      <p:grpSpPr>
        <a:xfrm>
          <a:off x="0" y="0"/>
          <a:ext cx="0" cy="0"/>
          <a:chOff x="0" y="0"/>
          <a:chExt cx="0" cy="0"/>
        </a:xfrm>
      </p:grpSpPr>
      <p:pic>
        <p:nvPicPr>
          <p:cNvPr id="322" name="Google Shape;322;p40"/>
          <p:cNvPicPr preferRelativeResize="0">
            <a:picLocks noGrp="1"/>
          </p:cNvPicPr>
          <p:nvPr>
            <p:ph type="pic" idx="2"/>
          </p:nvPr>
        </p:nvPicPr>
        <p:blipFill/>
        <p:spPr>
          <a:xfrm>
            <a:off x="6096000" y="0"/>
            <a:ext cx="6096000" cy="6858000"/>
          </a:xfrm>
          <a:prstGeom prst="rect">
            <a:avLst/>
          </a:prstGeom>
          <a:blipFill rotWithShape="1">
            <a:blip r:embed="rId3">
              <a:alphaModFix/>
            </a:blip>
            <a:stretch>
              <a:fillRect/>
            </a:stretch>
          </a:blipFill>
          <a:ln>
            <a:noFill/>
          </a:ln>
        </p:spPr>
      </p:pic>
      <p:sp>
        <p:nvSpPr>
          <p:cNvPr id="323" name="Google Shape;323;p40"/>
          <p:cNvSpPr txBox="1">
            <a:spLocks noGrp="1"/>
          </p:cNvSpPr>
          <p:nvPr>
            <p:ph type="body" idx="1"/>
          </p:nvPr>
        </p:nvSpPr>
        <p:spPr>
          <a:xfrm rot="5400000">
            <a:off x="6214872" y="896112"/>
            <a:ext cx="4828032" cy="5065776"/>
          </a:xfrm>
          <a:prstGeom prst="rect">
            <a:avLst/>
          </a:prstGeom>
          <a:solidFill>
            <a:schemeClr val="dk2">
              <a:alpha val="89803"/>
            </a:schemeClr>
          </a:solidFill>
          <a:ln>
            <a:noFill/>
          </a:ln>
        </p:spPr>
        <p:txBody>
          <a:bodyPr spcFirstLastPara="1" wrap="square" lIns="0" tIns="0" rIns="0" bIns="0" anchor="t" anchorCtr="0">
            <a:normAutofit/>
          </a:bodyPr>
          <a:lstStyle>
            <a:lvl1pPr marL="457200" lvl="0" indent="-228600" algn="l">
              <a:lnSpc>
                <a:spcPct val="120000"/>
              </a:lnSpc>
              <a:spcBef>
                <a:spcPts val="1000"/>
              </a:spcBef>
              <a:spcAft>
                <a:spcPts val="0"/>
              </a:spcAft>
              <a:buSzPts val="2000"/>
              <a:buNone/>
              <a:defRPr>
                <a:latin typeface="Arial" panose="020B0604020202020204" pitchFamily="34" charset="0"/>
                <a:cs typeface="Arial" panose="020B0604020202020204" pitchFamily="34" charset="0"/>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324" name="Google Shape;324;p40"/>
          <p:cNvSpPr txBox="1">
            <a:spLocks noGrp="1"/>
          </p:cNvSpPr>
          <p:nvPr>
            <p:ph type="title"/>
          </p:nvPr>
        </p:nvSpPr>
        <p:spPr>
          <a:xfrm>
            <a:off x="1367851" y="1481892"/>
            <a:ext cx="4320915" cy="1325563"/>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3600"/>
              <a:buFont typeface="Century Gothic"/>
              <a:buNone/>
              <a:defRPr>
                <a:solidFill>
                  <a:schemeClr val="dk1"/>
                </a:solidFill>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25" name="Google Shape;325;p40"/>
          <p:cNvSpPr txBox="1">
            <a:spLocks noGrp="1"/>
          </p:cNvSpPr>
          <p:nvPr>
            <p:ph type="body" idx="3"/>
          </p:nvPr>
        </p:nvSpPr>
        <p:spPr>
          <a:xfrm>
            <a:off x="1379095" y="2998033"/>
            <a:ext cx="4302177" cy="2292818"/>
          </a:xfrm>
          <a:prstGeom prst="rect">
            <a:avLst/>
          </a:prstGeom>
          <a:noFill/>
          <a:ln>
            <a:noFill/>
          </a:ln>
        </p:spPr>
        <p:txBody>
          <a:bodyPr spcFirstLastPara="1" wrap="square" lIns="0" tIns="0" rIns="0" bIns="0" anchor="b" anchorCtr="1">
            <a:normAutofit/>
          </a:bodyPr>
          <a:lstStyle>
            <a:lvl1pPr marL="457200" lvl="0" indent="-228600" algn="l">
              <a:lnSpc>
                <a:spcPct val="120000"/>
              </a:lnSpc>
              <a:spcBef>
                <a:spcPts val="1000"/>
              </a:spcBef>
              <a:spcAft>
                <a:spcPts val="0"/>
              </a:spcAft>
              <a:buSzPts val="1800"/>
              <a:buNone/>
              <a:defRPr sz="1800">
                <a:solidFill>
                  <a:schemeClr val="dk1"/>
                </a:solidFill>
                <a:latin typeface="Arial" panose="020B0604020202020204" pitchFamily="34" charset="0"/>
                <a:cs typeface="Arial" panose="020B0604020202020204" pitchFamily="34" charset="0"/>
              </a:defRPr>
            </a:lvl1pPr>
            <a:lvl2pPr marL="914400" lvl="1" indent="-228600" algn="l">
              <a:lnSpc>
                <a:spcPct val="120000"/>
              </a:lnSpc>
              <a:spcBef>
                <a:spcPts val="500"/>
              </a:spcBef>
              <a:spcAft>
                <a:spcPts val="0"/>
              </a:spcAft>
              <a:buSzPts val="1800"/>
              <a:buNone/>
              <a:defRPr>
                <a:solidFill>
                  <a:schemeClr val="lt1"/>
                </a:solidFill>
              </a:defRPr>
            </a:lvl2pPr>
            <a:lvl3pPr marL="1371600" lvl="2" indent="-228600" algn="l">
              <a:lnSpc>
                <a:spcPct val="120000"/>
              </a:lnSpc>
              <a:spcBef>
                <a:spcPts val="500"/>
              </a:spcBef>
              <a:spcAft>
                <a:spcPts val="0"/>
              </a:spcAft>
              <a:buSzPts val="1600"/>
              <a:buNone/>
              <a:defRPr>
                <a:solidFill>
                  <a:schemeClr val="lt1"/>
                </a:solidFill>
              </a:defRPr>
            </a:lvl3pPr>
            <a:lvl4pPr marL="1828800" lvl="3" indent="-228600" algn="l">
              <a:lnSpc>
                <a:spcPct val="120000"/>
              </a:lnSpc>
              <a:spcBef>
                <a:spcPts val="500"/>
              </a:spcBef>
              <a:spcAft>
                <a:spcPts val="0"/>
              </a:spcAft>
              <a:buSzPts val="1400"/>
              <a:buNone/>
              <a:defRPr>
                <a:solidFill>
                  <a:schemeClr val="lt1"/>
                </a:solidFill>
              </a:defRPr>
            </a:lvl4pPr>
            <a:lvl5pPr marL="2286000" lvl="4" indent="-228600" algn="l">
              <a:lnSpc>
                <a:spcPct val="120000"/>
              </a:lnSpc>
              <a:spcBef>
                <a:spcPts val="500"/>
              </a:spcBef>
              <a:spcAft>
                <a:spcPts val="0"/>
              </a:spcAft>
              <a:buSzPts val="14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326" name="Google Shape;326;p40"/>
          <p:cNvSpPr txBox="1">
            <a:spLocks noGrp="1"/>
          </p:cNvSpPr>
          <p:nvPr>
            <p:ph type="body" idx="4"/>
          </p:nvPr>
        </p:nvSpPr>
        <p:spPr>
          <a:xfrm>
            <a:off x="6505731" y="1454046"/>
            <a:ext cx="4302177" cy="2286000"/>
          </a:xfrm>
          <a:prstGeom prst="rect">
            <a:avLst/>
          </a:prstGeom>
          <a:noFill/>
          <a:ln>
            <a:noFill/>
          </a:ln>
        </p:spPr>
        <p:txBody>
          <a:bodyPr spcFirstLastPara="1" wrap="square" lIns="0" tIns="0" rIns="0" bIns="0" anchor="t" anchorCtr="0">
            <a:normAutofit/>
          </a:bodyPr>
          <a:lstStyle>
            <a:lvl1pPr marL="457200" lvl="0" indent="-228600" algn="l">
              <a:lnSpc>
                <a:spcPct val="120000"/>
              </a:lnSpc>
              <a:spcBef>
                <a:spcPts val="1000"/>
              </a:spcBef>
              <a:spcAft>
                <a:spcPts val="0"/>
              </a:spcAft>
              <a:buSzPts val="1800"/>
              <a:buNone/>
              <a:defRPr sz="1800">
                <a:solidFill>
                  <a:schemeClr val="lt1"/>
                </a:solidFill>
                <a:latin typeface="Arial" panose="020B0604020202020204" pitchFamily="34" charset="0"/>
                <a:cs typeface="Arial" panose="020B0604020202020204" pitchFamily="34" charset="0"/>
              </a:defRPr>
            </a:lvl1pPr>
            <a:lvl2pPr marL="914400" lvl="1" indent="-228600" algn="l">
              <a:lnSpc>
                <a:spcPct val="120000"/>
              </a:lnSpc>
              <a:spcBef>
                <a:spcPts val="500"/>
              </a:spcBef>
              <a:spcAft>
                <a:spcPts val="0"/>
              </a:spcAft>
              <a:buSzPts val="1800"/>
              <a:buNone/>
              <a:defRPr/>
            </a:lvl2pPr>
            <a:lvl3pPr marL="1371600" lvl="2" indent="-228600" algn="l">
              <a:lnSpc>
                <a:spcPct val="120000"/>
              </a:lnSpc>
              <a:spcBef>
                <a:spcPts val="500"/>
              </a:spcBef>
              <a:spcAft>
                <a:spcPts val="0"/>
              </a:spcAft>
              <a:buSzPts val="1600"/>
              <a:buNone/>
              <a:defRPr/>
            </a:lvl3pPr>
            <a:lvl4pPr marL="1828800" lvl="3" indent="-228600" algn="l">
              <a:lnSpc>
                <a:spcPct val="120000"/>
              </a:lnSpc>
              <a:spcBef>
                <a:spcPts val="500"/>
              </a:spcBef>
              <a:spcAft>
                <a:spcPts val="0"/>
              </a:spcAft>
              <a:buSzPts val="1400"/>
              <a:buNone/>
              <a:defRPr/>
            </a:lvl4pPr>
            <a:lvl5pPr marL="2286000" lvl="4" indent="-228600" algn="l">
              <a:lnSpc>
                <a:spcPct val="120000"/>
              </a:lnSpc>
              <a:spcBef>
                <a:spcPts val="500"/>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327" name="Google Shape;327;p40"/>
          <p:cNvSpPr txBox="1">
            <a:spLocks noGrp="1"/>
          </p:cNvSpPr>
          <p:nvPr>
            <p:ph type="sldNum" idx="12"/>
          </p:nvPr>
        </p:nvSpPr>
        <p:spPr>
          <a:xfrm>
            <a:off x="8763000" y="6217920"/>
            <a:ext cx="2743200" cy="365125"/>
          </a:xfrm>
          <a:prstGeom prst="rect">
            <a:avLst/>
          </a:prstGeom>
          <a:noFill/>
          <a:ln>
            <a:noFill/>
          </a:ln>
        </p:spPr>
        <p:txBody>
          <a:bodyPr spcFirstLastPara="1" wrap="square" lIns="0" tIns="0" rIns="0" bIns="0" anchor="ctr" anchorCtr="0">
            <a:noAutofit/>
          </a:bodyPr>
          <a:lstStyle>
            <a:lvl1pPr marL="0" lvl="0" indent="0" algn="r">
              <a:spcBef>
                <a:spcPts val="0"/>
              </a:spcBef>
              <a:buNone/>
              <a:defRPr sz="1000">
                <a:solidFill>
                  <a:schemeClr val="lt1"/>
                </a:solidFill>
                <a:latin typeface="Century Gothic"/>
                <a:ea typeface="Century Gothic"/>
                <a:cs typeface="Century Gothic"/>
                <a:sym typeface="Century Gothic"/>
              </a:defRPr>
            </a:lvl1pPr>
            <a:lvl2pPr marL="0" lvl="1" indent="0" algn="r">
              <a:spcBef>
                <a:spcPts val="0"/>
              </a:spcBef>
              <a:buNone/>
              <a:defRPr sz="1000">
                <a:solidFill>
                  <a:schemeClr val="lt1"/>
                </a:solidFill>
                <a:latin typeface="Century Gothic"/>
                <a:ea typeface="Century Gothic"/>
                <a:cs typeface="Century Gothic"/>
                <a:sym typeface="Century Gothic"/>
              </a:defRPr>
            </a:lvl2pPr>
            <a:lvl3pPr marL="0" lvl="2" indent="0" algn="r">
              <a:spcBef>
                <a:spcPts val="0"/>
              </a:spcBef>
              <a:buNone/>
              <a:defRPr sz="1000">
                <a:solidFill>
                  <a:schemeClr val="lt1"/>
                </a:solidFill>
                <a:latin typeface="Century Gothic"/>
                <a:ea typeface="Century Gothic"/>
                <a:cs typeface="Century Gothic"/>
                <a:sym typeface="Century Gothic"/>
              </a:defRPr>
            </a:lvl3pPr>
            <a:lvl4pPr marL="0" lvl="3" indent="0" algn="r">
              <a:spcBef>
                <a:spcPts val="0"/>
              </a:spcBef>
              <a:buNone/>
              <a:defRPr sz="1000">
                <a:solidFill>
                  <a:schemeClr val="lt1"/>
                </a:solidFill>
                <a:latin typeface="Century Gothic"/>
                <a:ea typeface="Century Gothic"/>
                <a:cs typeface="Century Gothic"/>
                <a:sym typeface="Century Gothic"/>
              </a:defRPr>
            </a:lvl4pPr>
            <a:lvl5pPr marL="0" lvl="4" indent="0" algn="r">
              <a:spcBef>
                <a:spcPts val="0"/>
              </a:spcBef>
              <a:buNone/>
              <a:defRPr sz="1000">
                <a:solidFill>
                  <a:schemeClr val="lt1"/>
                </a:solidFill>
                <a:latin typeface="Century Gothic"/>
                <a:ea typeface="Century Gothic"/>
                <a:cs typeface="Century Gothic"/>
                <a:sym typeface="Century Gothic"/>
              </a:defRPr>
            </a:lvl5pPr>
            <a:lvl6pPr marL="0" lvl="5" indent="0" algn="r">
              <a:spcBef>
                <a:spcPts val="0"/>
              </a:spcBef>
              <a:buNone/>
              <a:defRPr sz="1000">
                <a:solidFill>
                  <a:schemeClr val="lt1"/>
                </a:solidFill>
                <a:latin typeface="Century Gothic"/>
                <a:ea typeface="Century Gothic"/>
                <a:cs typeface="Century Gothic"/>
                <a:sym typeface="Century Gothic"/>
              </a:defRPr>
            </a:lvl6pPr>
            <a:lvl7pPr marL="0" lvl="6" indent="0" algn="r">
              <a:spcBef>
                <a:spcPts val="0"/>
              </a:spcBef>
              <a:buNone/>
              <a:defRPr sz="1000">
                <a:solidFill>
                  <a:schemeClr val="lt1"/>
                </a:solidFill>
                <a:latin typeface="Century Gothic"/>
                <a:ea typeface="Century Gothic"/>
                <a:cs typeface="Century Gothic"/>
                <a:sym typeface="Century Gothic"/>
              </a:defRPr>
            </a:lvl7pPr>
            <a:lvl8pPr marL="0" lvl="7" indent="0" algn="r">
              <a:spcBef>
                <a:spcPts val="0"/>
              </a:spcBef>
              <a:buNone/>
              <a:defRPr sz="1000">
                <a:solidFill>
                  <a:schemeClr val="lt1"/>
                </a:solidFill>
                <a:latin typeface="Century Gothic"/>
                <a:ea typeface="Century Gothic"/>
                <a:cs typeface="Century Gothic"/>
                <a:sym typeface="Century Gothic"/>
              </a:defRPr>
            </a:lvl8pPr>
            <a:lvl9pPr marL="0" lvl="8" indent="0" algn="r">
              <a:spcBef>
                <a:spcPts val="0"/>
              </a:spcBef>
              <a:buNone/>
              <a:defRPr sz="1000">
                <a:solidFill>
                  <a:schemeClr val="lt1"/>
                </a:solidFill>
                <a:latin typeface="Century Gothic"/>
                <a:ea typeface="Century Gothic"/>
                <a:cs typeface="Century Gothic"/>
                <a:sym typeface="Century Gothic"/>
              </a:defRPr>
            </a:lvl9pPr>
          </a:lstStyle>
          <a:p>
            <a:r>
              <a:rPr lang="en-US" dirty="0">
                <a:latin typeface="Arial" panose="020B0604020202020204" pitchFamily="34" charset="0"/>
                <a:cs typeface="Arial" panose="020B0604020202020204" pitchFamily="34" charset="0"/>
              </a:rPr>
              <a:t>///  </a:t>
            </a:r>
            <a:fld id="{00000000-1234-1234-1234-123412341234}" type="slidenum">
              <a:rPr lang="en-US" smtClean="0">
                <a:latin typeface="Arial" panose="020B0604020202020204" pitchFamily="34" charset="0"/>
                <a:cs typeface="Arial" panose="020B0604020202020204" pitchFamily="34" charset="0"/>
              </a:rPr>
              <a:pPr/>
              <a:t>‹#›</a:t>
            </a:fld>
            <a:endParaRPr dirty="0">
              <a:latin typeface="Arial" panose="020B0604020202020204" pitchFamily="34" charset="0"/>
              <a:cs typeface="Arial" panose="020B0604020202020204" pitchFamily="34" charset="0"/>
            </a:endParaRPr>
          </a:p>
        </p:txBody>
      </p:sp>
      <p:sp>
        <p:nvSpPr>
          <p:cNvPr id="328" name="Google Shape;328;p40"/>
          <p:cNvSpPr txBox="1">
            <a:spLocks noGrp="1"/>
          </p:cNvSpPr>
          <p:nvPr>
            <p:ph type="body" idx="5"/>
          </p:nvPr>
        </p:nvSpPr>
        <p:spPr>
          <a:xfrm>
            <a:off x="6497793" y="3941815"/>
            <a:ext cx="4324350" cy="1349375"/>
          </a:xfrm>
          <a:prstGeom prst="rect">
            <a:avLst/>
          </a:prstGeom>
          <a:noFill/>
          <a:ln>
            <a:noFill/>
          </a:ln>
        </p:spPr>
        <p:txBody>
          <a:bodyPr spcFirstLastPara="1" wrap="square" lIns="0" tIns="0" rIns="0" bIns="0" anchor="b" anchorCtr="1">
            <a:normAutofit/>
          </a:bodyPr>
          <a:lstStyle>
            <a:lvl1pPr marL="457200" lvl="0" indent="-228600" algn="l">
              <a:lnSpc>
                <a:spcPct val="120000"/>
              </a:lnSpc>
              <a:spcBef>
                <a:spcPts val="1000"/>
              </a:spcBef>
              <a:spcAft>
                <a:spcPts val="0"/>
              </a:spcAft>
              <a:buSzPts val="3600"/>
              <a:buNone/>
              <a:defRPr sz="3600">
                <a:solidFill>
                  <a:schemeClr val="lt1"/>
                </a:solidFill>
                <a:latin typeface="Arial" panose="020B0604020202020204" pitchFamily="34" charset="0"/>
                <a:cs typeface="Arial" panose="020B0604020202020204" pitchFamily="34" charset="0"/>
              </a:defRPr>
            </a:lvl1pPr>
            <a:lvl2pPr marL="914400" lvl="1" indent="-228600" algn="l">
              <a:lnSpc>
                <a:spcPct val="120000"/>
              </a:lnSpc>
              <a:spcBef>
                <a:spcPts val="500"/>
              </a:spcBef>
              <a:spcAft>
                <a:spcPts val="0"/>
              </a:spcAft>
              <a:buSzPts val="1800"/>
              <a:buNone/>
              <a:defRPr/>
            </a:lvl2pPr>
            <a:lvl3pPr marL="1371600" lvl="2" indent="-228600" algn="l">
              <a:lnSpc>
                <a:spcPct val="120000"/>
              </a:lnSpc>
              <a:spcBef>
                <a:spcPts val="500"/>
              </a:spcBef>
              <a:spcAft>
                <a:spcPts val="0"/>
              </a:spcAft>
              <a:buSzPts val="1600"/>
              <a:buNone/>
              <a:defRPr/>
            </a:lvl3pPr>
            <a:lvl4pPr marL="1828800" lvl="3" indent="-228600" algn="l">
              <a:lnSpc>
                <a:spcPct val="120000"/>
              </a:lnSpc>
              <a:spcBef>
                <a:spcPts val="500"/>
              </a:spcBef>
              <a:spcAft>
                <a:spcPts val="0"/>
              </a:spcAft>
              <a:buSzPts val="1400"/>
              <a:buNone/>
              <a:defRPr/>
            </a:lvl4pPr>
            <a:lvl5pPr marL="2286000" lvl="4" indent="-228600" algn="l">
              <a:lnSpc>
                <a:spcPct val="120000"/>
              </a:lnSpc>
              <a:spcBef>
                <a:spcPts val="500"/>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9"/>
        <p:cNvGrpSpPr/>
        <p:nvPr/>
      </p:nvGrpSpPr>
      <p:grpSpPr>
        <a:xfrm>
          <a:off x="0" y="0"/>
          <a:ext cx="0" cy="0"/>
          <a:chOff x="0" y="0"/>
          <a:chExt cx="0" cy="0"/>
        </a:xfrm>
      </p:grpSpPr>
      <p:sp>
        <p:nvSpPr>
          <p:cNvPr id="330" name="Google Shape;330;p41"/>
          <p:cNvSpPr txBox="1">
            <a:spLocks noGrp="1"/>
          </p:cNvSpPr>
          <p:nvPr>
            <p:ph type="title"/>
          </p:nvPr>
        </p:nvSpPr>
        <p:spPr>
          <a:xfrm>
            <a:off x="685800" y="365125"/>
            <a:ext cx="10820400" cy="1325563"/>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1800"/>
              <a:buNone/>
              <a:defRPr>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31" name="Google Shape;331;p41"/>
          <p:cNvSpPr txBox="1">
            <a:spLocks noGrp="1"/>
          </p:cNvSpPr>
          <p:nvPr>
            <p:ph type="sldNum" idx="12"/>
          </p:nvPr>
        </p:nvSpPr>
        <p:spPr>
          <a:xfrm>
            <a:off x="8763000" y="6217920"/>
            <a:ext cx="2743200" cy="365125"/>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r>
              <a:rPr lang="en-US" dirty="0">
                <a:latin typeface="Arial" panose="020B0604020202020204" pitchFamily="34" charset="0"/>
                <a:cs typeface="Arial" panose="020B0604020202020204" pitchFamily="34" charset="0"/>
              </a:rPr>
              <a:t>///  </a:t>
            </a:r>
            <a:fld id="{00000000-1234-1234-1234-123412341234}" type="slidenum">
              <a:rPr lang="en-US" smtClean="0">
                <a:latin typeface="Arial" panose="020B0604020202020204" pitchFamily="34" charset="0"/>
                <a:cs typeface="Arial" panose="020B0604020202020204" pitchFamily="34" charset="0"/>
              </a:rPr>
              <a:pPr/>
              <a:t>‹#›</a:t>
            </a:fld>
            <a:endParaRPr dirty="0">
              <a:latin typeface="Arial" panose="020B0604020202020204" pitchFamily="34" charset="0"/>
              <a:cs typeface="Arial" panose="020B0604020202020204" pitchFamily="34" charset="0"/>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2"/>
        <p:cNvGrpSpPr/>
        <p:nvPr/>
      </p:nvGrpSpPr>
      <p:grpSpPr>
        <a:xfrm>
          <a:off x="0" y="0"/>
          <a:ext cx="0" cy="0"/>
          <a:chOff x="0" y="0"/>
          <a:chExt cx="0" cy="0"/>
        </a:xfrm>
      </p:grpSpPr>
      <p:sp>
        <p:nvSpPr>
          <p:cNvPr id="333" name="Google Shape;333;p42"/>
          <p:cNvSpPr txBox="1">
            <a:spLocks noGrp="1"/>
          </p:cNvSpPr>
          <p:nvPr>
            <p:ph type="sldNum" idx="12"/>
          </p:nvPr>
        </p:nvSpPr>
        <p:spPr>
          <a:xfrm>
            <a:off x="8763000" y="6217920"/>
            <a:ext cx="2743200" cy="365125"/>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r>
              <a:rPr lang="en-US" dirty="0">
                <a:latin typeface="Arial" panose="020B0604020202020204" pitchFamily="34" charset="0"/>
                <a:cs typeface="Arial" panose="020B0604020202020204" pitchFamily="34" charset="0"/>
              </a:rPr>
              <a:t>///  </a:t>
            </a:r>
            <a:fld id="{00000000-1234-1234-1234-123412341234}" type="slidenum">
              <a:rPr lang="en-US" smtClean="0">
                <a:latin typeface="Arial" panose="020B0604020202020204" pitchFamily="34" charset="0"/>
                <a:cs typeface="Arial" panose="020B0604020202020204" pitchFamily="34" charset="0"/>
              </a:rPr>
              <a:pPr/>
              <a:t>‹#›</a:t>
            </a:fld>
            <a:endParaRPr dirty="0">
              <a:latin typeface="Arial" panose="020B0604020202020204" pitchFamily="34" charset="0"/>
              <a:cs typeface="Arial" panose="020B0604020202020204" pitchFamily="34" charset="0"/>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58878F"/>
                </a:solidFill>
                <a:latin typeface="+mn-lt"/>
                <a:cs typeface="Arial" panose="020B0604020202020204"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p>
            <a:fld id="{C0330B57-24CE-4105-BDE8-6AFDE7FEF69F}" type="datetimeFigureOut">
              <a:rPr lang="en-US" smtClean="0"/>
              <a:t>8/25/2026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5DDAE73D-EA42-43C5-902A-5B131416AF40}" type="slidenum">
              <a:rPr lang="en-US" smtClean="0"/>
              <a:pPr/>
              <a:t>‹#›</a:t>
            </a:fld>
            <a:endParaRPr lang="en-US" dirty="0"/>
          </a:p>
        </p:txBody>
      </p:sp>
      <p:sp>
        <p:nvSpPr>
          <p:cNvPr id="6" name="Content Placeholder 2"/>
          <p:cNvSpPr>
            <a:spLocks noGrp="1"/>
          </p:cNvSpPr>
          <p:nvPr>
            <p:ph idx="1"/>
          </p:nvPr>
        </p:nvSpPr>
        <p:spPr>
          <a:xfrm>
            <a:off x="838200" y="1825625"/>
            <a:ext cx="10515600" cy="4351338"/>
          </a:xfrm>
          <a:ln>
            <a:noFill/>
          </a:ln>
        </p:spPr>
        <p:txBody>
          <a:bodyPr/>
          <a:lstStyle>
            <a:lvl1pPr marL="457200" indent="-457200">
              <a:buFont typeface="Wingdings" panose="05000000000000000000" pitchFamily="2" charset="2"/>
              <a:buChar char="v"/>
              <a:defRPr b="1">
                <a:solidFill>
                  <a:srgbClr val="58878F"/>
                </a:solidFill>
                <a:latin typeface="Arial" panose="020B0604020202020204" pitchFamily="34" charset="0"/>
                <a:cs typeface="Arial" panose="020B0604020202020204" pitchFamily="34" charset="0"/>
              </a:defRPr>
            </a:lvl1pPr>
            <a:lvl2pPr marL="914400" indent="-457200">
              <a:buFont typeface="Wingdings" panose="05000000000000000000" pitchFamily="2" charset="2"/>
              <a:buChar char="Ø"/>
              <a:defRPr b="1">
                <a:solidFill>
                  <a:srgbClr val="58878F"/>
                </a:solidFill>
                <a:latin typeface="Arial" panose="020B0604020202020204" pitchFamily="34" charset="0"/>
                <a:cs typeface="Arial" panose="020B0604020202020204" pitchFamily="34" charset="0"/>
              </a:defRPr>
            </a:lvl2pPr>
            <a:lvl3pPr>
              <a:defRPr b="1">
                <a:solidFill>
                  <a:srgbClr val="58878F"/>
                </a:solidFill>
                <a:latin typeface="Arial" panose="020B0604020202020204" pitchFamily="34" charset="0"/>
                <a:cs typeface="Arial" panose="020B0604020202020204" pitchFamily="34" charset="0"/>
              </a:defRPr>
            </a:lvl3pPr>
            <a:lvl4pPr>
              <a:defRPr b="1">
                <a:solidFill>
                  <a:srgbClr val="58878F"/>
                </a:solidFill>
                <a:latin typeface="Arial" panose="020B0604020202020204" pitchFamily="34" charset="0"/>
                <a:cs typeface="Arial" panose="020B0604020202020204" pitchFamily="34" charset="0"/>
              </a:defRPr>
            </a:lvl4pPr>
            <a:lvl5pPr>
              <a:defRPr b="1">
                <a:solidFill>
                  <a:srgbClr val="58878F"/>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764210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418272" y="1607820"/>
            <a:ext cx="11367328" cy="4831080"/>
          </a:xfrm>
        </p:spPr>
        <p:txBody>
          <a:bodyPr vert="horz" lIns="0" tIns="45720" rIns="91440" bIns="45720" rtlCol="0">
            <a:noAutofit/>
          </a:bodyPr>
          <a:lstStyle>
            <a:lvl1pPr>
              <a:defRPr lang="en-US" smtClean="0">
                <a:latin typeface="Arial" panose="020B0604020202020204" pitchFamily="34" charset="0"/>
                <a:cs typeface="Arial" panose="020B0604020202020204" pitchFamily="34" charset="0"/>
              </a:defRPr>
            </a:lvl1pPr>
            <a:lvl2pPr>
              <a:defRPr lang="en-US" smtClean="0">
                <a:latin typeface="Arial" panose="020B0604020202020204" pitchFamily="34" charset="0"/>
                <a:cs typeface="Arial" panose="020B0604020202020204" pitchFamily="34" charset="0"/>
              </a:defRPr>
            </a:lvl2pPr>
            <a:lvl3pPr>
              <a:defRPr lang="en-US" smtClean="0">
                <a:latin typeface="Arial" panose="020B0604020202020204" pitchFamily="34" charset="0"/>
                <a:cs typeface="Arial" panose="020B0604020202020204" pitchFamily="34" charset="0"/>
              </a:defRPr>
            </a:lvl3pPr>
            <a:lvl4pPr>
              <a:defRPr lang="en-US" smtClean="0">
                <a:latin typeface="Arial" panose="020B0604020202020204" pitchFamily="34" charset="0"/>
                <a:cs typeface="Arial" panose="020B0604020202020204" pitchFamily="34" charset="0"/>
              </a:defRPr>
            </a:lvl4pPr>
            <a:lvl5pPr>
              <a:defRPr lang="en-US" dirty="0">
                <a:latin typeface="Arial" panose="020B0604020202020204" pitchFamily="34" charset="0"/>
                <a:cs typeface="Arial" panose="020B0604020202020204" pitchFamily="34" charset="0"/>
              </a:defRPr>
            </a:lvl5pPr>
          </a:lstStyle>
          <a:p>
            <a:pPr lvl="0">
              <a:spcBef>
                <a:spcPts val="1800"/>
              </a:spcBef>
            </a:pPr>
            <a:r>
              <a:rPr lang="en-US" dirty="0"/>
              <a:t>Click to edit Master text styles</a:t>
            </a:r>
          </a:p>
          <a:p>
            <a:pPr lvl="1">
              <a:spcBef>
                <a:spcPts val="1800"/>
              </a:spcBef>
            </a:pPr>
            <a:r>
              <a:rPr lang="en-US" dirty="0"/>
              <a:t>Second level</a:t>
            </a:r>
          </a:p>
          <a:p>
            <a:pPr lvl="2">
              <a:spcBef>
                <a:spcPts val="1800"/>
              </a:spcBef>
            </a:pPr>
            <a:r>
              <a:rPr lang="en-US" dirty="0"/>
              <a:t>Third level</a:t>
            </a:r>
          </a:p>
          <a:p>
            <a:pPr lvl="3">
              <a:spcBef>
                <a:spcPts val="1800"/>
              </a:spcBef>
            </a:pPr>
            <a:r>
              <a:rPr lang="en-US" dirty="0"/>
              <a:t>Fourth level</a:t>
            </a:r>
          </a:p>
          <a:p>
            <a:pPr lvl="4">
              <a:spcBef>
                <a:spcPts val="1800"/>
              </a:spcBef>
            </a:pPr>
            <a:r>
              <a:rPr lang="en-US" dirty="0"/>
              <a:t>Fifth level</a:t>
            </a:r>
          </a:p>
        </p:txBody>
      </p:sp>
      <p:sp>
        <p:nvSpPr>
          <p:cNvPr id="6" name="Slide Number Placeholder 5"/>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D8ECD677-012D-4E8C-B258-A2C5E1C27361}" type="slidenum">
              <a:rPr lang="en-US" smtClean="0"/>
              <a:pPr/>
              <a:t>‹#›</a:t>
            </a:fld>
            <a:endParaRPr lang="en-US" dirty="0"/>
          </a:p>
        </p:txBody>
      </p:sp>
      <p:sp>
        <p:nvSpPr>
          <p:cNvPr id="5" name="Subtitle 2"/>
          <p:cNvSpPr>
            <a:spLocks noGrp="1"/>
          </p:cNvSpPr>
          <p:nvPr>
            <p:ph type="subTitle" idx="13" hasCustomPrompt="1"/>
          </p:nvPr>
        </p:nvSpPr>
        <p:spPr bwMode="gray">
          <a:xfrm>
            <a:off x="418272" y="1176632"/>
            <a:ext cx="11367328" cy="320002"/>
          </a:xfrm>
        </p:spPr>
        <p:txBody>
          <a:bodyPr/>
          <a:lstStyle>
            <a:lvl1pPr marL="0" indent="0" algn="l">
              <a:buNone/>
              <a:defRPr sz="2400" i="1">
                <a:solidFill>
                  <a:schemeClr val="accent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a:t>
            </a:r>
          </a:p>
        </p:txBody>
      </p:sp>
    </p:spTree>
    <p:extLst>
      <p:ext uri="{BB962C8B-B14F-4D97-AF65-F5344CB8AC3E}">
        <p14:creationId xmlns:p14="http://schemas.microsoft.com/office/powerpoint/2010/main" val="28779613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5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58878F"/>
                </a:solidFill>
                <a:latin typeface="+mn-lt"/>
                <a:cs typeface="Arial" panose="020B0604020202020204"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p>
            <a:fld id="{C0330B57-24CE-4105-BDE8-6AFDE7FEF69F}" type="datetimeFigureOut">
              <a:rPr lang="en-US" smtClean="0"/>
              <a:t>8/25/2026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5DDAE73D-EA42-43C5-902A-5B131416AF40}" type="slidenum">
              <a:rPr lang="en-US" smtClean="0"/>
              <a:pPr/>
              <a:t>‹#›</a:t>
            </a:fld>
            <a:endParaRPr lang="en-US" dirty="0"/>
          </a:p>
        </p:txBody>
      </p:sp>
      <p:sp>
        <p:nvSpPr>
          <p:cNvPr id="6" name="Content Placeholder 2"/>
          <p:cNvSpPr>
            <a:spLocks noGrp="1"/>
          </p:cNvSpPr>
          <p:nvPr>
            <p:ph idx="1"/>
          </p:nvPr>
        </p:nvSpPr>
        <p:spPr>
          <a:xfrm>
            <a:off x="838200" y="1825625"/>
            <a:ext cx="10515600" cy="4351338"/>
          </a:xfrm>
          <a:ln>
            <a:noFill/>
          </a:ln>
        </p:spPr>
        <p:txBody>
          <a:bodyPr/>
          <a:lstStyle>
            <a:lvl1pPr marL="457200" indent="-457200">
              <a:buFont typeface="Wingdings" panose="05000000000000000000" pitchFamily="2" charset="2"/>
              <a:buChar char="v"/>
              <a:defRPr b="1">
                <a:solidFill>
                  <a:srgbClr val="58878F"/>
                </a:solidFill>
                <a:latin typeface="Arial" panose="020B0604020202020204" pitchFamily="34" charset="0"/>
                <a:cs typeface="Arial" panose="020B0604020202020204" pitchFamily="34" charset="0"/>
              </a:defRPr>
            </a:lvl1pPr>
            <a:lvl2pPr marL="914400" indent="-457200">
              <a:buFont typeface="Wingdings" panose="05000000000000000000" pitchFamily="2" charset="2"/>
              <a:buChar char="Ø"/>
              <a:defRPr b="1">
                <a:solidFill>
                  <a:srgbClr val="58878F"/>
                </a:solidFill>
                <a:latin typeface="Arial" panose="020B0604020202020204" pitchFamily="34" charset="0"/>
                <a:cs typeface="Arial" panose="020B0604020202020204" pitchFamily="34" charset="0"/>
              </a:defRPr>
            </a:lvl2pPr>
            <a:lvl3pPr>
              <a:defRPr b="1">
                <a:solidFill>
                  <a:srgbClr val="58878F"/>
                </a:solidFill>
                <a:latin typeface="Arial" panose="020B0604020202020204" pitchFamily="34" charset="0"/>
                <a:cs typeface="Arial" panose="020B0604020202020204" pitchFamily="34" charset="0"/>
              </a:defRPr>
            </a:lvl3pPr>
            <a:lvl4pPr>
              <a:defRPr b="1">
                <a:solidFill>
                  <a:srgbClr val="58878F"/>
                </a:solidFill>
                <a:latin typeface="Arial" panose="020B0604020202020204" pitchFamily="34" charset="0"/>
                <a:cs typeface="Arial" panose="020B0604020202020204" pitchFamily="34" charset="0"/>
              </a:defRPr>
            </a:lvl4pPr>
            <a:lvl5pPr>
              <a:defRPr b="1">
                <a:solidFill>
                  <a:srgbClr val="58878F"/>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839851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9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58878F"/>
                </a:solidFill>
                <a:latin typeface="+mn-lt"/>
                <a:cs typeface="Arial" panose="020B0604020202020204"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p>
            <a:fld id="{C0330B57-24CE-4105-BDE8-6AFDE7FEF69F}" type="datetimeFigureOut">
              <a:rPr lang="en-US" smtClean="0"/>
              <a:t>8/25/2026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5DDAE73D-EA42-43C5-902A-5B131416AF40}" type="slidenum">
              <a:rPr lang="en-US" smtClean="0"/>
              <a:pPr/>
              <a:t>‹#›</a:t>
            </a:fld>
            <a:endParaRPr lang="en-US" dirty="0"/>
          </a:p>
        </p:txBody>
      </p:sp>
      <p:sp>
        <p:nvSpPr>
          <p:cNvPr id="6" name="Content Placeholder 2"/>
          <p:cNvSpPr>
            <a:spLocks noGrp="1"/>
          </p:cNvSpPr>
          <p:nvPr>
            <p:ph idx="1"/>
          </p:nvPr>
        </p:nvSpPr>
        <p:spPr>
          <a:xfrm>
            <a:off x="838200" y="1825625"/>
            <a:ext cx="10515600" cy="4351338"/>
          </a:xfrm>
          <a:ln>
            <a:noFill/>
          </a:ln>
        </p:spPr>
        <p:txBody>
          <a:bodyPr/>
          <a:lstStyle>
            <a:lvl1pPr marL="457200" indent="-457200">
              <a:buFont typeface="Wingdings" panose="05000000000000000000" pitchFamily="2" charset="2"/>
              <a:buChar char="v"/>
              <a:defRPr b="1">
                <a:solidFill>
                  <a:srgbClr val="58878F"/>
                </a:solidFill>
                <a:latin typeface="Arial" panose="020B0604020202020204" pitchFamily="34" charset="0"/>
                <a:cs typeface="Arial" panose="020B0604020202020204" pitchFamily="34" charset="0"/>
              </a:defRPr>
            </a:lvl1pPr>
            <a:lvl2pPr marL="914400" indent="-457200">
              <a:buFont typeface="Wingdings" panose="05000000000000000000" pitchFamily="2" charset="2"/>
              <a:buChar char="Ø"/>
              <a:defRPr b="1">
                <a:solidFill>
                  <a:srgbClr val="58878F"/>
                </a:solidFill>
                <a:latin typeface="Arial" panose="020B0604020202020204" pitchFamily="34" charset="0"/>
                <a:cs typeface="Arial" panose="020B0604020202020204" pitchFamily="34" charset="0"/>
              </a:defRPr>
            </a:lvl2pPr>
            <a:lvl3pPr>
              <a:defRPr b="1">
                <a:solidFill>
                  <a:srgbClr val="58878F"/>
                </a:solidFill>
                <a:latin typeface="Arial" panose="020B0604020202020204" pitchFamily="34" charset="0"/>
                <a:cs typeface="Arial" panose="020B0604020202020204" pitchFamily="34" charset="0"/>
              </a:defRPr>
            </a:lvl3pPr>
            <a:lvl4pPr>
              <a:defRPr b="1">
                <a:solidFill>
                  <a:srgbClr val="58878F"/>
                </a:solidFill>
                <a:latin typeface="Arial" panose="020B0604020202020204" pitchFamily="34" charset="0"/>
                <a:cs typeface="Arial" panose="020B0604020202020204" pitchFamily="34" charset="0"/>
              </a:defRPr>
            </a:lvl4pPr>
            <a:lvl5pPr>
              <a:defRPr b="1">
                <a:solidFill>
                  <a:srgbClr val="58878F"/>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0646112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cSld name="Divider 3">
    <p:bg>
      <p:bgPr>
        <a:solidFill>
          <a:schemeClr val="accent1"/>
        </a:solidFill>
        <a:effectLst/>
      </p:bgPr>
    </p:bg>
    <p:spTree>
      <p:nvGrpSpPr>
        <p:cNvPr id="1" name=""/>
        <p:cNvGrpSpPr/>
        <p:nvPr/>
      </p:nvGrpSpPr>
      <p:grpSpPr>
        <a:xfrm>
          <a:off x="0" y="0"/>
          <a:ext cx="0" cy="0"/>
          <a:chOff x="0" y="0"/>
          <a:chExt cx="0" cy="0"/>
        </a:xfrm>
      </p:grpSpPr>
      <p:sp>
        <p:nvSpPr>
          <p:cNvPr id="72" name="Freeform: Shape 71">
            <a:extLst>
              <a:ext uri="{FF2B5EF4-FFF2-40B4-BE49-F238E27FC236}">
                <a16:creationId xmlns:a16="http://schemas.microsoft.com/office/drawing/2014/main" id="{DFB8CCAD-8406-16F2-69A9-D30A1B05ACB6}"/>
              </a:ext>
            </a:extLst>
          </p:cNvPr>
          <p:cNvSpPr/>
          <p:nvPr/>
        </p:nvSpPr>
        <p:spPr>
          <a:xfrm>
            <a:off x="0" y="-325739"/>
            <a:ext cx="8246458" cy="6364767"/>
          </a:xfrm>
          <a:custGeom>
            <a:avLst/>
            <a:gdLst>
              <a:gd name="connsiteX0" fmla="*/ 8222762 w 8246458"/>
              <a:gd name="connsiteY0" fmla="*/ 325740 h 6364767"/>
              <a:gd name="connsiteX1" fmla="*/ 8246458 w 8246458"/>
              <a:gd name="connsiteY1" fmla="*/ 325740 h 6364767"/>
              <a:gd name="connsiteX2" fmla="*/ 8155252 w 8246458"/>
              <a:gd name="connsiteY2" fmla="*/ 449398 h 6364767"/>
              <a:gd name="connsiteX3" fmla="*/ 7943348 w 8246458"/>
              <a:gd name="connsiteY3" fmla="*/ 724217 h 6364767"/>
              <a:gd name="connsiteX4" fmla="*/ 5169069 w 8246458"/>
              <a:gd name="connsiteY4" fmla="*/ 3525210 h 6364767"/>
              <a:gd name="connsiteX5" fmla="*/ 451369 w 8246458"/>
              <a:gd name="connsiteY5" fmla="*/ 6208633 h 6364767"/>
              <a:gd name="connsiteX6" fmla="*/ 54485 w 8246458"/>
              <a:gd name="connsiteY6" fmla="*/ 6347339 h 6364767"/>
              <a:gd name="connsiteX7" fmla="*/ 0 w 8246458"/>
              <a:gd name="connsiteY7" fmla="*/ 6364767 h 6364767"/>
              <a:gd name="connsiteX8" fmla="*/ 0 w 8246458"/>
              <a:gd name="connsiteY8" fmla="*/ 6333324 h 6364767"/>
              <a:gd name="connsiteX9" fmla="*/ 317612 w 8246458"/>
              <a:gd name="connsiteY9" fmla="*/ 6228624 h 6364767"/>
              <a:gd name="connsiteX10" fmla="*/ 5157093 w 8246458"/>
              <a:gd name="connsiteY10" fmla="*/ 3510388 h 6364767"/>
              <a:gd name="connsiteX11" fmla="*/ 7928359 w 8246458"/>
              <a:gd name="connsiteY11" fmla="*/ 712410 h 6364767"/>
              <a:gd name="connsiteX12" fmla="*/ 8139954 w 8246458"/>
              <a:gd name="connsiteY12" fmla="*/ 438005 h 6364767"/>
              <a:gd name="connsiteX13" fmla="*/ 8055627 w 8246458"/>
              <a:gd name="connsiteY13" fmla="*/ 325740 h 6364767"/>
              <a:gd name="connsiteX14" fmla="*/ 8081088 w 8246458"/>
              <a:gd name="connsiteY14" fmla="*/ 325740 h 6364767"/>
              <a:gd name="connsiteX15" fmla="*/ 7943603 w 8246458"/>
              <a:gd name="connsiteY15" fmla="*/ 508250 h 6364767"/>
              <a:gd name="connsiteX16" fmla="*/ 196035 w 8246458"/>
              <a:gd name="connsiteY16" fmla="*/ 6197133 h 6364767"/>
              <a:gd name="connsiteX17" fmla="*/ 0 w 8246458"/>
              <a:gd name="connsiteY17" fmla="*/ 6261055 h 6364767"/>
              <a:gd name="connsiteX18" fmla="*/ 0 w 8246458"/>
              <a:gd name="connsiteY18" fmla="*/ 6239685 h 6364767"/>
              <a:gd name="connsiteX19" fmla="*/ 189771 w 8246458"/>
              <a:gd name="connsiteY19" fmla="*/ 6177812 h 6364767"/>
              <a:gd name="connsiteX20" fmla="*/ 7927056 w 8246458"/>
              <a:gd name="connsiteY20" fmla="*/ 496446 h 6364767"/>
              <a:gd name="connsiteX21" fmla="*/ 7888359 w 8246458"/>
              <a:gd name="connsiteY21" fmla="*/ 325740 h 6364767"/>
              <a:gd name="connsiteX22" fmla="*/ 7916022 w 8246458"/>
              <a:gd name="connsiteY22" fmla="*/ 325740 h 6364767"/>
              <a:gd name="connsiteX23" fmla="*/ 7730505 w 8246458"/>
              <a:gd name="connsiteY23" fmla="*/ 569594 h 6364767"/>
              <a:gd name="connsiteX24" fmla="*/ 4818117 w 8246458"/>
              <a:gd name="connsiteY24" fmla="*/ 3506285 h 6364767"/>
              <a:gd name="connsiteX25" fmla="*/ 222259 w 8246458"/>
              <a:gd name="connsiteY25" fmla="*/ 6085704 h 6364767"/>
              <a:gd name="connsiteX26" fmla="*/ 0 w 8246458"/>
              <a:gd name="connsiteY26" fmla="*/ 6162455 h 6364767"/>
              <a:gd name="connsiteX27" fmla="*/ 0 w 8246458"/>
              <a:gd name="connsiteY27" fmla="*/ 6127760 h 6364767"/>
              <a:gd name="connsiteX28" fmla="*/ 366740 w 8246458"/>
              <a:gd name="connsiteY28" fmla="*/ 6001274 h 6364767"/>
              <a:gd name="connsiteX29" fmla="*/ 4804468 w 8246458"/>
              <a:gd name="connsiteY29" fmla="*/ 3489035 h 6364767"/>
              <a:gd name="connsiteX30" fmla="*/ 7712768 w 8246458"/>
              <a:gd name="connsiteY30" fmla="*/ 556531 h 6364767"/>
              <a:gd name="connsiteX31" fmla="*/ 7719848 w 8246458"/>
              <a:gd name="connsiteY31" fmla="*/ 325740 h 6364767"/>
              <a:gd name="connsiteX32" fmla="*/ 7749412 w 8246458"/>
              <a:gd name="connsiteY32" fmla="*/ 325740 h 6364767"/>
              <a:gd name="connsiteX33" fmla="*/ 7570820 w 8246458"/>
              <a:gd name="connsiteY33" fmla="*/ 559482 h 6364767"/>
              <a:gd name="connsiteX34" fmla="*/ 4680031 w 8246458"/>
              <a:gd name="connsiteY34" fmla="*/ 3466844 h 6364767"/>
              <a:gd name="connsiteX35" fmla="*/ 136174 w 8246458"/>
              <a:gd name="connsiteY35" fmla="*/ 6013939 h 6364767"/>
              <a:gd name="connsiteX36" fmla="*/ 0 w 8246458"/>
              <a:gd name="connsiteY36" fmla="*/ 6060961 h 6364767"/>
              <a:gd name="connsiteX37" fmla="*/ 0 w 8246458"/>
              <a:gd name="connsiteY37" fmla="*/ 6024832 h 6364767"/>
              <a:gd name="connsiteX38" fmla="*/ 279338 w 8246458"/>
              <a:gd name="connsiteY38" fmla="*/ 5928473 h 6364767"/>
              <a:gd name="connsiteX39" fmla="*/ 4665461 w 8246458"/>
              <a:gd name="connsiteY39" fmla="*/ 3448421 h 6364767"/>
              <a:gd name="connsiteX40" fmla="*/ 7551936 w 8246458"/>
              <a:gd name="connsiteY40" fmla="*/ 545500 h 6364767"/>
              <a:gd name="connsiteX41" fmla="*/ 7551936 w 8246458"/>
              <a:gd name="connsiteY41" fmla="*/ 325740 h 6364767"/>
              <a:gd name="connsiteX42" fmla="*/ 7583314 w 8246458"/>
              <a:gd name="connsiteY42" fmla="*/ 325740 h 6364767"/>
              <a:gd name="connsiteX43" fmla="*/ 7415801 w 8246458"/>
              <a:gd name="connsiteY43" fmla="*/ 544319 h 6364767"/>
              <a:gd name="connsiteX44" fmla="*/ 4551492 w 8246458"/>
              <a:gd name="connsiteY44" fmla="*/ 3419783 h 6364767"/>
              <a:gd name="connsiteX45" fmla="*/ 57209 w 8246458"/>
              <a:gd name="connsiteY45" fmla="*/ 5939495 h 6364767"/>
              <a:gd name="connsiteX46" fmla="*/ 0 w 8246458"/>
              <a:gd name="connsiteY46" fmla="*/ 5959280 h 6364767"/>
              <a:gd name="connsiteX47" fmla="*/ 0 w 8246458"/>
              <a:gd name="connsiteY47" fmla="*/ 5924093 h 6364767"/>
              <a:gd name="connsiteX48" fmla="*/ 559445 w 8246458"/>
              <a:gd name="connsiteY48" fmla="*/ 5713713 h 6364767"/>
              <a:gd name="connsiteX49" fmla="*/ 4536000 w 8246458"/>
              <a:gd name="connsiteY49" fmla="*/ 3400188 h 6364767"/>
              <a:gd name="connsiteX50" fmla="*/ 7395793 w 8246458"/>
              <a:gd name="connsiteY50" fmla="*/ 529467 h 6364767"/>
              <a:gd name="connsiteX51" fmla="*/ 7384806 w 8246458"/>
              <a:gd name="connsiteY51" fmla="*/ 325740 h 6364767"/>
              <a:gd name="connsiteX52" fmla="*/ 7418134 w 8246458"/>
              <a:gd name="connsiteY52" fmla="*/ 325740 h 6364767"/>
              <a:gd name="connsiteX53" fmla="*/ 7265869 w 8246458"/>
              <a:gd name="connsiteY53" fmla="*/ 524062 h 6364767"/>
              <a:gd name="connsiteX54" fmla="*/ 4433169 w 8246458"/>
              <a:gd name="connsiteY54" fmla="*/ 3365017 h 6364767"/>
              <a:gd name="connsiteX55" fmla="*/ 574739 w 8246458"/>
              <a:gd name="connsiteY55" fmla="*/ 5635502 h 6364767"/>
              <a:gd name="connsiteX56" fmla="*/ 0 w 8246458"/>
              <a:gd name="connsiteY56" fmla="*/ 5857038 h 6364767"/>
              <a:gd name="connsiteX57" fmla="*/ 0 w 8246458"/>
              <a:gd name="connsiteY57" fmla="*/ 5818669 h 6364767"/>
              <a:gd name="connsiteX58" fmla="*/ 477558 w 8246458"/>
              <a:gd name="connsiteY58" fmla="*/ 5638735 h 6364767"/>
              <a:gd name="connsiteX59" fmla="*/ 4416671 w 8246458"/>
              <a:gd name="connsiteY59" fmla="*/ 3344250 h 6364767"/>
              <a:gd name="connsiteX60" fmla="*/ 7244609 w 8246458"/>
              <a:gd name="connsiteY60" fmla="*/ 508326 h 6364767"/>
              <a:gd name="connsiteX61" fmla="*/ 7216828 w 8246458"/>
              <a:gd name="connsiteY61" fmla="*/ 325740 h 6364767"/>
              <a:gd name="connsiteX62" fmla="*/ 7252013 w 8246458"/>
              <a:gd name="connsiteY62" fmla="*/ 325740 h 6364767"/>
              <a:gd name="connsiteX63" fmla="*/ 7141497 w 8246458"/>
              <a:gd name="connsiteY63" fmla="*/ 470029 h 6364767"/>
              <a:gd name="connsiteX64" fmla="*/ 6936719 w 8246458"/>
              <a:gd name="connsiteY64" fmla="*/ 726479 h 6364767"/>
              <a:gd name="connsiteX65" fmla="*/ 4285954 w 8246458"/>
              <a:gd name="connsiteY65" fmla="*/ 3333029 h 6364767"/>
              <a:gd name="connsiteX66" fmla="*/ 473929 w 8246458"/>
              <a:gd name="connsiteY66" fmla="*/ 5569721 h 6364767"/>
              <a:gd name="connsiteX67" fmla="*/ 0 w 8246458"/>
              <a:gd name="connsiteY67" fmla="*/ 5752055 h 6364767"/>
              <a:gd name="connsiteX68" fmla="*/ 0 w 8246458"/>
              <a:gd name="connsiteY68" fmla="*/ 5713004 h 6364767"/>
              <a:gd name="connsiteX69" fmla="*/ 376872 w 8246458"/>
              <a:gd name="connsiteY69" fmla="*/ 5571283 h 6364767"/>
              <a:gd name="connsiteX70" fmla="*/ 4268537 w 8246458"/>
              <a:gd name="connsiteY70" fmla="*/ 3311089 h 6364767"/>
              <a:gd name="connsiteX71" fmla="*/ 6914947 w 8246458"/>
              <a:gd name="connsiteY71" fmla="*/ 708809 h 6364767"/>
              <a:gd name="connsiteX72" fmla="*/ 6915114 w 8246458"/>
              <a:gd name="connsiteY72" fmla="*/ 708809 h 6364767"/>
              <a:gd name="connsiteX73" fmla="*/ 7119438 w 8246458"/>
              <a:gd name="connsiteY73" fmla="*/ 452898 h 6364767"/>
              <a:gd name="connsiteX74" fmla="*/ 7048868 w 8246458"/>
              <a:gd name="connsiteY74" fmla="*/ 325740 h 6364767"/>
              <a:gd name="connsiteX75" fmla="*/ 7086008 w 8246458"/>
              <a:gd name="connsiteY75" fmla="*/ 325740 h 6364767"/>
              <a:gd name="connsiteX76" fmla="*/ 6980856 w 8246458"/>
              <a:gd name="connsiteY76" fmla="*/ 462626 h 6364767"/>
              <a:gd name="connsiteX77" fmla="*/ 6768822 w 8246458"/>
              <a:gd name="connsiteY77" fmla="*/ 726897 h 6364767"/>
              <a:gd name="connsiteX78" fmla="*/ 4138657 w 8246458"/>
              <a:gd name="connsiteY78" fmla="*/ 3300957 h 6364767"/>
              <a:gd name="connsiteX79" fmla="*/ 373030 w 8246458"/>
              <a:gd name="connsiteY79" fmla="*/ 5503855 h 6364767"/>
              <a:gd name="connsiteX80" fmla="*/ 0 w 8246458"/>
              <a:gd name="connsiteY80" fmla="*/ 5647094 h 6364767"/>
              <a:gd name="connsiteX81" fmla="*/ 0 w 8246458"/>
              <a:gd name="connsiteY81" fmla="*/ 5608460 h 6364767"/>
              <a:gd name="connsiteX82" fmla="*/ 238778 w 8246458"/>
              <a:gd name="connsiteY82" fmla="*/ 5519682 h 6364767"/>
              <a:gd name="connsiteX83" fmla="*/ 4120570 w 8246458"/>
              <a:gd name="connsiteY83" fmla="*/ 3277761 h 6364767"/>
              <a:gd name="connsiteX84" fmla="*/ 6746128 w 8246458"/>
              <a:gd name="connsiteY84" fmla="*/ 708140 h 6364767"/>
              <a:gd name="connsiteX85" fmla="*/ 6746045 w 8246458"/>
              <a:gd name="connsiteY85" fmla="*/ 708223 h 6364767"/>
              <a:gd name="connsiteX86" fmla="*/ 6957594 w 8246458"/>
              <a:gd name="connsiteY86" fmla="*/ 444553 h 6364767"/>
              <a:gd name="connsiteX87" fmla="*/ 6881107 w 8246458"/>
              <a:gd name="connsiteY87" fmla="*/ 325740 h 6364767"/>
              <a:gd name="connsiteX88" fmla="*/ 6920068 w 8246458"/>
              <a:gd name="connsiteY88" fmla="*/ 325740 h 6364767"/>
              <a:gd name="connsiteX89" fmla="*/ 6843047 w 8246458"/>
              <a:gd name="connsiteY89" fmla="*/ 426028 h 6364767"/>
              <a:gd name="connsiteX90" fmla="*/ 3991611 w 8246458"/>
              <a:gd name="connsiteY90" fmla="*/ 3268885 h 6364767"/>
              <a:gd name="connsiteX91" fmla="*/ 272387 w 8246458"/>
              <a:gd name="connsiteY91" fmla="*/ 5437966 h 6364767"/>
              <a:gd name="connsiteX92" fmla="*/ 0 w 8246458"/>
              <a:gd name="connsiteY92" fmla="*/ 5542361 h 6364767"/>
              <a:gd name="connsiteX93" fmla="*/ 0 w 8246458"/>
              <a:gd name="connsiteY93" fmla="*/ 5517493 h 6364767"/>
              <a:gd name="connsiteX94" fmla="*/ 147235 w 8246458"/>
              <a:gd name="connsiteY94" fmla="*/ 5462533 h 6364767"/>
              <a:gd name="connsiteX95" fmla="*/ 3972435 w 8246458"/>
              <a:gd name="connsiteY95" fmla="*/ 3244600 h 6364767"/>
              <a:gd name="connsiteX96" fmla="*/ 3972519 w 8246458"/>
              <a:gd name="connsiteY96" fmla="*/ 3244516 h 6364767"/>
              <a:gd name="connsiteX97" fmla="*/ 6818169 w 8246458"/>
              <a:gd name="connsiteY97" fmla="*/ 407682 h 6364767"/>
              <a:gd name="connsiteX98" fmla="*/ 6714610 w 8246458"/>
              <a:gd name="connsiteY98" fmla="*/ 325740 h 6364767"/>
              <a:gd name="connsiteX99" fmla="*/ 6755495 w 8246458"/>
              <a:gd name="connsiteY99" fmla="*/ 325740 h 6364767"/>
              <a:gd name="connsiteX100" fmla="*/ 6687011 w 8246458"/>
              <a:gd name="connsiteY100" fmla="*/ 414668 h 6364767"/>
              <a:gd name="connsiteX101" fmla="*/ 3844314 w 8246458"/>
              <a:gd name="connsiteY101" fmla="*/ 3236980 h 6364767"/>
              <a:gd name="connsiteX102" fmla="*/ 171516 w 8246458"/>
              <a:gd name="connsiteY102" fmla="*/ 5372185 h 6364767"/>
              <a:gd name="connsiteX103" fmla="*/ 0 w 8246458"/>
              <a:gd name="connsiteY103" fmla="*/ 5437783 h 6364767"/>
              <a:gd name="connsiteX104" fmla="*/ 0 w 8246458"/>
              <a:gd name="connsiteY104" fmla="*/ 5412099 h 6364767"/>
              <a:gd name="connsiteX105" fmla="*/ 46704 w 8246458"/>
              <a:gd name="connsiteY105" fmla="*/ 5394703 h 6364767"/>
              <a:gd name="connsiteX106" fmla="*/ 3824383 w 8246458"/>
              <a:gd name="connsiteY106" fmla="*/ 3211356 h 6364767"/>
              <a:gd name="connsiteX107" fmla="*/ 3824300 w 8246458"/>
              <a:gd name="connsiteY107" fmla="*/ 3211440 h 6364767"/>
              <a:gd name="connsiteX108" fmla="*/ 6660898 w 8246458"/>
              <a:gd name="connsiteY108" fmla="*/ 395479 h 6364767"/>
              <a:gd name="connsiteX109" fmla="*/ 6545935 w 8246458"/>
              <a:gd name="connsiteY109" fmla="*/ 325740 h 6364767"/>
              <a:gd name="connsiteX110" fmla="*/ 6588881 w 8246458"/>
              <a:gd name="connsiteY110" fmla="*/ 325740 h 6364767"/>
              <a:gd name="connsiteX111" fmla="*/ 6489327 w 8246458"/>
              <a:gd name="connsiteY111" fmla="*/ 453494 h 6364767"/>
              <a:gd name="connsiteX112" fmla="*/ 6265382 w 8246458"/>
              <a:gd name="connsiteY112" fmla="*/ 727985 h 6364767"/>
              <a:gd name="connsiteX113" fmla="*/ 3697016 w 8246458"/>
              <a:gd name="connsiteY113" fmla="*/ 3204824 h 6364767"/>
              <a:gd name="connsiteX114" fmla="*/ 70706 w 8246458"/>
              <a:gd name="connsiteY114" fmla="*/ 5306212 h 6364767"/>
              <a:gd name="connsiteX115" fmla="*/ 0 w 8246458"/>
              <a:gd name="connsiteY115" fmla="*/ 5333200 h 6364767"/>
              <a:gd name="connsiteX116" fmla="*/ 0 w 8246458"/>
              <a:gd name="connsiteY116" fmla="*/ 5301723 h 6364767"/>
              <a:gd name="connsiteX117" fmla="*/ 204790 w 8246458"/>
              <a:gd name="connsiteY117" fmla="*/ 5221447 h 6364767"/>
              <a:gd name="connsiteX118" fmla="*/ 3676250 w 8246458"/>
              <a:gd name="connsiteY118" fmla="*/ 3178111 h 6364767"/>
              <a:gd name="connsiteX119" fmla="*/ 6239423 w 8246458"/>
              <a:gd name="connsiteY119" fmla="*/ 706298 h 6364767"/>
              <a:gd name="connsiteX120" fmla="*/ 6239423 w 8246458"/>
              <a:gd name="connsiteY120" fmla="*/ 706213 h 6364767"/>
              <a:gd name="connsiteX121" fmla="*/ 6462757 w 8246458"/>
              <a:gd name="connsiteY121" fmla="*/ 432476 h 6364767"/>
              <a:gd name="connsiteX122" fmla="*/ 6379380 w 8246458"/>
              <a:gd name="connsiteY122" fmla="*/ 325740 h 6364767"/>
              <a:gd name="connsiteX123" fmla="*/ 6424626 w 8246458"/>
              <a:gd name="connsiteY123" fmla="*/ 325740 h 6364767"/>
              <a:gd name="connsiteX124" fmla="*/ 6324107 w 8246458"/>
              <a:gd name="connsiteY124" fmla="*/ 452605 h 6364767"/>
              <a:gd name="connsiteX125" fmla="*/ 6097653 w 8246458"/>
              <a:gd name="connsiteY125" fmla="*/ 728488 h 6364767"/>
              <a:gd name="connsiteX126" fmla="*/ 3549803 w 8246458"/>
              <a:gd name="connsiteY126" fmla="*/ 3172920 h 6364767"/>
              <a:gd name="connsiteX127" fmla="*/ 505693 w 8246458"/>
              <a:gd name="connsiteY127" fmla="*/ 5011161 h 6364767"/>
              <a:gd name="connsiteX128" fmla="*/ 0 w 8246458"/>
              <a:gd name="connsiteY128" fmla="*/ 5227638 h 6364767"/>
              <a:gd name="connsiteX129" fmla="*/ 0 w 8246458"/>
              <a:gd name="connsiteY129" fmla="*/ 5194217 h 6364767"/>
              <a:gd name="connsiteX130" fmla="*/ 393971 w 8246458"/>
              <a:gd name="connsiteY130" fmla="*/ 5028933 h 6364767"/>
              <a:gd name="connsiteX131" fmla="*/ 3528282 w 8246458"/>
              <a:gd name="connsiteY131" fmla="*/ 3144867 h 6364767"/>
              <a:gd name="connsiteX132" fmla="*/ 6070604 w 8246458"/>
              <a:gd name="connsiteY132" fmla="*/ 705711 h 6364767"/>
              <a:gd name="connsiteX133" fmla="*/ 6070520 w 8246458"/>
              <a:gd name="connsiteY133" fmla="*/ 705627 h 6364767"/>
              <a:gd name="connsiteX134" fmla="*/ 6296336 w 8246458"/>
              <a:gd name="connsiteY134" fmla="*/ 430536 h 6364767"/>
              <a:gd name="connsiteX135" fmla="*/ 6211950 w 8246458"/>
              <a:gd name="connsiteY135" fmla="*/ 325740 h 6364767"/>
              <a:gd name="connsiteX136" fmla="*/ 6259128 w 8246458"/>
              <a:gd name="connsiteY136" fmla="*/ 325740 h 6364767"/>
              <a:gd name="connsiteX137" fmla="*/ 6158710 w 8246458"/>
              <a:gd name="connsiteY137" fmla="*/ 451753 h 6364767"/>
              <a:gd name="connsiteX138" fmla="*/ 5929839 w 8246458"/>
              <a:gd name="connsiteY138" fmla="*/ 728907 h 6364767"/>
              <a:gd name="connsiteX139" fmla="*/ 3402673 w 8246458"/>
              <a:gd name="connsiteY139" fmla="*/ 3140847 h 6364767"/>
              <a:gd name="connsiteX140" fmla="*/ 397565 w 8246458"/>
              <a:gd name="connsiteY140" fmla="*/ 4948931 h 6364767"/>
              <a:gd name="connsiteX141" fmla="*/ 0 w 8246458"/>
              <a:gd name="connsiteY141" fmla="*/ 5118696 h 6364767"/>
              <a:gd name="connsiteX142" fmla="*/ 0 w 8246458"/>
              <a:gd name="connsiteY142" fmla="*/ 5084468 h 6364767"/>
              <a:gd name="connsiteX143" fmla="*/ 285905 w 8246458"/>
              <a:gd name="connsiteY143" fmla="*/ 4964838 h 6364767"/>
              <a:gd name="connsiteX144" fmla="*/ 3380147 w 8246458"/>
              <a:gd name="connsiteY144" fmla="*/ 3111623 h 6364767"/>
              <a:gd name="connsiteX145" fmla="*/ 5901704 w 8246458"/>
              <a:gd name="connsiteY145" fmla="*/ 705041 h 6364767"/>
              <a:gd name="connsiteX146" fmla="*/ 5901620 w 8246458"/>
              <a:gd name="connsiteY146" fmla="*/ 705125 h 6364767"/>
              <a:gd name="connsiteX147" fmla="*/ 6129817 w 8246458"/>
              <a:gd name="connsiteY147" fmla="*/ 428798 h 6364767"/>
              <a:gd name="connsiteX148" fmla="*/ 6043881 w 8246458"/>
              <a:gd name="connsiteY148" fmla="*/ 325740 h 6364767"/>
              <a:gd name="connsiteX149" fmla="*/ 6092554 w 8246458"/>
              <a:gd name="connsiteY149" fmla="*/ 325740 h 6364767"/>
              <a:gd name="connsiteX150" fmla="*/ 6077278 w 8246458"/>
              <a:gd name="connsiteY150" fmla="*/ 345384 h 6364767"/>
              <a:gd name="connsiteX151" fmla="*/ 3255460 w 8246458"/>
              <a:gd name="connsiteY151" fmla="*/ 3108859 h 6364767"/>
              <a:gd name="connsiteX152" fmla="*/ 289365 w 8246458"/>
              <a:gd name="connsiteY152" fmla="*/ 4886903 h 6364767"/>
              <a:gd name="connsiteX153" fmla="*/ 0 w 8246458"/>
              <a:gd name="connsiteY153" fmla="*/ 5010139 h 6364767"/>
              <a:gd name="connsiteX154" fmla="*/ 0 w 8246458"/>
              <a:gd name="connsiteY154" fmla="*/ 4975636 h 6364767"/>
              <a:gd name="connsiteX155" fmla="*/ 476787 w 8246458"/>
              <a:gd name="connsiteY155" fmla="*/ 4764414 h 6364767"/>
              <a:gd name="connsiteX156" fmla="*/ 3232096 w 8246458"/>
              <a:gd name="connsiteY156" fmla="*/ 3078377 h 6364767"/>
              <a:gd name="connsiteX157" fmla="*/ 3232096 w 8246458"/>
              <a:gd name="connsiteY157" fmla="*/ 3078294 h 6364767"/>
              <a:gd name="connsiteX158" fmla="*/ 5842457 w 8246458"/>
              <a:gd name="connsiteY158" fmla="*/ 573612 h 6364767"/>
              <a:gd name="connsiteX159" fmla="*/ 5877009 w 8246458"/>
              <a:gd name="connsiteY159" fmla="*/ 325740 h 6364767"/>
              <a:gd name="connsiteX160" fmla="*/ 5927909 w 8246458"/>
              <a:gd name="connsiteY160" fmla="*/ 325740 h 6364767"/>
              <a:gd name="connsiteX161" fmla="*/ 5920897 w 8246458"/>
              <a:gd name="connsiteY161" fmla="*/ 334732 h 6364767"/>
              <a:gd name="connsiteX162" fmla="*/ 3108247 w 8246458"/>
              <a:gd name="connsiteY162" fmla="*/ 3076871 h 6364767"/>
              <a:gd name="connsiteX163" fmla="*/ 181165 w 8246458"/>
              <a:gd name="connsiteY163" fmla="*/ 4824756 h 6364767"/>
              <a:gd name="connsiteX164" fmla="*/ 0 w 8246458"/>
              <a:gd name="connsiteY164" fmla="*/ 4901706 h 6364767"/>
              <a:gd name="connsiteX165" fmla="*/ 0 w 8246458"/>
              <a:gd name="connsiteY165" fmla="*/ 4863717 h 6364767"/>
              <a:gd name="connsiteX166" fmla="*/ 367035 w 8246458"/>
              <a:gd name="connsiteY166" fmla="*/ 4701502 h 6364767"/>
              <a:gd name="connsiteX167" fmla="*/ 3084045 w 8246458"/>
              <a:gd name="connsiteY167" fmla="*/ 3045133 h 6364767"/>
              <a:gd name="connsiteX168" fmla="*/ 3084130 w 8246458"/>
              <a:gd name="connsiteY168" fmla="*/ 3045217 h 6364767"/>
              <a:gd name="connsiteX169" fmla="*/ 5686180 w 8246458"/>
              <a:gd name="connsiteY169" fmla="*/ 559827 h 6364767"/>
              <a:gd name="connsiteX170" fmla="*/ 5709847 w 8246458"/>
              <a:gd name="connsiteY170" fmla="*/ 325740 h 6364767"/>
              <a:gd name="connsiteX171" fmla="*/ 5762822 w 8246458"/>
              <a:gd name="connsiteY171" fmla="*/ 325740 h 6364767"/>
              <a:gd name="connsiteX172" fmla="*/ 5662136 w 8246458"/>
              <a:gd name="connsiteY172" fmla="*/ 449931 h 6364767"/>
              <a:gd name="connsiteX173" fmla="*/ 5426483 w 8246458"/>
              <a:gd name="connsiteY173" fmla="*/ 730079 h 6364767"/>
              <a:gd name="connsiteX174" fmla="*/ 2961033 w 8246458"/>
              <a:gd name="connsiteY174" fmla="*/ 3044798 h 6364767"/>
              <a:gd name="connsiteX175" fmla="*/ 73082 w 8246458"/>
              <a:gd name="connsiteY175" fmla="*/ 4762609 h 6364767"/>
              <a:gd name="connsiteX176" fmla="*/ 0 w 8246458"/>
              <a:gd name="connsiteY176" fmla="*/ 4793565 h 6364767"/>
              <a:gd name="connsiteX177" fmla="*/ 0 w 8246458"/>
              <a:gd name="connsiteY177" fmla="*/ 4751981 h 6364767"/>
              <a:gd name="connsiteX178" fmla="*/ 257318 w 8246458"/>
              <a:gd name="connsiteY178" fmla="*/ 4638537 h 6364767"/>
              <a:gd name="connsiteX179" fmla="*/ 2935994 w 8246458"/>
              <a:gd name="connsiteY179" fmla="*/ 3011889 h 6364767"/>
              <a:gd name="connsiteX180" fmla="*/ 2936079 w 8246458"/>
              <a:gd name="connsiteY180" fmla="*/ 3011889 h 6364767"/>
              <a:gd name="connsiteX181" fmla="*/ 5529765 w 8246458"/>
              <a:gd name="connsiteY181" fmla="*/ 545926 h 6364767"/>
              <a:gd name="connsiteX182" fmla="*/ 5542142 w 8246458"/>
              <a:gd name="connsiteY182" fmla="*/ 325740 h 6364767"/>
              <a:gd name="connsiteX183" fmla="*/ 5597415 w 8246458"/>
              <a:gd name="connsiteY183" fmla="*/ 325740 h 6364767"/>
              <a:gd name="connsiteX184" fmla="*/ 5496339 w 8246458"/>
              <a:gd name="connsiteY184" fmla="*/ 449695 h 6364767"/>
              <a:gd name="connsiteX185" fmla="*/ 5258585 w 8246458"/>
              <a:gd name="connsiteY185" fmla="*/ 730582 h 6364767"/>
              <a:gd name="connsiteX186" fmla="*/ 2813736 w 8246458"/>
              <a:gd name="connsiteY186" fmla="*/ 3012811 h 6364767"/>
              <a:gd name="connsiteX187" fmla="*/ 457410 w 8246458"/>
              <a:gd name="connsiteY187" fmla="*/ 4469328 h 6364767"/>
              <a:gd name="connsiteX188" fmla="*/ 0 w 8246458"/>
              <a:gd name="connsiteY188" fmla="*/ 4684027 h 6364767"/>
              <a:gd name="connsiteX189" fmla="*/ 0 w 8246458"/>
              <a:gd name="connsiteY189" fmla="*/ 4640507 h 6364767"/>
              <a:gd name="connsiteX190" fmla="*/ 147584 w 8246458"/>
              <a:gd name="connsiteY190" fmla="*/ 4575608 h 6364767"/>
              <a:gd name="connsiteX191" fmla="*/ 2787944 w 8246458"/>
              <a:gd name="connsiteY191" fmla="*/ 2978645 h 6364767"/>
              <a:gd name="connsiteX192" fmla="*/ 5226262 w 8246458"/>
              <a:gd name="connsiteY192" fmla="*/ 702529 h 6364767"/>
              <a:gd name="connsiteX193" fmla="*/ 5226179 w 8246458"/>
              <a:gd name="connsiteY193" fmla="*/ 702529 h 6364767"/>
              <a:gd name="connsiteX194" fmla="*/ 5463076 w 8246458"/>
              <a:gd name="connsiteY194" fmla="*/ 422688 h 6364767"/>
              <a:gd name="connsiteX195" fmla="*/ 5375035 w 8246458"/>
              <a:gd name="connsiteY195" fmla="*/ 325740 h 6364767"/>
              <a:gd name="connsiteX196" fmla="*/ 5431541 w 8246458"/>
              <a:gd name="connsiteY196" fmla="*/ 325740 h 6364767"/>
              <a:gd name="connsiteX197" fmla="*/ 5286620 w 8246458"/>
              <a:gd name="connsiteY197" fmla="*/ 502161 h 6364767"/>
              <a:gd name="connsiteX198" fmla="*/ 5090855 w 8246458"/>
              <a:gd name="connsiteY198" fmla="*/ 731000 h 6364767"/>
              <a:gd name="connsiteX199" fmla="*/ 2666606 w 8246458"/>
              <a:gd name="connsiteY199" fmla="*/ 2980822 h 6364767"/>
              <a:gd name="connsiteX200" fmla="*/ 342188 w 8246458"/>
              <a:gd name="connsiteY200" fmla="*/ 4411300 h 6364767"/>
              <a:gd name="connsiteX201" fmla="*/ 0 w 8246458"/>
              <a:gd name="connsiteY201" fmla="*/ 4571379 h 6364767"/>
              <a:gd name="connsiteX202" fmla="*/ 0 w 8246458"/>
              <a:gd name="connsiteY202" fmla="*/ 4527265 h 6364767"/>
              <a:gd name="connsiteX203" fmla="*/ 243163 w 8246458"/>
              <a:gd name="connsiteY203" fmla="*/ 4415219 h 6364767"/>
              <a:gd name="connsiteX204" fmla="*/ 2639977 w 8246458"/>
              <a:gd name="connsiteY204" fmla="*/ 2945316 h 6364767"/>
              <a:gd name="connsiteX205" fmla="*/ 2639977 w 8246458"/>
              <a:gd name="connsiteY205" fmla="*/ 2945400 h 6364767"/>
              <a:gd name="connsiteX206" fmla="*/ 5355933 w 8246458"/>
              <a:gd name="connsiteY206" fmla="*/ 349461 h 6364767"/>
              <a:gd name="connsiteX207" fmla="*/ 5207950 w 8246458"/>
              <a:gd name="connsiteY207" fmla="*/ 325740 h 6364767"/>
              <a:gd name="connsiteX208" fmla="*/ 5266213 w 8246458"/>
              <a:gd name="connsiteY208" fmla="*/ 325740 h 6364767"/>
              <a:gd name="connsiteX209" fmla="*/ 5120420 w 8246458"/>
              <a:gd name="connsiteY209" fmla="*/ 502187 h 6364767"/>
              <a:gd name="connsiteX210" fmla="*/ 4923043 w 8246458"/>
              <a:gd name="connsiteY210" fmla="*/ 731419 h 6364767"/>
              <a:gd name="connsiteX211" fmla="*/ 2519393 w 8246458"/>
              <a:gd name="connsiteY211" fmla="*/ 2948834 h 6364767"/>
              <a:gd name="connsiteX212" fmla="*/ 226883 w 8246458"/>
              <a:gd name="connsiteY212" fmla="*/ 4353351 h 6364767"/>
              <a:gd name="connsiteX213" fmla="*/ 0 w 8246458"/>
              <a:gd name="connsiteY213" fmla="*/ 4459125 h 6364767"/>
              <a:gd name="connsiteX214" fmla="*/ 0 w 8246458"/>
              <a:gd name="connsiteY214" fmla="*/ 4414590 h 6364767"/>
              <a:gd name="connsiteX215" fmla="*/ 454563 w 8246458"/>
              <a:gd name="connsiteY215" fmla="*/ 4191800 h 6364767"/>
              <a:gd name="connsiteX216" fmla="*/ 2491926 w 8246458"/>
              <a:gd name="connsiteY216" fmla="*/ 2912072 h 6364767"/>
              <a:gd name="connsiteX217" fmla="*/ 2491926 w 8246458"/>
              <a:gd name="connsiteY217" fmla="*/ 2911988 h 6364767"/>
              <a:gd name="connsiteX218" fmla="*/ 5198418 w 8246458"/>
              <a:gd name="connsiteY218" fmla="*/ 337540 h 6364767"/>
              <a:gd name="connsiteX219" fmla="*/ 5040896 w 8246458"/>
              <a:gd name="connsiteY219" fmla="*/ 325740 h 6364767"/>
              <a:gd name="connsiteX220" fmla="*/ 5100809 w 8246458"/>
              <a:gd name="connsiteY220" fmla="*/ 325740 h 6364767"/>
              <a:gd name="connsiteX221" fmla="*/ 4954000 w 8246458"/>
              <a:gd name="connsiteY221" fmla="*/ 502376 h 6364767"/>
              <a:gd name="connsiteX222" fmla="*/ 4755061 w 8246458"/>
              <a:gd name="connsiteY222" fmla="*/ 731921 h 6364767"/>
              <a:gd name="connsiteX223" fmla="*/ 2372012 w 8246458"/>
              <a:gd name="connsiteY223" fmla="*/ 2916845 h 6364767"/>
              <a:gd name="connsiteX224" fmla="*/ 111527 w 8246458"/>
              <a:gd name="connsiteY224" fmla="*/ 4295300 h 6364767"/>
              <a:gd name="connsiteX225" fmla="*/ 0 w 8246458"/>
              <a:gd name="connsiteY225" fmla="*/ 4347112 h 6364767"/>
              <a:gd name="connsiteX226" fmla="*/ 0 w 8246458"/>
              <a:gd name="connsiteY226" fmla="*/ 4298308 h 6364767"/>
              <a:gd name="connsiteX227" fmla="*/ 336752 w 8246458"/>
              <a:gd name="connsiteY227" fmla="*/ 4133802 h 6364767"/>
              <a:gd name="connsiteX228" fmla="*/ 2343874 w 8246458"/>
              <a:gd name="connsiteY228" fmla="*/ 2878828 h 6364767"/>
              <a:gd name="connsiteX229" fmla="*/ 2343792 w 8246458"/>
              <a:gd name="connsiteY229" fmla="*/ 2878828 h 6364767"/>
              <a:gd name="connsiteX230" fmla="*/ 5040754 w 8246458"/>
              <a:gd name="connsiteY230" fmla="*/ 325916 h 6364767"/>
              <a:gd name="connsiteX231" fmla="*/ 4873567 w 8246458"/>
              <a:gd name="connsiteY231" fmla="*/ 325740 h 6364767"/>
              <a:gd name="connsiteX232" fmla="*/ 4936706 w 8246458"/>
              <a:gd name="connsiteY232" fmla="*/ 325740 h 6364767"/>
              <a:gd name="connsiteX233" fmla="*/ 4922122 w 8246458"/>
              <a:gd name="connsiteY233" fmla="*/ 343682 h 6364767"/>
              <a:gd name="connsiteX234" fmla="*/ 2224882 w 8246458"/>
              <a:gd name="connsiteY234" fmla="*/ 2884857 h 6364767"/>
              <a:gd name="connsiteX235" fmla="*/ 454782 w 8246458"/>
              <a:gd name="connsiteY235" fmla="*/ 4003664 h 6364767"/>
              <a:gd name="connsiteX236" fmla="*/ 0 w 8246458"/>
              <a:gd name="connsiteY236" fmla="*/ 4235419 h 6364767"/>
              <a:gd name="connsiteX237" fmla="*/ 0 w 8246458"/>
              <a:gd name="connsiteY237" fmla="*/ 4182363 h 6364767"/>
              <a:gd name="connsiteX238" fmla="*/ 218920 w 8246458"/>
              <a:gd name="connsiteY238" fmla="*/ 4075791 h 6364767"/>
              <a:gd name="connsiteX239" fmla="*/ 2195908 w 8246458"/>
              <a:gd name="connsiteY239" fmla="*/ 2845583 h 6364767"/>
              <a:gd name="connsiteX240" fmla="*/ 4697911 w 8246458"/>
              <a:gd name="connsiteY240" fmla="*/ 532889 h 6364767"/>
              <a:gd name="connsiteX241" fmla="*/ 4706136 w 8246458"/>
              <a:gd name="connsiteY241" fmla="*/ 325740 h 6364767"/>
              <a:gd name="connsiteX242" fmla="*/ 4771683 w 8246458"/>
              <a:gd name="connsiteY242" fmla="*/ 325740 h 6364767"/>
              <a:gd name="connsiteX243" fmla="*/ 4765627 w 8246458"/>
              <a:gd name="connsiteY243" fmla="*/ 333167 h 6364767"/>
              <a:gd name="connsiteX244" fmla="*/ 2077668 w 8246458"/>
              <a:gd name="connsiteY244" fmla="*/ 2852868 h 6364767"/>
              <a:gd name="connsiteX245" fmla="*/ 332710 w 8246458"/>
              <a:gd name="connsiteY245" fmla="*/ 3950166 h 6364767"/>
              <a:gd name="connsiteX246" fmla="*/ 0 w 8246458"/>
              <a:gd name="connsiteY246" fmla="*/ 4119010 h 6364767"/>
              <a:gd name="connsiteX247" fmla="*/ 0 w 8246458"/>
              <a:gd name="connsiteY247" fmla="*/ 4066769 h 6364767"/>
              <a:gd name="connsiteX248" fmla="*/ 101134 w 8246458"/>
              <a:gd name="connsiteY248" fmla="*/ 4017711 h 6364767"/>
              <a:gd name="connsiteX249" fmla="*/ 2047857 w 8246458"/>
              <a:gd name="connsiteY249" fmla="*/ 2812255 h 6364767"/>
              <a:gd name="connsiteX250" fmla="*/ 2047941 w 8246458"/>
              <a:gd name="connsiteY250" fmla="*/ 2812338 h 6364767"/>
              <a:gd name="connsiteX251" fmla="*/ 4541309 w 8246458"/>
              <a:gd name="connsiteY251" fmla="*/ 519426 h 6364767"/>
              <a:gd name="connsiteX252" fmla="*/ 4538465 w 8246458"/>
              <a:gd name="connsiteY252" fmla="*/ 325740 h 6364767"/>
              <a:gd name="connsiteX253" fmla="*/ 4606368 w 8246458"/>
              <a:gd name="connsiteY253" fmla="*/ 325740 h 6364767"/>
              <a:gd name="connsiteX254" fmla="*/ 4424797 w 8246458"/>
              <a:gd name="connsiteY254" fmla="*/ 538403 h 6364767"/>
              <a:gd name="connsiteX255" fmla="*/ 1930287 w 8246458"/>
              <a:gd name="connsiteY255" fmla="*/ 2820964 h 6364767"/>
              <a:gd name="connsiteX256" fmla="*/ 210431 w 8246458"/>
              <a:gd name="connsiteY256" fmla="*/ 3896677 h 6364767"/>
              <a:gd name="connsiteX257" fmla="*/ 0 w 8246458"/>
              <a:gd name="connsiteY257" fmla="*/ 4003005 h 6364767"/>
              <a:gd name="connsiteX258" fmla="*/ 0 w 8246458"/>
              <a:gd name="connsiteY258" fmla="*/ 3950820 h 6364767"/>
              <a:gd name="connsiteX259" fmla="*/ 470913 w 8246458"/>
              <a:gd name="connsiteY259" fmla="*/ 3698660 h 6364767"/>
              <a:gd name="connsiteX260" fmla="*/ 1899806 w 8246458"/>
              <a:gd name="connsiteY260" fmla="*/ 2779010 h 6364767"/>
              <a:gd name="connsiteX261" fmla="*/ 4384423 w 8246458"/>
              <a:gd name="connsiteY261" fmla="*/ 506098 h 6364767"/>
              <a:gd name="connsiteX262" fmla="*/ 4370936 w 8246458"/>
              <a:gd name="connsiteY262" fmla="*/ 325740 h 6364767"/>
              <a:gd name="connsiteX263" fmla="*/ 4440846 w 8246458"/>
              <a:gd name="connsiteY263" fmla="*/ 325740 h 6364767"/>
              <a:gd name="connsiteX264" fmla="*/ 4269164 w 8246458"/>
              <a:gd name="connsiteY264" fmla="*/ 526088 h 6364767"/>
              <a:gd name="connsiteX265" fmla="*/ 1783073 w 8246458"/>
              <a:gd name="connsiteY265" fmla="*/ 2788891 h 6364767"/>
              <a:gd name="connsiteX266" fmla="*/ 88391 w 8246458"/>
              <a:gd name="connsiteY266" fmla="*/ 3843022 h 6364767"/>
              <a:gd name="connsiteX267" fmla="*/ 0 w 8246458"/>
              <a:gd name="connsiteY267" fmla="*/ 3887482 h 6364767"/>
              <a:gd name="connsiteX268" fmla="*/ 0 w 8246458"/>
              <a:gd name="connsiteY268" fmla="*/ 3830089 h 6364767"/>
              <a:gd name="connsiteX269" fmla="*/ 345227 w 8246458"/>
              <a:gd name="connsiteY269" fmla="*/ 3646046 h 6364767"/>
              <a:gd name="connsiteX270" fmla="*/ 1751838 w 8246458"/>
              <a:gd name="connsiteY270" fmla="*/ 2745765 h 6364767"/>
              <a:gd name="connsiteX271" fmla="*/ 1751922 w 8246458"/>
              <a:gd name="connsiteY271" fmla="*/ 2745682 h 6364767"/>
              <a:gd name="connsiteX272" fmla="*/ 4227726 w 8246458"/>
              <a:gd name="connsiteY272" fmla="*/ 492810 h 6364767"/>
              <a:gd name="connsiteX273" fmla="*/ 4203157 w 8246458"/>
              <a:gd name="connsiteY273" fmla="*/ 325740 h 6364767"/>
              <a:gd name="connsiteX274" fmla="*/ 4275185 w 8246458"/>
              <a:gd name="connsiteY274" fmla="*/ 325740 h 6364767"/>
              <a:gd name="connsiteX275" fmla="*/ 4113352 w 8246458"/>
              <a:gd name="connsiteY275" fmla="*/ 513909 h 6364767"/>
              <a:gd name="connsiteX276" fmla="*/ 1635776 w 8246458"/>
              <a:gd name="connsiteY276" fmla="*/ 2756819 h 6364767"/>
              <a:gd name="connsiteX277" fmla="*/ 392040 w 8246458"/>
              <a:gd name="connsiteY277" fmla="*/ 3556567 h 6364767"/>
              <a:gd name="connsiteX278" fmla="*/ 0 w 8246458"/>
              <a:gd name="connsiteY278" fmla="*/ 3770968 h 6364767"/>
              <a:gd name="connsiteX279" fmla="*/ 0 w 8246458"/>
              <a:gd name="connsiteY279" fmla="*/ 3709943 h 6364767"/>
              <a:gd name="connsiteX280" fmla="*/ 219528 w 8246458"/>
              <a:gd name="connsiteY280" fmla="*/ 3593434 h 6364767"/>
              <a:gd name="connsiteX281" fmla="*/ 1603787 w 8246458"/>
              <a:gd name="connsiteY281" fmla="*/ 2712438 h 6364767"/>
              <a:gd name="connsiteX282" fmla="*/ 1603787 w 8246458"/>
              <a:gd name="connsiteY282" fmla="*/ 2712354 h 6364767"/>
              <a:gd name="connsiteX283" fmla="*/ 4070697 w 8246458"/>
              <a:gd name="connsiteY283" fmla="*/ 479700 h 6364767"/>
              <a:gd name="connsiteX284" fmla="*/ 4035576 w 8246458"/>
              <a:gd name="connsiteY284" fmla="*/ 325740 h 6364767"/>
              <a:gd name="connsiteX285" fmla="*/ 4109663 w 8246458"/>
              <a:gd name="connsiteY285" fmla="*/ 325740 h 6364767"/>
              <a:gd name="connsiteX286" fmla="*/ 3957451 w 8246458"/>
              <a:gd name="connsiteY286" fmla="*/ 502075 h 6364767"/>
              <a:gd name="connsiteX287" fmla="*/ 1488479 w 8246458"/>
              <a:gd name="connsiteY287" fmla="*/ 2724914 h 6364767"/>
              <a:gd name="connsiteX288" fmla="*/ 263306 w 8246458"/>
              <a:gd name="connsiteY288" fmla="*/ 3507904 h 6364767"/>
              <a:gd name="connsiteX289" fmla="*/ 0 w 8246458"/>
              <a:gd name="connsiteY289" fmla="*/ 3651144 h 6364767"/>
              <a:gd name="connsiteX290" fmla="*/ 0 w 8246458"/>
              <a:gd name="connsiteY290" fmla="*/ 3590430 h 6364767"/>
              <a:gd name="connsiteX291" fmla="*/ 93933 w 8246458"/>
              <a:gd name="connsiteY291" fmla="*/ 3540813 h 6364767"/>
              <a:gd name="connsiteX292" fmla="*/ 1455820 w 8246458"/>
              <a:gd name="connsiteY292" fmla="*/ 2679192 h 6364767"/>
              <a:gd name="connsiteX293" fmla="*/ 1455736 w 8246458"/>
              <a:gd name="connsiteY293" fmla="*/ 2679109 h 6364767"/>
              <a:gd name="connsiteX294" fmla="*/ 3913663 w 8246458"/>
              <a:gd name="connsiteY294" fmla="*/ 466920 h 6364767"/>
              <a:gd name="connsiteX295" fmla="*/ 3868100 w 8246458"/>
              <a:gd name="connsiteY295" fmla="*/ 325740 h 6364767"/>
              <a:gd name="connsiteX296" fmla="*/ 3944179 w 8246458"/>
              <a:gd name="connsiteY296" fmla="*/ 325740 h 6364767"/>
              <a:gd name="connsiteX297" fmla="*/ 3801498 w 8246458"/>
              <a:gd name="connsiteY297" fmla="*/ 490419 h 6364767"/>
              <a:gd name="connsiteX298" fmla="*/ 1341265 w 8246458"/>
              <a:gd name="connsiteY298" fmla="*/ 2693010 h 6364767"/>
              <a:gd name="connsiteX299" fmla="*/ 134651 w 8246458"/>
              <a:gd name="connsiteY299" fmla="*/ 3459263 h 6364767"/>
              <a:gd name="connsiteX300" fmla="*/ 0 w 8246458"/>
              <a:gd name="connsiteY300" fmla="*/ 3532116 h 6364767"/>
              <a:gd name="connsiteX301" fmla="*/ 0 w 8246458"/>
              <a:gd name="connsiteY301" fmla="*/ 3466375 h 6364767"/>
              <a:gd name="connsiteX302" fmla="*/ 427291 w 8246458"/>
              <a:gd name="connsiteY302" fmla="*/ 3221302 h 6364767"/>
              <a:gd name="connsiteX303" fmla="*/ 1307853 w 8246458"/>
              <a:gd name="connsiteY303" fmla="*/ 2645865 h 6364767"/>
              <a:gd name="connsiteX304" fmla="*/ 1307853 w 8246458"/>
              <a:gd name="connsiteY304" fmla="*/ 2645948 h 6364767"/>
              <a:gd name="connsiteX305" fmla="*/ 3756681 w 8246458"/>
              <a:gd name="connsiteY305" fmla="*/ 454289 h 6364767"/>
              <a:gd name="connsiteX306" fmla="*/ 3700254 w 8246458"/>
              <a:gd name="connsiteY306" fmla="*/ 325740 h 6364767"/>
              <a:gd name="connsiteX307" fmla="*/ 3780899 w 8246458"/>
              <a:gd name="connsiteY307" fmla="*/ 325740 h 6364767"/>
              <a:gd name="connsiteX308" fmla="*/ 3609272 w 8246458"/>
              <a:gd name="connsiteY308" fmla="*/ 521143 h 6364767"/>
              <a:gd name="connsiteX309" fmla="*/ 3412387 w 8246458"/>
              <a:gd name="connsiteY309" fmla="*/ 735606 h 6364767"/>
              <a:gd name="connsiteX310" fmla="*/ 1193969 w 8246458"/>
              <a:gd name="connsiteY310" fmla="*/ 2661022 h 6364767"/>
              <a:gd name="connsiteX311" fmla="*/ 5991 w 8246458"/>
              <a:gd name="connsiteY311" fmla="*/ 3410517 h 6364767"/>
              <a:gd name="connsiteX312" fmla="*/ 0 w 8246458"/>
              <a:gd name="connsiteY312" fmla="*/ 3413739 h 6364767"/>
              <a:gd name="connsiteX313" fmla="*/ 0 w 8246458"/>
              <a:gd name="connsiteY313" fmla="*/ 3342358 h 6364767"/>
              <a:gd name="connsiteX314" fmla="*/ 293880 w 8246458"/>
              <a:gd name="connsiteY314" fmla="*/ 3174749 h 6364767"/>
              <a:gd name="connsiteX315" fmla="*/ 1159886 w 8246458"/>
              <a:gd name="connsiteY315" fmla="*/ 2612536 h 6364767"/>
              <a:gd name="connsiteX316" fmla="*/ 3599421 w 8246458"/>
              <a:gd name="connsiteY316" fmla="*/ 441636 h 6364767"/>
              <a:gd name="connsiteX317" fmla="*/ 3538797 w 8246458"/>
              <a:gd name="connsiteY317" fmla="*/ 325740 h 6364767"/>
              <a:gd name="connsiteX318" fmla="*/ 3616012 w 8246458"/>
              <a:gd name="connsiteY318" fmla="*/ 325740 h 6364767"/>
              <a:gd name="connsiteX319" fmla="*/ 3442419 w 8246458"/>
              <a:gd name="connsiteY319" fmla="*/ 522151 h 6364767"/>
              <a:gd name="connsiteX320" fmla="*/ 3244491 w 8246458"/>
              <a:gd name="connsiteY320" fmla="*/ 736192 h 6364767"/>
              <a:gd name="connsiteX321" fmla="*/ 1046671 w 8246458"/>
              <a:gd name="connsiteY321" fmla="*/ 2629117 h 6364767"/>
              <a:gd name="connsiteX322" fmla="*/ 272021 w 8246458"/>
              <a:gd name="connsiteY322" fmla="*/ 3132849 h 6364767"/>
              <a:gd name="connsiteX323" fmla="*/ 0 w 8246458"/>
              <a:gd name="connsiteY323" fmla="*/ 3290656 h 6364767"/>
              <a:gd name="connsiteX324" fmla="*/ 0 w 8246458"/>
              <a:gd name="connsiteY324" fmla="*/ 3219895 h 6364767"/>
              <a:gd name="connsiteX325" fmla="*/ 52754 w 8246458"/>
              <a:gd name="connsiteY325" fmla="*/ 3190423 h 6364767"/>
              <a:gd name="connsiteX326" fmla="*/ 3365717 w 8246458"/>
              <a:gd name="connsiteY326" fmla="*/ 520822 h 6364767"/>
              <a:gd name="connsiteX327" fmla="*/ 3368427 w 8246458"/>
              <a:gd name="connsiteY327" fmla="*/ 325740 h 6364767"/>
              <a:gd name="connsiteX328" fmla="*/ 3451505 w 8246458"/>
              <a:gd name="connsiteY328" fmla="*/ 325740 h 6364767"/>
              <a:gd name="connsiteX329" fmla="*/ 3428873 w 8246458"/>
              <a:gd name="connsiteY329" fmla="*/ 351897 h 6364767"/>
              <a:gd name="connsiteX330" fmla="*/ 3076509 w 8246458"/>
              <a:gd name="connsiteY330" fmla="*/ 736694 h 6364767"/>
              <a:gd name="connsiteX331" fmla="*/ 899290 w 8246458"/>
              <a:gd name="connsiteY331" fmla="*/ 2597213 h 6364767"/>
              <a:gd name="connsiteX332" fmla="*/ 136861 w 8246458"/>
              <a:gd name="connsiteY332" fmla="*/ 3089411 h 6364767"/>
              <a:gd name="connsiteX333" fmla="*/ 0 w 8246458"/>
              <a:gd name="connsiteY333" fmla="*/ 3168287 h 6364767"/>
              <a:gd name="connsiteX334" fmla="*/ 0 w 8246458"/>
              <a:gd name="connsiteY334" fmla="*/ 3095527 h 6364767"/>
              <a:gd name="connsiteX335" fmla="*/ 244893 w 8246458"/>
              <a:gd name="connsiteY335" fmla="*/ 2950210 h 6364767"/>
              <a:gd name="connsiteX336" fmla="*/ 863953 w 8246458"/>
              <a:gd name="connsiteY336" fmla="*/ 2545964 h 6364767"/>
              <a:gd name="connsiteX337" fmla="*/ 863868 w 8246458"/>
              <a:gd name="connsiteY337" fmla="*/ 2546048 h 6364767"/>
              <a:gd name="connsiteX338" fmla="*/ 3355913 w 8246458"/>
              <a:gd name="connsiteY338" fmla="*/ 340209 h 6364767"/>
              <a:gd name="connsiteX339" fmla="*/ 3200832 w 8246458"/>
              <a:gd name="connsiteY339" fmla="*/ 325740 h 6364767"/>
              <a:gd name="connsiteX340" fmla="*/ 3286035 w 8246458"/>
              <a:gd name="connsiteY340" fmla="*/ 325740 h 6364767"/>
              <a:gd name="connsiteX341" fmla="*/ 3249152 w 8246458"/>
              <a:gd name="connsiteY341" fmla="*/ 368298 h 6364767"/>
              <a:gd name="connsiteX342" fmla="*/ 2908779 w 8246458"/>
              <a:gd name="connsiteY342" fmla="*/ 737113 h 6364767"/>
              <a:gd name="connsiteX343" fmla="*/ 752077 w 8246458"/>
              <a:gd name="connsiteY343" fmla="*/ 2565140 h 6364767"/>
              <a:gd name="connsiteX344" fmla="*/ 1906 w 8246458"/>
              <a:gd name="connsiteY344" fmla="*/ 3045769 h 6364767"/>
              <a:gd name="connsiteX345" fmla="*/ 0 w 8246458"/>
              <a:gd name="connsiteY345" fmla="*/ 3046860 h 6364767"/>
              <a:gd name="connsiteX346" fmla="*/ 0 w 8246458"/>
              <a:gd name="connsiteY346" fmla="*/ 2970367 h 6364767"/>
              <a:gd name="connsiteX347" fmla="*/ 107727 w 8246458"/>
              <a:gd name="connsiteY347" fmla="*/ 2906868 h 6364767"/>
              <a:gd name="connsiteX348" fmla="*/ 715985 w 8246458"/>
              <a:gd name="connsiteY348" fmla="*/ 2512636 h 6364767"/>
              <a:gd name="connsiteX349" fmla="*/ 3198154 w 8246458"/>
              <a:gd name="connsiteY349" fmla="*/ 328826 h 6364767"/>
              <a:gd name="connsiteX350" fmla="*/ 3034830 w 8246458"/>
              <a:gd name="connsiteY350" fmla="*/ 325740 h 6364767"/>
              <a:gd name="connsiteX351" fmla="*/ 3121146 w 8246458"/>
              <a:gd name="connsiteY351" fmla="*/ 325740 h 6364767"/>
              <a:gd name="connsiteX352" fmla="*/ 3082875 w 8246458"/>
              <a:gd name="connsiteY352" fmla="*/ 369650 h 6364767"/>
              <a:gd name="connsiteX353" fmla="*/ 2740883 w 8246458"/>
              <a:gd name="connsiteY353" fmla="*/ 737616 h 6364767"/>
              <a:gd name="connsiteX354" fmla="*/ 604780 w 8246458"/>
              <a:gd name="connsiteY354" fmla="*/ 2533236 h 6364767"/>
              <a:gd name="connsiteX355" fmla="*/ 238077 w 8246458"/>
              <a:gd name="connsiteY355" fmla="*/ 2774809 h 6364767"/>
              <a:gd name="connsiteX356" fmla="*/ 0 w 8246458"/>
              <a:gd name="connsiteY356" fmla="*/ 2920741 h 6364767"/>
              <a:gd name="connsiteX357" fmla="*/ 0 w 8246458"/>
              <a:gd name="connsiteY357" fmla="*/ 2845723 h 6364767"/>
              <a:gd name="connsiteX358" fmla="*/ 293230 w 8246458"/>
              <a:gd name="connsiteY358" fmla="*/ 2661802 h 6364767"/>
              <a:gd name="connsiteX359" fmla="*/ 568017 w 8246458"/>
              <a:gd name="connsiteY359" fmla="*/ 2479391 h 6364767"/>
              <a:gd name="connsiteX360" fmla="*/ 568101 w 8246458"/>
              <a:gd name="connsiteY360" fmla="*/ 2479391 h 6364767"/>
              <a:gd name="connsiteX361" fmla="*/ 2921338 w 8246458"/>
              <a:gd name="connsiteY361" fmla="*/ 452536 h 6364767"/>
              <a:gd name="connsiteX362" fmla="*/ 2866816 w 8246458"/>
              <a:gd name="connsiteY362" fmla="*/ 325740 h 6364767"/>
              <a:gd name="connsiteX363" fmla="*/ 2956125 w 8246458"/>
              <a:gd name="connsiteY363" fmla="*/ 325740 h 6364767"/>
              <a:gd name="connsiteX364" fmla="*/ 2814950 w 8246458"/>
              <a:gd name="connsiteY364" fmla="*/ 482918 h 6364767"/>
              <a:gd name="connsiteX365" fmla="*/ 457399 w 8246458"/>
              <a:gd name="connsiteY365" fmla="*/ 2501332 h 6364767"/>
              <a:gd name="connsiteX366" fmla="*/ 96744 w 8246458"/>
              <a:gd name="connsiteY366" fmla="*/ 2736934 h 6364767"/>
              <a:gd name="connsiteX367" fmla="*/ 0 w 8246458"/>
              <a:gd name="connsiteY367" fmla="*/ 2795769 h 6364767"/>
              <a:gd name="connsiteX368" fmla="*/ 0 w 8246458"/>
              <a:gd name="connsiteY368" fmla="*/ 2717175 h 6364767"/>
              <a:gd name="connsiteX369" fmla="*/ 149761 w 8246458"/>
              <a:gd name="connsiteY369" fmla="*/ 2623988 h 6364767"/>
              <a:gd name="connsiteX370" fmla="*/ 420050 w 8246458"/>
              <a:gd name="connsiteY370" fmla="*/ 2446063 h 6364767"/>
              <a:gd name="connsiteX371" fmla="*/ 420050 w 8246458"/>
              <a:gd name="connsiteY371" fmla="*/ 2446147 h 6364767"/>
              <a:gd name="connsiteX372" fmla="*/ 2763768 w 8246458"/>
              <a:gd name="connsiteY372" fmla="*/ 440406 h 6364767"/>
              <a:gd name="connsiteX373" fmla="*/ 2698821 w 8246458"/>
              <a:gd name="connsiteY373" fmla="*/ 325740 h 6364767"/>
              <a:gd name="connsiteX374" fmla="*/ 2792119 w 8246458"/>
              <a:gd name="connsiteY374" fmla="*/ 325740 h 6364767"/>
              <a:gd name="connsiteX375" fmla="*/ 2752627 w 8246458"/>
              <a:gd name="connsiteY375" fmla="*/ 370482 h 6364767"/>
              <a:gd name="connsiteX376" fmla="*/ 2405004 w 8246458"/>
              <a:gd name="connsiteY376" fmla="*/ 738704 h 6364767"/>
              <a:gd name="connsiteX377" fmla="*/ 310017 w 8246458"/>
              <a:gd name="connsiteY377" fmla="*/ 2469426 h 6364767"/>
              <a:gd name="connsiteX378" fmla="*/ 0 w 8246458"/>
              <a:gd name="connsiteY378" fmla="*/ 2670195 h 6364767"/>
              <a:gd name="connsiteX379" fmla="*/ 0 w 8246458"/>
              <a:gd name="connsiteY379" fmla="*/ 2590065 h 6364767"/>
              <a:gd name="connsiteX380" fmla="*/ 272083 w 8246458"/>
              <a:gd name="connsiteY380" fmla="*/ 2412735 h 6364767"/>
              <a:gd name="connsiteX381" fmla="*/ 2606269 w 8246458"/>
              <a:gd name="connsiteY381" fmla="*/ 428312 h 6364767"/>
              <a:gd name="connsiteX382" fmla="*/ 2534202 w 8246458"/>
              <a:gd name="connsiteY382" fmla="*/ 325740 h 6364767"/>
              <a:gd name="connsiteX383" fmla="*/ 2627408 w 8246458"/>
              <a:gd name="connsiteY383" fmla="*/ 325740 h 6364767"/>
              <a:gd name="connsiteX384" fmla="*/ 2586195 w 8246458"/>
              <a:gd name="connsiteY384" fmla="*/ 372163 h 6364767"/>
              <a:gd name="connsiteX385" fmla="*/ 2237107 w 8246458"/>
              <a:gd name="connsiteY385" fmla="*/ 739207 h 6364767"/>
              <a:gd name="connsiteX386" fmla="*/ 162720 w 8246458"/>
              <a:gd name="connsiteY386" fmla="*/ 2437522 h 6364767"/>
              <a:gd name="connsiteX387" fmla="*/ 0 w 8246458"/>
              <a:gd name="connsiteY387" fmla="*/ 2541949 h 6364767"/>
              <a:gd name="connsiteX388" fmla="*/ 0 w 8246458"/>
              <a:gd name="connsiteY388" fmla="*/ 2459627 h 6364767"/>
              <a:gd name="connsiteX389" fmla="*/ 124200 w 8246458"/>
              <a:gd name="connsiteY389" fmla="*/ 2379407 h 6364767"/>
              <a:gd name="connsiteX390" fmla="*/ 124116 w 8246458"/>
              <a:gd name="connsiteY390" fmla="*/ 2379407 h 6364767"/>
              <a:gd name="connsiteX391" fmla="*/ 2505278 w 8246458"/>
              <a:gd name="connsiteY391" fmla="*/ 358016 h 6364767"/>
              <a:gd name="connsiteX392" fmla="*/ 2366080 w 8246458"/>
              <a:gd name="connsiteY392" fmla="*/ 325740 h 6364767"/>
              <a:gd name="connsiteX393" fmla="*/ 2462827 w 8246458"/>
              <a:gd name="connsiteY393" fmla="*/ 325740 h 6364767"/>
              <a:gd name="connsiteX394" fmla="*/ 2419802 w 8246458"/>
              <a:gd name="connsiteY394" fmla="*/ 373927 h 6364767"/>
              <a:gd name="connsiteX395" fmla="*/ 2069294 w 8246458"/>
              <a:gd name="connsiteY395" fmla="*/ 739709 h 6364767"/>
              <a:gd name="connsiteX396" fmla="*/ 15423 w 8246458"/>
              <a:gd name="connsiteY396" fmla="*/ 2405534 h 6364767"/>
              <a:gd name="connsiteX397" fmla="*/ 0 w 8246458"/>
              <a:gd name="connsiteY397" fmla="*/ 2415339 h 6364767"/>
              <a:gd name="connsiteX398" fmla="*/ 0 w 8246458"/>
              <a:gd name="connsiteY398" fmla="*/ 2329586 h 6364767"/>
              <a:gd name="connsiteX399" fmla="*/ 535034 w 8246458"/>
              <a:gd name="connsiteY399" fmla="*/ 1956989 h 6364767"/>
              <a:gd name="connsiteX400" fmla="*/ 2324990 w 8246458"/>
              <a:gd name="connsiteY400" fmla="*/ 370973 h 6364767"/>
              <a:gd name="connsiteX401" fmla="*/ 2202372 w 8246458"/>
              <a:gd name="connsiteY401" fmla="*/ 325740 h 6364767"/>
              <a:gd name="connsiteX402" fmla="*/ 2298107 w 8246458"/>
              <a:gd name="connsiteY402" fmla="*/ 325740 h 6364767"/>
              <a:gd name="connsiteX403" fmla="*/ 2253195 w 8246458"/>
              <a:gd name="connsiteY403" fmla="*/ 375750 h 6364767"/>
              <a:gd name="connsiteX404" fmla="*/ 1901313 w 8246458"/>
              <a:gd name="connsiteY404" fmla="*/ 740212 h 6364767"/>
              <a:gd name="connsiteX405" fmla="*/ 140558 w 8246458"/>
              <a:gd name="connsiteY405" fmla="*/ 2191119 h 6364767"/>
              <a:gd name="connsiteX406" fmla="*/ 0 w 8246458"/>
              <a:gd name="connsiteY406" fmla="*/ 2285211 h 6364767"/>
              <a:gd name="connsiteX407" fmla="*/ 0 w 8246458"/>
              <a:gd name="connsiteY407" fmla="*/ 2194592 h 6364767"/>
              <a:gd name="connsiteX408" fmla="*/ 386778 w 8246458"/>
              <a:gd name="connsiteY408" fmla="*/ 1928218 h 6364767"/>
              <a:gd name="connsiteX409" fmla="*/ 2162713 w 8246458"/>
              <a:gd name="connsiteY409" fmla="*/ 369258 h 6364767"/>
              <a:gd name="connsiteX410" fmla="*/ 2034390 w 8246458"/>
              <a:gd name="connsiteY410" fmla="*/ 325740 h 6364767"/>
              <a:gd name="connsiteX411" fmla="*/ 2134546 w 8246458"/>
              <a:gd name="connsiteY411" fmla="*/ 325740 h 6364767"/>
              <a:gd name="connsiteX412" fmla="*/ 2061274 w 8246458"/>
              <a:gd name="connsiteY412" fmla="*/ 405872 h 6364767"/>
              <a:gd name="connsiteX413" fmla="*/ 280555 w 8246458"/>
              <a:gd name="connsiteY413" fmla="*/ 1959755 h 6364767"/>
              <a:gd name="connsiteX414" fmla="*/ 0 w 8246458"/>
              <a:gd name="connsiteY414" fmla="*/ 2151141 h 6364767"/>
              <a:gd name="connsiteX415" fmla="*/ 0 w 8246458"/>
              <a:gd name="connsiteY415" fmla="*/ 2061452 h 6364767"/>
              <a:gd name="connsiteX416" fmla="*/ 236654 w 8246458"/>
              <a:gd name="connsiteY416" fmla="*/ 1900038 h 6364767"/>
              <a:gd name="connsiteX417" fmla="*/ 2004581 w 8246458"/>
              <a:gd name="connsiteY417" fmla="*/ 358315 h 6364767"/>
              <a:gd name="connsiteX418" fmla="*/ 1866425 w 8246458"/>
              <a:gd name="connsiteY418" fmla="*/ 325740 h 6364767"/>
              <a:gd name="connsiteX419" fmla="*/ 1969691 w 8246458"/>
              <a:gd name="connsiteY419" fmla="*/ 325740 h 6364767"/>
              <a:gd name="connsiteX420" fmla="*/ 1922511 w 8246458"/>
              <a:gd name="connsiteY420" fmla="*/ 377593 h 6364767"/>
              <a:gd name="connsiteX421" fmla="*/ 1565435 w 8246458"/>
              <a:gd name="connsiteY421" fmla="*/ 741300 h 6364767"/>
              <a:gd name="connsiteX422" fmla="*/ 104821 w 8246458"/>
              <a:gd name="connsiteY422" fmla="*/ 1951855 h 6364767"/>
              <a:gd name="connsiteX423" fmla="*/ 0 w 8246458"/>
              <a:gd name="connsiteY423" fmla="*/ 2024369 h 6364767"/>
              <a:gd name="connsiteX424" fmla="*/ 0 w 8246458"/>
              <a:gd name="connsiteY424" fmla="*/ 1930447 h 6364767"/>
              <a:gd name="connsiteX425" fmla="*/ 86443 w 8246458"/>
              <a:gd name="connsiteY425" fmla="*/ 1872077 h 6364767"/>
              <a:gd name="connsiteX426" fmla="*/ 1846213 w 8246458"/>
              <a:gd name="connsiteY426" fmla="*/ 347736 h 6364767"/>
              <a:gd name="connsiteX427" fmla="*/ 1701485 w 8246458"/>
              <a:gd name="connsiteY427" fmla="*/ 325740 h 6364767"/>
              <a:gd name="connsiteX428" fmla="*/ 1805325 w 8246458"/>
              <a:gd name="connsiteY428" fmla="*/ 325740 h 6364767"/>
              <a:gd name="connsiteX429" fmla="*/ 1755834 w 8246458"/>
              <a:gd name="connsiteY429" fmla="*/ 379816 h 6364767"/>
              <a:gd name="connsiteX430" fmla="*/ 1397539 w 8246458"/>
              <a:gd name="connsiteY430" fmla="*/ 741887 h 6364767"/>
              <a:gd name="connsiteX431" fmla="*/ 461240 w 8246458"/>
              <a:gd name="connsiteY431" fmla="*/ 1550786 h 6364767"/>
              <a:gd name="connsiteX432" fmla="*/ 0 w 8246458"/>
              <a:gd name="connsiteY432" fmla="*/ 1892108 h 6364767"/>
              <a:gd name="connsiteX433" fmla="*/ 0 w 8246458"/>
              <a:gd name="connsiteY433" fmla="*/ 1798642 h 6364767"/>
              <a:gd name="connsiteX434" fmla="*/ 496329 w 8246458"/>
              <a:gd name="connsiteY434" fmla="*/ 1426961 h 6364767"/>
              <a:gd name="connsiteX435" fmla="*/ 1622233 w 8246458"/>
              <a:gd name="connsiteY435" fmla="*/ 409919 h 6364767"/>
              <a:gd name="connsiteX436" fmla="*/ 1533290 w 8246458"/>
              <a:gd name="connsiteY436" fmla="*/ 325740 h 6364767"/>
              <a:gd name="connsiteX437" fmla="*/ 1641160 w 8246458"/>
              <a:gd name="connsiteY437" fmla="*/ 325740 h 6364767"/>
              <a:gd name="connsiteX438" fmla="*/ 1523206 w 8246458"/>
              <a:gd name="connsiteY438" fmla="*/ 450587 h 6364767"/>
              <a:gd name="connsiteX439" fmla="*/ 393378 w 8246458"/>
              <a:gd name="connsiteY439" fmla="*/ 1465498 h 6364767"/>
              <a:gd name="connsiteX440" fmla="*/ 0 w 8246458"/>
              <a:gd name="connsiteY440" fmla="*/ 1757578 h 6364767"/>
              <a:gd name="connsiteX441" fmla="*/ 0 w 8246458"/>
              <a:gd name="connsiteY441" fmla="*/ 1659716 h 6364767"/>
              <a:gd name="connsiteX442" fmla="*/ 343337 w 8246458"/>
              <a:gd name="connsiteY442" fmla="*/ 1404914 h 6364767"/>
              <a:gd name="connsiteX443" fmla="*/ 1463901 w 8246458"/>
              <a:gd name="connsiteY443" fmla="*/ 399121 h 6364767"/>
              <a:gd name="connsiteX444" fmla="*/ 1365164 w 8246458"/>
              <a:gd name="connsiteY444" fmla="*/ 325740 h 6364767"/>
              <a:gd name="connsiteX445" fmla="*/ 1476501 w 8246458"/>
              <a:gd name="connsiteY445" fmla="*/ 325740 h 6364767"/>
              <a:gd name="connsiteX446" fmla="*/ 1422146 w 8246458"/>
              <a:gd name="connsiteY446" fmla="*/ 384428 h 6364767"/>
              <a:gd name="connsiteX447" fmla="*/ 1061494 w 8246458"/>
              <a:gd name="connsiteY447" fmla="*/ 743058 h 6364767"/>
              <a:gd name="connsiteX448" fmla="*/ 146286 w 8246458"/>
              <a:gd name="connsiteY448" fmla="*/ 1517532 h 6364767"/>
              <a:gd name="connsiteX449" fmla="*/ 0 w 8246458"/>
              <a:gd name="connsiteY449" fmla="*/ 1623355 h 6364767"/>
              <a:gd name="connsiteX450" fmla="*/ 0 w 8246458"/>
              <a:gd name="connsiteY450" fmla="*/ 1523010 h 6364767"/>
              <a:gd name="connsiteX451" fmla="*/ 190251 w 8246458"/>
              <a:gd name="connsiteY451" fmla="*/ 1383128 h 6364767"/>
              <a:gd name="connsiteX452" fmla="*/ 1305427 w 8246458"/>
              <a:gd name="connsiteY452" fmla="*/ 388636 h 6364767"/>
              <a:gd name="connsiteX453" fmla="*/ 1198143 w 8246458"/>
              <a:gd name="connsiteY453" fmla="*/ 325740 h 6364767"/>
              <a:gd name="connsiteX454" fmla="*/ 1312966 w 8246458"/>
              <a:gd name="connsiteY454" fmla="*/ 325740 h 6364767"/>
              <a:gd name="connsiteX455" fmla="*/ 1257931 w 8246458"/>
              <a:gd name="connsiteY455" fmla="*/ 384719 h 6364767"/>
              <a:gd name="connsiteX456" fmla="*/ 893595 w 8246458"/>
              <a:gd name="connsiteY456" fmla="*/ 743561 h 6364767"/>
              <a:gd name="connsiteX457" fmla="*/ 457203 w 8246458"/>
              <a:gd name="connsiteY457" fmla="*/ 1129220 h 6364767"/>
              <a:gd name="connsiteX458" fmla="*/ 0 w 8246458"/>
              <a:gd name="connsiteY458" fmla="*/ 1492132 h 6364767"/>
              <a:gd name="connsiteX459" fmla="*/ 0 w 8246458"/>
              <a:gd name="connsiteY459" fmla="*/ 1385240 h 6364767"/>
              <a:gd name="connsiteX460" fmla="*/ 345984 w 8246458"/>
              <a:gd name="connsiteY460" fmla="*/ 1113105 h 6364767"/>
              <a:gd name="connsiteX461" fmla="*/ 1097094 w 8246458"/>
              <a:gd name="connsiteY461" fmla="*/ 431055 h 6364767"/>
              <a:gd name="connsiteX462" fmla="*/ 1038128 w 8246458"/>
              <a:gd name="connsiteY462" fmla="*/ 325740 h 6364767"/>
              <a:gd name="connsiteX463" fmla="*/ 1148930 w 8246458"/>
              <a:gd name="connsiteY463" fmla="*/ 325740 h 6364767"/>
              <a:gd name="connsiteX464" fmla="*/ 1002240 w 8246458"/>
              <a:gd name="connsiteY464" fmla="*/ 478521 h 6364767"/>
              <a:gd name="connsiteX465" fmla="*/ 252513 w 8246458"/>
              <a:gd name="connsiteY465" fmla="*/ 1155568 h 6364767"/>
              <a:gd name="connsiteX466" fmla="*/ 0 w 8246458"/>
              <a:gd name="connsiteY466" fmla="*/ 1352091 h 6364767"/>
              <a:gd name="connsiteX467" fmla="*/ 0 w 8246458"/>
              <a:gd name="connsiteY467" fmla="*/ 1251756 h 6364767"/>
              <a:gd name="connsiteX468" fmla="*/ 226442 w 8246458"/>
              <a:gd name="connsiteY468" fmla="*/ 1075119 h 6364767"/>
              <a:gd name="connsiteX469" fmla="*/ 966187 w 8246458"/>
              <a:gd name="connsiteY469" fmla="*/ 401567 h 6364767"/>
              <a:gd name="connsiteX470" fmla="*/ 866029 w 8246458"/>
              <a:gd name="connsiteY470" fmla="*/ 325740 h 6364767"/>
              <a:gd name="connsiteX471" fmla="*/ 984535 w 8246458"/>
              <a:gd name="connsiteY471" fmla="*/ 325740 h 6364767"/>
              <a:gd name="connsiteX472" fmla="*/ 923996 w 8246458"/>
              <a:gd name="connsiteY472" fmla="*/ 389837 h 6364767"/>
              <a:gd name="connsiteX473" fmla="*/ 557550 w 8246458"/>
              <a:gd name="connsiteY473" fmla="*/ 744733 h 6364767"/>
              <a:gd name="connsiteX474" fmla="*/ 131856 w 8246458"/>
              <a:gd name="connsiteY474" fmla="*/ 1112951 h 6364767"/>
              <a:gd name="connsiteX475" fmla="*/ 0 w 8246458"/>
              <a:gd name="connsiteY475" fmla="*/ 1215187 h 6364767"/>
              <a:gd name="connsiteX476" fmla="*/ 0 w 8246458"/>
              <a:gd name="connsiteY476" fmla="*/ 1108486 h 6364767"/>
              <a:gd name="connsiteX477" fmla="*/ 42657 w 8246458"/>
              <a:gd name="connsiteY477" fmla="*/ 1075605 h 6364767"/>
              <a:gd name="connsiteX478" fmla="*/ 781772 w 8246458"/>
              <a:gd name="connsiteY478" fmla="*/ 413024 h 6364767"/>
              <a:gd name="connsiteX479" fmla="*/ 703481 w 8246458"/>
              <a:gd name="connsiteY479" fmla="*/ 325740 h 6364767"/>
              <a:gd name="connsiteX480" fmla="*/ 820523 w 8246458"/>
              <a:gd name="connsiteY480" fmla="*/ 325740 h 6364767"/>
              <a:gd name="connsiteX481" fmla="*/ 757168 w 8246458"/>
              <a:gd name="connsiteY481" fmla="*/ 392413 h 6364767"/>
              <a:gd name="connsiteX482" fmla="*/ 389737 w 8246458"/>
              <a:gd name="connsiteY482" fmla="*/ 745236 h 6364767"/>
              <a:gd name="connsiteX483" fmla="*/ 0 w 8246458"/>
              <a:gd name="connsiteY483" fmla="*/ 1078650 h 6364767"/>
              <a:gd name="connsiteX484" fmla="*/ 0 w 8246458"/>
              <a:gd name="connsiteY484" fmla="*/ 966791 h 6364767"/>
              <a:gd name="connsiteX485" fmla="*/ 300126 w 8246458"/>
              <a:gd name="connsiteY485" fmla="*/ 712253 h 6364767"/>
              <a:gd name="connsiteX486" fmla="*/ 669053 w 8246458"/>
              <a:gd name="connsiteY486" fmla="*/ 361639 h 6364767"/>
              <a:gd name="connsiteX487" fmla="*/ 535445 w 8246458"/>
              <a:gd name="connsiteY487" fmla="*/ 325740 h 6364767"/>
              <a:gd name="connsiteX488" fmla="*/ 656730 w 8246458"/>
              <a:gd name="connsiteY488" fmla="*/ 325740 h 6364767"/>
              <a:gd name="connsiteX489" fmla="*/ 574757 w 8246458"/>
              <a:gd name="connsiteY489" fmla="*/ 410936 h 6364767"/>
              <a:gd name="connsiteX490" fmla="*/ 203679 w 8246458"/>
              <a:gd name="connsiteY490" fmla="*/ 761984 h 6364767"/>
              <a:gd name="connsiteX491" fmla="*/ 0 w 8246458"/>
              <a:gd name="connsiteY491" fmla="*/ 933607 h 6364767"/>
              <a:gd name="connsiteX492" fmla="*/ 0 w 8246458"/>
              <a:gd name="connsiteY492" fmla="*/ 819418 h 6364767"/>
              <a:gd name="connsiteX493" fmla="*/ 142518 w 8246458"/>
              <a:gd name="connsiteY493" fmla="*/ 699452 h 6364767"/>
              <a:gd name="connsiteX494" fmla="*/ 509663 w 8246458"/>
              <a:gd name="connsiteY494" fmla="*/ 352506 h 6364767"/>
              <a:gd name="connsiteX495" fmla="*/ 367382 w 8246458"/>
              <a:gd name="connsiteY495" fmla="*/ 325740 h 6364767"/>
              <a:gd name="connsiteX496" fmla="*/ 492458 w 8246458"/>
              <a:gd name="connsiteY496" fmla="*/ 325740 h 6364767"/>
              <a:gd name="connsiteX497" fmla="*/ 422879 w 8246458"/>
              <a:gd name="connsiteY497" fmla="*/ 398074 h 6364767"/>
              <a:gd name="connsiteX498" fmla="*/ 53607 w 8246458"/>
              <a:gd name="connsiteY498" fmla="*/ 746576 h 6364767"/>
              <a:gd name="connsiteX499" fmla="*/ 0 w 8246458"/>
              <a:gd name="connsiteY499" fmla="*/ 791397 h 6364767"/>
              <a:gd name="connsiteX500" fmla="*/ 0 w 8246458"/>
              <a:gd name="connsiteY500" fmla="*/ 672852 h 6364767"/>
              <a:gd name="connsiteX501" fmla="*/ 350208 w 8246458"/>
              <a:gd name="connsiteY501" fmla="*/ 343793 h 6364767"/>
              <a:gd name="connsiteX502" fmla="*/ 204189 w 8246458"/>
              <a:gd name="connsiteY502" fmla="*/ 325740 h 6364767"/>
              <a:gd name="connsiteX503" fmla="*/ 327296 w 8246458"/>
              <a:gd name="connsiteY503" fmla="*/ 325740 h 6364767"/>
              <a:gd name="connsiteX504" fmla="*/ 255779 w 8246458"/>
              <a:gd name="connsiteY504" fmla="*/ 400920 h 6364767"/>
              <a:gd name="connsiteX505" fmla="*/ 0 w 8246458"/>
              <a:gd name="connsiteY505" fmla="*/ 640176 h 6364767"/>
              <a:gd name="connsiteX506" fmla="*/ 0 w 8246458"/>
              <a:gd name="connsiteY506" fmla="*/ 518133 h 6364767"/>
              <a:gd name="connsiteX507" fmla="*/ 192178 w 8246458"/>
              <a:gd name="connsiteY507" fmla="*/ 338359 h 6364767"/>
              <a:gd name="connsiteX508" fmla="*/ 38339 w 8246458"/>
              <a:gd name="connsiteY508" fmla="*/ 325740 h 6364767"/>
              <a:gd name="connsiteX509" fmla="*/ 163718 w 8246458"/>
              <a:gd name="connsiteY509" fmla="*/ 325740 h 6364767"/>
              <a:gd name="connsiteX510" fmla="*/ 100203 w 8246458"/>
              <a:gd name="connsiteY510" fmla="*/ 392277 h 6364767"/>
              <a:gd name="connsiteX511" fmla="*/ 0 w 8246458"/>
              <a:gd name="connsiteY511" fmla="*/ 485582 h 6364767"/>
              <a:gd name="connsiteX512" fmla="*/ 0 w 8246458"/>
              <a:gd name="connsiteY512" fmla="*/ 366034 h 6364767"/>
              <a:gd name="connsiteX513" fmla="*/ 8546 w 8246458"/>
              <a:gd name="connsiteY513" fmla="*/ 178514 h 6364767"/>
              <a:gd name="connsiteX514" fmla="*/ 8546 w 8246458"/>
              <a:gd name="connsiteY514" fmla="*/ 315678 h 6364767"/>
              <a:gd name="connsiteX515" fmla="*/ 0 w 8246458"/>
              <a:gd name="connsiteY515" fmla="*/ 324709 h 6364767"/>
              <a:gd name="connsiteX516" fmla="*/ 0 w 8246458"/>
              <a:gd name="connsiteY516" fmla="*/ 187486 h 6364767"/>
              <a:gd name="connsiteX517" fmla="*/ 8546 w 8246458"/>
              <a:gd name="connsiteY517" fmla="*/ 0 h 6364767"/>
              <a:gd name="connsiteX518" fmla="*/ 8546 w 8246458"/>
              <a:gd name="connsiteY518" fmla="*/ 143341 h 6364767"/>
              <a:gd name="connsiteX519" fmla="*/ 0 w 8246458"/>
              <a:gd name="connsiteY519" fmla="*/ 152423 h 6364767"/>
              <a:gd name="connsiteX520" fmla="*/ 0 w 8246458"/>
              <a:gd name="connsiteY520" fmla="*/ 8960 h 6364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Lst>
            <a:rect l="l" t="t" r="r" b="b"/>
            <a:pathLst>
              <a:path w="8246458" h="6364767">
                <a:moveTo>
                  <a:pt x="8222762" y="325740"/>
                </a:moveTo>
                <a:lnTo>
                  <a:pt x="8246458" y="325740"/>
                </a:lnTo>
                <a:lnTo>
                  <a:pt x="8155252" y="449398"/>
                </a:lnTo>
                <a:cubicBezTo>
                  <a:pt x="8089306" y="536912"/>
                  <a:pt x="8018672" y="628702"/>
                  <a:pt x="7943348" y="724217"/>
                </a:cubicBezTo>
                <a:cubicBezTo>
                  <a:pt x="7387319" y="1429302"/>
                  <a:pt x="6454633" y="2487682"/>
                  <a:pt x="5169069" y="3525210"/>
                </a:cubicBezTo>
                <a:cubicBezTo>
                  <a:pt x="3723981" y="4691446"/>
                  <a:pt x="2136787" y="5594238"/>
                  <a:pt x="451369" y="6208633"/>
                </a:cubicBezTo>
                <a:cubicBezTo>
                  <a:pt x="319694" y="6256632"/>
                  <a:pt x="187395" y="6302868"/>
                  <a:pt x="54485" y="6347339"/>
                </a:cubicBezTo>
                <a:lnTo>
                  <a:pt x="0" y="6364767"/>
                </a:lnTo>
                <a:lnTo>
                  <a:pt x="0" y="6333324"/>
                </a:lnTo>
                <a:lnTo>
                  <a:pt x="317612" y="6228624"/>
                </a:lnTo>
                <a:cubicBezTo>
                  <a:pt x="2354497" y="5505325"/>
                  <a:pt x="3969337" y="4468988"/>
                  <a:pt x="5157093" y="3510388"/>
                </a:cubicBezTo>
                <a:cubicBezTo>
                  <a:pt x="6441318" y="2473948"/>
                  <a:pt x="7372916" y="1416741"/>
                  <a:pt x="7928359" y="712410"/>
                </a:cubicBezTo>
                <a:cubicBezTo>
                  <a:pt x="8003578" y="617031"/>
                  <a:pt x="8074109" y="525380"/>
                  <a:pt x="8139954" y="438005"/>
                </a:cubicBezTo>
                <a:close/>
                <a:moveTo>
                  <a:pt x="8055627" y="325740"/>
                </a:moveTo>
                <a:lnTo>
                  <a:pt x="8081088" y="325740"/>
                </a:lnTo>
                <a:lnTo>
                  <a:pt x="7943603" y="508250"/>
                </a:lnTo>
                <a:cubicBezTo>
                  <a:pt x="6775655" y="2033865"/>
                  <a:pt x="4230164" y="4778258"/>
                  <a:pt x="196035" y="6197133"/>
                </a:cubicBezTo>
                <a:lnTo>
                  <a:pt x="0" y="6261055"/>
                </a:lnTo>
                <a:lnTo>
                  <a:pt x="0" y="6239685"/>
                </a:lnTo>
                <a:lnTo>
                  <a:pt x="189771" y="6177812"/>
                </a:lnTo>
                <a:cubicBezTo>
                  <a:pt x="4218998" y="4760812"/>
                  <a:pt x="6760845" y="2020047"/>
                  <a:pt x="7927056" y="496446"/>
                </a:cubicBezTo>
                <a:close/>
                <a:moveTo>
                  <a:pt x="7888359" y="325740"/>
                </a:moveTo>
                <a:lnTo>
                  <a:pt x="7916022" y="325740"/>
                </a:lnTo>
                <a:lnTo>
                  <a:pt x="7730505" y="569594"/>
                </a:lnTo>
                <a:cubicBezTo>
                  <a:pt x="7118039" y="1357865"/>
                  <a:pt x="6152554" y="2446131"/>
                  <a:pt x="4818117" y="3506285"/>
                </a:cubicBezTo>
                <a:cubicBezTo>
                  <a:pt x="3405855" y="4628224"/>
                  <a:pt x="1859611" y="5496096"/>
                  <a:pt x="222259" y="6085704"/>
                </a:cubicBezTo>
                <a:lnTo>
                  <a:pt x="0" y="6162455"/>
                </a:lnTo>
                <a:lnTo>
                  <a:pt x="0" y="6127760"/>
                </a:lnTo>
                <a:lnTo>
                  <a:pt x="366740" y="6001274"/>
                </a:lnTo>
                <a:cubicBezTo>
                  <a:pt x="2217324" y="5313189"/>
                  <a:pt x="3699320" y="4367040"/>
                  <a:pt x="4804468" y="3489035"/>
                </a:cubicBezTo>
                <a:cubicBezTo>
                  <a:pt x="6137115" y="2430247"/>
                  <a:pt x="7101208" y="1343585"/>
                  <a:pt x="7712768" y="556531"/>
                </a:cubicBezTo>
                <a:close/>
                <a:moveTo>
                  <a:pt x="7719848" y="325740"/>
                </a:moveTo>
                <a:lnTo>
                  <a:pt x="7749412" y="325740"/>
                </a:lnTo>
                <a:lnTo>
                  <a:pt x="7570820" y="559482"/>
                </a:lnTo>
                <a:cubicBezTo>
                  <a:pt x="6960844" y="1341325"/>
                  <a:pt x="6001138" y="2419690"/>
                  <a:pt x="4680031" y="3466844"/>
                </a:cubicBezTo>
                <a:cubicBezTo>
                  <a:pt x="3282424" y="4574630"/>
                  <a:pt x="1753597" y="5431617"/>
                  <a:pt x="136174" y="6013939"/>
                </a:cubicBezTo>
                <a:lnTo>
                  <a:pt x="0" y="6060961"/>
                </a:lnTo>
                <a:lnTo>
                  <a:pt x="0" y="6024832"/>
                </a:lnTo>
                <a:lnTo>
                  <a:pt x="279338" y="5928473"/>
                </a:lnTo>
                <a:cubicBezTo>
                  <a:pt x="2106956" y="5248940"/>
                  <a:pt x="3572162" y="4314996"/>
                  <a:pt x="4665461" y="3448421"/>
                </a:cubicBezTo>
                <a:cubicBezTo>
                  <a:pt x="5984730" y="2402728"/>
                  <a:pt x="6942944" y="1326061"/>
                  <a:pt x="7551936" y="545500"/>
                </a:cubicBezTo>
                <a:close/>
                <a:moveTo>
                  <a:pt x="7551936" y="325740"/>
                </a:moveTo>
                <a:lnTo>
                  <a:pt x="7583314" y="325740"/>
                </a:lnTo>
                <a:lnTo>
                  <a:pt x="7415801" y="544319"/>
                </a:lnTo>
                <a:cubicBezTo>
                  <a:pt x="6810734" y="1317609"/>
                  <a:pt x="5859362" y="2384169"/>
                  <a:pt x="4551492" y="3419783"/>
                </a:cubicBezTo>
                <a:cubicBezTo>
                  <a:pt x="3167869" y="4515342"/>
                  <a:pt x="1655790" y="5363118"/>
                  <a:pt x="57209" y="5939495"/>
                </a:cubicBezTo>
                <a:lnTo>
                  <a:pt x="0" y="5959280"/>
                </a:lnTo>
                <a:lnTo>
                  <a:pt x="0" y="5924093"/>
                </a:lnTo>
                <a:lnTo>
                  <a:pt x="559445" y="5713713"/>
                </a:lnTo>
                <a:cubicBezTo>
                  <a:pt x="2198587" y="5056403"/>
                  <a:pt x="3526901" y="4199311"/>
                  <a:pt x="4536000" y="3400188"/>
                </a:cubicBezTo>
                <a:cubicBezTo>
                  <a:pt x="5841939" y="2366129"/>
                  <a:pt x="6791751" y="1301388"/>
                  <a:pt x="7395793" y="529467"/>
                </a:cubicBezTo>
                <a:close/>
                <a:moveTo>
                  <a:pt x="7384806" y="325740"/>
                </a:moveTo>
                <a:lnTo>
                  <a:pt x="7418134" y="325740"/>
                </a:lnTo>
                <a:lnTo>
                  <a:pt x="7265869" y="524062"/>
                </a:lnTo>
                <a:cubicBezTo>
                  <a:pt x="6668192" y="1286548"/>
                  <a:pt x="5727804" y="2339295"/>
                  <a:pt x="4433169" y="3365017"/>
                </a:cubicBezTo>
                <a:cubicBezTo>
                  <a:pt x="3234368" y="4314767"/>
                  <a:pt x="1938950" y="5076793"/>
                  <a:pt x="574739" y="5635502"/>
                </a:cubicBezTo>
                <a:lnTo>
                  <a:pt x="0" y="5857038"/>
                </a:lnTo>
                <a:lnTo>
                  <a:pt x="0" y="5818669"/>
                </a:lnTo>
                <a:lnTo>
                  <a:pt x="477558" y="5638735"/>
                </a:lnTo>
                <a:cubicBezTo>
                  <a:pt x="2100466" y="4986731"/>
                  <a:pt x="3416532" y="4136632"/>
                  <a:pt x="4416671" y="3344250"/>
                </a:cubicBezTo>
                <a:cubicBezTo>
                  <a:pt x="5709233" y="2320177"/>
                  <a:pt x="6647999" y="1269370"/>
                  <a:pt x="7244609" y="508326"/>
                </a:cubicBezTo>
                <a:close/>
                <a:moveTo>
                  <a:pt x="7216828" y="325740"/>
                </a:moveTo>
                <a:lnTo>
                  <a:pt x="7252013" y="325740"/>
                </a:lnTo>
                <a:lnTo>
                  <a:pt x="7141497" y="470029"/>
                </a:lnTo>
                <a:cubicBezTo>
                  <a:pt x="7077434" y="551996"/>
                  <a:pt x="7009185" y="637611"/>
                  <a:pt x="6936719" y="726479"/>
                </a:cubicBezTo>
                <a:cubicBezTo>
                  <a:pt x="6155599" y="1684455"/>
                  <a:pt x="5263777" y="2561372"/>
                  <a:pt x="4285954" y="3333029"/>
                </a:cubicBezTo>
                <a:cubicBezTo>
                  <a:pt x="3100344" y="4268637"/>
                  <a:pt x="1820487" y="5019343"/>
                  <a:pt x="473929" y="5569721"/>
                </a:cubicBezTo>
                <a:lnTo>
                  <a:pt x="0" y="5752055"/>
                </a:lnTo>
                <a:lnTo>
                  <a:pt x="0" y="5713004"/>
                </a:lnTo>
                <a:lnTo>
                  <a:pt x="376872" y="5571283"/>
                </a:lnTo>
                <a:cubicBezTo>
                  <a:pt x="1978919" y="4928993"/>
                  <a:pt x="3279535" y="4091580"/>
                  <a:pt x="4268537" y="3311089"/>
                </a:cubicBezTo>
                <a:cubicBezTo>
                  <a:pt x="5244769" y="2540688"/>
                  <a:pt x="6135168" y="1665195"/>
                  <a:pt x="6914947" y="708809"/>
                </a:cubicBezTo>
                <a:lnTo>
                  <a:pt x="6915114" y="708809"/>
                </a:lnTo>
                <a:cubicBezTo>
                  <a:pt x="6987423" y="620119"/>
                  <a:pt x="7055520" y="534685"/>
                  <a:pt x="7119438" y="452898"/>
                </a:cubicBezTo>
                <a:close/>
                <a:moveTo>
                  <a:pt x="7048868" y="325740"/>
                </a:moveTo>
                <a:lnTo>
                  <a:pt x="7086008" y="325740"/>
                </a:lnTo>
                <a:lnTo>
                  <a:pt x="6980856" y="462626"/>
                </a:lnTo>
                <a:cubicBezTo>
                  <a:pt x="6914613" y="547065"/>
                  <a:pt x="6843936" y="635318"/>
                  <a:pt x="6768822" y="726897"/>
                </a:cubicBezTo>
                <a:cubicBezTo>
                  <a:pt x="5992475" y="1673402"/>
                  <a:pt x="5107603" y="2539432"/>
                  <a:pt x="4138657" y="3300957"/>
                </a:cubicBezTo>
                <a:cubicBezTo>
                  <a:pt x="2966162" y="4222423"/>
                  <a:pt x="1701921" y="4961809"/>
                  <a:pt x="373030" y="5503855"/>
                </a:cubicBezTo>
                <a:lnTo>
                  <a:pt x="0" y="5647094"/>
                </a:lnTo>
                <a:lnTo>
                  <a:pt x="0" y="5608460"/>
                </a:lnTo>
                <a:lnTo>
                  <a:pt x="238778" y="5519682"/>
                </a:lnTo>
                <a:cubicBezTo>
                  <a:pt x="1611592" y="4976062"/>
                  <a:pt x="2913893" y="4226118"/>
                  <a:pt x="4120570" y="3277761"/>
                </a:cubicBezTo>
                <a:cubicBezTo>
                  <a:pt x="5087758" y="2517576"/>
                  <a:pt x="5971122" y="1653053"/>
                  <a:pt x="6746128" y="708140"/>
                </a:cubicBezTo>
                <a:lnTo>
                  <a:pt x="6746045" y="708223"/>
                </a:lnTo>
                <a:cubicBezTo>
                  <a:pt x="6820992" y="616843"/>
                  <a:pt x="6891507" y="528791"/>
                  <a:pt x="6957594" y="444553"/>
                </a:cubicBezTo>
                <a:close/>
                <a:moveTo>
                  <a:pt x="6881107" y="325740"/>
                </a:moveTo>
                <a:lnTo>
                  <a:pt x="6920068" y="325740"/>
                </a:lnTo>
                <a:lnTo>
                  <a:pt x="6843047" y="426028"/>
                </a:lnTo>
                <a:cubicBezTo>
                  <a:pt x="6255634" y="1175099"/>
                  <a:pt x="5306641" y="2239678"/>
                  <a:pt x="3991611" y="3268885"/>
                </a:cubicBezTo>
                <a:cubicBezTo>
                  <a:pt x="2832305" y="4176209"/>
                  <a:pt x="1583625" y="4904210"/>
                  <a:pt x="272387" y="5437966"/>
                </a:cubicBezTo>
                <a:lnTo>
                  <a:pt x="0" y="5542361"/>
                </a:lnTo>
                <a:lnTo>
                  <a:pt x="0" y="5517493"/>
                </a:lnTo>
                <a:lnTo>
                  <a:pt x="147235" y="5462533"/>
                </a:lnTo>
                <a:cubicBezTo>
                  <a:pt x="1488736" y="4928879"/>
                  <a:pt x="2765832" y="4188927"/>
                  <a:pt x="3972435" y="3244600"/>
                </a:cubicBezTo>
                <a:lnTo>
                  <a:pt x="3972519" y="3244516"/>
                </a:lnTo>
                <a:cubicBezTo>
                  <a:pt x="5285053" y="2217240"/>
                  <a:pt x="6232053" y="1155017"/>
                  <a:pt x="6818169" y="407682"/>
                </a:cubicBezTo>
                <a:close/>
                <a:moveTo>
                  <a:pt x="6714610" y="325740"/>
                </a:moveTo>
                <a:lnTo>
                  <a:pt x="6755495" y="325740"/>
                </a:lnTo>
                <a:lnTo>
                  <a:pt x="6687011" y="414668"/>
                </a:lnTo>
                <a:cubicBezTo>
                  <a:pt x="6103250" y="1156930"/>
                  <a:pt x="5158497" y="2212813"/>
                  <a:pt x="3844314" y="3236980"/>
                </a:cubicBezTo>
                <a:cubicBezTo>
                  <a:pt x="2698197" y="4130090"/>
                  <a:pt x="1465142" y="4846761"/>
                  <a:pt x="171516" y="5372185"/>
                </a:cubicBezTo>
                <a:lnTo>
                  <a:pt x="0" y="5437783"/>
                </a:lnTo>
                <a:lnTo>
                  <a:pt x="0" y="5412099"/>
                </a:lnTo>
                <a:lnTo>
                  <a:pt x="46704" y="5394703"/>
                </a:lnTo>
                <a:cubicBezTo>
                  <a:pt x="1370294" y="4869369"/>
                  <a:pt x="2631519" y="4140955"/>
                  <a:pt x="3824383" y="3211356"/>
                </a:cubicBezTo>
                <a:lnTo>
                  <a:pt x="3824300" y="3211440"/>
                </a:lnTo>
                <a:cubicBezTo>
                  <a:pt x="5135845" y="2189345"/>
                  <a:pt x="6078491" y="1135932"/>
                  <a:pt x="6660898" y="395479"/>
                </a:cubicBezTo>
                <a:close/>
                <a:moveTo>
                  <a:pt x="6545935" y="325740"/>
                </a:moveTo>
                <a:lnTo>
                  <a:pt x="6588881" y="325740"/>
                </a:lnTo>
                <a:lnTo>
                  <a:pt x="6489327" y="453494"/>
                </a:lnTo>
                <a:cubicBezTo>
                  <a:pt x="6419598" y="541013"/>
                  <a:pt x="6344955" y="632690"/>
                  <a:pt x="6265382" y="727985"/>
                </a:cubicBezTo>
                <a:cubicBezTo>
                  <a:pt x="5503774" y="1640073"/>
                  <a:pt x="4639668" y="2473446"/>
                  <a:pt x="3697016" y="3204824"/>
                </a:cubicBezTo>
                <a:cubicBezTo>
                  <a:pt x="2564161" y="4083793"/>
                  <a:pt x="1346677" y="4789080"/>
                  <a:pt x="70706" y="5306212"/>
                </a:cubicBezTo>
                <a:lnTo>
                  <a:pt x="0" y="5333200"/>
                </a:lnTo>
                <a:lnTo>
                  <a:pt x="0" y="5301723"/>
                </a:lnTo>
                <a:lnTo>
                  <a:pt x="204790" y="5221447"/>
                </a:lnTo>
                <a:cubicBezTo>
                  <a:pt x="1416536" y="4713970"/>
                  <a:pt x="2575320" y="4032346"/>
                  <a:pt x="3676250" y="3178111"/>
                </a:cubicBezTo>
                <a:cubicBezTo>
                  <a:pt x="4616976" y="2448157"/>
                  <a:pt x="5479322" y="1616542"/>
                  <a:pt x="6239423" y="706298"/>
                </a:cubicBezTo>
                <a:lnTo>
                  <a:pt x="6239423" y="706213"/>
                </a:lnTo>
                <a:cubicBezTo>
                  <a:pt x="6318787" y="611169"/>
                  <a:pt x="6393226" y="519744"/>
                  <a:pt x="6462757" y="432476"/>
                </a:cubicBezTo>
                <a:close/>
                <a:moveTo>
                  <a:pt x="6379380" y="325740"/>
                </a:moveTo>
                <a:lnTo>
                  <a:pt x="6424626" y="325740"/>
                </a:lnTo>
                <a:lnTo>
                  <a:pt x="6324107" y="452605"/>
                </a:lnTo>
                <a:cubicBezTo>
                  <a:pt x="6253672" y="540492"/>
                  <a:pt x="6178200" y="632628"/>
                  <a:pt x="6097653" y="728488"/>
                </a:cubicBezTo>
                <a:cubicBezTo>
                  <a:pt x="5340984" y="1629104"/>
                  <a:pt x="4483746" y="2451506"/>
                  <a:pt x="3549803" y="3172920"/>
                </a:cubicBezTo>
                <a:cubicBezTo>
                  <a:pt x="2590152" y="3914199"/>
                  <a:pt x="1570020" y="4529950"/>
                  <a:pt x="505693" y="5011161"/>
                </a:cubicBezTo>
                <a:lnTo>
                  <a:pt x="0" y="5227638"/>
                </a:lnTo>
                <a:lnTo>
                  <a:pt x="0" y="5194217"/>
                </a:lnTo>
                <a:lnTo>
                  <a:pt x="393971" y="5028933"/>
                </a:lnTo>
                <a:cubicBezTo>
                  <a:pt x="1483410" y="4544797"/>
                  <a:pt x="2529410" y="3916388"/>
                  <a:pt x="3528282" y="3144867"/>
                </a:cubicBezTo>
                <a:cubicBezTo>
                  <a:pt x="4460216" y="2425045"/>
                  <a:pt x="5315613" y="1604401"/>
                  <a:pt x="6070604" y="705711"/>
                </a:cubicBezTo>
                <a:lnTo>
                  <a:pt x="6070520" y="705627"/>
                </a:lnTo>
                <a:cubicBezTo>
                  <a:pt x="6150847" y="610028"/>
                  <a:pt x="6226107" y="518159"/>
                  <a:pt x="6296336" y="430536"/>
                </a:cubicBezTo>
                <a:close/>
                <a:moveTo>
                  <a:pt x="6211950" y="325740"/>
                </a:moveTo>
                <a:lnTo>
                  <a:pt x="6259128" y="325740"/>
                </a:lnTo>
                <a:lnTo>
                  <a:pt x="6158710" y="451753"/>
                </a:lnTo>
                <a:cubicBezTo>
                  <a:pt x="6087590" y="539980"/>
                  <a:pt x="6011318" y="632534"/>
                  <a:pt x="5929839" y="728907"/>
                </a:cubicBezTo>
                <a:cubicBezTo>
                  <a:pt x="5178281" y="1617882"/>
                  <a:pt x="4327992" y="2429399"/>
                  <a:pt x="3402673" y="3140847"/>
                </a:cubicBezTo>
                <a:cubicBezTo>
                  <a:pt x="2454327" y="3869944"/>
                  <a:pt x="1447290" y="4475582"/>
                  <a:pt x="397565" y="4948931"/>
                </a:cubicBezTo>
                <a:lnTo>
                  <a:pt x="0" y="5118696"/>
                </a:lnTo>
                <a:lnTo>
                  <a:pt x="0" y="5084468"/>
                </a:lnTo>
                <a:lnTo>
                  <a:pt x="285905" y="4964838"/>
                </a:lnTo>
                <a:cubicBezTo>
                  <a:pt x="1360484" y="4488636"/>
                  <a:pt x="2393114" y="3870519"/>
                  <a:pt x="3380147" y="3111623"/>
                </a:cubicBezTo>
                <a:cubicBezTo>
                  <a:pt x="4303456" y="2401765"/>
                  <a:pt x="5151817" y="1592007"/>
                  <a:pt x="5901704" y="705041"/>
                </a:cubicBezTo>
                <a:lnTo>
                  <a:pt x="5901620" y="705125"/>
                </a:lnTo>
                <a:cubicBezTo>
                  <a:pt x="5982867" y="609024"/>
                  <a:pt x="6058914" y="516747"/>
                  <a:pt x="6129817" y="428798"/>
                </a:cubicBezTo>
                <a:close/>
                <a:moveTo>
                  <a:pt x="6043881" y="325740"/>
                </a:moveTo>
                <a:lnTo>
                  <a:pt x="6092554" y="325740"/>
                </a:lnTo>
                <a:lnTo>
                  <a:pt x="6077278" y="345384"/>
                </a:lnTo>
                <a:cubicBezTo>
                  <a:pt x="5504325" y="1066746"/>
                  <a:pt x="4565309" y="2106548"/>
                  <a:pt x="3255460" y="3108859"/>
                </a:cubicBezTo>
                <a:cubicBezTo>
                  <a:pt x="2318481" y="3825834"/>
                  <a:pt x="1324507" y="4421424"/>
                  <a:pt x="289365" y="4886903"/>
                </a:cubicBezTo>
                <a:lnTo>
                  <a:pt x="0" y="5010139"/>
                </a:lnTo>
                <a:lnTo>
                  <a:pt x="0" y="4975636"/>
                </a:lnTo>
                <a:lnTo>
                  <a:pt x="476787" y="4764414"/>
                </a:lnTo>
                <a:cubicBezTo>
                  <a:pt x="1429597" y="4316475"/>
                  <a:pt x="2348936" y="3754179"/>
                  <a:pt x="3232096" y="3078377"/>
                </a:cubicBezTo>
                <a:lnTo>
                  <a:pt x="3232096" y="3078294"/>
                </a:lnTo>
                <a:cubicBezTo>
                  <a:pt x="4393560" y="2189570"/>
                  <a:pt x="5262479" y="1271683"/>
                  <a:pt x="5842457" y="573612"/>
                </a:cubicBezTo>
                <a:close/>
                <a:moveTo>
                  <a:pt x="5877009" y="325740"/>
                </a:moveTo>
                <a:lnTo>
                  <a:pt x="5927909" y="325740"/>
                </a:lnTo>
                <a:lnTo>
                  <a:pt x="5920897" y="334732"/>
                </a:lnTo>
                <a:cubicBezTo>
                  <a:pt x="5351480" y="1049488"/>
                  <a:pt x="4416777" y="2080495"/>
                  <a:pt x="3108247" y="3076871"/>
                </a:cubicBezTo>
                <a:cubicBezTo>
                  <a:pt x="2182635" y="3781661"/>
                  <a:pt x="1201724" y="4367140"/>
                  <a:pt x="181165" y="4824756"/>
                </a:cubicBezTo>
                <a:lnTo>
                  <a:pt x="0" y="4901706"/>
                </a:lnTo>
                <a:lnTo>
                  <a:pt x="0" y="4863717"/>
                </a:lnTo>
                <a:lnTo>
                  <a:pt x="367035" y="4701502"/>
                </a:lnTo>
                <a:cubicBezTo>
                  <a:pt x="1305786" y="4261326"/>
                  <a:pt x="2212347" y="3708924"/>
                  <a:pt x="3084045" y="3045133"/>
                </a:cubicBezTo>
                <a:lnTo>
                  <a:pt x="3084130" y="3045217"/>
                </a:lnTo>
                <a:cubicBezTo>
                  <a:pt x="4244253" y="2161810"/>
                  <a:pt x="5109531" y="1251565"/>
                  <a:pt x="5686180" y="559827"/>
                </a:cubicBezTo>
                <a:close/>
                <a:moveTo>
                  <a:pt x="5709847" y="325740"/>
                </a:moveTo>
                <a:lnTo>
                  <a:pt x="5762822" y="325740"/>
                </a:lnTo>
                <a:lnTo>
                  <a:pt x="5662136" y="449931"/>
                </a:lnTo>
                <a:cubicBezTo>
                  <a:pt x="5589075" y="538981"/>
                  <a:pt x="5510557" y="632523"/>
                  <a:pt x="5426483" y="730079"/>
                </a:cubicBezTo>
                <a:cubicBezTo>
                  <a:pt x="4690499" y="1584135"/>
                  <a:pt x="3860978" y="2362910"/>
                  <a:pt x="2961033" y="3044798"/>
                </a:cubicBezTo>
                <a:cubicBezTo>
                  <a:pt x="2046852" y="3737468"/>
                  <a:pt x="1079068" y="4312851"/>
                  <a:pt x="73082" y="4762609"/>
                </a:cubicBezTo>
                <a:lnTo>
                  <a:pt x="0" y="4793565"/>
                </a:lnTo>
                <a:lnTo>
                  <a:pt x="0" y="4751981"/>
                </a:lnTo>
                <a:lnTo>
                  <a:pt x="257318" y="4638537"/>
                </a:lnTo>
                <a:cubicBezTo>
                  <a:pt x="1181992" y="4206133"/>
                  <a:pt x="2075757" y="3663642"/>
                  <a:pt x="2935994" y="3011889"/>
                </a:cubicBezTo>
                <a:lnTo>
                  <a:pt x="2936079" y="3011889"/>
                </a:lnTo>
                <a:cubicBezTo>
                  <a:pt x="4094778" y="2133967"/>
                  <a:pt x="4956413" y="1231363"/>
                  <a:pt x="5529765" y="545926"/>
                </a:cubicBezTo>
                <a:close/>
                <a:moveTo>
                  <a:pt x="5542142" y="325740"/>
                </a:moveTo>
                <a:lnTo>
                  <a:pt x="5597415" y="325740"/>
                </a:lnTo>
                <a:lnTo>
                  <a:pt x="5496339" y="449695"/>
                </a:lnTo>
                <a:cubicBezTo>
                  <a:pt x="5422669" y="538956"/>
                  <a:pt x="5343455" y="632743"/>
                  <a:pt x="5258585" y="730582"/>
                </a:cubicBezTo>
                <a:cubicBezTo>
                  <a:pt x="4527877" y="1572914"/>
                  <a:pt x="3705307" y="2340719"/>
                  <a:pt x="2813736" y="3012811"/>
                </a:cubicBezTo>
                <a:cubicBezTo>
                  <a:pt x="2061391" y="3579882"/>
                  <a:pt x="1273033" y="4066975"/>
                  <a:pt x="457410" y="4469328"/>
                </a:cubicBezTo>
                <a:lnTo>
                  <a:pt x="0" y="4684027"/>
                </a:lnTo>
                <a:lnTo>
                  <a:pt x="0" y="4640507"/>
                </a:lnTo>
                <a:lnTo>
                  <a:pt x="147584" y="4575608"/>
                </a:lnTo>
                <a:cubicBezTo>
                  <a:pt x="1058209" y="4150975"/>
                  <a:pt x="1939195" y="3618386"/>
                  <a:pt x="2787944" y="2978645"/>
                </a:cubicBezTo>
                <a:cubicBezTo>
                  <a:pt x="3677170" y="2308395"/>
                  <a:pt x="4497563" y="1542601"/>
                  <a:pt x="5226262" y="702529"/>
                </a:cubicBezTo>
                <a:lnTo>
                  <a:pt x="5226179" y="702529"/>
                </a:lnTo>
                <a:cubicBezTo>
                  <a:pt x="5310756" y="605036"/>
                  <a:pt x="5389683" y="511600"/>
                  <a:pt x="5463076" y="422688"/>
                </a:cubicBezTo>
                <a:close/>
                <a:moveTo>
                  <a:pt x="5375035" y="325740"/>
                </a:moveTo>
                <a:lnTo>
                  <a:pt x="5431541" y="325740"/>
                </a:lnTo>
                <a:lnTo>
                  <a:pt x="5286620" y="502161"/>
                </a:lnTo>
                <a:cubicBezTo>
                  <a:pt x="5224504" y="576295"/>
                  <a:pt x="5159229" y="652693"/>
                  <a:pt x="5090855" y="731000"/>
                </a:cubicBezTo>
                <a:cubicBezTo>
                  <a:pt x="4365590" y="1561609"/>
                  <a:pt x="3549970" y="2318528"/>
                  <a:pt x="2666606" y="2980822"/>
                </a:cubicBezTo>
                <a:cubicBezTo>
                  <a:pt x="1923787" y="3537739"/>
                  <a:pt x="1146098" y="4016119"/>
                  <a:pt x="342188" y="4411300"/>
                </a:cubicBezTo>
                <a:lnTo>
                  <a:pt x="0" y="4571379"/>
                </a:lnTo>
                <a:lnTo>
                  <a:pt x="0" y="4527265"/>
                </a:lnTo>
                <a:lnTo>
                  <a:pt x="243163" y="4415219"/>
                </a:lnTo>
                <a:cubicBezTo>
                  <a:pt x="1067103" y="4015276"/>
                  <a:pt x="1866698" y="3525106"/>
                  <a:pt x="2639977" y="2945316"/>
                </a:cubicBezTo>
                <a:lnTo>
                  <a:pt x="2639977" y="2945400"/>
                </a:lnTo>
                <a:cubicBezTo>
                  <a:pt x="3838652" y="2046669"/>
                  <a:pt x="4759678" y="1075026"/>
                  <a:pt x="5355933" y="349461"/>
                </a:cubicBezTo>
                <a:close/>
                <a:moveTo>
                  <a:pt x="5207950" y="325740"/>
                </a:moveTo>
                <a:lnTo>
                  <a:pt x="5266213" y="325740"/>
                </a:lnTo>
                <a:lnTo>
                  <a:pt x="5120420" y="502187"/>
                </a:lnTo>
                <a:cubicBezTo>
                  <a:pt x="5057814" y="576446"/>
                  <a:pt x="4992003" y="652976"/>
                  <a:pt x="4923043" y="731419"/>
                </a:cubicBezTo>
                <a:cubicBezTo>
                  <a:pt x="4203220" y="1550221"/>
                  <a:pt x="3394550" y="2296253"/>
                  <a:pt x="2519393" y="2948834"/>
                </a:cubicBezTo>
                <a:cubicBezTo>
                  <a:pt x="1786099" y="3495651"/>
                  <a:pt x="1019081" y="3965336"/>
                  <a:pt x="226883" y="4353351"/>
                </a:cubicBezTo>
                <a:lnTo>
                  <a:pt x="0" y="4459125"/>
                </a:lnTo>
                <a:lnTo>
                  <a:pt x="0" y="4414590"/>
                </a:lnTo>
                <a:lnTo>
                  <a:pt x="454563" y="4191800"/>
                </a:lnTo>
                <a:cubicBezTo>
                  <a:pt x="1151779" y="3831356"/>
                  <a:pt x="1831328" y="3404647"/>
                  <a:pt x="2491926" y="2912072"/>
                </a:cubicBezTo>
                <a:lnTo>
                  <a:pt x="2491926" y="2911988"/>
                </a:lnTo>
                <a:cubicBezTo>
                  <a:pt x="3688821" y="2019537"/>
                  <a:pt x="4605746" y="1056367"/>
                  <a:pt x="5198418" y="337540"/>
                </a:cubicBezTo>
                <a:close/>
                <a:moveTo>
                  <a:pt x="5040896" y="325740"/>
                </a:moveTo>
                <a:lnTo>
                  <a:pt x="5100809" y="325740"/>
                </a:lnTo>
                <a:lnTo>
                  <a:pt x="4954000" y="502376"/>
                </a:lnTo>
                <a:cubicBezTo>
                  <a:pt x="4890917" y="576739"/>
                  <a:pt x="4824586" y="653374"/>
                  <a:pt x="4755061" y="731921"/>
                </a:cubicBezTo>
                <a:cubicBezTo>
                  <a:pt x="4040766" y="1538832"/>
                  <a:pt x="3239047" y="2273979"/>
                  <a:pt x="2372012" y="2916845"/>
                </a:cubicBezTo>
                <a:cubicBezTo>
                  <a:pt x="1648296" y="3453456"/>
                  <a:pt x="892000" y="3914440"/>
                  <a:pt x="111527" y="4295300"/>
                </a:cubicBezTo>
                <a:lnTo>
                  <a:pt x="0" y="4347112"/>
                </a:lnTo>
                <a:lnTo>
                  <a:pt x="0" y="4298308"/>
                </a:lnTo>
                <a:lnTo>
                  <a:pt x="336752" y="4133802"/>
                </a:lnTo>
                <a:cubicBezTo>
                  <a:pt x="1023072" y="3780249"/>
                  <a:pt x="1692530" y="3361793"/>
                  <a:pt x="2343874" y="2878828"/>
                </a:cubicBezTo>
                <a:lnTo>
                  <a:pt x="2343792" y="2878828"/>
                </a:lnTo>
                <a:cubicBezTo>
                  <a:pt x="3538750" y="1992814"/>
                  <a:pt x="4451612" y="1038076"/>
                  <a:pt x="5040754" y="325916"/>
                </a:cubicBezTo>
                <a:close/>
                <a:moveTo>
                  <a:pt x="4873567" y="325740"/>
                </a:moveTo>
                <a:lnTo>
                  <a:pt x="4936706" y="325740"/>
                </a:lnTo>
                <a:lnTo>
                  <a:pt x="4922122" y="343682"/>
                </a:lnTo>
                <a:cubicBezTo>
                  <a:pt x="4334096" y="1052276"/>
                  <a:pt x="3421829" y="2002455"/>
                  <a:pt x="2224882" y="2884857"/>
                </a:cubicBezTo>
                <a:cubicBezTo>
                  <a:pt x="1653571" y="3306023"/>
                  <a:pt x="1062121" y="3679709"/>
                  <a:pt x="454782" y="4003664"/>
                </a:cubicBezTo>
                <a:lnTo>
                  <a:pt x="0" y="4235419"/>
                </a:lnTo>
                <a:lnTo>
                  <a:pt x="0" y="4182363"/>
                </a:lnTo>
                <a:lnTo>
                  <a:pt x="218920" y="4075791"/>
                </a:lnTo>
                <a:cubicBezTo>
                  <a:pt x="894386" y="3729136"/>
                  <a:pt x="1553796" y="3318939"/>
                  <a:pt x="2195908" y="2845583"/>
                </a:cubicBezTo>
                <a:cubicBezTo>
                  <a:pt x="3269534" y="2054106"/>
                  <a:pt x="4113019" y="1208446"/>
                  <a:pt x="4697911" y="532889"/>
                </a:cubicBezTo>
                <a:close/>
                <a:moveTo>
                  <a:pt x="4706136" y="325740"/>
                </a:moveTo>
                <a:lnTo>
                  <a:pt x="4771683" y="325740"/>
                </a:lnTo>
                <a:lnTo>
                  <a:pt x="4765627" y="333167"/>
                </a:lnTo>
                <a:cubicBezTo>
                  <a:pt x="4180975" y="1035328"/>
                  <a:pt x="3272626" y="1977217"/>
                  <a:pt x="2077668" y="2852868"/>
                </a:cubicBezTo>
                <a:cubicBezTo>
                  <a:pt x="1514061" y="3265912"/>
                  <a:pt x="931006" y="3632417"/>
                  <a:pt x="332710" y="3950166"/>
                </a:cubicBezTo>
                <a:lnTo>
                  <a:pt x="0" y="4119010"/>
                </a:lnTo>
                <a:lnTo>
                  <a:pt x="0" y="4066769"/>
                </a:lnTo>
                <a:lnTo>
                  <a:pt x="101134" y="4017711"/>
                </a:lnTo>
                <a:cubicBezTo>
                  <a:pt x="765705" y="3677945"/>
                  <a:pt x="1415019" y="3276002"/>
                  <a:pt x="2047857" y="2812255"/>
                </a:cubicBezTo>
                <a:lnTo>
                  <a:pt x="2047941" y="2812338"/>
                </a:lnTo>
                <a:cubicBezTo>
                  <a:pt x="3119635" y="2026985"/>
                  <a:pt x="3959626" y="1188773"/>
                  <a:pt x="4541309" y="519426"/>
                </a:cubicBezTo>
                <a:close/>
                <a:moveTo>
                  <a:pt x="4538465" y="325740"/>
                </a:moveTo>
                <a:lnTo>
                  <a:pt x="4606368" y="325740"/>
                </a:lnTo>
                <a:lnTo>
                  <a:pt x="4424797" y="538403"/>
                </a:lnTo>
                <a:cubicBezTo>
                  <a:pt x="3843779" y="1204687"/>
                  <a:pt x="3003865" y="2039096"/>
                  <a:pt x="1930287" y="2820964"/>
                </a:cubicBezTo>
                <a:cubicBezTo>
                  <a:pt x="1374343" y="3225842"/>
                  <a:pt x="799682" y="3585146"/>
                  <a:pt x="210431" y="3896677"/>
                </a:cubicBezTo>
                <a:lnTo>
                  <a:pt x="0" y="4003005"/>
                </a:lnTo>
                <a:lnTo>
                  <a:pt x="0" y="3950820"/>
                </a:lnTo>
                <a:lnTo>
                  <a:pt x="470913" y="3698660"/>
                </a:lnTo>
                <a:cubicBezTo>
                  <a:pt x="955683" y="3426216"/>
                  <a:pt x="1432149" y="3119614"/>
                  <a:pt x="1899806" y="2779010"/>
                </a:cubicBezTo>
                <a:cubicBezTo>
                  <a:pt x="2969428" y="2000016"/>
                  <a:pt x="3805915" y="1169275"/>
                  <a:pt x="4384423" y="506098"/>
                </a:cubicBezTo>
                <a:close/>
                <a:moveTo>
                  <a:pt x="4370936" y="325740"/>
                </a:moveTo>
                <a:lnTo>
                  <a:pt x="4440846" y="325740"/>
                </a:lnTo>
                <a:lnTo>
                  <a:pt x="4269164" y="526088"/>
                </a:lnTo>
                <a:cubicBezTo>
                  <a:pt x="3691205" y="1186340"/>
                  <a:pt x="2854674" y="2013382"/>
                  <a:pt x="1783073" y="2788891"/>
                </a:cubicBezTo>
                <a:cubicBezTo>
                  <a:pt x="1234833" y="3185648"/>
                  <a:pt x="668589" y="3537729"/>
                  <a:pt x="88391" y="3843022"/>
                </a:cubicBezTo>
                <a:lnTo>
                  <a:pt x="0" y="3887482"/>
                </a:lnTo>
                <a:lnTo>
                  <a:pt x="0" y="3830089"/>
                </a:lnTo>
                <a:lnTo>
                  <a:pt x="345227" y="3646046"/>
                </a:lnTo>
                <a:cubicBezTo>
                  <a:pt x="822117" y="3379291"/>
                  <a:pt x="1291153" y="3079147"/>
                  <a:pt x="1751838" y="2745765"/>
                </a:cubicBezTo>
                <a:lnTo>
                  <a:pt x="1751922" y="2745682"/>
                </a:lnTo>
                <a:cubicBezTo>
                  <a:pt x="2819425" y="1973141"/>
                  <a:pt x="3652388" y="1149860"/>
                  <a:pt x="4227726" y="492810"/>
                </a:cubicBezTo>
                <a:close/>
                <a:moveTo>
                  <a:pt x="4203157" y="325740"/>
                </a:moveTo>
                <a:lnTo>
                  <a:pt x="4275185" y="325740"/>
                </a:lnTo>
                <a:lnTo>
                  <a:pt x="4113352" y="513909"/>
                </a:lnTo>
                <a:cubicBezTo>
                  <a:pt x="3538423" y="1168198"/>
                  <a:pt x="2705257" y="1987905"/>
                  <a:pt x="1635776" y="2756819"/>
                </a:cubicBezTo>
                <a:cubicBezTo>
                  <a:pt x="1230373" y="3048294"/>
                  <a:pt x="815232" y="3315170"/>
                  <a:pt x="392040" y="3556567"/>
                </a:cubicBezTo>
                <a:lnTo>
                  <a:pt x="0" y="3770968"/>
                </a:lnTo>
                <a:lnTo>
                  <a:pt x="0" y="3709943"/>
                </a:lnTo>
                <a:lnTo>
                  <a:pt x="219528" y="3593434"/>
                </a:lnTo>
                <a:cubicBezTo>
                  <a:pt x="688523" y="3332344"/>
                  <a:pt x="1150104" y="3038628"/>
                  <a:pt x="1603787" y="2712438"/>
                </a:cubicBezTo>
                <a:lnTo>
                  <a:pt x="1603787" y="2712354"/>
                </a:lnTo>
                <a:cubicBezTo>
                  <a:pt x="2669029" y="1946455"/>
                  <a:pt x="3498486" y="1130664"/>
                  <a:pt x="4070697" y="479700"/>
                </a:cubicBezTo>
                <a:close/>
                <a:moveTo>
                  <a:pt x="4035576" y="325740"/>
                </a:moveTo>
                <a:lnTo>
                  <a:pt x="4109663" y="325740"/>
                </a:lnTo>
                <a:lnTo>
                  <a:pt x="3957451" y="502075"/>
                </a:lnTo>
                <a:cubicBezTo>
                  <a:pt x="3385533" y="1150442"/>
                  <a:pt x="2555746" y="1962783"/>
                  <a:pt x="1488479" y="2724914"/>
                </a:cubicBezTo>
                <a:cubicBezTo>
                  <a:pt x="1088886" y="3010266"/>
                  <a:pt x="679943" y="3271549"/>
                  <a:pt x="263306" y="3507904"/>
                </a:cubicBezTo>
                <a:lnTo>
                  <a:pt x="0" y="3651144"/>
                </a:lnTo>
                <a:lnTo>
                  <a:pt x="0" y="3590430"/>
                </a:lnTo>
                <a:lnTo>
                  <a:pt x="93933" y="3540813"/>
                </a:lnTo>
                <a:cubicBezTo>
                  <a:pt x="555020" y="3285416"/>
                  <a:pt x="1009140" y="2998160"/>
                  <a:pt x="1455820" y="2679192"/>
                </a:cubicBezTo>
                <a:lnTo>
                  <a:pt x="1455736" y="2679109"/>
                </a:lnTo>
                <a:cubicBezTo>
                  <a:pt x="2518623" y="1920133"/>
                  <a:pt x="3344559" y="1111850"/>
                  <a:pt x="3913663" y="466920"/>
                </a:cubicBezTo>
                <a:close/>
                <a:moveTo>
                  <a:pt x="3868100" y="325740"/>
                </a:moveTo>
                <a:lnTo>
                  <a:pt x="3944179" y="325740"/>
                </a:lnTo>
                <a:lnTo>
                  <a:pt x="3801498" y="490419"/>
                </a:lnTo>
                <a:cubicBezTo>
                  <a:pt x="3232549" y="1132904"/>
                  <a:pt x="2406177" y="1937850"/>
                  <a:pt x="1341265" y="2693010"/>
                </a:cubicBezTo>
                <a:cubicBezTo>
                  <a:pt x="947482" y="2972239"/>
                  <a:pt x="544737" y="3227939"/>
                  <a:pt x="134651" y="3459263"/>
                </a:cubicBezTo>
                <a:lnTo>
                  <a:pt x="0" y="3532116"/>
                </a:lnTo>
                <a:lnTo>
                  <a:pt x="0" y="3466375"/>
                </a:lnTo>
                <a:lnTo>
                  <a:pt x="427291" y="3221302"/>
                </a:lnTo>
                <a:cubicBezTo>
                  <a:pt x="725175" y="3042654"/>
                  <a:pt x="1018880" y="2850785"/>
                  <a:pt x="1307853" y="2645865"/>
                </a:cubicBezTo>
                <a:lnTo>
                  <a:pt x="1307853" y="2645948"/>
                </a:lnTo>
                <a:cubicBezTo>
                  <a:pt x="2368243" y="1894038"/>
                  <a:pt x="3190650" y="1093243"/>
                  <a:pt x="3756681" y="454289"/>
                </a:cubicBezTo>
                <a:close/>
                <a:moveTo>
                  <a:pt x="3700254" y="325740"/>
                </a:moveTo>
                <a:lnTo>
                  <a:pt x="3780899" y="325740"/>
                </a:lnTo>
                <a:lnTo>
                  <a:pt x="3609272" y="521143"/>
                </a:lnTo>
                <a:cubicBezTo>
                  <a:pt x="3546470" y="591101"/>
                  <a:pt x="3480823" y="662680"/>
                  <a:pt x="3412387" y="735606"/>
                </a:cubicBezTo>
                <a:cubicBezTo>
                  <a:pt x="2754532" y="1436671"/>
                  <a:pt x="1987397" y="2102481"/>
                  <a:pt x="1193969" y="2661022"/>
                </a:cubicBezTo>
                <a:cubicBezTo>
                  <a:pt x="806057" y="2934127"/>
                  <a:pt x="409526" y="3184234"/>
                  <a:pt x="5991" y="3410517"/>
                </a:cubicBezTo>
                <a:lnTo>
                  <a:pt x="0" y="3413739"/>
                </a:lnTo>
                <a:lnTo>
                  <a:pt x="0" y="3342358"/>
                </a:lnTo>
                <a:lnTo>
                  <a:pt x="293880" y="3174749"/>
                </a:lnTo>
                <a:cubicBezTo>
                  <a:pt x="586690" y="3000185"/>
                  <a:pt x="875540" y="2812725"/>
                  <a:pt x="1159886" y="2612536"/>
                </a:cubicBezTo>
                <a:cubicBezTo>
                  <a:pt x="2217591" y="1867880"/>
                  <a:pt x="3036438" y="1074631"/>
                  <a:pt x="3599421" y="441636"/>
                </a:cubicBezTo>
                <a:close/>
                <a:moveTo>
                  <a:pt x="3538797" y="325740"/>
                </a:moveTo>
                <a:lnTo>
                  <a:pt x="3616012" y="325740"/>
                </a:lnTo>
                <a:lnTo>
                  <a:pt x="3442419" y="522151"/>
                </a:lnTo>
                <a:cubicBezTo>
                  <a:pt x="3379277" y="592014"/>
                  <a:pt x="3313283" y="663454"/>
                  <a:pt x="3244491" y="736192"/>
                </a:cubicBezTo>
                <a:cubicBezTo>
                  <a:pt x="2592748" y="1425282"/>
                  <a:pt x="1832815" y="2079788"/>
                  <a:pt x="1046671" y="2629117"/>
                </a:cubicBezTo>
                <a:cubicBezTo>
                  <a:pt x="791957" y="2807084"/>
                  <a:pt x="533585" y="2975075"/>
                  <a:pt x="272021" y="3132849"/>
                </a:cubicBezTo>
                <a:lnTo>
                  <a:pt x="0" y="3290656"/>
                </a:lnTo>
                <a:lnTo>
                  <a:pt x="0" y="3219895"/>
                </a:lnTo>
                <a:lnTo>
                  <a:pt x="52754" y="3190423"/>
                </a:lnTo>
                <a:cubicBezTo>
                  <a:pt x="1499037" y="2351566"/>
                  <a:pt x="2623047" y="1335995"/>
                  <a:pt x="3365717" y="520822"/>
                </a:cubicBezTo>
                <a:close/>
                <a:moveTo>
                  <a:pt x="3368427" y="325740"/>
                </a:moveTo>
                <a:lnTo>
                  <a:pt x="3451505" y="325740"/>
                </a:lnTo>
                <a:lnTo>
                  <a:pt x="3428873" y="351897"/>
                </a:lnTo>
                <a:cubicBezTo>
                  <a:pt x="3324153" y="471265"/>
                  <a:pt x="3207017" y="599796"/>
                  <a:pt x="3076509" y="736694"/>
                </a:cubicBezTo>
                <a:cubicBezTo>
                  <a:pt x="2431047" y="1413810"/>
                  <a:pt x="1678148" y="2057179"/>
                  <a:pt x="899290" y="2597213"/>
                </a:cubicBezTo>
                <a:cubicBezTo>
                  <a:pt x="648491" y="2771097"/>
                  <a:pt x="394196" y="2935241"/>
                  <a:pt x="136861" y="3089411"/>
                </a:cubicBezTo>
                <a:lnTo>
                  <a:pt x="0" y="3168287"/>
                </a:lnTo>
                <a:lnTo>
                  <a:pt x="0" y="3095527"/>
                </a:lnTo>
                <a:lnTo>
                  <a:pt x="244893" y="2950210"/>
                </a:lnTo>
                <a:cubicBezTo>
                  <a:pt x="465593" y="2814708"/>
                  <a:pt x="672158" y="2678953"/>
                  <a:pt x="863953" y="2545964"/>
                </a:cubicBezTo>
                <a:lnTo>
                  <a:pt x="863868" y="2546048"/>
                </a:lnTo>
                <a:cubicBezTo>
                  <a:pt x="1909352" y="1821128"/>
                  <a:pt x="2765507" y="1007268"/>
                  <a:pt x="3355913" y="340209"/>
                </a:cubicBezTo>
                <a:close/>
                <a:moveTo>
                  <a:pt x="3200832" y="325740"/>
                </a:moveTo>
                <a:lnTo>
                  <a:pt x="3286035" y="325740"/>
                </a:lnTo>
                <a:lnTo>
                  <a:pt x="3249152" y="368298"/>
                </a:lnTo>
                <a:cubicBezTo>
                  <a:pt x="3140920" y="490553"/>
                  <a:pt x="3026768" y="614351"/>
                  <a:pt x="2908779" y="737113"/>
                </a:cubicBezTo>
                <a:cubicBezTo>
                  <a:pt x="2269598" y="1402170"/>
                  <a:pt x="1523817" y="2034317"/>
                  <a:pt x="752077" y="2565140"/>
                </a:cubicBezTo>
                <a:cubicBezTo>
                  <a:pt x="505214" y="2734922"/>
                  <a:pt x="255006" y="2895209"/>
                  <a:pt x="1906" y="3045769"/>
                </a:cubicBezTo>
                <a:lnTo>
                  <a:pt x="0" y="3046860"/>
                </a:lnTo>
                <a:lnTo>
                  <a:pt x="0" y="2970367"/>
                </a:lnTo>
                <a:lnTo>
                  <a:pt x="107727" y="2906868"/>
                </a:lnTo>
                <a:cubicBezTo>
                  <a:pt x="324487" y="2774708"/>
                  <a:pt x="527457" y="2642316"/>
                  <a:pt x="715985" y="2512636"/>
                </a:cubicBezTo>
                <a:cubicBezTo>
                  <a:pt x="1758538" y="1795619"/>
                  <a:pt x="2610945" y="989694"/>
                  <a:pt x="3198154" y="328826"/>
                </a:cubicBezTo>
                <a:close/>
                <a:moveTo>
                  <a:pt x="3034830" y="325740"/>
                </a:moveTo>
                <a:lnTo>
                  <a:pt x="3121146" y="325740"/>
                </a:lnTo>
                <a:lnTo>
                  <a:pt x="3082875" y="369650"/>
                </a:lnTo>
                <a:cubicBezTo>
                  <a:pt x="2974091" y="491778"/>
                  <a:pt x="2859395" y="615294"/>
                  <a:pt x="2740883" y="737616"/>
                </a:cubicBezTo>
                <a:cubicBezTo>
                  <a:pt x="2108066" y="1390698"/>
                  <a:pt x="1369401" y="2011624"/>
                  <a:pt x="604780" y="2533236"/>
                </a:cubicBezTo>
                <a:cubicBezTo>
                  <a:pt x="483326" y="2616085"/>
                  <a:pt x="361074" y="2696619"/>
                  <a:pt x="238077" y="2774809"/>
                </a:cubicBezTo>
                <a:lnTo>
                  <a:pt x="0" y="2920741"/>
                </a:lnTo>
                <a:lnTo>
                  <a:pt x="0" y="2845723"/>
                </a:lnTo>
                <a:lnTo>
                  <a:pt x="293230" y="2661802"/>
                </a:lnTo>
                <a:cubicBezTo>
                  <a:pt x="387990" y="2600601"/>
                  <a:pt x="479610" y="2539694"/>
                  <a:pt x="568017" y="2479391"/>
                </a:cubicBezTo>
                <a:lnTo>
                  <a:pt x="568101" y="2479391"/>
                </a:lnTo>
                <a:cubicBezTo>
                  <a:pt x="1576630" y="1791447"/>
                  <a:pt x="2365404" y="1059309"/>
                  <a:pt x="2921338" y="452536"/>
                </a:cubicBezTo>
                <a:close/>
                <a:moveTo>
                  <a:pt x="2866816" y="325740"/>
                </a:moveTo>
                <a:lnTo>
                  <a:pt x="2956125" y="325740"/>
                </a:lnTo>
                <a:lnTo>
                  <a:pt x="2814950" y="482918"/>
                </a:lnTo>
                <a:cubicBezTo>
                  <a:pt x="2258296" y="1088235"/>
                  <a:pt x="1468188" y="1817768"/>
                  <a:pt x="457399" y="2501332"/>
                </a:cubicBezTo>
                <a:cubicBezTo>
                  <a:pt x="337924" y="2582129"/>
                  <a:pt x="217687" y="2660673"/>
                  <a:pt x="96744" y="2736934"/>
                </a:cubicBezTo>
                <a:lnTo>
                  <a:pt x="0" y="2795769"/>
                </a:lnTo>
                <a:lnTo>
                  <a:pt x="0" y="2717175"/>
                </a:lnTo>
                <a:lnTo>
                  <a:pt x="149761" y="2623988"/>
                </a:lnTo>
                <a:cubicBezTo>
                  <a:pt x="242955" y="2564289"/>
                  <a:pt x="333077" y="2504880"/>
                  <a:pt x="420050" y="2446063"/>
                </a:cubicBezTo>
                <a:lnTo>
                  <a:pt x="420050" y="2446147"/>
                </a:lnTo>
                <a:cubicBezTo>
                  <a:pt x="1425376" y="1766258"/>
                  <a:pt x="2210709" y="1041485"/>
                  <a:pt x="2763768" y="440406"/>
                </a:cubicBezTo>
                <a:close/>
                <a:moveTo>
                  <a:pt x="2698821" y="325740"/>
                </a:moveTo>
                <a:lnTo>
                  <a:pt x="2792119" y="325740"/>
                </a:lnTo>
                <a:lnTo>
                  <a:pt x="2752627" y="370482"/>
                </a:lnTo>
                <a:cubicBezTo>
                  <a:pt x="2642698" y="492202"/>
                  <a:pt x="2526280" y="615607"/>
                  <a:pt x="2405004" y="738704"/>
                </a:cubicBezTo>
                <a:cubicBezTo>
                  <a:pt x="1785251" y="1367753"/>
                  <a:pt x="1060822" y="1966238"/>
                  <a:pt x="310017" y="2469426"/>
                </a:cubicBezTo>
                <a:lnTo>
                  <a:pt x="0" y="2670195"/>
                </a:lnTo>
                <a:lnTo>
                  <a:pt x="0" y="2590065"/>
                </a:lnTo>
                <a:lnTo>
                  <a:pt x="272083" y="2412735"/>
                </a:lnTo>
                <a:cubicBezTo>
                  <a:pt x="1274159" y="1741136"/>
                  <a:pt x="2056056" y="1023753"/>
                  <a:pt x="2606269" y="428312"/>
                </a:cubicBezTo>
                <a:close/>
                <a:moveTo>
                  <a:pt x="2534202" y="325740"/>
                </a:moveTo>
                <a:lnTo>
                  <a:pt x="2627408" y="325740"/>
                </a:lnTo>
                <a:lnTo>
                  <a:pt x="2586195" y="372163"/>
                </a:lnTo>
                <a:cubicBezTo>
                  <a:pt x="2475754" y="493684"/>
                  <a:pt x="2358843" y="616696"/>
                  <a:pt x="2237107" y="739207"/>
                </a:cubicBezTo>
                <a:cubicBezTo>
                  <a:pt x="1623969" y="1356281"/>
                  <a:pt x="906659" y="1943544"/>
                  <a:pt x="162720" y="2437522"/>
                </a:cubicBezTo>
                <a:lnTo>
                  <a:pt x="0" y="2541949"/>
                </a:lnTo>
                <a:lnTo>
                  <a:pt x="0" y="2459627"/>
                </a:lnTo>
                <a:lnTo>
                  <a:pt x="124200" y="2379407"/>
                </a:lnTo>
                <a:lnTo>
                  <a:pt x="124116" y="2379407"/>
                </a:lnTo>
                <a:cubicBezTo>
                  <a:pt x="1087902" y="1739430"/>
                  <a:pt x="1912602" y="1002924"/>
                  <a:pt x="2505278" y="358016"/>
                </a:cubicBezTo>
                <a:close/>
                <a:moveTo>
                  <a:pt x="2366080" y="325740"/>
                </a:moveTo>
                <a:lnTo>
                  <a:pt x="2462827" y="325740"/>
                </a:lnTo>
                <a:lnTo>
                  <a:pt x="2419802" y="373927"/>
                </a:lnTo>
                <a:cubicBezTo>
                  <a:pt x="2308856" y="495233"/>
                  <a:pt x="2191470" y="617827"/>
                  <a:pt x="2069294" y="739709"/>
                </a:cubicBezTo>
                <a:cubicBezTo>
                  <a:pt x="1462855" y="1344725"/>
                  <a:pt x="752663" y="1920683"/>
                  <a:pt x="15423" y="2405534"/>
                </a:cubicBezTo>
                <a:lnTo>
                  <a:pt x="0" y="2415339"/>
                </a:lnTo>
                <a:lnTo>
                  <a:pt x="0" y="2329586"/>
                </a:lnTo>
                <a:lnTo>
                  <a:pt x="535034" y="1956989"/>
                </a:lnTo>
                <a:cubicBezTo>
                  <a:pt x="1244479" y="1434938"/>
                  <a:pt x="1856124" y="875840"/>
                  <a:pt x="2324990" y="370973"/>
                </a:cubicBezTo>
                <a:close/>
                <a:moveTo>
                  <a:pt x="2202372" y="325740"/>
                </a:moveTo>
                <a:lnTo>
                  <a:pt x="2298107" y="325740"/>
                </a:lnTo>
                <a:lnTo>
                  <a:pt x="2253195" y="375750"/>
                </a:lnTo>
                <a:cubicBezTo>
                  <a:pt x="2141755" y="496824"/>
                  <a:pt x="2023908" y="618979"/>
                  <a:pt x="1901313" y="740212"/>
                </a:cubicBezTo>
                <a:cubicBezTo>
                  <a:pt x="1376614" y="1258976"/>
                  <a:pt x="772735" y="1756263"/>
                  <a:pt x="140558" y="2191119"/>
                </a:cubicBezTo>
                <a:lnTo>
                  <a:pt x="0" y="2285211"/>
                </a:lnTo>
                <a:lnTo>
                  <a:pt x="0" y="2194592"/>
                </a:lnTo>
                <a:lnTo>
                  <a:pt x="386778" y="1928218"/>
                </a:lnTo>
                <a:cubicBezTo>
                  <a:pt x="1094154" y="1413721"/>
                  <a:pt x="1698240" y="867416"/>
                  <a:pt x="2162713" y="369258"/>
                </a:cubicBezTo>
                <a:close/>
                <a:moveTo>
                  <a:pt x="2034390" y="325740"/>
                </a:moveTo>
                <a:lnTo>
                  <a:pt x="2134546" y="325740"/>
                </a:lnTo>
                <a:lnTo>
                  <a:pt x="2061274" y="405872"/>
                </a:lnTo>
                <a:cubicBezTo>
                  <a:pt x="1595519" y="903609"/>
                  <a:pt x="989798" y="1448342"/>
                  <a:pt x="280555" y="1959755"/>
                </a:cubicBezTo>
                <a:lnTo>
                  <a:pt x="0" y="2151141"/>
                </a:lnTo>
                <a:lnTo>
                  <a:pt x="0" y="2061452"/>
                </a:lnTo>
                <a:lnTo>
                  <a:pt x="236654" y="1900038"/>
                </a:lnTo>
                <a:cubicBezTo>
                  <a:pt x="941121" y="1392220"/>
                  <a:pt x="1542448" y="851810"/>
                  <a:pt x="2004581" y="358315"/>
                </a:cubicBezTo>
                <a:close/>
                <a:moveTo>
                  <a:pt x="1866425" y="325740"/>
                </a:moveTo>
                <a:lnTo>
                  <a:pt x="1969691" y="325740"/>
                </a:lnTo>
                <a:lnTo>
                  <a:pt x="1922511" y="377593"/>
                </a:lnTo>
                <a:cubicBezTo>
                  <a:pt x="1810043" y="498027"/>
                  <a:pt x="1690626" y="619731"/>
                  <a:pt x="1565435" y="741300"/>
                </a:cubicBezTo>
                <a:cubicBezTo>
                  <a:pt x="1126056" y="1167994"/>
                  <a:pt x="628692" y="1579755"/>
                  <a:pt x="104821" y="1951855"/>
                </a:cubicBezTo>
                <a:lnTo>
                  <a:pt x="0" y="2024369"/>
                </a:lnTo>
                <a:lnTo>
                  <a:pt x="0" y="1930447"/>
                </a:lnTo>
                <a:lnTo>
                  <a:pt x="86443" y="1872077"/>
                </a:lnTo>
                <a:cubicBezTo>
                  <a:pt x="787899" y="1371085"/>
                  <a:pt x="1386411" y="836606"/>
                  <a:pt x="1846213" y="347736"/>
                </a:cubicBezTo>
                <a:close/>
                <a:moveTo>
                  <a:pt x="1701485" y="325740"/>
                </a:moveTo>
                <a:lnTo>
                  <a:pt x="1805325" y="325740"/>
                </a:lnTo>
                <a:lnTo>
                  <a:pt x="1755834" y="379816"/>
                </a:lnTo>
                <a:cubicBezTo>
                  <a:pt x="1642911" y="499953"/>
                  <a:pt x="1523085" y="621114"/>
                  <a:pt x="1397539" y="741887"/>
                </a:cubicBezTo>
                <a:cubicBezTo>
                  <a:pt x="1108094" y="1020362"/>
                  <a:pt x="792921" y="1292388"/>
                  <a:pt x="461240" y="1550786"/>
                </a:cubicBezTo>
                <a:lnTo>
                  <a:pt x="0" y="1892108"/>
                </a:lnTo>
                <a:lnTo>
                  <a:pt x="0" y="1798642"/>
                </a:lnTo>
                <a:lnTo>
                  <a:pt x="496329" y="1426961"/>
                </a:lnTo>
                <a:cubicBezTo>
                  <a:pt x="935386" y="1079644"/>
                  <a:pt x="1311680" y="733235"/>
                  <a:pt x="1622233" y="409919"/>
                </a:cubicBezTo>
                <a:close/>
                <a:moveTo>
                  <a:pt x="1533290" y="325740"/>
                </a:moveTo>
                <a:lnTo>
                  <a:pt x="1641160" y="325740"/>
                </a:lnTo>
                <a:lnTo>
                  <a:pt x="1523206" y="450587"/>
                </a:lnTo>
                <a:cubicBezTo>
                  <a:pt x="1211479" y="773907"/>
                  <a:pt x="833859" y="1119694"/>
                  <a:pt x="393378" y="1465498"/>
                </a:cubicBezTo>
                <a:lnTo>
                  <a:pt x="0" y="1757578"/>
                </a:lnTo>
                <a:lnTo>
                  <a:pt x="0" y="1659716"/>
                </a:lnTo>
                <a:lnTo>
                  <a:pt x="343337" y="1404914"/>
                </a:lnTo>
                <a:cubicBezTo>
                  <a:pt x="780368" y="1062024"/>
                  <a:pt x="1154869" y="719371"/>
                  <a:pt x="1463901" y="399121"/>
                </a:cubicBezTo>
                <a:close/>
                <a:moveTo>
                  <a:pt x="1365164" y="325740"/>
                </a:moveTo>
                <a:lnTo>
                  <a:pt x="1476501" y="325740"/>
                </a:lnTo>
                <a:lnTo>
                  <a:pt x="1422146" y="384428"/>
                </a:lnTo>
                <a:cubicBezTo>
                  <a:pt x="1308325" y="503925"/>
                  <a:pt x="1187710" y="623939"/>
                  <a:pt x="1061494" y="743058"/>
                </a:cubicBezTo>
                <a:cubicBezTo>
                  <a:pt x="779125" y="1009601"/>
                  <a:pt x="471048" y="1270051"/>
                  <a:pt x="146286" y="1517532"/>
                </a:cubicBezTo>
                <a:lnTo>
                  <a:pt x="0" y="1623355"/>
                </a:lnTo>
                <a:lnTo>
                  <a:pt x="0" y="1523010"/>
                </a:lnTo>
                <a:lnTo>
                  <a:pt x="190251" y="1383128"/>
                </a:lnTo>
                <a:cubicBezTo>
                  <a:pt x="625208" y="1044732"/>
                  <a:pt x="997905" y="705845"/>
                  <a:pt x="1305427" y="388636"/>
                </a:cubicBezTo>
                <a:close/>
                <a:moveTo>
                  <a:pt x="1198143" y="325740"/>
                </a:moveTo>
                <a:lnTo>
                  <a:pt x="1312966" y="325740"/>
                </a:lnTo>
                <a:lnTo>
                  <a:pt x="1257931" y="384719"/>
                </a:lnTo>
                <a:cubicBezTo>
                  <a:pt x="1143620" y="503721"/>
                  <a:pt x="1021947" y="623605"/>
                  <a:pt x="893595" y="743561"/>
                </a:cubicBezTo>
                <a:cubicBezTo>
                  <a:pt x="754191" y="873881"/>
                  <a:pt x="608354" y="1002713"/>
                  <a:pt x="457203" y="1129220"/>
                </a:cubicBezTo>
                <a:lnTo>
                  <a:pt x="0" y="1492132"/>
                </a:lnTo>
                <a:lnTo>
                  <a:pt x="0" y="1385240"/>
                </a:lnTo>
                <a:lnTo>
                  <a:pt x="345984" y="1113105"/>
                </a:lnTo>
                <a:cubicBezTo>
                  <a:pt x="616343" y="889715"/>
                  <a:pt x="869044" y="660235"/>
                  <a:pt x="1097094" y="431055"/>
                </a:cubicBezTo>
                <a:close/>
                <a:moveTo>
                  <a:pt x="1038128" y="325740"/>
                </a:moveTo>
                <a:lnTo>
                  <a:pt x="1148930" y="325740"/>
                </a:lnTo>
                <a:lnTo>
                  <a:pt x="1002240" y="478521"/>
                </a:lnTo>
                <a:cubicBezTo>
                  <a:pt x="774835" y="706630"/>
                  <a:pt x="522956" y="934105"/>
                  <a:pt x="252513" y="1155568"/>
                </a:cubicBezTo>
                <a:lnTo>
                  <a:pt x="0" y="1352091"/>
                </a:lnTo>
                <a:lnTo>
                  <a:pt x="0" y="1251756"/>
                </a:lnTo>
                <a:lnTo>
                  <a:pt x="226442" y="1075119"/>
                </a:lnTo>
                <a:cubicBezTo>
                  <a:pt x="496900" y="852547"/>
                  <a:pt x="744722" y="626293"/>
                  <a:pt x="966187" y="401567"/>
                </a:cubicBezTo>
                <a:close/>
                <a:moveTo>
                  <a:pt x="866029" y="325740"/>
                </a:moveTo>
                <a:lnTo>
                  <a:pt x="984535" y="325740"/>
                </a:lnTo>
                <a:lnTo>
                  <a:pt x="923996" y="389837"/>
                </a:lnTo>
                <a:cubicBezTo>
                  <a:pt x="808846" y="508091"/>
                  <a:pt x="686467" y="626661"/>
                  <a:pt x="557550" y="744733"/>
                </a:cubicBezTo>
                <a:cubicBezTo>
                  <a:pt x="421725" y="869149"/>
                  <a:pt x="279463" y="992157"/>
                  <a:pt x="131856" y="1112951"/>
                </a:cubicBezTo>
                <a:lnTo>
                  <a:pt x="0" y="1215187"/>
                </a:lnTo>
                <a:lnTo>
                  <a:pt x="0" y="1108486"/>
                </a:lnTo>
                <a:lnTo>
                  <a:pt x="42657" y="1075605"/>
                </a:lnTo>
                <a:cubicBezTo>
                  <a:pt x="309328" y="859144"/>
                  <a:pt x="557643" y="636529"/>
                  <a:pt x="781772" y="413024"/>
                </a:cubicBezTo>
                <a:close/>
                <a:moveTo>
                  <a:pt x="703481" y="325740"/>
                </a:moveTo>
                <a:lnTo>
                  <a:pt x="820523" y="325740"/>
                </a:lnTo>
                <a:lnTo>
                  <a:pt x="757168" y="392413"/>
                </a:lnTo>
                <a:cubicBezTo>
                  <a:pt x="641614" y="510269"/>
                  <a:pt x="518905" y="628148"/>
                  <a:pt x="389737" y="745236"/>
                </a:cubicBezTo>
                <a:lnTo>
                  <a:pt x="0" y="1078650"/>
                </a:lnTo>
                <a:lnTo>
                  <a:pt x="0" y="966791"/>
                </a:lnTo>
                <a:lnTo>
                  <a:pt x="300126" y="712253"/>
                </a:lnTo>
                <a:cubicBezTo>
                  <a:pt x="429495" y="596235"/>
                  <a:pt x="552709" y="479150"/>
                  <a:pt x="669053" y="361639"/>
                </a:cubicBezTo>
                <a:close/>
                <a:moveTo>
                  <a:pt x="535445" y="325740"/>
                </a:moveTo>
                <a:lnTo>
                  <a:pt x="656730" y="325740"/>
                </a:lnTo>
                <a:lnTo>
                  <a:pt x="574757" y="410936"/>
                </a:lnTo>
                <a:cubicBezTo>
                  <a:pt x="457692" y="528739"/>
                  <a:pt x="333760" y="645968"/>
                  <a:pt x="203679" y="761984"/>
                </a:cubicBezTo>
                <a:lnTo>
                  <a:pt x="0" y="933607"/>
                </a:lnTo>
                <a:lnTo>
                  <a:pt x="0" y="819418"/>
                </a:lnTo>
                <a:lnTo>
                  <a:pt x="142518" y="699452"/>
                </a:lnTo>
                <a:cubicBezTo>
                  <a:pt x="271246" y="584766"/>
                  <a:pt x="393865" y="468906"/>
                  <a:pt x="509663" y="352506"/>
                </a:cubicBezTo>
                <a:close/>
                <a:moveTo>
                  <a:pt x="367382" y="325740"/>
                </a:moveTo>
                <a:lnTo>
                  <a:pt x="492458" y="325740"/>
                </a:lnTo>
                <a:lnTo>
                  <a:pt x="422879" y="398074"/>
                </a:lnTo>
                <a:cubicBezTo>
                  <a:pt x="306542" y="515100"/>
                  <a:pt x="183215" y="631539"/>
                  <a:pt x="53607" y="746576"/>
                </a:cubicBezTo>
                <a:lnTo>
                  <a:pt x="0" y="791397"/>
                </a:lnTo>
                <a:lnTo>
                  <a:pt x="0" y="672852"/>
                </a:lnTo>
                <a:lnTo>
                  <a:pt x="350208" y="343793"/>
                </a:lnTo>
                <a:close/>
                <a:moveTo>
                  <a:pt x="204189" y="325740"/>
                </a:moveTo>
                <a:lnTo>
                  <a:pt x="327296" y="325740"/>
                </a:lnTo>
                <a:lnTo>
                  <a:pt x="255779" y="400920"/>
                </a:lnTo>
                <a:lnTo>
                  <a:pt x="0" y="640176"/>
                </a:lnTo>
                <a:lnTo>
                  <a:pt x="0" y="518133"/>
                </a:lnTo>
                <a:lnTo>
                  <a:pt x="192178" y="338359"/>
                </a:lnTo>
                <a:close/>
                <a:moveTo>
                  <a:pt x="38339" y="325740"/>
                </a:moveTo>
                <a:lnTo>
                  <a:pt x="163718" y="325740"/>
                </a:lnTo>
                <a:lnTo>
                  <a:pt x="100203" y="392277"/>
                </a:lnTo>
                <a:lnTo>
                  <a:pt x="0" y="485582"/>
                </a:lnTo>
                <a:lnTo>
                  <a:pt x="0" y="366034"/>
                </a:lnTo>
                <a:close/>
                <a:moveTo>
                  <a:pt x="8546" y="178514"/>
                </a:moveTo>
                <a:lnTo>
                  <a:pt x="8546" y="315678"/>
                </a:lnTo>
                <a:lnTo>
                  <a:pt x="0" y="324709"/>
                </a:lnTo>
                <a:lnTo>
                  <a:pt x="0" y="187486"/>
                </a:lnTo>
                <a:close/>
                <a:moveTo>
                  <a:pt x="8546" y="0"/>
                </a:moveTo>
                <a:lnTo>
                  <a:pt x="8546" y="143341"/>
                </a:lnTo>
                <a:lnTo>
                  <a:pt x="0" y="152423"/>
                </a:lnTo>
                <a:lnTo>
                  <a:pt x="0" y="8960"/>
                </a:lnTo>
                <a:close/>
              </a:path>
            </a:pathLst>
          </a:custGeom>
          <a:gradFill flip="none" rotWithShape="1">
            <a:gsLst>
              <a:gs pos="0">
                <a:schemeClr val="accent3">
                  <a:alpha val="10000"/>
                </a:schemeClr>
              </a:gs>
              <a:gs pos="95000">
                <a:schemeClr val="accent2">
                  <a:alpha val="10000"/>
                </a:schemeClr>
              </a:gs>
            </a:gsLst>
            <a:path path="circle">
              <a:fillToRect l="50000" t="50000" r="50000" b="50000"/>
            </a:path>
            <a:tileRect/>
          </a:gradFill>
          <a:ln w="9525" cap="flat">
            <a:noFill/>
            <a:prstDash val="solid"/>
            <a:miter/>
          </a:ln>
        </p:spPr>
        <p:txBody>
          <a:bodyPr rtlCol="0" anchor="ctr"/>
          <a:lstStyle/>
          <a:p>
            <a:endParaRPr lang="en-US" dirty="0"/>
          </a:p>
        </p:txBody>
      </p:sp>
      <p:sp>
        <p:nvSpPr>
          <p:cNvPr id="74" name="Rectangle 73">
            <a:extLst>
              <a:ext uri="{FF2B5EF4-FFF2-40B4-BE49-F238E27FC236}">
                <a16:creationId xmlns:a16="http://schemas.microsoft.com/office/drawing/2014/main" id="{E57AF99F-4122-70CB-0092-4DBD12868269}"/>
              </a:ext>
            </a:extLst>
          </p:cNvPr>
          <p:cNvSpPr/>
          <p:nvPr/>
        </p:nvSpPr>
        <p:spPr>
          <a:xfrm>
            <a:off x="0" y="6116280"/>
            <a:ext cx="12192000" cy="71120"/>
          </a:xfrm>
          <a:prstGeom prst="rect">
            <a:avLst/>
          </a:prstGeom>
          <a:gradFill flip="none" rotWithShape="1">
            <a:gsLst>
              <a:gs pos="0">
                <a:schemeClr val="accent1"/>
              </a:gs>
              <a:gs pos="100000">
                <a:schemeClr val="accent2"/>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en-US" dirty="0"/>
          </a:p>
        </p:txBody>
      </p:sp>
      <p:pic>
        <p:nvPicPr>
          <p:cNvPr id="58" name="Picture 57" descr="Maynard Nexsen Logo">
            <a:extLst>
              <a:ext uri="{FF2B5EF4-FFF2-40B4-BE49-F238E27FC236}">
                <a16:creationId xmlns:a16="http://schemas.microsoft.com/office/drawing/2014/main" id="{A4C186A6-33B9-68E6-4A0B-59857AE5B8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4546" y="361000"/>
            <a:ext cx="2223885" cy="619200"/>
          </a:xfrm>
          <a:prstGeom prst="rect">
            <a:avLst/>
          </a:prstGeom>
        </p:spPr>
      </p:pic>
      <p:sp>
        <p:nvSpPr>
          <p:cNvPr id="2" name="Title 1">
            <a:extLst>
              <a:ext uri="{FF2B5EF4-FFF2-40B4-BE49-F238E27FC236}">
                <a16:creationId xmlns:a16="http://schemas.microsoft.com/office/drawing/2014/main" id="{DE4AF5B3-FA93-BD0E-5E0B-0E24150AC83E}"/>
              </a:ext>
            </a:extLst>
          </p:cNvPr>
          <p:cNvSpPr>
            <a:spLocks noGrp="1"/>
          </p:cNvSpPr>
          <p:nvPr>
            <p:ph type="title"/>
          </p:nvPr>
        </p:nvSpPr>
        <p:spPr>
          <a:xfrm>
            <a:off x="6104546" y="1138063"/>
            <a:ext cx="5639779" cy="2976737"/>
          </a:xfrm>
        </p:spPr>
        <p:txBody>
          <a:bodyPr anchor="b"/>
          <a:lstStyle>
            <a:lvl1pPr>
              <a:lnSpc>
                <a:spcPct val="90000"/>
              </a:lnSpc>
              <a:defRPr sz="600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B6981256-60E7-3AFC-E7E8-E157BF960F40}"/>
              </a:ext>
            </a:extLst>
          </p:cNvPr>
          <p:cNvSpPr>
            <a:spLocks noGrp="1"/>
          </p:cNvSpPr>
          <p:nvPr>
            <p:ph type="body" idx="1"/>
          </p:nvPr>
        </p:nvSpPr>
        <p:spPr>
          <a:xfrm>
            <a:off x="6104546" y="4114800"/>
            <a:ext cx="5639779" cy="1843617"/>
          </a:xfrm>
        </p:spPr>
        <p:txBody>
          <a:bodyPr/>
          <a:lstStyle>
            <a:lvl1pPr marL="0" indent="0">
              <a:lnSpc>
                <a:spcPct val="100000"/>
              </a:lnSpc>
              <a:spcBef>
                <a:spcPts val="0"/>
              </a:spcBef>
              <a:buNone/>
              <a:defRPr sz="240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Tree>
    <p:extLst>
      <p:ext uri="{BB962C8B-B14F-4D97-AF65-F5344CB8AC3E}">
        <p14:creationId xmlns:p14="http://schemas.microsoft.com/office/powerpoint/2010/main" val="669657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White Bar-General Logo">
  <p:cSld name="Title Slide-White Bar-General Logo">
    <p:bg>
      <p:bgPr>
        <a:blipFill>
          <a:blip r:embed="rId2">
            <a:alphaModFix/>
          </a:blip>
          <a:stretch>
            <a:fillRect/>
          </a:stretch>
        </a:blipFill>
        <a:effectLst/>
      </p:bgPr>
    </p:bg>
    <p:spTree>
      <p:nvGrpSpPr>
        <p:cNvPr id="1" name="Shape 23"/>
        <p:cNvGrpSpPr/>
        <p:nvPr/>
      </p:nvGrpSpPr>
      <p:grpSpPr>
        <a:xfrm>
          <a:off x="0" y="0"/>
          <a:ext cx="0" cy="0"/>
          <a:chOff x="0" y="0"/>
          <a:chExt cx="0" cy="0"/>
        </a:xfrm>
      </p:grpSpPr>
      <p:sp>
        <p:nvSpPr>
          <p:cNvPr id="24" name="Google Shape;24;p9"/>
          <p:cNvSpPr txBox="1">
            <a:spLocks noGrp="1"/>
          </p:cNvSpPr>
          <p:nvPr>
            <p:ph type="ctrTitle"/>
          </p:nvPr>
        </p:nvSpPr>
        <p:spPr>
          <a:xfrm>
            <a:off x="4076700" y="2537999"/>
            <a:ext cx="7071464" cy="1182973"/>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4800"/>
              <a:buFont typeface="Century Gothic"/>
              <a:buNone/>
              <a:defRPr sz="4800">
                <a:solidFill>
                  <a:schemeClr val="lt1"/>
                </a:solidFill>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5" name="Google Shape;25;p9"/>
          <p:cNvSpPr txBox="1">
            <a:spLocks noGrp="1"/>
          </p:cNvSpPr>
          <p:nvPr>
            <p:ph type="subTitle" idx="1"/>
          </p:nvPr>
        </p:nvSpPr>
        <p:spPr>
          <a:xfrm>
            <a:off x="4076700" y="4440579"/>
            <a:ext cx="7071464" cy="321820"/>
          </a:xfrm>
          <a:prstGeom prst="rect">
            <a:avLst/>
          </a:prstGeom>
          <a:noFill/>
          <a:ln>
            <a:noFill/>
          </a:ln>
        </p:spPr>
        <p:txBody>
          <a:bodyPr spcFirstLastPara="1" wrap="square" lIns="0" tIns="0" rIns="0" bIns="0" anchor="t" anchorCtr="0">
            <a:noAutofit/>
          </a:bodyPr>
          <a:lstStyle>
            <a:lvl1pPr marR="0" lvl="0" algn="l" rtl="0">
              <a:lnSpc>
                <a:spcPct val="120000"/>
              </a:lnSpc>
              <a:spcBef>
                <a:spcPts val="1000"/>
              </a:spcBef>
              <a:spcAft>
                <a:spcPts val="0"/>
              </a:spcAft>
              <a:buClr>
                <a:schemeClr val="lt1"/>
              </a:buClr>
              <a:buSzPts val="2400"/>
              <a:buFont typeface="Arial"/>
              <a:buNone/>
              <a:defRPr sz="2400" b="0" i="0" u="none" strike="noStrike" cap="none">
                <a:solidFill>
                  <a:schemeClr val="lt1"/>
                </a:solidFill>
                <a:latin typeface="Arial" panose="020B0604020202020204" pitchFamily="34" charset="0"/>
                <a:ea typeface="Arial" panose="020B0604020202020204" pitchFamily="34" charset="0"/>
                <a:cs typeface="Arial" panose="020B0604020202020204" pitchFamily="34" charset="0"/>
                <a:sym typeface="Century Gothic"/>
              </a:defRPr>
            </a:lvl1pPr>
            <a:lvl2pPr marR="0" lvl="1" algn="ctr" rtl="0">
              <a:lnSpc>
                <a:spcPct val="120000"/>
              </a:lnSpc>
              <a:spcBef>
                <a:spcPts val="500"/>
              </a:spcBef>
              <a:spcAft>
                <a:spcPts val="0"/>
              </a:spcAft>
              <a:buClr>
                <a:schemeClr val="lt1"/>
              </a:buClr>
              <a:buSzPts val="2000"/>
              <a:buFont typeface="Arial"/>
              <a:buNone/>
              <a:defRPr sz="2000" b="0" i="0" u="none" strike="noStrike" cap="none">
                <a:solidFill>
                  <a:schemeClr val="lt1"/>
                </a:solidFill>
                <a:latin typeface="Century Gothic"/>
                <a:ea typeface="Century Gothic"/>
                <a:cs typeface="Century Gothic"/>
                <a:sym typeface="Century Gothic"/>
              </a:defRPr>
            </a:lvl2pPr>
            <a:lvl3pPr marR="0" lvl="2" algn="ctr" rtl="0">
              <a:lnSpc>
                <a:spcPct val="120000"/>
              </a:lnSpc>
              <a:spcBef>
                <a:spcPts val="500"/>
              </a:spcBef>
              <a:spcAft>
                <a:spcPts val="0"/>
              </a:spcAft>
              <a:buClr>
                <a:schemeClr val="lt1"/>
              </a:buClr>
              <a:buSzPts val="1800"/>
              <a:buFont typeface="Arial"/>
              <a:buNone/>
              <a:defRPr sz="1800" b="0" i="0" u="none" strike="noStrike" cap="none">
                <a:solidFill>
                  <a:schemeClr val="lt1"/>
                </a:solidFill>
                <a:latin typeface="Century Gothic"/>
                <a:ea typeface="Century Gothic"/>
                <a:cs typeface="Century Gothic"/>
                <a:sym typeface="Century Gothic"/>
              </a:defRPr>
            </a:lvl3pPr>
            <a:lvl4pPr marR="0" lvl="3" algn="ctr"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4pPr>
            <a:lvl5pPr marR="0" lvl="4" algn="ctr"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9pPr>
          </a:lstStyle>
          <a:p>
            <a:endParaRPr dirty="0"/>
          </a:p>
        </p:txBody>
      </p:sp>
      <p:sp>
        <p:nvSpPr>
          <p:cNvPr id="26" name="Google Shape;26;p9"/>
          <p:cNvSpPr txBox="1">
            <a:spLocks noGrp="1"/>
          </p:cNvSpPr>
          <p:nvPr>
            <p:ph type="body" idx="2"/>
          </p:nvPr>
        </p:nvSpPr>
        <p:spPr>
          <a:xfrm>
            <a:off x="4076700" y="5009736"/>
            <a:ext cx="7086600" cy="172777"/>
          </a:xfrm>
          <a:prstGeom prst="rect">
            <a:avLst/>
          </a:prstGeom>
          <a:noFill/>
          <a:ln>
            <a:noFill/>
          </a:ln>
        </p:spPr>
        <p:txBody>
          <a:bodyPr spcFirstLastPara="1" wrap="square" lIns="0" tIns="0" rIns="0" bIns="0" anchor="t" anchorCtr="0">
            <a:normAutofit/>
          </a:bodyPr>
          <a:lstStyle>
            <a:lvl1pPr marL="457200" marR="0" lvl="0" indent="-228600" algn="l" rtl="0">
              <a:lnSpc>
                <a:spcPct val="120000"/>
              </a:lnSpc>
              <a:spcBef>
                <a:spcPts val="1000"/>
              </a:spcBef>
              <a:spcAft>
                <a:spcPts val="0"/>
              </a:spcAft>
              <a:buClr>
                <a:schemeClr val="lt1"/>
              </a:buClr>
              <a:buSzPts val="1400"/>
              <a:buFont typeface="Arial"/>
              <a:buNone/>
              <a:defRPr sz="1400" b="1" i="0" u="none" strike="noStrike" cap="none">
                <a:solidFill>
                  <a:schemeClr val="lt1"/>
                </a:solidFill>
                <a:latin typeface="Tahoma"/>
                <a:ea typeface="Tahoma"/>
                <a:cs typeface="Tahoma"/>
                <a:sym typeface="Tahoma"/>
              </a:defRPr>
            </a:lvl1pPr>
            <a:lvl2pPr marL="914400" marR="0" lvl="1" indent="-228600" algn="l" rtl="0">
              <a:lnSpc>
                <a:spcPct val="120000"/>
              </a:lnSpc>
              <a:spcBef>
                <a:spcPts val="500"/>
              </a:spcBef>
              <a:spcAft>
                <a:spcPts val="0"/>
              </a:spcAft>
              <a:buClr>
                <a:schemeClr val="lt1"/>
              </a:buClr>
              <a:buSzPts val="1800"/>
              <a:buFont typeface="Arial"/>
              <a:buNone/>
              <a:defRPr sz="1800" b="1" i="0" u="none" strike="noStrike" cap="none">
                <a:solidFill>
                  <a:schemeClr val="lt1"/>
                </a:solidFill>
                <a:latin typeface="Century Gothic"/>
                <a:ea typeface="Century Gothic"/>
                <a:cs typeface="Century Gothic"/>
                <a:sym typeface="Century Gothic"/>
              </a:defRPr>
            </a:lvl2pPr>
            <a:lvl3pPr marL="1371600" marR="0" lvl="2" indent="-228600" algn="l" rtl="0">
              <a:lnSpc>
                <a:spcPct val="120000"/>
              </a:lnSpc>
              <a:spcBef>
                <a:spcPts val="500"/>
              </a:spcBef>
              <a:spcAft>
                <a:spcPts val="0"/>
              </a:spcAft>
              <a:buClr>
                <a:schemeClr val="lt1"/>
              </a:buClr>
              <a:buSzPts val="1600"/>
              <a:buFont typeface="Arial"/>
              <a:buNone/>
              <a:defRPr sz="1600" b="1" i="0" u="none" strike="noStrike" cap="none">
                <a:solidFill>
                  <a:schemeClr val="lt1"/>
                </a:solidFill>
                <a:latin typeface="Century Gothic"/>
                <a:ea typeface="Century Gothic"/>
                <a:cs typeface="Century Gothic"/>
                <a:sym typeface="Century Gothic"/>
              </a:defRPr>
            </a:lvl3pPr>
            <a:lvl4pPr marL="1828800" marR="0" lvl="3" indent="-228600" algn="l" rtl="0">
              <a:lnSpc>
                <a:spcPct val="120000"/>
              </a:lnSpc>
              <a:spcBef>
                <a:spcPts val="500"/>
              </a:spcBef>
              <a:spcAft>
                <a:spcPts val="0"/>
              </a:spcAft>
              <a:buClr>
                <a:schemeClr val="lt1"/>
              </a:buClr>
              <a:buSzPts val="1400"/>
              <a:buFont typeface="Arial"/>
              <a:buNone/>
              <a:defRPr sz="1400" b="1" i="0" u="none" strike="noStrike" cap="none">
                <a:solidFill>
                  <a:schemeClr val="lt1"/>
                </a:solidFill>
                <a:latin typeface="Century Gothic"/>
                <a:ea typeface="Century Gothic"/>
                <a:cs typeface="Century Gothic"/>
                <a:sym typeface="Century Gothic"/>
              </a:defRPr>
            </a:lvl4pPr>
            <a:lvl5pPr marL="2286000" marR="0" lvl="4" indent="-228600" algn="l" rtl="0">
              <a:lnSpc>
                <a:spcPct val="120000"/>
              </a:lnSpc>
              <a:spcBef>
                <a:spcPts val="500"/>
              </a:spcBef>
              <a:spcAft>
                <a:spcPts val="0"/>
              </a:spcAft>
              <a:buClr>
                <a:schemeClr val="lt1"/>
              </a:buClr>
              <a:buSzPts val="1400"/>
              <a:buFont typeface="Arial"/>
              <a:buNone/>
              <a:defRPr sz="1400" b="1" i="0" u="none" strike="noStrike" cap="none">
                <a:solidFill>
                  <a:schemeClr val="lt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Slide-Construction PG">
  <p:cSld name="Title Slide-Construction PG">
    <p:bg>
      <p:bgPr>
        <a:blipFill>
          <a:blip r:embed="rId2">
            <a:alphaModFix/>
          </a:blip>
          <a:stretch>
            <a:fillRect/>
          </a:stretch>
        </a:blipFill>
        <a:effectLst/>
      </p:bgPr>
    </p:bg>
    <p:spTree>
      <p:nvGrpSpPr>
        <p:cNvPr id="1" name="Shape 336"/>
        <p:cNvGrpSpPr/>
        <p:nvPr/>
      </p:nvGrpSpPr>
      <p:grpSpPr>
        <a:xfrm>
          <a:off x="0" y="0"/>
          <a:ext cx="0" cy="0"/>
          <a:chOff x="0" y="0"/>
          <a:chExt cx="0" cy="0"/>
        </a:xfrm>
      </p:grpSpPr>
      <p:sp>
        <p:nvSpPr>
          <p:cNvPr id="337" name="Google Shape;337;p44"/>
          <p:cNvSpPr txBox="1">
            <a:spLocks noGrp="1"/>
          </p:cNvSpPr>
          <p:nvPr>
            <p:ph type="ctrTitle"/>
          </p:nvPr>
        </p:nvSpPr>
        <p:spPr>
          <a:xfrm>
            <a:off x="4076700" y="2498242"/>
            <a:ext cx="7071464" cy="1182973"/>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4800"/>
              <a:buFont typeface="Century Gothic"/>
              <a:buNone/>
              <a:defRPr sz="4800">
                <a:solidFill>
                  <a:schemeClr val="lt1"/>
                </a:solidFill>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38" name="Google Shape;338;p44"/>
          <p:cNvSpPr txBox="1">
            <a:spLocks noGrp="1"/>
          </p:cNvSpPr>
          <p:nvPr>
            <p:ph type="subTitle" idx="1"/>
          </p:nvPr>
        </p:nvSpPr>
        <p:spPr>
          <a:xfrm>
            <a:off x="4076700" y="4400822"/>
            <a:ext cx="7071464" cy="321820"/>
          </a:xfrm>
          <a:prstGeom prst="rect">
            <a:avLst/>
          </a:prstGeom>
          <a:noFill/>
          <a:ln>
            <a:noFill/>
          </a:ln>
        </p:spPr>
        <p:txBody>
          <a:bodyPr spcFirstLastPara="1" wrap="square" lIns="0" tIns="0" rIns="0" bIns="0" anchor="t" anchorCtr="0">
            <a:noAutofit/>
          </a:bodyPr>
          <a:lstStyle>
            <a:lvl1pPr marR="0" lvl="0" algn="l" rtl="0">
              <a:lnSpc>
                <a:spcPct val="120000"/>
              </a:lnSpc>
              <a:spcBef>
                <a:spcPts val="1000"/>
              </a:spcBef>
              <a:spcAft>
                <a:spcPts val="0"/>
              </a:spcAft>
              <a:buClr>
                <a:schemeClr val="lt1"/>
              </a:buClr>
              <a:buSzPts val="2400"/>
              <a:buFont typeface="Arial"/>
              <a:buNone/>
              <a:defRPr sz="2400" b="0" i="0" u="none" strike="noStrike" cap="none">
                <a:solidFill>
                  <a:schemeClr val="lt1"/>
                </a:solidFill>
                <a:latin typeface="Arial" panose="020B0604020202020204" pitchFamily="34" charset="0"/>
                <a:ea typeface="Arial" panose="020B0604020202020204" pitchFamily="34" charset="0"/>
                <a:cs typeface="Arial" panose="020B0604020202020204" pitchFamily="34" charset="0"/>
                <a:sym typeface="Century Gothic"/>
              </a:defRPr>
            </a:lvl1pPr>
            <a:lvl2pPr marR="0" lvl="1" algn="ctr" rtl="0">
              <a:lnSpc>
                <a:spcPct val="120000"/>
              </a:lnSpc>
              <a:spcBef>
                <a:spcPts val="500"/>
              </a:spcBef>
              <a:spcAft>
                <a:spcPts val="0"/>
              </a:spcAft>
              <a:buClr>
                <a:schemeClr val="lt1"/>
              </a:buClr>
              <a:buSzPts val="2000"/>
              <a:buFont typeface="Arial"/>
              <a:buNone/>
              <a:defRPr sz="2000" b="0" i="0" u="none" strike="noStrike" cap="none">
                <a:solidFill>
                  <a:schemeClr val="lt1"/>
                </a:solidFill>
                <a:latin typeface="Century Gothic"/>
                <a:ea typeface="Century Gothic"/>
                <a:cs typeface="Century Gothic"/>
                <a:sym typeface="Century Gothic"/>
              </a:defRPr>
            </a:lvl2pPr>
            <a:lvl3pPr marR="0" lvl="2" algn="ctr" rtl="0">
              <a:lnSpc>
                <a:spcPct val="120000"/>
              </a:lnSpc>
              <a:spcBef>
                <a:spcPts val="500"/>
              </a:spcBef>
              <a:spcAft>
                <a:spcPts val="0"/>
              </a:spcAft>
              <a:buClr>
                <a:schemeClr val="lt1"/>
              </a:buClr>
              <a:buSzPts val="1800"/>
              <a:buFont typeface="Arial"/>
              <a:buNone/>
              <a:defRPr sz="1800" b="0" i="0" u="none" strike="noStrike" cap="none">
                <a:solidFill>
                  <a:schemeClr val="lt1"/>
                </a:solidFill>
                <a:latin typeface="Century Gothic"/>
                <a:ea typeface="Century Gothic"/>
                <a:cs typeface="Century Gothic"/>
                <a:sym typeface="Century Gothic"/>
              </a:defRPr>
            </a:lvl3pPr>
            <a:lvl4pPr marR="0" lvl="3" algn="ctr"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4pPr>
            <a:lvl5pPr marR="0" lvl="4" algn="ctr"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9pPr>
          </a:lstStyle>
          <a:p>
            <a:endParaRPr dirty="0"/>
          </a:p>
        </p:txBody>
      </p:sp>
      <p:sp>
        <p:nvSpPr>
          <p:cNvPr id="339" name="Google Shape;339;p44"/>
          <p:cNvSpPr txBox="1">
            <a:spLocks noGrp="1"/>
          </p:cNvSpPr>
          <p:nvPr>
            <p:ph type="body" idx="2"/>
          </p:nvPr>
        </p:nvSpPr>
        <p:spPr>
          <a:xfrm>
            <a:off x="4076700" y="4989858"/>
            <a:ext cx="7086600" cy="172777"/>
          </a:xfrm>
          <a:prstGeom prst="rect">
            <a:avLst/>
          </a:prstGeom>
          <a:noFill/>
          <a:ln>
            <a:noFill/>
          </a:ln>
        </p:spPr>
        <p:txBody>
          <a:bodyPr spcFirstLastPara="1" wrap="square" lIns="0" tIns="0" rIns="0" bIns="0" anchor="t" anchorCtr="0">
            <a:normAutofit/>
          </a:bodyPr>
          <a:lstStyle>
            <a:lvl1pPr marL="457200" marR="0" lvl="0" indent="-228600" algn="l" rtl="0">
              <a:lnSpc>
                <a:spcPct val="120000"/>
              </a:lnSpc>
              <a:spcBef>
                <a:spcPts val="1000"/>
              </a:spcBef>
              <a:spcAft>
                <a:spcPts val="0"/>
              </a:spcAft>
              <a:buClr>
                <a:schemeClr val="lt1"/>
              </a:buClr>
              <a:buSzPts val="1400"/>
              <a:buFont typeface="Arial"/>
              <a:buNone/>
              <a:defRPr sz="1400" b="1" i="0" u="none" strike="noStrike" cap="none">
                <a:solidFill>
                  <a:schemeClr val="lt1"/>
                </a:solidFill>
                <a:latin typeface="Tahoma"/>
                <a:ea typeface="Tahoma"/>
                <a:cs typeface="Tahoma"/>
                <a:sym typeface="Tahoma"/>
              </a:defRPr>
            </a:lvl1pPr>
            <a:lvl2pPr marL="914400" marR="0" lvl="1" indent="-228600" algn="l" rtl="0">
              <a:lnSpc>
                <a:spcPct val="120000"/>
              </a:lnSpc>
              <a:spcBef>
                <a:spcPts val="500"/>
              </a:spcBef>
              <a:spcAft>
                <a:spcPts val="0"/>
              </a:spcAft>
              <a:buClr>
                <a:schemeClr val="lt1"/>
              </a:buClr>
              <a:buSzPts val="1800"/>
              <a:buFont typeface="Arial"/>
              <a:buNone/>
              <a:defRPr sz="1800" b="1" i="0" u="none" strike="noStrike" cap="none">
                <a:solidFill>
                  <a:schemeClr val="lt1"/>
                </a:solidFill>
                <a:latin typeface="Century Gothic"/>
                <a:ea typeface="Century Gothic"/>
                <a:cs typeface="Century Gothic"/>
                <a:sym typeface="Century Gothic"/>
              </a:defRPr>
            </a:lvl2pPr>
            <a:lvl3pPr marL="1371600" marR="0" lvl="2" indent="-228600" algn="l" rtl="0">
              <a:lnSpc>
                <a:spcPct val="120000"/>
              </a:lnSpc>
              <a:spcBef>
                <a:spcPts val="500"/>
              </a:spcBef>
              <a:spcAft>
                <a:spcPts val="0"/>
              </a:spcAft>
              <a:buClr>
                <a:schemeClr val="lt1"/>
              </a:buClr>
              <a:buSzPts val="1600"/>
              <a:buFont typeface="Arial"/>
              <a:buNone/>
              <a:defRPr sz="1600" b="1" i="0" u="none" strike="noStrike" cap="none">
                <a:solidFill>
                  <a:schemeClr val="lt1"/>
                </a:solidFill>
                <a:latin typeface="Century Gothic"/>
                <a:ea typeface="Century Gothic"/>
                <a:cs typeface="Century Gothic"/>
                <a:sym typeface="Century Gothic"/>
              </a:defRPr>
            </a:lvl3pPr>
            <a:lvl4pPr marL="1828800" marR="0" lvl="3" indent="-228600" algn="l" rtl="0">
              <a:lnSpc>
                <a:spcPct val="120000"/>
              </a:lnSpc>
              <a:spcBef>
                <a:spcPts val="500"/>
              </a:spcBef>
              <a:spcAft>
                <a:spcPts val="0"/>
              </a:spcAft>
              <a:buClr>
                <a:schemeClr val="lt1"/>
              </a:buClr>
              <a:buSzPts val="1400"/>
              <a:buFont typeface="Arial"/>
              <a:buNone/>
              <a:defRPr sz="1400" b="1" i="0" u="none" strike="noStrike" cap="none">
                <a:solidFill>
                  <a:schemeClr val="lt1"/>
                </a:solidFill>
                <a:latin typeface="Century Gothic"/>
                <a:ea typeface="Century Gothic"/>
                <a:cs typeface="Century Gothic"/>
                <a:sym typeface="Century Gothic"/>
              </a:defRPr>
            </a:lvl4pPr>
            <a:lvl5pPr marL="2286000" marR="0" lvl="4" indent="-228600" algn="l" rtl="0">
              <a:lnSpc>
                <a:spcPct val="120000"/>
              </a:lnSpc>
              <a:spcBef>
                <a:spcPts val="500"/>
              </a:spcBef>
              <a:spcAft>
                <a:spcPts val="0"/>
              </a:spcAft>
              <a:buClr>
                <a:schemeClr val="lt1"/>
              </a:buClr>
              <a:buSzPts val="1400"/>
              <a:buFont typeface="Arial"/>
              <a:buNone/>
              <a:defRPr sz="1400" b="1" i="0" u="none" strike="noStrike" cap="none">
                <a:solidFill>
                  <a:schemeClr val="lt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Slide-Construction PG 2">
  <p:cSld name="Title Slide-Construction PG 2">
    <p:bg>
      <p:bgPr>
        <a:blipFill>
          <a:blip r:embed="rId2">
            <a:alphaModFix/>
          </a:blip>
          <a:stretch>
            <a:fillRect/>
          </a:stretch>
        </a:blipFill>
        <a:effectLst/>
      </p:bgPr>
    </p:bg>
    <p:spTree>
      <p:nvGrpSpPr>
        <p:cNvPr id="1" name="Shape 340"/>
        <p:cNvGrpSpPr/>
        <p:nvPr/>
      </p:nvGrpSpPr>
      <p:grpSpPr>
        <a:xfrm>
          <a:off x="0" y="0"/>
          <a:ext cx="0" cy="0"/>
          <a:chOff x="0" y="0"/>
          <a:chExt cx="0" cy="0"/>
        </a:xfrm>
      </p:grpSpPr>
      <p:sp>
        <p:nvSpPr>
          <p:cNvPr id="341" name="Google Shape;341;p45"/>
          <p:cNvSpPr txBox="1">
            <a:spLocks noGrp="1"/>
          </p:cNvSpPr>
          <p:nvPr>
            <p:ph type="ctrTitle"/>
          </p:nvPr>
        </p:nvSpPr>
        <p:spPr>
          <a:xfrm>
            <a:off x="4076700" y="2518121"/>
            <a:ext cx="7071464" cy="1182973"/>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4800"/>
              <a:buFont typeface="Century Gothic"/>
              <a:buNone/>
              <a:defRPr sz="4800">
                <a:solidFill>
                  <a:schemeClr val="lt1"/>
                </a:solidFill>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42" name="Google Shape;342;p45"/>
          <p:cNvSpPr txBox="1">
            <a:spLocks noGrp="1"/>
          </p:cNvSpPr>
          <p:nvPr>
            <p:ph type="subTitle" idx="1"/>
          </p:nvPr>
        </p:nvSpPr>
        <p:spPr>
          <a:xfrm>
            <a:off x="4076700" y="4420701"/>
            <a:ext cx="7071464" cy="321820"/>
          </a:xfrm>
          <a:prstGeom prst="rect">
            <a:avLst/>
          </a:prstGeom>
          <a:noFill/>
          <a:ln>
            <a:noFill/>
          </a:ln>
        </p:spPr>
        <p:txBody>
          <a:bodyPr spcFirstLastPara="1" wrap="square" lIns="0" tIns="0" rIns="0" bIns="0" anchor="t" anchorCtr="0">
            <a:noAutofit/>
          </a:bodyPr>
          <a:lstStyle>
            <a:lvl1pPr marR="0" lvl="0" algn="l" rtl="0">
              <a:lnSpc>
                <a:spcPct val="120000"/>
              </a:lnSpc>
              <a:spcBef>
                <a:spcPts val="1000"/>
              </a:spcBef>
              <a:spcAft>
                <a:spcPts val="0"/>
              </a:spcAft>
              <a:buClr>
                <a:schemeClr val="lt1"/>
              </a:buClr>
              <a:buSzPts val="2400"/>
              <a:buFont typeface="Arial"/>
              <a:buNone/>
              <a:defRPr sz="2400" b="0" i="0" u="none" strike="noStrike" cap="none">
                <a:solidFill>
                  <a:schemeClr val="lt1"/>
                </a:solidFill>
                <a:latin typeface="Arial" panose="020B0604020202020204" pitchFamily="34" charset="0"/>
                <a:ea typeface="Arial" panose="020B0604020202020204" pitchFamily="34" charset="0"/>
                <a:cs typeface="Arial" panose="020B0604020202020204" pitchFamily="34" charset="0"/>
                <a:sym typeface="Century Gothic"/>
              </a:defRPr>
            </a:lvl1pPr>
            <a:lvl2pPr marR="0" lvl="1" algn="ctr" rtl="0">
              <a:lnSpc>
                <a:spcPct val="120000"/>
              </a:lnSpc>
              <a:spcBef>
                <a:spcPts val="500"/>
              </a:spcBef>
              <a:spcAft>
                <a:spcPts val="0"/>
              </a:spcAft>
              <a:buClr>
                <a:schemeClr val="lt1"/>
              </a:buClr>
              <a:buSzPts val="2000"/>
              <a:buFont typeface="Arial"/>
              <a:buNone/>
              <a:defRPr sz="2000" b="0" i="0" u="none" strike="noStrike" cap="none">
                <a:solidFill>
                  <a:schemeClr val="lt1"/>
                </a:solidFill>
                <a:latin typeface="Century Gothic"/>
                <a:ea typeface="Century Gothic"/>
                <a:cs typeface="Century Gothic"/>
                <a:sym typeface="Century Gothic"/>
              </a:defRPr>
            </a:lvl2pPr>
            <a:lvl3pPr marR="0" lvl="2" algn="ctr" rtl="0">
              <a:lnSpc>
                <a:spcPct val="120000"/>
              </a:lnSpc>
              <a:spcBef>
                <a:spcPts val="500"/>
              </a:spcBef>
              <a:spcAft>
                <a:spcPts val="0"/>
              </a:spcAft>
              <a:buClr>
                <a:schemeClr val="lt1"/>
              </a:buClr>
              <a:buSzPts val="1800"/>
              <a:buFont typeface="Arial"/>
              <a:buNone/>
              <a:defRPr sz="1800" b="0" i="0" u="none" strike="noStrike" cap="none">
                <a:solidFill>
                  <a:schemeClr val="lt1"/>
                </a:solidFill>
                <a:latin typeface="Century Gothic"/>
                <a:ea typeface="Century Gothic"/>
                <a:cs typeface="Century Gothic"/>
                <a:sym typeface="Century Gothic"/>
              </a:defRPr>
            </a:lvl3pPr>
            <a:lvl4pPr marR="0" lvl="3" algn="ctr"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4pPr>
            <a:lvl5pPr marR="0" lvl="4" algn="ctr"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9pPr>
          </a:lstStyle>
          <a:p>
            <a:endParaRPr dirty="0"/>
          </a:p>
        </p:txBody>
      </p:sp>
      <p:sp>
        <p:nvSpPr>
          <p:cNvPr id="343" name="Google Shape;343;p45"/>
          <p:cNvSpPr txBox="1">
            <a:spLocks noGrp="1"/>
          </p:cNvSpPr>
          <p:nvPr>
            <p:ph type="body" idx="2"/>
          </p:nvPr>
        </p:nvSpPr>
        <p:spPr>
          <a:xfrm>
            <a:off x="4076700" y="4989858"/>
            <a:ext cx="7086600" cy="172777"/>
          </a:xfrm>
          <a:prstGeom prst="rect">
            <a:avLst/>
          </a:prstGeom>
          <a:noFill/>
          <a:ln>
            <a:noFill/>
          </a:ln>
        </p:spPr>
        <p:txBody>
          <a:bodyPr spcFirstLastPara="1" wrap="square" lIns="0" tIns="0" rIns="0" bIns="0" anchor="t" anchorCtr="0">
            <a:normAutofit/>
          </a:bodyPr>
          <a:lstStyle>
            <a:lvl1pPr marL="457200" marR="0" lvl="0" indent="-228600" algn="l" rtl="0">
              <a:lnSpc>
                <a:spcPct val="120000"/>
              </a:lnSpc>
              <a:spcBef>
                <a:spcPts val="1000"/>
              </a:spcBef>
              <a:spcAft>
                <a:spcPts val="0"/>
              </a:spcAft>
              <a:buClr>
                <a:schemeClr val="lt1"/>
              </a:buClr>
              <a:buSzPts val="1400"/>
              <a:buFont typeface="Arial"/>
              <a:buNone/>
              <a:defRPr sz="1400" b="1" i="0" u="none" strike="noStrike" cap="none">
                <a:solidFill>
                  <a:schemeClr val="lt1"/>
                </a:solidFill>
                <a:latin typeface="Tahoma"/>
                <a:ea typeface="Tahoma"/>
                <a:cs typeface="Tahoma"/>
                <a:sym typeface="Tahoma"/>
              </a:defRPr>
            </a:lvl1pPr>
            <a:lvl2pPr marL="914400" marR="0" lvl="1" indent="-228600" algn="l" rtl="0">
              <a:lnSpc>
                <a:spcPct val="120000"/>
              </a:lnSpc>
              <a:spcBef>
                <a:spcPts val="500"/>
              </a:spcBef>
              <a:spcAft>
                <a:spcPts val="0"/>
              </a:spcAft>
              <a:buClr>
                <a:schemeClr val="lt1"/>
              </a:buClr>
              <a:buSzPts val="1800"/>
              <a:buFont typeface="Arial"/>
              <a:buNone/>
              <a:defRPr sz="1800" b="1" i="0" u="none" strike="noStrike" cap="none">
                <a:solidFill>
                  <a:schemeClr val="lt1"/>
                </a:solidFill>
                <a:latin typeface="Century Gothic"/>
                <a:ea typeface="Century Gothic"/>
                <a:cs typeface="Century Gothic"/>
                <a:sym typeface="Century Gothic"/>
              </a:defRPr>
            </a:lvl2pPr>
            <a:lvl3pPr marL="1371600" marR="0" lvl="2" indent="-228600" algn="l" rtl="0">
              <a:lnSpc>
                <a:spcPct val="120000"/>
              </a:lnSpc>
              <a:spcBef>
                <a:spcPts val="500"/>
              </a:spcBef>
              <a:spcAft>
                <a:spcPts val="0"/>
              </a:spcAft>
              <a:buClr>
                <a:schemeClr val="lt1"/>
              </a:buClr>
              <a:buSzPts val="1600"/>
              <a:buFont typeface="Arial"/>
              <a:buNone/>
              <a:defRPr sz="1600" b="1" i="0" u="none" strike="noStrike" cap="none">
                <a:solidFill>
                  <a:schemeClr val="lt1"/>
                </a:solidFill>
                <a:latin typeface="Century Gothic"/>
                <a:ea typeface="Century Gothic"/>
                <a:cs typeface="Century Gothic"/>
                <a:sym typeface="Century Gothic"/>
              </a:defRPr>
            </a:lvl3pPr>
            <a:lvl4pPr marL="1828800" marR="0" lvl="3" indent="-228600" algn="l" rtl="0">
              <a:lnSpc>
                <a:spcPct val="120000"/>
              </a:lnSpc>
              <a:spcBef>
                <a:spcPts val="500"/>
              </a:spcBef>
              <a:spcAft>
                <a:spcPts val="0"/>
              </a:spcAft>
              <a:buClr>
                <a:schemeClr val="lt1"/>
              </a:buClr>
              <a:buSzPts val="1400"/>
              <a:buFont typeface="Arial"/>
              <a:buNone/>
              <a:defRPr sz="1400" b="1" i="0" u="none" strike="noStrike" cap="none">
                <a:solidFill>
                  <a:schemeClr val="lt1"/>
                </a:solidFill>
                <a:latin typeface="Century Gothic"/>
                <a:ea typeface="Century Gothic"/>
                <a:cs typeface="Century Gothic"/>
                <a:sym typeface="Century Gothic"/>
              </a:defRPr>
            </a:lvl4pPr>
            <a:lvl5pPr marL="2286000" marR="0" lvl="4" indent="-228600" algn="l" rtl="0">
              <a:lnSpc>
                <a:spcPct val="120000"/>
              </a:lnSpc>
              <a:spcBef>
                <a:spcPts val="500"/>
              </a:spcBef>
              <a:spcAft>
                <a:spcPts val="0"/>
              </a:spcAft>
              <a:buClr>
                <a:schemeClr val="lt1"/>
              </a:buClr>
              <a:buSzPts val="1400"/>
              <a:buFont typeface="Arial"/>
              <a:buNone/>
              <a:defRPr sz="1400" b="1" i="0" u="none" strike="noStrike" cap="none">
                <a:solidFill>
                  <a:schemeClr val="lt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Slide-Health Care 1">
  <p:cSld name="Title Slide-Health Care 1">
    <p:bg>
      <p:bgPr>
        <a:blipFill>
          <a:blip r:embed="rId2">
            <a:alphaModFix/>
          </a:blip>
          <a:stretch>
            <a:fillRect/>
          </a:stretch>
        </a:blipFill>
        <a:effectLst/>
      </p:bgPr>
    </p:bg>
    <p:spTree>
      <p:nvGrpSpPr>
        <p:cNvPr id="1" name="Shape 344"/>
        <p:cNvGrpSpPr/>
        <p:nvPr/>
      </p:nvGrpSpPr>
      <p:grpSpPr>
        <a:xfrm>
          <a:off x="0" y="0"/>
          <a:ext cx="0" cy="0"/>
          <a:chOff x="0" y="0"/>
          <a:chExt cx="0" cy="0"/>
        </a:xfrm>
      </p:grpSpPr>
      <p:sp>
        <p:nvSpPr>
          <p:cNvPr id="345" name="Google Shape;345;p46"/>
          <p:cNvSpPr txBox="1">
            <a:spLocks noGrp="1"/>
          </p:cNvSpPr>
          <p:nvPr>
            <p:ph type="ctrTitle"/>
          </p:nvPr>
        </p:nvSpPr>
        <p:spPr>
          <a:xfrm>
            <a:off x="4076700" y="2508181"/>
            <a:ext cx="7071464" cy="1182973"/>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4800"/>
              <a:buFont typeface="Century Gothic"/>
              <a:buNone/>
              <a:defRPr sz="4800">
                <a:solidFill>
                  <a:schemeClr val="lt1"/>
                </a:solidFill>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46" name="Google Shape;346;p46"/>
          <p:cNvSpPr txBox="1">
            <a:spLocks noGrp="1"/>
          </p:cNvSpPr>
          <p:nvPr>
            <p:ph type="subTitle" idx="1"/>
          </p:nvPr>
        </p:nvSpPr>
        <p:spPr>
          <a:xfrm>
            <a:off x="4076700" y="4410761"/>
            <a:ext cx="7071464" cy="321820"/>
          </a:xfrm>
          <a:prstGeom prst="rect">
            <a:avLst/>
          </a:prstGeom>
          <a:noFill/>
          <a:ln>
            <a:noFill/>
          </a:ln>
        </p:spPr>
        <p:txBody>
          <a:bodyPr spcFirstLastPara="1" wrap="square" lIns="0" tIns="0" rIns="0" bIns="0" anchor="t" anchorCtr="0">
            <a:noAutofit/>
          </a:bodyPr>
          <a:lstStyle>
            <a:lvl1pPr marR="0" lvl="0" algn="l" rtl="0">
              <a:lnSpc>
                <a:spcPct val="120000"/>
              </a:lnSpc>
              <a:spcBef>
                <a:spcPts val="1000"/>
              </a:spcBef>
              <a:spcAft>
                <a:spcPts val="0"/>
              </a:spcAft>
              <a:buClr>
                <a:schemeClr val="lt1"/>
              </a:buClr>
              <a:buSzPts val="2400"/>
              <a:buFont typeface="Arial"/>
              <a:buNone/>
              <a:defRPr sz="2400" b="0" i="0" u="none" strike="noStrike" cap="none">
                <a:solidFill>
                  <a:schemeClr val="lt1"/>
                </a:solidFill>
                <a:latin typeface="Arial" panose="020B0604020202020204" pitchFamily="34" charset="0"/>
                <a:ea typeface="Arial" panose="020B0604020202020204" pitchFamily="34" charset="0"/>
                <a:cs typeface="Arial" panose="020B0604020202020204" pitchFamily="34" charset="0"/>
                <a:sym typeface="Century Gothic"/>
              </a:defRPr>
            </a:lvl1pPr>
            <a:lvl2pPr marR="0" lvl="1" algn="ctr" rtl="0">
              <a:lnSpc>
                <a:spcPct val="120000"/>
              </a:lnSpc>
              <a:spcBef>
                <a:spcPts val="500"/>
              </a:spcBef>
              <a:spcAft>
                <a:spcPts val="0"/>
              </a:spcAft>
              <a:buClr>
                <a:schemeClr val="lt1"/>
              </a:buClr>
              <a:buSzPts val="2000"/>
              <a:buFont typeface="Arial"/>
              <a:buNone/>
              <a:defRPr sz="2000" b="0" i="0" u="none" strike="noStrike" cap="none">
                <a:solidFill>
                  <a:schemeClr val="lt1"/>
                </a:solidFill>
                <a:latin typeface="Century Gothic"/>
                <a:ea typeface="Century Gothic"/>
                <a:cs typeface="Century Gothic"/>
                <a:sym typeface="Century Gothic"/>
              </a:defRPr>
            </a:lvl2pPr>
            <a:lvl3pPr marR="0" lvl="2" algn="ctr" rtl="0">
              <a:lnSpc>
                <a:spcPct val="120000"/>
              </a:lnSpc>
              <a:spcBef>
                <a:spcPts val="500"/>
              </a:spcBef>
              <a:spcAft>
                <a:spcPts val="0"/>
              </a:spcAft>
              <a:buClr>
                <a:schemeClr val="lt1"/>
              </a:buClr>
              <a:buSzPts val="1800"/>
              <a:buFont typeface="Arial"/>
              <a:buNone/>
              <a:defRPr sz="1800" b="0" i="0" u="none" strike="noStrike" cap="none">
                <a:solidFill>
                  <a:schemeClr val="lt1"/>
                </a:solidFill>
                <a:latin typeface="Century Gothic"/>
                <a:ea typeface="Century Gothic"/>
                <a:cs typeface="Century Gothic"/>
                <a:sym typeface="Century Gothic"/>
              </a:defRPr>
            </a:lvl3pPr>
            <a:lvl4pPr marR="0" lvl="3" algn="ctr"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4pPr>
            <a:lvl5pPr marR="0" lvl="4" algn="ctr"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9pPr>
          </a:lstStyle>
          <a:p>
            <a:endParaRPr dirty="0"/>
          </a:p>
        </p:txBody>
      </p:sp>
      <p:sp>
        <p:nvSpPr>
          <p:cNvPr id="347" name="Google Shape;347;p46"/>
          <p:cNvSpPr txBox="1">
            <a:spLocks noGrp="1"/>
          </p:cNvSpPr>
          <p:nvPr>
            <p:ph type="body" idx="2"/>
          </p:nvPr>
        </p:nvSpPr>
        <p:spPr>
          <a:xfrm>
            <a:off x="4076700" y="4989858"/>
            <a:ext cx="7086600" cy="172777"/>
          </a:xfrm>
          <a:prstGeom prst="rect">
            <a:avLst/>
          </a:prstGeom>
          <a:noFill/>
          <a:ln>
            <a:noFill/>
          </a:ln>
        </p:spPr>
        <p:txBody>
          <a:bodyPr spcFirstLastPara="1" wrap="square" lIns="0" tIns="0" rIns="0" bIns="0" anchor="t" anchorCtr="0">
            <a:normAutofit/>
          </a:bodyPr>
          <a:lstStyle>
            <a:lvl1pPr marL="457200" marR="0" lvl="0" indent="-228600" algn="l" rtl="0">
              <a:lnSpc>
                <a:spcPct val="120000"/>
              </a:lnSpc>
              <a:spcBef>
                <a:spcPts val="1000"/>
              </a:spcBef>
              <a:spcAft>
                <a:spcPts val="0"/>
              </a:spcAft>
              <a:buClr>
                <a:schemeClr val="lt1"/>
              </a:buClr>
              <a:buSzPts val="1400"/>
              <a:buFont typeface="Arial"/>
              <a:buNone/>
              <a:defRPr sz="1400" b="1" i="0" u="none" strike="noStrike" cap="none">
                <a:solidFill>
                  <a:schemeClr val="lt1"/>
                </a:solidFill>
                <a:latin typeface="Tahoma"/>
                <a:ea typeface="Tahoma"/>
                <a:cs typeface="Tahoma"/>
                <a:sym typeface="Tahoma"/>
              </a:defRPr>
            </a:lvl1pPr>
            <a:lvl2pPr marL="914400" marR="0" lvl="1" indent="-228600" algn="l" rtl="0">
              <a:lnSpc>
                <a:spcPct val="120000"/>
              </a:lnSpc>
              <a:spcBef>
                <a:spcPts val="500"/>
              </a:spcBef>
              <a:spcAft>
                <a:spcPts val="0"/>
              </a:spcAft>
              <a:buClr>
                <a:schemeClr val="lt1"/>
              </a:buClr>
              <a:buSzPts val="1800"/>
              <a:buFont typeface="Arial"/>
              <a:buNone/>
              <a:defRPr sz="1800" b="1" i="0" u="none" strike="noStrike" cap="none">
                <a:solidFill>
                  <a:schemeClr val="lt1"/>
                </a:solidFill>
                <a:latin typeface="Century Gothic"/>
                <a:ea typeface="Century Gothic"/>
                <a:cs typeface="Century Gothic"/>
                <a:sym typeface="Century Gothic"/>
              </a:defRPr>
            </a:lvl2pPr>
            <a:lvl3pPr marL="1371600" marR="0" lvl="2" indent="-228600" algn="l" rtl="0">
              <a:lnSpc>
                <a:spcPct val="120000"/>
              </a:lnSpc>
              <a:spcBef>
                <a:spcPts val="500"/>
              </a:spcBef>
              <a:spcAft>
                <a:spcPts val="0"/>
              </a:spcAft>
              <a:buClr>
                <a:schemeClr val="lt1"/>
              </a:buClr>
              <a:buSzPts val="1600"/>
              <a:buFont typeface="Arial"/>
              <a:buNone/>
              <a:defRPr sz="1600" b="1" i="0" u="none" strike="noStrike" cap="none">
                <a:solidFill>
                  <a:schemeClr val="lt1"/>
                </a:solidFill>
                <a:latin typeface="Century Gothic"/>
                <a:ea typeface="Century Gothic"/>
                <a:cs typeface="Century Gothic"/>
                <a:sym typeface="Century Gothic"/>
              </a:defRPr>
            </a:lvl3pPr>
            <a:lvl4pPr marL="1828800" marR="0" lvl="3" indent="-228600" algn="l" rtl="0">
              <a:lnSpc>
                <a:spcPct val="120000"/>
              </a:lnSpc>
              <a:spcBef>
                <a:spcPts val="500"/>
              </a:spcBef>
              <a:spcAft>
                <a:spcPts val="0"/>
              </a:spcAft>
              <a:buClr>
                <a:schemeClr val="lt1"/>
              </a:buClr>
              <a:buSzPts val="1400"/>
              <a:buFont typeface="Arial"/>
              <a:buNone/>
              <a:defRPr sz="1400" b="1" i="0" u="none" strike="noStrike" cap="none">
                <a:solidFill>
                  <a:schemeClr val="lt1"/>
                </a:solidFill>
                <a:latin typeface="Century Gothic"/>
                <a:ea typeface="Century Gothic"/>
                <a:cs typeface="Century Gothic"/>
                <a:sym typeface="Century Gothic"/>
              </a:defRPr>
            </a:lvl4pPr>
            <a:lvl5pPr marL="2286000" marR="0" lvl="4" indent="-228600" algn="l" rtl="0">
              <a:lnSpc>
                <a:spcPct val="120000"/>
              </a:lnSpc>
              <a:spcBef>
                <a:spcPts val="500"/>
              </a:spcBef>
              <a:spcAft>
                <a:spcPts val="0"/>
              </a:spcAft>
              <a:buClr>
                <a:schemeClr val="lt1"/>
              </a:buClr>
              <a:buSzPts val="1400"/>
              <a:buFont typeface="Arial"/>
              <a:buNone/>
              <a:defRPr sz="1400" b="1" i="0" u="none" strike="noStrike" cap="none">
                <a:solidFill>
                  <a:schemeClr val="lt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Slide-Health Care 2">
  <p:cSld name="Title Slide-Health Care 2">
    <p:bg>
      <p:bgPr>
        <a:blipFill>
          <a:blip r:embed="rId2">
            <a:alphaModFix/>
          </a:blip>
          <a:stretch>
            <a:fillRect/>
          </a:stretch>
        </a:blipFill>
        <a:effectLst/>
      </p:bgPr>
    </p:bg>
    <p:spTree>
      <p:nvGrpSpPr>
        <p:cNvPr id="1" name="Shape 348"/>
        <p:cNvGrpSpPr/>
        <p:nvPr/>
      </p:nvGrpSpPr>
      <p:grpSpPr>
        <a:xfrm>
          <a:off x="0" y="0"/>
          <a:ext cx="0" cy="0"/>
          <a:chOff x="0" y="0"/>
          <a:chExt cx="0" cy="0"/>
        </a:xfrm>
      </p:grpSpPr>
      <p:sp>
        <p:nvSpPr>
          <p:cNvPr id="349" name="Google Shape;349;p47"/>
          <p:cNvSpPr txBox="1">
            <a:spLocks noGrp="1"/>
          </p:cNvSpPr>
          <p:nvPr>
            <p:ph type="ctrTitle"/>
          </p:nvPr>
        </p:nvSpPr>
        <p:spPr>
          <a:xfrm>
            <a:off x="4076700" y="2508181"/>
            <a:ext cx="7071464" cy="1182973"/>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4800"/>
              <a:buFont typeface="Century Gothic"/>
              <a:buNone/>
              <a:defRPr sz="4800">
                <a:solidFill>
                  <a:schemeClr val="lt1"/>
                </a:solidFill>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50" name="Google Shape;350;p47"/>
          <p:cNvSpPr txBox="1">
            <a:spLocks noGrp="1"/>
          </p:cNvSpPr>
          <p:nvPr>
            <p:ph type="subTitle" idx="1"/>
          </p:nvPr>
        </p:nvSpPr>
        <p:spPr>
          <a:xfrm>
            <a:off x="4076700" y="4410761"/>
            <a:ext cx="7071464" cy="321820"/>
          </a:xfrm>
          <a:prstGeom prst="rect">
            <a:avLst/>
          </a:prstGeom>
          <a:noFill/>
          <a:ln>
            <a:noFill/>
          </a:ln>
        </p:spPr>
        <p:txBody>
          <a:bodyPr spcFirstLastPara="1" wrap="square" lIns="0" tIns="0" rIns="0" bIns="0" anchor="t" anchorCtr="0">
            <a:noAutofit/>
          </a:bodyPr>
          <a:lstStyle>
            <a:lvl1pPr marR="0" lvl="0" algn="l" rtl="0">
              <a:lnSpc>
                <a:spcPct val="120000"/>
              </a:lnSpc>
              <a:spcBef>
                <a:spcPts val="1000"/>
              </a:spcBef>
              <a:spcAft>
                <a:spcPts val="0"/>
              </a:spcAft>
              <a:buClr>
                <a:schemeClr val="lt1"/>
              </a:buClr>
              <a:buSzPts val="2400"/>
              <a:buFont typeface="Arial"/>
              <a:buNone/>
              <a:defRPr sz="2400" b="0" i="0" u="none" strike="noStrike" cap="none">
                <a:solidFill>
                  <a:schemeClr val="lt1"/>
                </a:solidFill>
                <a:latin typeface="Arial" panose="020B0604020202020204" pitchFamily="34" charset="0"/>
                <a:ea typeface="Arial" panose="020B0604020202020204" pitchFamily="34" charset="0"/>
                <a:cs typeface="Arial" panose="020B0604020202020204" pitchFamily="34" charset="0"/>
                <a:sym typeface="Century Gothic"/>
              </a:defRPr>
            </a:lvl1pPr>
            <a:lvl2pPr marR="0" lvl="1" algn="ctr" rtl="0">
              <a:lnSpc>
                <a:spcPct val="120000"/>
              </a:lnSpc>
              <a:spcBef>
                <a:spcPts val="500"/>
              </a:spcBef>
              <a:spcAft>
                <a:spcPts val="0"/>
              </a:spcAft>
              <a:buClr>
                <a:schemeClr val="lt1"/>
              </a:buClr>
              <a:buSzPts val="2000"/>
              <a:buFont typeface="Arial"/>
              <a:buNone/>
              <a:defRPr sz="2000" b="0" i="0" u="none" strike="noStrike" cap="none">
                <a:solidFill>
                  <a:schemeClr val="lt1"/>
                </a:solidFill>
                <a:latin typeface="Century Gothic"/>
                <a:ea typeface="Century Gothic"/>
                <a:cs typeface="Century Gothic"/>
                <a:sym typeface="Century Gothic"/>
              </a:defRPr>
            </a:lvl2pPr>
            <a:lvl3pPr marR="0" lvl="2" algn="ctr" rtl="0">
              <a:lnSpc>
                <a:spcPct val="120000"/>
              </a:lnSpc>
              <a:spcBef>
                <a:spcPts val="500"/>
              </a:spcBef>
              <a:spcAft>
                <a:spcPts val="0"/>
              </a:spcAft>
              <a:buClr>
                <a:schemeClr val="lt1"/>
              </a:buClr>
              <a:buSzPts val="1800"/>
              <a:buFont typeface="Arial"/>
              <a:buNone/>
              <a:defRPr sz="1800" b="0" i="0" u="none" strike="noStrike" cap="none">
                <a:solidFill>
                  <a:schemeClr val="lt1"/>
                </a:solidFill>
                <a:latin typeface="Century Gothic"/>
                <a:ea typeface="Century Gothic"/>
                <a:cs typeface="Century Gothic"/>
                <a:sym typeface="Century Gothic"/>
              </a:defRPr>
            </a:lvl3pPr>
            <a:lvl4pPr marR="0" lvl="3" algn="ctr"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4pPr>
            <a:lvl5pPr marR="0" lvl="4" algn="ctr"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9pPr>
          </a:lstStyle>
          <a:p>
            <a:endParaRPr dirty="0"/>
          </a:p>
        </p:txBody>
      </p:sp>
      <p:sp>
        <p:nvSpPr>
          <p:cNvPr id="351" name="Google Shape;351;p47"/>
          <p:cNvSpPr txBox="1">
            <a:spLocks noGrp="1"/>
          </p:cNvSpPr>
          <p:nvPr>
            <p:ph type="body" idx="2"/>
          </p:nvPr>
        </p:nvSpPr>
        <p:spPr>
          <a:xfrm>
            <a:off x="4076700" y="4989858"/>
            <a:ext cx="7086600" cy="172777"/>
          </a:xfrm>
          <a:prstGeom prst="rect">
            <a:avLst/>
          </a:prstGeom>
          <a:noFill/>
          <a:ln>
            <a:noFill/>
          </a:ln>
        </p:spPr>
        <p:txBody>
          <a:bodyPr spcFirstLastPara="1" wrap="square" lIns="0" tIns="0" rIns="0" bIns="0" anchor="t" anchorCtr="0">
            <a:normAutofit/>
          </a:bodyPr>
          <a:lstStyle>
            <a:lvl1pPr marL="457200" marR="0" lvl="0" indent="-228600" algn="l" rtl="0">
              <a:lnSpc>
                <a:spcPct val="120000"/>
              </a:lnSpc>
              <a:spcBef>
                <a:spcPts val="1000"/>
              </a:spcBef>
              <a:spcAft>
                <a:spcPts val="0"/>
              </a:spcAft>
              <a:buClr>
                <a:schemeClr val="lt1"/>
              </a:buClr>
              <a:buSzPts val="1400"/>
              <a:buFont typeface="Arial"/>
              <a:buNone/>
              <a:defRPr sz="1400" b="1" i="0" u="none" strike="noStrike" cap="none">
                <a:solidFill>
                  <a:schemeClr val="lt1"/>
                </a:solidFill>
                <a:latin typeface="Tahoma"/>
                <a:ea typeface="Tahoma"/>
                <a:cs typeface="Tahoma"/>
                <a:sym typeface="Tahoma"/>
              </a:defRPr>
            </a:lvl1pPr>
            <a:lvl2pPr marL="914400" marR="0" lvl="1" indent="-228600" algn="l" rtl="0">
              <a:lnSpc>
                <a:spcPct val="120000"/>
              </a:lnSpc>
              <a:spcBef>
                <a:spcPts val="500"/>
              </a:spcBef>
              <a:spcAft>
                <a:spcPts val="0"/>
              </a:spcAft>
              <a:buClr>
                <a:schemeClr val="lt1"/>
              </a:buClr>
              <a:buSzPts val="1800"/>
              <a:buFont typeface="Arial"/>
              <a:buNone/>
              <a:defRPr sz="1800" b="1" i="0" u="none" strike="noStrike" cap="none">
                <a:solidFill>
                  <a:schemeClr val="lt1"/>
                </a:solidFill>
                <a:latin typeface="Century Gothic"/>
                <a:ea typeface="Century Gothic"/>
                <a:cs typeface="Century Gothic"/>
                <a:sym typeface="Century Gothic"/>
              </a:defRPr>
            </a:lvl2pPr>
            <a:lvl3pPr marL="1371600" marR="0" lvl="2" indent="-228600" algn="l" rtl="0">
              <a:lnSpc>
                <a:spcPct val="120000"/>
              </a:lnSpc>
              <a:spcBef>
                <a:spcPts val="500"/>
              </a:spcBef>
              <a:spcAft>
                <a:spcPts val="0"/>
              </a:spcAft>
              <a:buClr>
                <a:schemeClr val="lt1"/>
              </a:buClr>
              <a:buSzPts val="1600"/>
              <a:buFont typeface="Arial"/>
              <a:buNone/>
              <a:defRPr sz="1600" b="1" i="0" u="none" strike="noStrike" cap="none">
                <a:solidFill>
                  <a:schemeClr val="lt1"/>
                </a:solidFill>
                <a:latin typeface="Century Gothic"/>
                <a:ea typeface="Century Gothic"/>
                <a:cs typeface="Century Gothic"/>
                <a:sym typeface="Century Gothic"/>
              </a:defRPr>
            </a:lvl3pPr>
            <a:lvl4pPr marL="1828800" marR="0" lvl="3" indent="-228600" algn="l" rtl="0">
              <a:lnSpc>
                <a:spcPct val="120000"/>
              </a:lnSpc>
              <a:spcBef>
                <a:spcPts val="500"/>
              </a:spcBef>
              <a:spcAft>
                <a:spcPts val="0"/>
              </a:spcAft>
              <a:buClr>
                <a:schemeClr val="lt1"/>
              </a:buClr>
              <a:buSzPts val="1400"/>
              <a:buFont typeface="Arial"/>
              <a:buNone/>
              <a:defRPr sz="1400" b="1" i="0" u="none" strike="noStrike" cap="none">
                <a:solidFill>
                  <a:schemeClr val="lt1"/>
                </a:solidFill>
                <a:latin typeface="Century Gothic"/>
                <a:ea typeface="Century Gothic"/>
                <a:cs typeface="Century Gothic"/>
                <a:sym typeface="Century Gothic"/>
              </a:defRPr>
            </a:lvl4pPr>
            <a:lvl5pPr marL="2286000" marR="0" lvl="4" indent="-228600" algn="l" rtl="0">
              <a:lnSpc>
                <a:spcPct val="120000"/>
              </a:lnSpc>
              <a:spcBef>
                <a:spcPts val="500"/>
              </a:spcBef>
              <a:spcAft>
                <a:spcPts val="0"/>
              </a:spcAft>
              <a:buClr>
                <a:schemeClr val="lt1"/>
              </a:buClr>
              <a:buSzPts val="1400"/>
              <a:buFont typeface="Arial"/>
              <a:buNone/>
              <a:defRPr sz="1400" b="1" i="0" u="none" strike="noStrike" cap="none">
                <a:solidFill>
                  <a:schemeClr val="lt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Slide-Cyber Security">
  <p:cSld name="Title Slide-Cyber Security">
    <p:bg>
      <p:bgPr>
        <a:blipFill>
          <a:blip r:embed="rId2">
            <a:alphaModFix/>
          </a:blip>
          <a:stretch>
            <a:fillRect/>
          </a:stretch>
        </a:blipFill>
        <a:effectLst/>
      </p:bgPr>
    </p:bg>
    <p:spTree>
      <p:nvGrpSpPr>
        <p:cNvPr id="1" name="Shape 352"/>
        <p:cNvGrpSpPr/>
        <p:nvPr/>
      </p:nvGrpSpPr>
      <p:grpSpPr>
        <a:xfrm>
          <a:off x="0" y="0"/>
          <a:ext cx="0" cy="0"/>
          <a:chOff x="0" y="0"/>
          <a:chExt cx="0" cy="0"/>
        </a:xfrm>
      </p:grpSpPr>
      <p:sp>
        <p:nvSpPr>
          <p:cNvPr id="353" name="Google Shape;353;p48"/>
          <p:cNvSpPr txBox="1">
            <a:spLocks noGrp="1"/>
          </p:cNvSpPr>
          <p:nvPr>
            <p:ph type="ctrTitle"/>
          </p:nvPr>
        </p:nvSpPr>
        <p:spPr>
          <a:xfrm>
            <a:off x="4076700" y="2547938"/>
            <a:ext cx="7071464" cy="1182973"/>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4800"/>
              <a:buFont typeface="Century Gothic"/>
              <a:buNone/>
              <a:defRPr sz="4800">
                <a:solidFill>
                  <a:schemeClr val="lt1"/>
                </a:solidFill>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54" name="Google Shape;354;p48"/>
          <p:cNvSpPr txBox="1">
            <a:spLocks noGrp="1"/>
          </p:cNvSpPr>
          <p:nvPr>
            <p:ph type="subTitle" idx="1"/>
          </p:nvPr>
        </p:nvSpPr>
        <p:spPr>
          <a:xfrm>
            <a:off x="4076700" y="4450518"/>
            <a:ext cx="7071464" cy="321820"/>
          </a:xfrm>
          <a:prstGeom prst="rect">
            <a:avLst/>
          </a:prstGeom>
          <a:noFill/>
          <a:ln>
            <a:noFill/>
          </a:ln>
        </p:spPr>
        <p:txBody>
          <a:bodyPr spcFirstLastPara="1" wrap="square" lIns="0" tIns="0" rIns="0" bIns="0" anchor="t" anchorCtr="0">
            <a:noAutofit/>
          </a:bodyPr>
          <a:lstStyle>
            <a:lvl1pPr marR="0" lvl="0" algn="l" rtl="0">
              <a:lnSpc>
                <a:spcPct val="120000"/>
              </a:lnSpc>
              <a:spcBef>
                <a:spcPts val="1000"/>
              </a:spcBef>
              <a:spcAft>
                <a:spcPts val="0"/>
              </a:spcAft>
              <a:buClr>
                <a:schemeClr val="lt1"/>
              </a:buClr>
              <a:buSzPts val="2400"/>
              <a:buFont typeface="Arial"/>
              <a:buNone/>
              <a:defRPr sz="2400" b="0" i="0" u="none" strike="noStrike" cap="none">
                <a:solidFill>
                  <a:schemeClr val="lt1"/>
                </a:solidFill>
                <a:latin typeface="Arial" panose="020B0604020202020204" pitchFamily="34" charset="0"/>
                <a:ea typeface="Arial" panose="020B0604020202020204" pitchFamily="34" charset="0"/>
                <a:cs typeface="Arial" panose="020B0604020202020204" pitchFamily="34" charset="0"/>
                <a:sym typeface="Century Gothic"/>
              </a:defRPr>
            </a:lvl1pPr>
            <a:lvl2pPr marR="0" lvl="1" algn="ctr" rtl="0">
              <a:lnSpc>
                <a:spcPct val="120000"/>
              </a:lnSpc>
              <a:spcBef>
                <a:spcPts val="500"/>
              </a:spcBef>
              <a:spcAft>
                <a:spcPts val="0"/>
              </a:spcAft>
              <a:buClr>
                <a:schemeClr val="lt1"/>
              </a:buClr>
              <a:buSzPts val="2000"/>
              <a:buFont typeface="Arial"/>
              <a:buNone/>
              <a:defRPr sz="2000" b="0" i="0" u="none" strike="noStrike" cap="none">
                <a:solidFill>
                  <a:schemeClr val="lt1"/>
                </a:solidFill>
                <a:latin typeface="Century Gothic"/>
                <a:ea typeface="Century Gothic"/>
                <a:cs typeface="Century Gothic"/>
                <a:sym typeface="Century Gothic"/>
              </a:defRPr>
            </a:lvl2pPr>
            <a:lvl3pPr marR="0" lvl="2" algn="ctr" rtl="0">
              <a:lnSpc>
                <a:spcPct val="120000"/>
              </a:lnSpc>
              <a:spcBef>
                <a:spcPts val="500"/>
              </a:spcBef>
              <a:spcAft>
                <a:spcPts val="0"/>
              </a:spcAft>
              <a:buClr>
                <a:schemeClr val="lt1"/>
              </a:buClr>
              <a:buSzPts val="1800"/>
              <a:buFont typeface="Arial"/>
              <a:buNone/>
              <a:defRPr sz="1800" b="0" i="0" u="none" strike="noStrike" cap="none">
                <a:solidFill>
                  <a:schemeClr val="lt1"/>
                </a:solidFill>
                <a:latin typeface="Century Gothic"/>
                <a:ea typeface="Century Gothic"/>
                <a:cs typeface="Century Gothic"/>
                <a:sym typeface="Century Gothic"/>
              </a:defRPr>
            </a:lvl3pPr>
            <a:lvl4pPr marR="0" lvl="3" algn="ctr"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4pPr>
            <a:lvl5pPr marR="0" lvl="4" algn="ctr"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9pPr>
          </a:lstStyle>
          <a:p>
            <a:endParaRPr dirty="0"/>
          </a:p>
        </p:txBody>
      </p:sp>
      <p:sp>
        <p:nvSpPr>
          <p:cNvPr id="355" name="Google Shape;355;p48"/>
          <p:cNvSpPr txBox="1">
            <a:spLocks noGrp="1"/>
          </p:cNvSpPr>
          <p:nvPr>
            <p:ph type="body" idx="2"/>
          </p:nvPr>
        </p:nvSpPr>
        <p:spPr>
          <a:xfrm>
            <a:off x="4076700" y="4989858"/>
            <a:ext cx="7086600" cy="172777"/>
          </a:xfrm>
          <a:prstGeom prst="rect">
            <a:avLst/>
          </a:prstGeom>
          <a:noFill/>
          <a:ln>
            <a:noFill/>
          </a:ln>
        </p:spPr>
        <p:txBody>
          <a:bodyPr spcFirstLastPara="1" wrap="square" lIns="0" tIns="0" rIns="0" bIns="0" anchor="t" anchorCtr="0">
            <a:normAutofit/>
          </a:bodyPr>
          <a:lstStyle>
            <a:lvl1pPr marL="457200" marR="0" lvl="0" indent="-228600" algn="l" rtl="0">
              <a:lnSpc>
                <a:spcPct val="120000"/>
              </a:lnSpc>
              <a:spcBef>
                <a:spcPts val="1000"/>
              </a:spcBef>
              <a:spcAft>
                <a:spcPts val="0"/>
              </a:spcAft>
              <a:buClr>
                <a:schemeClr val="lt1"/>
              </a:buClr>
              <a:buSzPts val="1400"/>
              <a:buFont typeface="Arial"/>
              <a:buNone/>
              <a:defRPr sz="1400" b="1" i="0" u="none" strike="noStrike" cap="none">
                <a:solidFill>
                  <a:schemeClr val="lt1"/>
                </a:solidFill>
                <a:latin typeface="Tahoma"/>
                <a:ea typeface="Tahoma"/>
                <a:cs typeface="Tahoma"/>
                <a:sym typeface="Tahoma"/>
              </a:defRPr>
            </a:lvl1pPr>
            <a:lvl2pPr marL="914400" marR="0" lvl="1" indent="-228600" algn="l" rtl="0">
              <a:lnSpc>
                <a:spcPct val="120000"/>
              </a:lnSpc>
              <a:spcBef>
                <a:spcPts val="500"/>
              </a:spcBef>
              <a:spcAft>
                <a:spcPts val="0"/>
              </a:spcAft>
              <a:buClr>
                <a:schemeClr val="lt1"/>
              </a:buClr>
              <a:buSzPts val="1800"/>
              <a:buFont typeface="Arial"/>
              <a:buNone/>
              <a:defRPr sz="1800" b="1" i="0" u="none" strike="noStrike" cap="none">
                <a:solidFill>
                  <a:schemeClr val="lt1"/>
                </a:solidFill>
                <a:latin typeface="Century Gothic"/>
                <a:ea typeface="Century Gothic"/>
                <a:cs typeface="Century Gothic"/>
                <a:sym typeface="Century Gothic"/>
              </a:defRPr>
            </a:lvl2pPr>
            <a:lvl3pPr marL="1371600" marR="0" lvl="2" indent="-228600" algn="l" rtl="0">
              <a:lnSpc>
                <a:spcPct val="120000"/>
              </a:lnSpc>
              <a:spcBef>
                <a:spcPts val="500"/>
              </a:spcBef>
              <a:spcAft>
                <a:spcPts val="0"/>
              </a:spcAft>
              <a:buClr>
                <a:schemeClr val="lt1"/>
              </a:buClr>
              <a:buSzPts val="1600"/>
              <a:buFont typeface="Arial"/>
              <a:buNone/>
              <a:defRPr sz="1600" b="1" i="0" u="none" strike="noStrike" cap="none">
                <a:solidFill>
                  <a:schemeClr val="lt1"/>
                </a:solidFill>
                <a:latin typeface="Century Gothic"/>
                <a:ea typeface="Century Gothic"/>
                <a:cs typeface="Century Gothic"/>
                <a:sym typeface="Century Gothic"/>
              </a:defRPr>
            </a:lvl3pPr>
            <a:lvl4pPr marL="1828800" marR="0" lvl="3" indent="-228600" algn="l" rtl="0">
              <a:lnSpc>
                <a:spcPct val="120000"/>
              </a:lnSpc>
              <a:spcBef>
                <a:spcPts val="500"/>
              </a:spcBef>
              <a:spcAft>
                <a:spcPts val="0"/>
              </a:spcAft>
              <a:buClr>
                <a:schemeClr val="lt1"/>
              </a:buClr>
              <a:buSzPts val="1400"/>
              <a:buFont typeface="Arial"/>
              <a:buNone/>
              <a:defRPr sz="1400" b="1" i="0" u="none" strike="noStrike" cap="none">
                <a:solidFill>
                  <a:schemeClr val="lt1"/>
                </a:solidFill>
                <a:latin typeface="Century Gothic"/>
                <a:ea typeface="Century Gothic"/>
                <a:cs typeface="Century Gothic"/>
                <a:sym typeface="Century Gothic"/>
              </a:defRPr>
            </a:lvl4pPr>
            <a:lvl5pPr marL="2286000" marR="0" lvl="4" indent="-228600" algn="l" rtl="0">
              <a:lnSpc>
                <a:spcPct val="120000"/>
              </a:lnSpc>
              <a:spcBef>
                <a:spcPts val="500"/>
              </a:spcBef>
              <a:spcAft>
                <a:spcPts val="0"/>
              </a:spcAft>
              <a:buClr>
                <a:schemeClr val="lt1"/>
              </a:buClr>
              <a:buSzPts val="1400"/>
              <a:buFont typeface="Arial"/>
              <a:buNone/>
              <a:defRPr sz="1400" b="1" i="0" u="none" strike="noStrike" cap="none">
                <a:solidFill>
                  <a:schemeClr val="lt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Slide-Cyber Security 2">
  <p:cSld name="Title Slide-Cyber Security 2">
    <p:bg>
      <p:bgPr>
        <a:blipFill>
          <a:blip r:embed="rId2">
            <a:alphaModFix/>
          </a:blip>
          <a:stretch>
            <a:fillRect/>
          </a:stretch>
        </a:blipFill>
        <a:effectLst/>
      </p:bgPr>
    </p:bg>
    <p:spTree>
      <p:nvGrpSpPr>
        <p:cNvPr id="1" name="Shape 356"/>
        <p:cNvGrpSpPr/>
        <p:nvPr/>
      </p:nvGrpSpPr>
      <p:grpSpPr>
        <a:xfrm>
          <a:off x="0" y="0"/>
          <a:ext cx="0" cy="0"/>
          <a:chOff x="0" y="0"/>
          <a:chExt cx="0" cy="0"/>
        </a:xfrm>
      </p:grpSpPr>
      <p:sp>
        <p:nvSpPr>
          <p:cNvPr id="357" name="Google Shape;357;p49"/>
          <p:cNvSpPr txBox="1">
            <a:spLocks noGrp="1"/>
          </p:cNvSpPr>
          <p:nvPr>
            <p:ph type="ctrTitle"/>
          </p:nvPr>
        </p:nvSpPr>
        <p:spPr>
          <a:xfrm>
            <a:off x="4076700" y="2547938"/>
            <a:ext cx="7071464" cy="1182973"/>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4800"/>
              <a:buFont typeface="Century Gothic"/>
              <a:buNone/>
              <a:defRPr sz="4800">
                <a:solidFill>
                  <a:schemeClr val="lt1"/>
                </a:solidFill>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58" name="Google Shape;358;p49"/>
          <p:cNvSpPr txBox="1">
            <a:spLocks noGrp="1"/>
          </p:cNvSpPr>
          <p:nvPr>
            <p:ph type="subTitle" idx="1"/>
          </p:nvPr>
        </p:nvSpPr>
        <p:spPr>
          <a:xfrm>
            <a:off x="4076700" y="4450518"/>
            <a:ext cx="7071464" cy="321820"/>
          </a:xfrm>
          <a:prstGeom prst="rect">
            <a:avLst/>
          </a:prstGeom>
          <a:noFill/>
          <a:ln>
            <a:noFill/>
          </a:ln>
        </p:spPr>
        <p:txBody>
          <a:bodyPr spcFirstLastPara="1" wrap="square" lIns="0" tIns="0" rIns="0" bIns="0" anchor="t" anchorCtr="0">
            <a:noAutofit/>
          </a:bodyPr>
          <a:lstStyle>
            <a:lvl1pPr marR="0" lvl="0" algn="l" rtl="0">
              <a:lnSpc>
                <a:spcPct val="120000"/>
              </a:lnSpc>
              <a:spcBef>
                <a:spcPts val="1000"/>
              </a:spcBef>
              <a:spcAft>
                <a:spcPts val="0"/>
              </a:spcAft>
              <a:buClr>
                <a:schemeClr val="lt1"/>
              </a:buClr>
              <a:buSzPts val="2400"/>
              <a:buFont typeface="Arial"/>
              <a:buNone/>
              <a:defRPr sz="2400" b="0" i="0" u="none" strike="noStrike" cap="none">
                <a:solidFill>
                  <a:schemeClr val="lt1"/>
                </a:solidFill>
                <a:latin typeface="Arial" panose="020B0604020202020204" pitchFamily="34" charset="0"/>
                <a:ea typeface="Arial" panose="020B0604020202020204" pitchFamily="34" charset="0"/>
                <a:cs typeface="Arial" panose="020B0604020202020204" pitchFamily="34" charset="0"/>
                <a:sym typeface="Century Gothic"/>
              </a:defRPr>
            </a:lvl1pPr>
            <a:lvl2pPr marR="0" lvl="1" algn="ctr" rtl="0">
              <a:lnSpc>
                <a:spcPct val="120000"/>
              </a:lnSpc>
              <a:spcBef>
                <a:spcPts val="500"/>
              </a:spcBef>
              <a:spcAft>
                <a:spcPts val="0"/>
              </a:spcAft>
              <a:buClr>
                <a:schemeClr val="lt1"/>
              </a:buClr>
              <a:buSzPts val="2000"/>
              <a:buFont typeface="Arial"/>
              <a:buNone/>
              <a:defRPr sz="2000" b="0" i="0" u="none" strike="noStrike" cap="none">
                <a:solidFill>
                  <a:schemeClr val="lt1"/>
                </a:solidFill>
                <a:latin typeface="Century Gothic"/>
                <a:ea typeface="Century Gothic"/>
                <a:cs typeface="Century Gothic"/>
                <a:sym typeface="Century Gothic"/>
              </a:defRPr>
            </a:lvl2pPr>
            <a:lvl3pPr marR="0" lvl="2" algn="ctr" rtl="0">
              <a:lnSpc>
                <a:spcPct val="120000"/>
              </a:lnSpc>
              <a:spcBef>
                <a:spcPts val="500"/>
              </a:spcBef>
              <a:spcAft>
                <a:spcPts val="0"/>
              </a:spcAft>
              <a:buClr>
                <a:schemeClr val="lt1"/>
              </a:buClr>
              <a:buSzPts val="1800"/>
              <a:buFont typeface="Arial"/>
              <a:buNone/>
              <a:defRPr sz="1800" b="0" i="0" u="none" strike="noStrike" cap="none">
                <a:solidFill>
                  <a:schemeClr val="lt1"/>
                </a:solidFill>
                <a:latin typeface="Century Gothic"/>
                <a:ea typeface="Century Gothic"/>
                <a:cs typeface="Century Gothic"/>
                <a:sym typeface="Century Gothic"/>
              </a:defRPr>
            </a:lvl3pPr>
            <a:lvl4pPr marR="0" lvl="3" algn="ctr"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4pPr>
            <a:lvl5pPr marR="0" lvl="4" algn="ctr"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9pPr>
          </a:lstStyle>
          <a:p>
            <a:endParaRPr dirty="0"/>
          </a:p>
        </p:txBody>
      </p:sp>
      <p:sp>
        <p:nvSpPr>
          <p:cNvPr id="359" name="Google Shape;359;p49"/>
          <p:cNvSpPr txBox="1">
            <a:spLocks noGrp="1"/>
          </p:cNvSpPr>
          <p:nvPr>
            <p:ph type="body" idx="2"/>
          </p:nvPr>
        </p:nvSpPr>
        <p:spPr>
          <a:xfrm>
            <a:off x="4076700" y="4989858"/>
            <a:ext cx="7086600" cy="172777"/>
          </a:xfrm>
          <a:prstGeom prst="rect">
            <a:avLst/>
          </a:prstGeom>
          <a:noFill/>
          <a:ln>
            <a:noFill/>
          </a:ln>
        </p:spPr>
        <p:txBody>
          <a:bodyPr spcFirstLastPara="1" wrap="square" lIns="0" tIns="0" rIns="0" bIns="0" anchor="t" anchorCtr="0">
            <a:normAutofit/>
          </a:bodyPr>
          <a:lstStyle>
            <a:lvl1pPr marL="457200" marR="0" lvl="0" indent="-228600" algn="l" rtl="0">
              <a:lnSpc>
                <a:spcPct val="120000"/>
              </a:lnSpc>
              <a:spcBef>
                <a:spcPts val="1000"/>
              </a:spcBef>
              <a:spcAft>
                <a:spcPts val="0"/>
              </a:spcAft>
              <a:buClr>
                <a:schemeClr val="lt1"/>
              </a:buClr>
              <a:buSzPts val="1400"/>
              <a:buFont typeface="Arial"/>
              <a:buNone/>
              <a:defRPr sz="1400" b="1" i="0" u="none" strike="noStrike" cap="none">
                <a:solidFill>
                  <a:schemeClr val="lt1"/>
                </a:solidFill>
                <a:latin typeface="Tahoma"/>
                <a:ea typeface="Tahoma"/>
                <a:cs typeface="Tahoma"/>
                <a:sym typeface="Tahoma"/>
              </a:defRPr>
            </a:lvl1pPr>
            <a:lvl2pPr marL="914400" marR="0" lvl="1" indent="-228600" algn="l" rtl="0">
              <a:lnSpc>
                <a:spcPct val="120000"/>
              </a:lnSpc>
              <a:spcBef>
                <a:spcPts val="500"/>
              </a:spcBef>
              <a:spcAft>
                <a:spcPts val="0"/>
              </a:spcAft>
              <a:buClr>
                <a:schemeClr val="lt1"/>
              </a:buClr>
              <a:buSzPts val="1800"/>
              <a:buFont typeface="Arial"/>
              <a:buNone/>
              <a:defRPr sz="1800" b="1" i="0" u="none" strike="noStrike" cap="none">
                <a:solidFill>
                  <a:schemeClr val="lt1"/>
                </a:solidFill>
                <a:latin typeface="Century Gothic"/>
                <a:ea typeface="Century Gothic"/>
                <a:cs typeface="Century Gothic"/>
                <a:sym typeface="Century Gothic"/>
              </a:defRPr>
            </a:lvl2pPr>
            <a:lvl3pPr marL="1371600" marR="0" lvl="2" indent="-228600" algn="l" rtl="0">
              <a:lnSpc>
                <a:spcPct val="120000"/>
              </a:lnSpc>
              <a:spcBef>
                <a:spcPts val="500"/>
              </a:spcBef>
              <a:spcAft>
                <a:spcPts val="0"/>
              </a:spcAft>
              <a:buClr>
                <a:schemeClr val="lt1"/>
              </a:buClr>
              <a:buSzPts val="1600"/>
              <a:buFont typeface="Arial"/>
              <a:buNone/>
              <a:defRPr sz="1600" b="1" i="0" u="none" strike="noStrike" cap="none">
                <a:solidFill>
                  <a:schemeClr val="lt1"/>
                </a:solidFill>
                <a:latin typeface="Century Gothic"/>
                <a:ea typeface="Century Gothic"/>
                <a:cs typeface="Century Gothic"/>
                <a:sym typeface="Century Gothic"/>
              </a:defRPr>
            </a:lvl3pPr>
            <a:lvl4pPr marL="1828800" marR="0" lvl="3" indent="-228600" algn="l" rtl="0">
              <a:lnSpc>
                <a:spcPct val="120000"/>
              </a:lnSpc>
              <a:spcBef>
                <a:spcPts val="500"/>
              </a:spcBef>
              <a:spcAft>
                <a:spcPts val="0"/>
              </a:spcAft>
              <a:buClr>
                <a:schemeClr val="lt1"/>
              </a:buClr>
              <a:buSzPts val="1400"/>
              <a:buFont typeface="Arial"/>
              <a:buNone/>
              <a:defRPr sz="1400" b="1" i="0" u="none" strike="noStrike" cap="none">
                <a:solidFill>
                  <a:schemeClr val="lt1"/>
                </a:solidFill>
                <a:latin typeface="Century Gothic"/>
                <a:ea typeface="Century Gothic"/>
                <a:cs typeface="Century Gothic"/>
                <a:sym typeface="Century Gothic"/>
              </a:defRPr>
            </a:lvl4pPr>
            <a:lvl5pPr marL="2286000" marR="0" lvl="4" indent="-228600" algn="l" rtl="0">
              <a:lnSpc>
                <a:spcPct val="120000"/>
              </a:lnSpc>
              <a:spcBef>
                <a:spcPts val="500"/>
              </a:spcBef>
              <a:spcAft>
                <a:spcPts val="0"/>
              </a:spcAft>
              <a:buClr>
                <a:schemeClr val="lt1"/>
              </a:buClr>
              <a:buSzPts val="1400"/>
              <a:buFont typeface="Arial"/>
              <a:buNone/>
              <a:defRPr sz="1400" b="1" i="0" u="none" strike="noStrike" cap="none">
                <a:solidFill>
                  <a:schemeClr val="lt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Slide-ELL">
  <p:cSld name="Title Slide-ELL">
    <p:bg>
      <p:bgPr>
        <a:blipFill>
          <a:blip r:embed="rId2">
            <a:alphaModFix/>
          </a:blip>
          <a:stretch>
            <a:fillRect/>
          </a:stretch>
        </a:blipFill>
        <a:effectLst/>
      </p:bgPr>
    </p:bg>
    <p:spTree>
      <p:nvGrpSpPr>
        <p:cNvPr id="1" name="Shape 360"/>
        <p:cNvGrpSpPr/>
        <p:nvPr/>
      </p:nvGrpSpPr>
      <p:grpSpPr>
        <a:xfrm>
          <a:off x="0" y="0"/>
          <a:ext cx="0" cy="0"/>
          <a:chOff x="0" y="0"/>
          <a:chExt cx="0" cy="0"/>
        </a:xfrm>
      </p:grpSpPr>
      <p:sp>
        <p:nvSpPr>
          <p:cNvPr id="361" name="Google Shape;361;p50"/>
          <p:cNvSpPr txBox="1">
            <a:spLocks noGrp="1"/>
          </p:cNvSpPr>
          <p:nvPr>
            <p:ph type="ctrTitle"/>
          </p:nvPr>
        </p:nvSpPr>
        <p:spPr>
          <a:xfrm>
            <a:off x="4076700" y="2537999"/>
            <a:ext cx="7071464" cy="1182973"/>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4800"/>
              <a:buFont typeface="Century Gothic"/>
              <a:buNone/>
              <a:defRPr sz="4800">
                <a:solidFill>
                  <a:schemeClr val="lt1"/>
                </a:solidFill>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62" name="Google Shape;362;p50"/>
          <p:cNvSpPr txBox="1">
            <a:spLocks noGrp="1"/>
          </p:cNvSpPr>
          <p:nvPr>
            <p:ph type="subTitle" idx="1"/>
          </p:nvPr>
        </p:nvSpPr>
        <p:spPr>
          <a:xfrm>
            <a:off x="4076700" y="4440579"/>
            <a:ext cx="7071464" cy="321820"/>
          </a:xfrm>
          <a:prstGeom prst="rect">
            <a:avLst/>
          </a:prstGeom>
          <a:noFill/>
          <a:ln>
            <a:noFill/>
          </a:ln>
        </p:spPr>
        <p:txBody>
          <a:bodyPr spcFirstLastPara="1" wrap="square" lIns="0" tIns="0" rIns="0" bIns="0" anchor="t" anchorCtr="0">
            <a:noAutofit/>
          </a:bodyPr>
          <a:lstStyle>
            <a:lvl1pPr marR="0" lvl="0" algn="l" rtl="0">
              <a:lnSpc>
                <a:spcPct val="120000"/>
              </a:lnSpc>
              <a:spcBef>
                <a:spcPts val="1000"/>
              </a:spcBef>
              <a:spcAft>
                <a:spcPts val="0"/>
              </a:spcAft>
              <a:buClr>
                <a:schemeClr val="lt1"/>
              </a:buClr>
              <a:buSzPts val="2400"/>
              <a:buFont typeface="Arial"/>
              <a:buNone/>
              <a:defRPr sz="2400" b="0" i="0" u="none" strike="noStrike" cap="none">
                <a:solidFill>
                  <a:schemeClr val="lt1"/>
                </a:solidFill>
                <a:latin typeface="Arial" panose="020B0604020202020204" pitchFamily="34" charset="0"/>
                <a:ea typeface="Arial" panose="020B0604020202020204" pitchFamily="34" charset="0"/>
                <a:cs typeface="Arial" panose="020B0604020202020204" pitchFamily="34" charset="0"/>
                <a:sym typeface="Century Gothic"/>
              </a:defRPr>
            </a:lvl1pPr>
            <a:lvl2pPr marR="0" lvl="1" algn="ctr" rtl="0">
              <a:lnSpc>
                <a:spcPct val="120000"/>
              </a:lnSpc>
              <a:spcBef>
                <a:spcPts val="500"/>
              </a:spcBef>
              <a:spcAft>
                <a:spcPts val="0"/>
              </a:spcAft>
              <a:buClr>
                <a:schemeClr val="lt1"/>
              </a:buClr>
              <a:buSzPts val="2000"/>
              <a:buFont typeface="Arial"/>
              <a:buNone/>
              <a:defRPr sz="2000" b="0" i="0" u="none" strike="noStrike" cap="none">
                <a:solidFill>
                  <a:schemeClr val="lt1"/>
                </a:solidFill>
                <a:latin typeface="Century Gothic"/>
                <a:ea typeface="Century Gothic"/>
                <a:cs typeface="Century Gothic"/>
                <a:sym typeface="Century Gothic"/>
              </a:defRPr>
            </a:lvl2pPr>
            <a:lvl3pPr marR="0" lvl="2" algn="ctr" rtl="0">
              <a:lnSpc>
                <a:spcPct val="120000"/>
              </a:lnSpc>
              <a:spcBef>
                <a:spcPts val="500"/>
              </a:spcBef>
              <a:spcAft>
                <a:spcPts val="0"/>
              </a:spcAft>
              <a:buClr>
                <a:schemeClr val="lt1"/>
              </a:buClr>
              <a:buSzPts val="1800"/>
              <a:buFont typeface="Arial"/>
              <a:buNone/>
              <a:defRPr sz="1800" b="0" i="0" u="none" strike="noStrike" cap="none">
                <a:solidFill>
                  <a:schemeClr val="lt1"/>
                </a:solidFill>
                <a:latin typeface="Century Gothic"/>
                <a:ea typeface="Century Gothic"/>
                <a:cs typeface="Century Gothic"/>
                <a:sym typeface="Century Gothic"/>
              </a:defRPr>
            </a:lvl3pPr>
            <a:lvl4pPr marR="0" lvl="3" algn="ctr"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4pPr>
            <a:lvl5pPr marR="0" lvl="4" algn="ctr"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9pPr>
          </a:lstStyle>
          <a:p>
            <a:endParaRPr dirty="0"/>
          </a:p>
        </p:txBody>
      </p:sp>
      <p:sp>
        <p:nvSpPr>
          <p:cNvPr id="363" name="Google Shape;363;p50"/>
          <p:cNvSpPr txBox="1">
            <a:spLocks noGrp="1"/>
          </p:cNvSpPr>
          <p:nvPr>
            <p:ph type="body" idx="2"/>
          </p:nvPr>
        </p:nvSpPr>
        <p:spPr>
          <a:xfrm>
            <a:off x="4076700" y="4989858"/>
            <a:ext cx="7086600" cy="172777"/>
          </a:xfrm>
          <a:prstGeom prst="rect">
            <a:avLst/>
          </a:prstGeom>
          <a:noFill/>
          <a:ln>
            <a:noFill/>
          </a:ln>
        </p:spPr>
        <p:txBody>
          <a:bodyPr spcFirstLastPara="1" wrap="square" lIns="0" tIns="0" rIns="0" bIns="0" anchor="t" anchorCtr="0">
            <a:normAutofit/>
          </a:bodyPr>
          <a:lstStyle>
            <a:lvl1pPr marL="457200" marR="0" lvl="0" indent="-228600" algn="l" rtl="0">
              <a:lnSpc>
                <a:spcPct val="120000"/>
              </a:lnSpc>
              <a:spcBef>
                <a:spcPts val="1000"/>
              </a:spcBef>
              <a:spcAft>
                <a:spcPts val="0"/>
              </a:spcAft>
              <a:buClr>
                <a:schemeClr val="lt1"/>
              </a:buClr>
              <a:buSzPts val="1400"/>
              <a:buFont typeface="Arial"/>
              <a:buNone/>
              <a:defRPr sz="1400" b="1" i="0" u="none" strike="noStrike" cap="none">
                <a:solidFill>
                  <a:schemeClr val="lt1"/>
                </a:solidFill>
                <a:latin typeface="Tahoma"/>
                <a:ea typeface="Tahoma"/>
                <a:cs typeface="Tahoma"/>
                <a:sym typeface="Tahoma"/>
              </a:defRPr>
            </a:lvl1pPr>
            <a:lvl2pPr marL="914400" marR="0" lvl="1" indent="-228600" algn="l" rtl="0">
              <a:lnSpc>
                <a:spcPct val="120000"/>
              </a:lnSpc>
              <a:spcBef>
                <a:spcPts val="500"/>
              </a:spcBef>
              <a:spcAft>
                <a:spcPts val="0"/>
              </a:spcAft>
              <a:buClr>
                <a:schemeClr val="lt1"/>
              </a:buClr>
              <a:buSzPts val="1800"/>
              <a:buFont typeface="Arial"/>
              <a:buNone/>
              <a:defRPr sz="1800" b="1" i="0" u="none" strike="noStrike" cap="none">
                <a:solidFill>
                  <a:schemeClr val="lt1"/>
                </a:solidFill>
                <a:latin typeface="Century Gothic"/>
                <a:ea typeface="Century Gothic"/>
                <a:cs typeface="Century Gothic"/>
                <a:sym typeface="Century Gothic"/>
              </a:defRPr>
            </a:lvl2pPr>
            <a:lvl3pPr marL="1371600" marR="0" lvl="2" indent="-228600" algn="l" rtl="0">
              <a:lnSpc>
                <a:spcPct val="120000"/>
              </a:lnSpc>
              <a:spcBef>
                <a:spcPts val="500"/>
              </a:spcBef>
              <a:spcAft>
                <a:spcPts val="0"/>
              </a:spcAft>
              <a:buClr>
                <a:schemeClr val="lt1"/>
              </a:buClr>
              <a:buSzPts val="1600"/>
              <a:buFont typeface="Arial"/>
              <a:buNone/>
              <a:defRPr sz="1600" b="1" i="0" u="none" strike="noStrike" cap="none">
                <a:solidFill>
                  <a:schemeClr val="lt1"/>
                </a:solidFill>
                <a:latin typeface="Century Gothic"/>
                <a:ea typeface="Century Gothic"/>
                <a:cs typeface="Century Gothic"/>
                <a:sym typeface="Century Gothic"/>
              </a:defRPr>
            </a:lvl3pPr>
            <a:lvl4pPr marL="1828800" marR="0" lvl="3" indent="-228600" algn="l" rtl="0">
              <a:lnSpc>
                <a:spcPct val="120000"/>
              </a:lnSpc>
              <a:spcBef>
                <a:spcPts val="500"/>
              </a:spcBef>
              <a:spcAft>
                <a:spcPts val="0"/>
              </a:spcAft>
              <a:buClr>
                <a:schemeClr val="lt1"/>
              </a:buClr>
              <a:buSzPts val="1400"/>
              <a:buFont typeface="Arial"/>
              <a:buNone/>
              <a:defRPr sz="1400" b="1" i="0" u="none" strike="noStrike" cap="none">
                <a:solidFill>
                  <a:schemeClr val="lt1"/>
                </a:solidFill>
                <a:latin typeface="Century Gothic"/>
                <a:ea typeface="Century Gothic"/>
                <a:cs typeface="Century Gothic"/>
                <a:sym typeface="Century Gothic"/>
              </a:defRPr>
            </a:lvl4pPr>
            <a:lvl5pPr marL="2286000" marR="0" lvl="4" indent="-228600" algn="l" rtl="0">
              <a:lnSpc>
                <a:spcPct val="120000"/>
              </a:lnSpc>
              <a:spcBef>
                <a:spcPts val="500"/>
              </a:spcBef>
              <a:spcAft>
                <a:spcPts val="0"/>
              </a:spcAft>
              <a:buClr>
                <a:schemeClr val="lt1"/>
              </a:buClr>
              <a:buSzPts val="1400"/>
              <a:buFont typeface="Arial"/>
              <a:buNone/>
              <a:defRPr sz="1400" b="1" i="0" u="none" strike="noStrike" cap="none">
                <a:solidFill>
                  <a:schemeClr val="lt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Section Header-Patina" type="secHead">
  <p:cSld name="SECTION_HEADER">
    <p:bg>
      <p:bgPr>
        <a:blipFill>
          <a:blip r:embed="rId2">
            <a:alphaModFix/>
          </a:blip>
          <a:stretch>
            <a:fillRect/>
          </a:stretch>
        </a:blipFill>
        <a:effectLst/>
      </p:bgPr>
    </p:bg>
    <p:spTree>
      <p:nvGrpSpPr>
        <p:cNvPr id="1" name="Shape 366"/>
        <p:cNvGrpSpPr/>
        <p:nvPr/>
      </p:nvGrpSpPr>
      <p:grpSpPr>
        <a:xfrm>
          <a:off x="0" y="0"/>
          <a:ext cx="0" cy="0"/>
          <a:chOff x="0" y="0"/>
          <a:chExt cx="0" cy="0"/>
        </a:xfrm>
      </p:grpSpPr>
      <p:sp>
        <p:nvSpPr>
          <p:cNvPr id="367" name="Google Shape;367;p52"/>
          <p:cNvSpPr txBox="1">
            <a:spLocks noGrp="1"/>
          </p:cNvSpPr>
          <p:nvPr>
            <p:ph type="title"/>
          </p:nvPr>
        </p:nvSpPr>
        <p:spPr>
          <a:xfrm>
            <a:off x="1033072" y="3316573"/>
            <a:ext cx="6438900" cy="130039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4800"/>
              <a:buFont typeface="Century Gothic"/>
              <a:buNone/>
              <a:defRPr sz="4800">
                <a:solidFill>
                  <a:schemeClr val="lt1"/>
                </a:solidFill>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68" name="Google Shape;368;p52"/>
          <p:cNvSpPr txBox="1">
            <a:spLocks noGrp="1"/>
          </p:cNvSpPr>
          <p:nvPr>
            <p:ph type="body" idx="1"/>
          </p:nvPr>
        </p:nvSpPr>
        <p:spPr>
          <a:xfrm>
            <a:off x="1028700" y="2706584"/>
            <a:ext cx="6438900" cy="238984"/>
          </a:xfrm>
          <a:prstGeom prst="rect">
            <a:avLst/>
          </a:prstGeom>
          <a:noFill/>
          <a:ln>
            <a:noFill/>
          </a:ln>
        </p:spPr>
        <p:txBody>
          <a:bodyPr spcFirstLastPara="1" wrap="square" lIns="0" tIns="0" rIns="0" bIns="0" anchor="t" anchorCtr="0">
            <a:normAutofit/>
          </a:bodyPr>
          <a:lstStyle>
            <a:lvl1pPr marL="457200" marR="0" lvl="0" indent="-228600" algn="l" rtl="0">
              <a:lnSpc>
                <a:spcPct val="120000"/>
              </a:lnSpc>
              <a:spcBef>
                <a:spcPts val="1000"/>
              </a:spcBef>
              <a:spcAft>
                <a:spcPts val="0"/>
              </a:spcAft>
              <a:buClr>
                <a:schemeClr val="lt1"/>
              </a:buClr>
              <a:buSzPts val="1800"/>
              <a:buFont typeface="Arial"/>
              <a:buNone/>
              <a:defRPr sz="1800" b="1" i="0" u="none" strike="noStrike" cap="none">
                <a:solidFill>
                  <a:schemeClr val="lt1"/>
                </a:solidFill>
                <a:latin typeface="Tahoma"/>
                <a:ea typeface="Tahoma"/>
                <a:cs typeface="Tahoma"/>
                <a:sym typeface="Tahoma"/>
              </a:defRPr>
            </a:lvl1pPr>
            <a:lvl2pPr marL="914400" marR="0" lvl="1" indent="-228600" algn="l" rtl="0">
              <a:lnSpc>
                <a:spcPct val="120000"/>
              </a:lnSpc>
              <a:spcBef>
                <a:spcPts val="500"/>
              </a:spcBef>
              <a:spcAft>
                <a:spcPts val="0"/>
              </a:spcAft>
              <a:buClr>
                <a:schemeClr val="lt1"/>
              </a:buClr>
              <a:buSzPts val="2000"/>
              <a:buFont typeface="Arial"/>
              <a:buNone/>
              <a:defRPr sz="2000" b="1" i="0" u="none" strike="noStrike" cap="none">
                <a:solidFill>
                  <a:srgbClr val="888888"/>
                </a:solidFill>
                <a:latin typeface="Century Gothic"/>
                <a:ea typeface="Century Gothic"/>
                <a:cs typeface="Century Gothic"/>
                <a:sym typeface="Century Gothic"/>
              </a:defRPr>
            </a:lvl2pPr>
            <a:lvl3pPr marL="1371600" marR="0" lvl="2" indent="-228600" algn="l" rtl="0">
              <a:lnSpc>
                <a:spcPct val="120000"/>
              </a:lnSpc>
              <a:spcBef>
                <a:spcPts val="500"/>
              </a:spcBef>
              <a:spcAft>
                <a:spcPts val="0"/>
              </a:spcAft>
              <a:buClr>
                <a:schemeClr val="lt1"/>
              </a:buClr>
              <a:buSzPts val="1800"/>
              <a:buFont typeface="Arial"/>
              <a:buNone/>
              <a:defRPr sz="1800" b="1" i="0" u="none" strike="noStrike" cap="none">
                <a:solidFill>
                  <a:srgbClr val="888888"/>
                </a:solidFill>
                <a:latin typeface="Century Gothic"/>
                <a:ea typeface="Century Gothic"/>
                <a:cs typeface="Century Gothic"/>
                <a:sym typeface="Century Gothic"/>
              </a:defRPr>
            </a:lvl3pPr>
            <a:lvl4pPr marL="1828800" marR="0" lvl="3" indent="-228600" algn="l" rtl="0">
              <a:lnSpc>
                <a:spcPct val="120000"/>
              </a:lnSpc>
              <a:spcBef>
                <a:spcPts val="500"/>
              </a:spcBef>
              <a:spcAft>
                <a:spcPts val="0"/>
              </a:spcAft>
              <a:buClr>
                <a:schemeClr val="lt1"/>
              </a:buClr>
              <a:buSzPts val="1600"/>
              <a:buFont typeface="Arial"/>
              <a:buNone/>
              <a:defRPr sz="1600" b="1" i="0" u="none" strike="noStrike" cap="none">
                <a:solidFill>
                  <a:srgbClr val="888888"/>
                </a:solidFill>
                <a:latin typeface="Century Gothic"/>
                <a:ea typeface="Century Gothic"/>
                <a:cs typeface="Century Gothic"/>
                <a:sym typeface="Century Gothic"/>
              </a:defRPr>
            </a:lvl4pPr>
            <a:lvl5pPr marL="2286000" marR="0" lvl="4" indent="-228600" algn="l" rtl="0">
              <a:lnSpc>
                <a:spcPct val="120000"/>
              </a:lnSpc>
              <a:spcBef>
                <a:spcPts val="500"/>
              </a:spcBef>
              <a:spcAft>
                <a:spcPts val="0"/>
              </a:spcAft>
              <a:buClr>
                <a:schemeClr val="lt1"/>
              </a:buClr>
              <a:buSzPts val="1600"/>
              <a:buFont typeface="Arial"/>
              <a:buNone/>
              <a:defRPr sz="1600" b="1" i="0" u="none" strike="noStrike" cap="none">
                <a:solidFill>
                  <a:srgbClr val="888888"/>
                </a:solidFill>
                <a:latin typeface="Century Gothic"/>
                <a:ea typeface="Century Gothic"/>
                <a:cs typeface="Century Gothic"/>
                <a:sym typeface="Century Gothic"/>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9p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Section Header-Greige">
  <p:cSld name="Section Header-Greige">
    <p:bg>
      <p:bgPr>
        <a:blipFill>
          <a:blip r:embed="rId2">
            <a:alphaModFix/>
          </a:blip>
          <a:stretch>
            <a:fillRect/>
          </a:stretch>
        </a:blipFill>
        <a:effectLst/>
      </p:bgPr>
    </p:bg>
    <p:spTree>
      <p:nvGrpSpPr>
        <p:cNvPr id="1" name="Shape 369"/>
        <p:cNvGrpSpPr/>
        <p:nvPr/>
      </p:nvGrpSpPr>
      <p:grpSpPr>
        <a:xfrm>
          <a:off x="0" y="0"/>
          <a:ext cx="0" cy="0"/>
          <a:chOff x="0" y="0"/>
          <a:chExt cx="0" cy="0"/>
        </a:xfrm>
      </p:grpSpPr>
      <p:sp>
        <p:nvSpPr>
          <p:cNvPr id="370" name="Google Shape;370;p53"/>
          <p:cNvSpPr txBox="1">
            <a:spLocks noGrp="1"/>
          </p:cNvSpPr>
          <p:nvPr>
            <p:ph type="title"/>
          </p:nvPr>
        </p:nvSpPr>
        <p:spPr>
          <a:xfrm>
            <a:off x="1033072" y="3316574"/>
            <a:ext cx="6438900" cy="1337872"/>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4800"/>
              <a:buFont typeface="Century Gothic"/>
              <a:buNone/>
              <a:defRPr sz="4800">
                <a:solidFill>
                  <a:schemeClr val="dk1"/>
                </a:solidFill>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71" name="Google Shape;371;p53"/>
          <p:cNvSpPr txBox="1">
            <a:spLocks noGrp="1"/>
          </p:cNvSpPr>
          <p:nvPr>
            <p:ph type="body" idx="1"/>
          </p:nvPr>
        </p:nvSpPr>
        <p:spPr>
          <a:xfrm>
            <a:off x="1028700" y="2706584"/>
            <a:ext cx="6438900" cy="238984"/>
          </a:xfrm>
          <a:prstGeom prst="rect">
            <a:avLst/>
          </a:prstGeom>
          <a:noFill/>
          <a:ln>
            <a:noFill/>
          </a:ln>
        </p:spPr>
        <p:txBody>
          <a:bodyPr spcFirstLastPara="1" wrap="square" lIns="0" tIns="0" rIns="0" bIns="0" anchor="t" anchorCtr="0">
            <a:normAutofit/>
          </a:bodyPr>
          <a:lstStyle>
            <a:lvl1pPr marL="457200" marR="0" lvl="0" indent="-228600" algn="l" rtl="0">
              <a:lnSpc>
                <a:spcPct val="120000"/>
              </a:lnSpc>
              <a:spcBef>
                <a:spcPts val="1000"/>
              </a:spcBef>
              <a:spcAft>
                <a:spcPts val="0"/>
              </a:spcAft>
              <a:buClr>
                <a:schemeClr val="lt1"/>
              </a:buClr>
              <a:buSzPts val="1800"/>
              <a:buFont typeface="Arial"/>
              <a:buNone/>
              <a:defRPr sz="1800" b="1" i="0" u="none" strike="noStrike" cap="none">
                <a:solidFill>
                  <a:schemeClr val="dk2"/>
                </a:solidFill>
                <a:latin typeface="Tahoma"/>
                <a:ea typeface="Tahoma"/>
                <a:cs typeface="Tahoma"/>
                <a:sym typeface="Tahoma"/>
              </a:defRPr>
            </a:lvl1pPr>
            <a:lvl2pPr marL="914400" marR="0" lvl="1" indent="-228600" algn="l" rtl="0">
              <a:lnSpc>
                <a:spcPct val="120000"/>
              </a:lnSpc>
              <a:spcBef>
                <a:spcPts val="500"/>
              </a:spcBef>
              <a:spcAft>
                <a:spcPts val="0"/>
              </a:spcAft>
              <a:buClr>
                <a:schemeClr val="lt1"/>
              </a:buClr>
              <a:buSzPts val="2000"/>
              <a:buFont typeface="Arial"/>
              <a:buNone/>
              <a:defRPr sz="2000" b="1" i="0" u="none" strike="noStrike" cap="none">
                <a:solidFill>
                  <a:srgbClr val="888888"/>
                </a:solidFill>
                <a:latin typeface="Century Gothic"/>
                <a:ea typeface="Century Gothic"/>
                <a:cs typeface="Century Gothic"/>
                <a:sym typeface="Century Gothic"/>
              </a:defRPr>
            </a:lvl2pPr>
            <a:lvl3pPr marL="1371600" marR="0" lvl="2" indent="-228600" algn="l" rtl="0">
              <a:lnSpc>
                <a:spcPct val="120000"/>
              </a:lnSpc>
              <a:spcBef>
                <a:spcPts val="500"/>
              </a:spcBef>
              <a:spcAft>
                <a:spcPts val="0"/>
              </a:spcAft>
              <a:buClr>
                <a:schemeClr val="lt1"/>
              </a:buClr>
              <a:buSzPts val="1800"/>
              <a:buFont typeface="Arial"/>
              <a:buNone/>
              <a:defRPr sz="1800" b="1" i="0" u="none" strike="noStrike" cap="none">
                <a:solidFill>
                  <a:srgbClr val="888888"/>
                </a:solidFill>
                <a:latin typeface="Century Gothic"/>
                <a:ea typeface="Century Gothic"/>
                <a:cs typeface="Century Gothic"/>
                <a:sym typeface="Century Gothic"/>
              </a:defRPr>
            </a:lvl3pPr>
            <a:lvl4pPr marL="1828800" marR="0" lvl="3" indent="-228600" algn="l" rtl="0">
              <a:lnSpc>
                <a:spcPct val="120000"/>
              </a:lnSpc>
              <a:spcBef>
                <a:spcPts val="500"/>
              </a:spcBef>
              <a:spcAft>
                <a:spcPts val="0"/>
              </a:spcAft>
              <a:buClr>
                <a:schemeClr val="lt1"/>
              </a:buClr>
              <a:buSzPts val="1600"/>
              <a:buFont typeface="Arial"/>
              <a:buNone/>
              <a:defRPr sz="1600" b="1" i="0" u="none" strike="noStrike" cap="none">
                <a:solidFill>
                  <a:srgbClr val="888888"/>
                </a:solidFill>
                <a:latin typeface="Century Gothic"/>
                <a:ea typeface="Century Gothic"/>
                <a:cs typeface="Century Gothic"/>
                <a:sym typeface="Century Gothic"/>
              </a:defRPr>
            </a:lvl4pPr>
            <a:lvl5pPr marL="2286000" marR="0" lvl="4" indent="-228600" algn="l" rtl="0">
              <a:lnSpc>
                <a:spcPct val="120000"/>
              </a:lnSpc>
              <a:spcBef>
                <a:spcPts val="500"/>
              </a:spcBef>
              <a:spcAft>
                <a:spcPts val="0"/>
              </a:spcAft>
              <a:buClr>
                <a:schemeClr val="lt1"/>
              </a:buClr>
              <a:buSzPts val="1600"/>
              <a:buFont typeface="Arial"/>
              <a:buNone/>
              <a:defRPr sz="1600" b="1" i="0" u="none" strike="noStrike" cap="none">
                <a:solidFill>
                  <a:srgbClr val="888888"/>
                </a:solidFill>
                <a:latin typeface="Century Gothic"/>
                <a:ea typeface="Century Gothic"/>
                <a:cs typeface="Century Gothic"/>
                <a:sym typeface="Century Gothic"/>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Section Header-Logo Mark-Patina">
  <p:cSld name="Section Header-Logo Mark-Patina">
    <p:bg>
      <p:bgPr>
        <a:blipFill>
          <a:blip r:embed="rId2">
            <a:alphaModFix/>
          </a:blip>
          <a:stretch>
            <a:fillRect/>
          </a:stretch>
        </a:blipFill>
        <a:effectLst/>
      </p:bgPr>
    </p:bg>
    <p:spTree>
      <p:nvGrpSpPr>
        <p:cNvPr id="1" name="Shape 372"/>
        <p:cNvGrpSpPr/>
        <p:nvPr/>
      </p:nvGrpSpPr>
      <p:grpSpPr>
        <a:xfrm>
          <a:off x="0" y="0"/>
          <a:ext cx="0" cy="0"/>
          <a:chOff x="0" y="0"/>
          <a:chExt cx="0" cy="0"/>
        </a:xfrm>
      </p:grpSpPr>
      <p:sp>
        <p:nvSpPr>
          <p:cNvPr id="373" name="Google Shape;373;p54"/>
          <p:cNvSpPr txBox="1">
            <a:spLocks noGrp="1"/>
          </p:cNvSpPr>
          <p:nvPr>
            <p:ph type="title"/>
          </p:nvPr>
        </p:nvSpPr>
        <p:spPr>
          <a:xfrm>
            <a:off x="1033072" y="3316574"/>
            <a:ext cx="6438900" cy="1337872"/>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4800"/>
              <a:buFont typeface="Century Gothic"/>
              <a:buNone/>
              <a:defRPr sz="4800">
                <a:solidFill>
                  <a:schemeClr val="lt1"/>
                </a:solidFill>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74" name="Google Shape;374;p54"/>
          <p:cNvSpPr txBox="1">
            <a:spLocks noGrp="1"/>
          </p:cNvSpPr>
          <p:nvPr>
            <p:ph type="body" idx="1"/>
          </p:nvPr>
        </p:nvSpPr>
        <p:spPr>
          <a:xfrm>
            <a:off x="1028700" y="2706584"/>
            <a:ext cx="6438900" cy="238984"/>
          </a:xfrm>
          <a:prstGeom prst="rect">
            <a:avLst/>
          </a:prstGeom>
          <a:noFill/>
          <a:ln>
            <a:noFill/>
          </a:ln>
        </p:spPr>
        <p:txBody>
          <a:bodyPr spcFirstLastPara="1" wrap="square" lIns="0" tIns="0" rIns="0" bIns="0" anchor="t" anchorCtr="0">
            <a:normAutofit/>
          </a:bodyPr>
          <a:lstStyle>
            <a:lvl1pPr marL="457200" marR="0" lvl="0" indent="-228600" algn="l" rtl="0">
              <a:lnSpc>
                <a:spcPct val="120000"/>
              </a:lnSpc>
              <a:spcBef>
                <a:spcPts val="1000"/>
              </a:spcBef>
              <a:spcAft>
                <a:spcPts val="0"/>
              </a:spcAft>
              <a:buClr>
                <a:schemeClr val="lt1"/>
              </a:buClr>
              <a:buSzPts val="1800"/>
              <a:buFont typeface="Arial"/>
              <a:buNone/>
              <a:defRPr sz="1800" b="1" i="0" u="none" strike="noStrike" cap="none">
                <a:solidFill>
                  <a:schemeClr val="lt1"/>
                </a:solidFill>
                <a:latin typeface="Tahoma"/>
                <a:ea typeface="Tahoma"/>
                <a:cs typeface="Tahoma"/>
                <a:sym typeface="Tahoma"/>
              </a:defRPr>
            </a:lvl1pPr>
            <a:lvl2pPr marL="914400" marR="0" lvl="1" indent="-228600" algn="l" rtl="0">
              <a:lnSpc>
                <a:spcPct val="120000"/>
              </a:lnSpc>
              <a:spcBef>
                <a:spcPts val="500"/>
              </a:spcBef>
              <a:spcAft>
                <a:spcPts val="0"/>
              </a:spcAft>
              <a:buClr>
                <a:schemeClr val="lt1"/>
              </a:buClr>
              <a:buSzPts val="2000"/>
              <a:buFont typeface="Arial"/>
              <a:buNone/>
              <a:defRPr sz="2000" b="1" i="0" u="none" strike="noStrike" cap="none">
                <a:solidFill>
                  <a:srgbClr val="888888"/>
                </a:solidFill>
                <a:latin typeface="Century Gothic"/>
                <a:ea typeface="Century Gothic"/>
                <a:cs typeface="Century Gothic"/>
                <a:sym typeface="Century Gothic"/>
              </a:defRPr>
            </a:lvl2pPr>
            <a:lvl3pPr marL="1371600" marR="0" lvl="2" indent="-228600" algn="l" rtl="0">
              <a:lnSpc>
                <a:spcPct val="120000"/>
              </a:lnSpc>
              <a:spcBef>
                <a:spcPts val="500"/>
              </a:spcBef>
              <a:spcAft>
                <a:spcPts val="0"/>
              </a:spcAft>
              <a:buClr>
                <a:schemeClr val="lt1"/>
              </a:buClr>
              <a:buSzPts val="1800"/>
              <a:buFont typeface="Arial"/>
              <a:buNone/>
              <a:defRPr sz="1800" b="1" i="0" u="none" strike="noStrike" cap="none">
                <a:solidFill>
                  <a:srgbClr val="888888"/>
                </a:solidFill>
                <a:latin typeface="Century Gothic"/>
                <a:ea typeface="Century Gothic"/>
                <a:cs typeface="Century Gothic"/>
                <a:sym typeface="Century Gothic"/>
              </a:defRPr>
            </a:lvl3pPr>
            <a:lvl4pPr marL="1828800" marR="0" lvl="3" indent="-228600" algn="l" rtl="0">
              <a:lnSpc>
                <a:spcPct val="120000"/>
              </a:lnSpc>
              <a:spcBef>
                <a:spcPts val="500"/>
              </a:spcBef>
              <a:spcAft>
                <a:spcPts val="0"/>
              </a:spcAft>
              <a:buClr>
                <a:schemeClr val="lt1"/>
              </a:buClr>
              <a:buSzPts val="1600"/>
              <a:buFont typeface="Arial"/>
              <a:buNone/>
              <a:defRPr sz="1600" b="1" i="0" u="none" strike="noStrike" cap="none">
                <a:solidFill>
                  <a:srgbClr val="888888"/>
                </a:solidFill>
                <a:latin typeface="Century Gothic"/>
                <a:ea typeface="Century Gothic"/>
                <a:cs typeface="Century Gothic"/>
                <a:sym typeface="Century Gothic"/>
              </a:defRPr>
            </a:lvl4pPr>
            <a:lvl5pPr marL="2286000" marR="0" lvl="4" indent="-228600" algn="l" rtl="0">
              <a:lnSpc>
                <a:spcPct val="120000"/>
              </a:lnSpc>
              <a:spcBef>
                <a:spcPts val="500"/>
              </a:spcBef>
              <a:spcAft>
                <a:spcPts val="0"/>
              </a:spcAft>
              <a:buClr>
                <a:schemeClr val="lt1"/>
              </a:buClr>
              <a:buSzPts val="1600"/>
              <a:buFont typeface="Arial"/>
              <a:buNone/>
              <a:defRPr sz="1600" b="1" i="0" u="none" strike="noStrike" cap="none">
                <a:solidFill>
                  <a:srgbClr val="888888"/>
                </a:solidFill>
                <a:latin typeface="Century Gothic"/>
                <a:ea typeface="Century Gothic"/>
                <a:cs typeface="Century Gothic"/>
                <a:sym typeface="Century Gothic"/>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Custom Photo-Patina">
  <p:cSld name="Title Slide-Custom Photo-Patina">
    <p:bg>
      <p:bgPr>
        <a:solidFill>
          <a:srgbClr val="B9D0D4"/>
        </a:solidFill>
        <a:effectLst/>
      </p:bgPr>
    </p:bg>
    <p:spTree>
      <p:nvGrpSpPr>
        <p:cNvPr id="1" name="Shape 27"/>
        <p:cNvGrpSpPr/>
        <p:nvPr/>
      </p:nvGrpSpPr>
      <p:grpSpPr>
        <a:xfrm>
          <a:off x="0" y="0"/>
          <a:ext cx="0" cy="0"/>
          <a:chOff x="0" y="0"/>
          <a:chExt cx="0" cy="0"/>
        </a:xfrm>
      </p:grpSpPr>
      <p:pic>
        <p:nvPicPr>
          <p:cNvPr id="28" name="Google Shape;28;p10"/>
          <p:cNvPicPr preferRelativeResize="0">
            <a:picLocks noGrp="1"/>
          </p:cNvPicPr>
          <p:nvPr>
            <p:ph type="pic" idx="2"/>
          </p:nvPr>
        </p:nvPicPr>
        <p:blipFill/>
        <p:spPr>
          <a:xfrm>
            <a:off x="0" y="0"/>
            <a:ext cx="12192000" cy="6858000"/>
          </a:xfrm>
          <a:prstGeom prst="rect">
            <a:avLst/>
          </a:prstGeom>
          <a:blipFill rotWithShape="1">
            <a:blip r:embed="rId2">
              <a:alphaModFix/>
            </a:blip>
            <a:stretch>
              <a:fillRect/>
            </a:stretch>
          </a:blipFill>
          <a:ln>
            <a:noFill/>
          </a:ln>
        </p:spPr>
      </p:pic>
      <p:sp>
        <p:nvSpPr>
          <p:cNvPr id="29" name="Google Shape;29;p10"/>
          <p:cNvSpPr txBox="1">
            <a:spLocks noGrp="1"/>
          </p:cNvSpPr>
          <p:nvPr>
            <p:ph type="body" idx="1"/>
          </p:nvPr>
        </p:nvSpPr>
        <p:spPr>
          <a:xfrm rot="5400000">
            <a:off x="4229101" y="-2138362"/>
            <a:ext cx="4800599" cy="11125200"/>
          </a:xfrm>
          <a:prstGeom prst="rect">
            <a:avLst/>
          </a:prstGeom>
          <a:solidFill>
            <a:schemeClr val="dk2">
              <a:alpha val="89803"/>
            </a:schemeClr>
          </a:solidFill>
          <a:ln>
            <a:noFill/>
          </a:ln>
        </p:spPr>
        <p:txBody>
          <a:bodyPr spcFirstLastPara="1" wrap="square" lIns="91425" tIns="45700" rIns="91425" bIns="45700" anchor="t" anchorCtr="0">
            <a:noAutofit/>
          </a:bodyPr>
          <a:lstStyle>
            <a:lvl1pPr marL="457200" marR="0" lvl="0" indent="-228600" algn="l" rtl="0">
              <a:lnSpc>
                <a:spcPct val="120000"/>
              </a:lnSpc>
              <a:spcBef>
                <a:spcPts val="1000"/>
              </a:spcBef>
              <a:spcAft>
                <a:spcPts val="0"/>
              </a:spcAft>
              <a:buClr>
                <a:schemeClr val="lt1"/>
              </a:buClr>
              <a:buSzPts val="2000"/>
              <a:buFont typeface="Arial"/>
              <a:buNone/>
              <a:defRPr sz="2000" b="0" i="0" u="none" strike="noStrike" cap="none">
                <a:solidFill>
                  <a:schemeClr val="lt1"/>
                </a:solidFill>
                <a:latin typeface="Arial" panose="020B0604020202020204" pitchFamily="34" charset="0"/>
                <a:ea typeface="Arial" panose="020B0604020202020204" pitchFamily="34" charset="0"/>
                <a:cs typeface="Arial" panose="020B0604020202020204" pitchFamily="34" charset="0"/>
                <a:sym typeface="Century Gothic"/>
              </a:defRPr>
            </a:lvl1pPr>
            <a:lvl2pPr marL="914400" marR="0" lvl="1" indent="-342900" algn="l" rtl="0">
              <a:lnSpc>
                <a:spcPct val="120000"/>
              </a:lnSpc>
              <a:spcBef>
                <a:spcPts val="500"/>
              </a:spcBef>
              <a:spcAft>
                <a:spcPts val="0"/>
              </a:spcAft>
              <a:buClr>
                <a:schemeClr val="lt1"/>
              </a:buClr>
              <a:buSzPts val="1800"/>
              <a:buFont typeface="Arial"/>
              <a:buChar char="•"/>
              <a:defRPr sz="1800" b="0" i="0" u="none" strike="noStrike" cap="none">
                <a:solidFill>
                  <a:schemeClr val="lt1"/>
                </a:solidFill>
                <a:latin typeface="Century Gothic"/>
                <a:ea typeface="Century Gothic"/>
                <a:cs typeface="Century Gothic"/>
                <a:sym typeface="Century Gothic"/>
              </a:defRPr>
            </a:lvl2pPr>
            <a:lvl3pPr marL="1371600" marR="0" lvl="2" indent="-330200" algn="l" rtl="0">
              <a:lnSpc>
                <a:spcPct val="120000"/>
              </a:lnSpc>
              <a:spcBef>
                <a:spcPts val="500"/>
              </a:spcBef>
              <a:spcAft>
                <a:spcPts val="0"/>
              </a:spcAft>
              <a:buClr>
                <a:schemeClr val="lt1"/>
              </a:buClr>
              <a:buSzPts val="1600"/>
              <a:buFont typeface="Arial"/>
              <a:buChar char="•"/>
              <a:defRPr sz="1600" b="0" i="0" u="none" strike="noStrike" cap="none">
                <a:solidFill>
                  <a:schemeClr val="lt1"/>
                </a:solidFill>
                <a:latin typeface="Century Gothic"/>
                <a:ea typeface="Century Gothic"/>
                <a:cs typeface="Century Gothic"/>
                <a:sym typeface="Century Gothic"/>
              </a:defRPr>
            </a:lvl3pPr>
            <a:lvl4pPr marL="1828800" marR="0" lvl="3" indent="-317500" algn="l" rtl="0">
              <a:lnSpc>
                <a:spcPct val="120000"/>
              </a:lnSpc>
              <a:spcBef>
                <a:spcPts val="500"/>
              </a:spcBef>
              <a:spcAft>
                <a:spcPts val="0"/>
              </a:spcAft>
              <a:buClr>
                <a:schemeClr val="lt1"/>
              </a:buClr>
              <a:buSzPts val="1400"/>
              <a:buFont typeface="Arial"/>
              <a:buChar char="•"/>
              <a:defRPr sz="1400" b="0" i="0" u="none" strike="noStrike" cap="none">
                <a:solidFill>
                  <a:schemeClr val="lt1"/>
                </a:solidFill>
                <a:latin typeface="Century Gothic"/>
                <a:ea typeface="Century Gothic"/>
                <a:cs typeface="Century Gothic"/>
                <a:sym typeface="Century Gothic"/>
              </a:defRPr>
            </a:lvl4pPr>
            <a:lvl5pPr marL="2286000" marR="0" lvl="4" indent="-317500" algn="l" rtl="0">
              <a:lnSpc>
                <a:spcPct val="120000"/>
              </a:lnSpc>
              <a:spcBef>
                <a:spcPts val="500"/>
              </a:spcBef>
              <a:spcAft>
                <a:spcPts val="0"/>
              </a:spcAft>
              <a:buClr>
                <a:schemeClr val="lt1"/>
              </a:buClr>
              <a:buSzPts val="1400"/>
              <a:buFont typeface="Arial"/>
              <a:buChar char="•"/>
              <a:defRPr sz="1400" b="0" i="0" u="none" strike="noStrike" cap="none">
                <a:solidFill>
                  <a:schemeClr val="lt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dirty="0"/>
          </a:p>
        </p:txBody>
      </p:sp>
      <p:sp>
        <p:nvSpPr>
          <p:cNvPr id="30" name="Google Shape;30;p10"/>
          <p:cNvSpPr txBox="1">
            <a:spLocks noGrp="1"/>
          </p:cNvSpPr>
          <p:nvPr>
            <p:ph type="ctrTitle"/>
          </p:nvPr>
        </p:nvSpPr>
        <p:spPr>
          <a:xfrm>
            <a:off x="4076700" y="2143542"/>
            <a:ext cx="7071464" cy="1182973"/>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4800"/>
              <a:buFont typeface="Century Gothic"/>
              <a:buNone/>
              <a:defRPr sz="4800">
                <a:solidFill>
                  <a:schemeClr val="lt1"/>
                </a:solidFill>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1" name="Google Shape;31;p10"/>
          <p:cNvSpPr txBox="1">
            <a:spLocks noGrp="1"/>
          </p:cNvSpPr>
          <p:nvPr>
            <p:ph type="subTitle" idx="3"/>
          </p:nvPr>
        </p:nvSpPr>
        <p:spPr>
          <a:xfrm>
            <a:off x="4076700" y="4046122"/>
            <a:ext cx="7071464" cy="321820"/>
          </a:xfrm>
          <a:prstGeom prst="rect">
            <a:avLst/>
          </a:prstGeom>
          <a:noFill/>
          <a:ln>
            <a:noFill/>
          </a:ln>
        </p:spPr>
        <p:txBody>
          <a:bodyPr spcFirstLastPara="1" wrap="square" lIns="0" tIns="0" rIns="0" bIns="0" anchor="t" anchorCtr="0">
            <a:noAutofit/>
          </a:bodyPr>
          <a:lstStyle>
            <a:lvl1pPr marR="0" lvl="0" algn="l" rtl="0">
              <a:lnSpc>
                <a:spcPct val="120000"/>
              </a:lnSpc>
              <a:spcBef>
                <a:spcPts val="1000"/>
              </a:spcBef>
              <a:spcAft>
                <a:spcPts val="0"/>
              </a:spcAft>
              <a:buClr>
                <a:schemeClr val="lt1"/>
              </a:buClr>
              <a:buSzPts val="2400"/>
              <a:buFont typeface="Arial"/>
              <a:buNone/>
              <a:defRPr sz="2400" b="0" i="0" u="none" strike="noStrike" cap="none">
                <a:solidFill>
                  <a:schemeClr val="lt1"/>
                </a:solidFill>
                <a:latin typeface="Arial" panose="020B0604020202020204" pitchFamily="34" charset="0"/>
                <a:ea typeface="Arial" panose="020B0604020202020204" pitchFamily="34" charset="0"/>
                <a:cs typeface="Arial" panose="020B0604020202020204" pitchFamily="34" charset="0"/>
                <a:sym typeface="Century Gothic"/>
              </a:defRPr>
            </a:lvl1pPr>
            <a:lvl2pPr marR="0" lvl="1" algn="ctr" rtl="0">
              <a:lnSpc>
                <a:spcPct val="120000"/>
              </a:lnSpc>
              <a:spcBef>
                <a:spcPts val="500"/>
              </a:spcBef>
              <a:spcAft>
                <a:spcPts val="0"/>
              </a:spcAft>
              <a:buClr>
                <a:schemeClr val="lt1"/>
              </a:buClr>
              <a:buSzPts val="2000"/>
              <a:buFont typeface="Arial"/>
              <a:buNone/>
              <a:defRPr sz="2000" b="0" i="0" u="none" strike="noStrike" cap="none">
                <a:solidFill>
                  <a:schemeClr val="lt1"/>
                </a:solidFill>
                <a:latin typeface="Century Gothic"/>
                <a:ea typeface="Century Gothic"/>
                <a:cs typeface="Century Gothic"/>
                <a:sym typeface="Century Gothic"/>
              </a:defRPr>
            </a:lvl2pPr>
            <a:lvl3pPr marR="0" lvl="2" algn="ctr" rtl="0">
              <a:lnSpc>
                <a:spcPct val="120000"/>
              </a:lnSpc>
              <a:spcBef>
                <a:spcPts val="500"/>
              </a:spcBef>
              <a:spcAft>
                <a:spcPts val="0"/>
              </a:spcAft>
              <a:buClr>
                <a:schemeClr val="lt1"/>
              </a:buClr>
              <a:buSzPts val="1800"/>
              <a:buFont typeface="Arial"/>
              <a:buNone/>
              <a:defRPr sz="1800" b="0" i="0" u="none" strike="noStrike" cap="none">
                <a:solidFill>
                  <a:schemeClr val="lt1"/>
                </a:solidFill>
                <a:latin typeface="Century Gothic"/>
                <a:ea typeface="Century Gothic"/>
                <a:cs typeface="Century Gothic"/>
                <a:sym typeface="Century Gothic"/>
              </a:defRPr>
            </a:lvl3pPr>
            <a:lvl4pPr marR="0" lvl="3" algn="ctr"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4pPr>
            <a:lvl5pPr marR="0" lvl="4" algn="ctr"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9pPr>
          </a:lstStyle>
          <a:p>
            <a:endParaRPr dirty="0"/>
          </a:p>
        </p:txBody>
      </p:sp>
      <p:sp>
        <p:nvSpPr>
          <p:cNvPr id="32" name="Google Shape;32;p10"/>
          <p:cNvSpPr txBox="1">
            <a:spLocks noGrp="1"/>
          </p:cNvSpPr>
          <p:nvPr>
            <p:ph type="body" idx="4"/>
          </p:nvPr>
        </p:nvSpPr>
        <p:spPr>
          <a:xfrm>
            <a:off x="4076700" y="4615279"/>
            <a:ext cx="7086600" cy="172777"/>
          </a:xfrm>
          <a:prstGeom prst="rect">
            <a:avLst/>
          </a:prstGeom>
          <a:noFill/>
          <a:ln>
            <a:noFill/>
          </a:ln>
        </p:spPr>
        <p:txBody>
          <a:bodyPr spcFirstLastPara="1" wrap="square" lIns="0" tIns="0" rIns="0" bIns="0" anchor="t" anchorCtr="0">
            <a:normAutofit/>
          </a:bodyPr>
          <a:lstStyle>
            <a:lvl1pPr marL="457200" marR="0" lvl="0" indent="-228600" algn="l" rtl="0">
              <a:lnSpc>
                <a:spcPct val="120000"/>
              </a:lnSpc>
              <a:spcBef>
                <a:spcPts val="1000"/>
              </a:spcBef>
              <a:spcAft>
                <a:spcPts val="0"/>
              </a:spcAft>
              <a:buClr>
                <a:schemeClr val="lt1"/>
              </a:buClr>
              <a:buSzPts val="1400"/>
              <a:buFont typeface="Arial"/>
              <a:buNone/>
              <a:defRPr sz="1400" b="1" i="0" u="none" strike="noStrike" cap="none">
                <a:solidFill>
                  <a:schemeClr val="lt1"/>
                </a:solidFill>
                <a:latin typeface="Tahoma"/>
                <a:ea typeface="Tahoma"/>
                <a:cs typeface="Tahoma"/>
                <a:sym typeface="Tahoma"/>
              </a:defRPr>
            </a:lvl1pPr>
            <a:lvl2pPr marL="914400" marR="0" lvl="1" indent="-228600" algn="l" rtl="0">
              <a:lnSpc>
                <a:spcPct val="120000"/>
              </a:lnSpc>
              <a:spcBef>
                <a:spcPts val="500"/>
              </a:spcBef>
              <a:spcAft>
                <a:spcPts val="0"/>
              </a:spcAft>
              <a:buClr>
                <a:schemeClr val="lt1"/>
              </a:buClr>
              <a:buSzPts val="1800"/>
              <a:buFont typeface="Arial"/>
              <a:buNone/>
              <a:defRPr sz="1800" b="1" i="0" u="none" strike="noStrike" cap="none">
                <a:solidFill>
                  <a:schemeClr val="lt1"/>
                </a:solidFill>
                <a:latin typeface="Century Gothic"/>
                <a:ea typeface="Century Gothic"/>
                <a:cs typeface="Century Gothic"/>
                <a:sym typeface="Century Gothic"/>
              </a:defRPr>
            </a:lvl2pPr>
            <a:lvl3pPr marL="1371600" marR="0" lvl="2" indent="-228600" algn="l" rtl="0">
              <a:lnSpc>
                <a:spcPct val="120000"/>
              </a:lnSpc>
              <a:spcBef>
                <a:spcPts val="500"/>
              </a:spcBef>
              <a:spcAft>
                <a:spcPts val="0"/>
              </a:spcAft>
              <a:buClr>
                <a:schemeClr val="lt1"/>
              </a:buClr>
              <a:buSzPts val="1600"/>
              <a:buFont typeface="Arial"/>
              <a:buNone/>
              <a:defRPr sz="1600" b="1" i="0" u="none" strike="noStrike" cap="none">
                <a:solidFill>
                  <a:schemeClr val="lt1"/>
                </a:solidFill>
                <a:latin typeface="Century Gothic"/>
                <a:ea typeface="Century Gothic"/>
                <a:cs typeface="Century Gothic"/>
                <a:sym typeface="Century Gothic"/>
              </a:defRPr>
            </a:lvl3pPr>
            <a:lvl4pPr marL="1828800" marR="0" lvl="3" indent="-228600" algn="l" rtl="0">
              <a:lnSpc>
                <a:spcPct val="120000"/>
              </a:lnSpc>
              <a:spcBef>
                <a:spcPts val="500"/>
              </a:spcBef>
              <a:spcAft>
                <a:spcPts val="0"/>
              </a:spcAft>
              <a:buClr>
                <a:schemeClr val="lt1"/>
              </a:buClr>
              <a:buSzPts val="1400"/>
              <a:buFont typeface="Arial"/>
              <a:buNone/>
              <a:defRPr sz="1400" b="1" i="0" u="none" strike="noStrike" cap="none">
                <a:solidFill>
                  <a:schemeClr val="lt1"/>
                </a:solidFill>
                <a:latin typeface="Century Gothic"/>
                <a:ea typeface="Century Gothic"/>
                <a:cs typeface="Century Gothic"/>
                <a:sym typeface="Century Gothic"/>
              </a:defRPr>
            </a:lvl4pPr>
            <a:lvl5pPr marL="2286000" marR="0" lvl="4" indent="-228600" algn="l" rtl="0">
              <a:lnSpc>
                <a:spcPct val="120000"/>
              </a:lnSpc>
              <a:spcBef>
                <a:spcPts val="500"/>
              </a:spcBef>
              <a:spcAft>
                <a:spcPts val="0"/>
              </a:spcAft>
              <a:buClr>
                <a:schemeClr val="lt1"/>
              </a:buClr>
              <a:buSzPts val="1400"/>
              <a:buFont typeface="Arial"/>
              <a:buNone/>
              <a:defRPr sz="1400" b="1" i="0" u="none" strike="noStrike" cap="none">
                <a:solidFill>
                  <a:schemeClr val="lt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grpSp>
        <p:nvGrpSpPr>
          <p:cNvPr id="33" name="Google Shape;33;p10"/>
          <p:cNvGrpSpPr/>
          <p:nvPr/>
        </p:nvGrpSpPr>
        <p:grpSpPr>
          <a:xfrm>
            <a:off x="1552786" y="1549358"/>
            <a:ext cx="1818183" cy="1988348"/>
            <a:chOff x="374550" y="267375"/>
            <a:chExt cx="2268125" cy="2480400"/>
          </a:xfrm>
        </p:grpSpPr>
        <p:sp>
          <p:nvSpPr>
            <p:cNvPr id="34" name="Google Shape;34;p10"/>
            <p:cNvSpPr/>
            <p:nvPr/>
          </p:nvSpPr>
          <p:spPr>
            <a:xfrm>
              <a:off x="2292325" y="267375"/>
              <a:ext cx="350350" cy="1264225"/>
            </a:xfrm>
            <a:custGeom>
              <a:avLst/>
              <a:gdLst/>
              <a:ahLst/>
              <a:cxnLst/>
              <a:rect l="l" t="t" r="r" b="b"/>
              <a:pathLst>
                <a:path w="14014" h="50569" extrusionOk="0">
                  <a:moveTo>
                    <a:pt x="2981" y="1"/>
                  </a:moveTo>
                  <a:cubicBezTo>
                    <a:pt x="1307" y="1"/>
                    <a:pt x="1" y="1162"/>
                    <a:pt x="1" y="1162"/>
                  </a:cubicBezTo>
                  <a:lnTo>
                    <a:pt x="2839" y="47584"/>
                  </a:lnTo>
                  <a:cubicBezTo>
                    <a:pt x="2839" y="47584"/>
                    <a:pt x="4505" y="50569"/>
                    <a:pt x="8417" y="50569"/>
                  </a:cubicBezTo>
                  <a:cubicBezTo>
                    <a:pt x="8486" y="50569"/>
                    <a:pt x="8555" y="50568"/>
                    <a:pt x="8624" y="50566"/>
                  </a:cubicBezTo>
                  <a:cubicBezTo>
                    <a:pt x="12684" y="50458"/>
                    <a:pt x="14014" y="48446"/>
                    <a:pt x="14014" y="48446"/>
                  </a:cubicBezTo>
                  <a:lnTo>
                    <a:pt x="6181" y="1629"/>
                  </a:lnTo>
                  <a:cubicBezTo>
                    <a:pt x="6181" y="1629"/>
                    <a:pt x="5498" y="336"/>
                    <a:pt x="3558" y="48"/>
                  </a:cubicBezTo>
                  <a:cubicBezTo>
                    <a:pt x="3362" y="15"/>
                    <a:pt x="3169" y="1"/>
                    <a:pt x="2981"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10"/>
            <p:cNvSpPr/>
            <p:nvPr/>
          </p:nvSpPr>
          <p:spPr>
            <a:xfrm>
              <a:off x="2068675" y="436550"/>
              <a:ext cx="236250" cy="1230375"/>
            </a:xfrm>
            <a:custGeom>
              <a:avLst/>
              <a:gdLst/>
              <a:ahLst/>
              <a:cxnLst/>
              <a:rect l="l" t="t" r="r" b="b"/>
              <a:pathLst>
                <a:path w="9450" h="49215" extrusionOk="0">
                  <a:moveTo>
                    <a:pt x="5534" y="0"/>
                  </a:moveTo>
                  <a:cubicBezTo>
                    <a:pt x="4060" y="0"/>
                    <a:pt x="3845" y="647"/>
                    <a:pt x="3845" y="647"/>
                  </a:cubicBezTo>
                  <a:lnTo>
                    <a:pt x="0" y="46566"/>
                  </a:lnTo>
                  <a:cubicBezTo>
                    <a:pt x="0" y="46566"/>
                    <a:pt x="1402" y="48865"/>
                    <a:pt x="4635" y="49189"/>
                  </a:cubicBezTo>
                  <a:cubicBezTo>
                    <a:pt x="4831" y="49206"/>
                    <a:pt x="5021" y="49214"/>
                    <a:pt x="5205" y="49214"/>
                  </a:cubicBezTo>
                  <a:cubicBezTo>
                    <a:pt x="8055" y="49214"/>
                    <a:pt x="9450" y="47248"/>
                    <a:pt x="9450" y="47248"/>
                  </a:cubicBezTo>
                  <a:lnTo>
                    <a:pt x="7222" y="898"/>
                  </a:lnTo>
                  <a:cubicBezTo>
                    <a:pt x="7222" y="898"/>
                    <a:pt x="7043" y="0"/>
                    <a:pt x="5534"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10"/>
            <p:cNvSpPr/>
            <p:nvPr/>
          </p:nvSpPr>
          <p:spPr>
            <a:xfrm>
              <a:off x="1784825" y="580250"/>
              <a:ext cx="325200" cy="1190250"/>
            </a:xfrm>
            <a:custGeom>
              <a:avLst/>
              <a:gdLst/>
              <a:ahLst/>
              <a:cxnLst/>
              <a:rect l="l" t="t" r="r" b="b"/>
              <a:pathLst>
                <a:path w="13008" h="47610" extrusionOk="0">
                  <a:moveTo>
                    <a:pt x="11678" y="1"/>
                  </a:moveTo>
                  <a:cubicBezTo>
                    <a:pt x="10420" y="1"/>
                    <a:pt x="10205" y="288"/>
                    <a:pt x="10205" y="288"/>
                  </a:cubicBezTo>
                  <a:lnTo>
                    <a:pt x="0" y="45740"/>
                  </a:lnTo>
                  <a:cubicBezTo>
                    <a:pt x="0" y="45740"/>
                    <a:pt x="1761" y="47393"/>
                    <a:pt x="3737" y="47573"/>
                  </a:cubicBezTo>
                  <a:cubicBezTo>
                    <a:pt x="4095" y="47598"/>
                    <a:pt x="4426" y="47610"/>
                    <a:pt x="4733" y="47610"/>
                  </a:cubicBezTo>
                  <a:cubicBezTo>
                    <a:pt x="7877" y="47610"/>
                    <a:pt x="8444" y="46387"/>
                    <a:pt x="8444" y="46387"/>
                  </a:cubicBezTo>
                  <a:lnTo>
                    <a:pt x="13007" y="504"/>
                  </a:lnTo>
                  <a:cubicBezTo>
                    <a:pt x="13007" y="504"/>
                    <a:pt x="12971" y="1"/>
                    <a:pt x="11678"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10"/>
            <p:cNvSpPr/>
            <p:nvPr/>
          </p:nvSpPr>
          <p:spPr>
            <a:xfrm>
              <a:off x="1467750" y="751000"/>
              <a:ext cx="488675" cy="1152425"/>
            </a:xfrm>
            <a:custGeom>
              <a:avLst/>
              <a:gdLst/>
              <a:ahLst/>
              <a:cxnLst/>
              <a:rect l="l" t="t" r="r" b="b"/>
              <a:pathLst>
                <a:path w="19547" h="46097" extrusionOk="0">
                  <a:moveTo>
                    <a:pt x="18136" y="1"/>
                  </a:moveTo>
                  <a:cubicBezTo>
                    <a:pt x="17376" y="1"/>
                    <a:pt x="17103" y="465"/>
                    <a:pt x="17103" y="465"/>
                  </a:cubicBezTo>
                  <a:lnTo>
                    <a:pt x="0" y="44192"/>
                  </a:lnTo>
                  <a:cubicBezTo>
                    <a:pt x="0" y="44192"/>
                    <a:pt x="1976" y="46096"/>
                    <a:pt x="4348" y="46096"/>
                  </a:cubicBezTo>
                  <a:cubicBezTo>
                    <a:pt x="4400" y="46097"/>
                    <a:pt x="4452" y="46097"/>
                    <a:pt x="4504" y="46097"/>
                  </a:cubicBezTo>
                  <a:cubicBezTo>
                    <a:pt x="8215" y="46097"/>
                    <a:pt x="9018" y="44839"/>
                    <a:pt x="9018" y="44839"/>
                  </a:cubicBezTo>
                  <a:lnTo>
                    <a:pt x="19366" y="644"/>
                  </a:lnTo>
                  <a:cubicBezTo>
                    <a:pt x="19366" y="644"/>
                    <a:pt x="19546" y="213"/>
                    <a:pt x="18504" y="34"/>
                  </a:cubicBezTo>
                  <a:cubicBezTo>
                    <a:pt x="18370" y="11"/>
                    <a:pt x="18248" y="1"/>
                    <a:pt x="18136"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10"/>
            <p:cNvSpPr/>
            <p:nvPr/>
          </p:nvSpPr>
          <p:spPr>
            <a:xfrm>
              <a:off x="1198250" y="850875"/>
              <a:ext cx="617125" cy="1093525"/>
            </a:xfrm>
            <a:custGeom>
              <a:avLst/>
              <a:gdLst/>
              <a:ahLst/>
              <a:cxnLst/>
              <a:rect l="l" t="t" r="r" b="b"/>
              <a:pathLst>
                <a:path w="24685" h="43741" extrusionOk="0">
                  <a:moveTo>
                    <a:pt x="23391" y="0"/>
                  </a:moveTo>
                  <a:cubicBezTo>
                    <a:pt x="22900" y="0"/>
                    <a:pt x="22637" y="350"/>
                    <a:pt x="22637" y="350"/>
                  </a:cubicBezTo>
                  <a:lnTo>
                    <a:pt x="1" y="41131"/>
                  </a:lnTo>
                  <a:cubicBezTo>
                    <a:pt x="1" y="41131"/>
                    <a:pt x="1294" y="43287"/>
                    <a:pt x="3235" y="43610"/>
                  </a:cubicBezTo>
                  <a:cubicBezTo>
                    <a:pt x="3824" y="43703"/>
                    <a:pt x="4335" y="43741"/>
                    <a:pt x="4777" y="43741"/>
                  </a:cubicBezTo>
                  <a:cubicBezTo>
                    <a:pt x="6733" y="43741"/>
                    <a:pt x="7331" y="42999"/>
                    <a:pt x="7331" y="42999"/>
                  </a:cubicBezTo>
                  <a:lnTo>
                    <a:pt x="24469" y="817"/>
                  </a:lnTo>
                  <a:cubicBezTo>
                    <a:pt x="24469" y="817"/>
                    <a:pt x="24685" y="422"/>
                    <a:pt x="23859" y="99"/>
                  </a:cubicBezTo>
                  <a:cubicBezTo>
                    <a:pt x="23685" y="28"/>
                    <a:pt x="23529" y="0"/>
                    <a:pt x="23391"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10"/>
            <p:cNvSpPr/>
            <p:nvPr/>
          </p:nvSpPr>
          <p:spPr>
            <a:xfrm>
              <a:off x="551525" y="2116275"/>
              <a:ext cx="293750" cy="301850"/>
            </a:xfrm>
            <a:custGeom>
              <a:avLst/>
              <a:gdLst/>
              <a:ahLst/>
              <a:cxnLst/>
              <a:rect l="l" t="t" r="r" b="b"/>
              <a:pathLst>
                <a:path w="11750" h="12074" extrusionOk="0">
                  <a:moveTo>
                    <a:pt x="0" y="1"/>
                  </a:moveTo>
                  <a:lnTo>
                    <a:pt x="0" y="12073"/>
                  </a:lnTo>
                  <a:lnTo>
                    <a:pt x="1725" y="12073"/>
                  </a:lnTo>
                  <a:lnTo>
                    <a:pt x="1725" y="3953"/>
                  </a:lnTo>
                  <a:lnTo>
                    <a:pt x="5282" y="9486"/>
                  </a:lnTo>
                  <a:lnTo>
                    <a:pt x="6468" y="9486"/>
                  </a:lnTo>
                  <a:lnTo>
                    <a:pt x="10025" y="3953"/>
                  </a:lnTo>
                  <a:lnTo>
                    <a:pt x="10025" y="12073"/>
                  </a:lnTo>
                  <a:lnTo>
                    <a:pt x="11749" y="12073"/>
                  </a:lnTo>
                  <a:lnTo>
                    <a:pt x="11749" y="1"/>
                  </a:lnTo>
                  <a:lnTo>
                    <a:pt x="10528" y="1"/>
                  </a:lnTo>
                  <a:lnTo>
                    <a:pt x="5893" y="7366"/>
                  </a:lnTo>
                  <a:lnTo>
                    <a:pt x="1222" y="1"/>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10"/>
            <p:cNvSpPr/>
            <p:nvPr/>
          </p:nvSpPr>
          <p:spPr>
            <a:xfrm>
              <a:off x="873100" y="2116275"/>
              <a:ext cx="280275" cy="301850"/>
            </a:xfrm>
            <a:custGeom>
              <a:avLst/>
              <a:gdLst/>
              <a:ahLst/>
              <a:cxnLst/>
              <a:rect l="l" t="t" r="r" b="b"/>
              <a:pathLst>
                <a:path w="11211" h="12074" extrusionOk="0">
                  <a:moveTo>
                    <a:pt x="5605" y="2839"/>
                  </a:moveTo>
                  <a:lnTo>
                    <a:pt x="7474" y="7330"/>
                  </a:lnTo>
                  <a:lnTo>
                    <a:pt x="3737" y="7330"/>
                  </a:lnTo>
                  <a:lnTo>
                    <a:pt x="5605" y="2839"/>
                  </a:lnTo>
                  <a:close/>
                  <a:moveTo>
                    <a:pt x="4994" y="1"/>
                  </a:moveTo>
                  <a:lnTo>
                    <a:pt x="0" y="12073"/>
                  </a:lnTo>
                  <a:lnTo>
                    <a:pt x="1797" y="12073"/>
                  </a:lnTo>
                  <a:lnTo>
                    <a:pt x="3054" y="8983"/>
                  </a:lnTo>
                  <a:lnTo>
                    <a:pt x="8156" y="8983"/>
                  </a:lnTo>
                  <a:lnTo>
                    <a:pt x="9414" y="12073"/>
                  </a:lnTo>
                  <a:lnTo>
                    <a:pt x="11210" y="12073"/>
                  </a:lnTo>
                  <a:lnTo>
                    <a:pt x="6216" y="1"/>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10"/>
            <p:cNvSpPr/>
            <p:nvPr/>
          </p:nvSpPr>
          <p:spPr>
            <a:xfrm>
              <a:off x="1111125" y="2116275"/>
              <a:ext cx="249750" cy="301850"/>
            </a:xfrm>
            <a:custGeom>
              <a:avLst/>
              <a:gdLst/>
              <a:ahLst/>
              <a:cxnLst/>
              <a:rect l="l" t="t" r="r" b="b"/>
              <a:pathLst>
                <a:path w="9990" h="12074" extrusionOk="0">
                  <a:moveTo>
                    <a:pt x="1" y="1"/>
                  </a:moveTo>
                  <a:lnTo>
                    <a:pt x="4133" y="6540"/>
                  </a:lnTo>
                  <a:lnTo>
                    <a:pt x="4133" y="12073"/>
                  </a:lnTo>
                  <a:lnTo>
                    <a:pt x="5857" y="12073"/>
                  </a:lnTo>
                  <a:lnTo>
                    <a:pt x="5857" y="6540"/>
                  </a:lnTo>
                  <a:lnTo>
                    <a:pt x="9989" y="1"/>
                  </a:lnTo>
                  <a:lnTo>
                    <a:pt x="8085" y="1"/>
                  </a:lnTo>
                  <a:lnTo>
                    <a:pt x="4995" y="4851"/>
                  </a:lnTo>
                  <a:lnTo>
                    <a:pt x="1941" y="1"/>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10"/>
            <p:cNvSpPr/>
            <p:nvPr/>
          </p:nvSpPr>
          <p:spPr>
            <a:xfrm>
              <a:off x="1389600" y="2116275"/>
              <a:ext cx="254225" cy="301850"/>
            </a:xfrm>
            <a:custGeom>
              <a:avLst/>
              <a:gdLst/>
              <a:ahLst/>
              <a:cxnLst/>
              <a:rect l="l" t="t" r="r" b="b"/>
              <a:pathLst>
                <a:path w="10169" h="12074" extrusionOk="0">
                  <a:moveTo>
                    <a:pt x="0" y="1"/>
                  </a:moveTo>
                  <a:lnTo>
                    <a:pt x="0" y="12073"/>
                  </a:lnTo>
                  <a:lnTo>
                    <a:pt x="1725" y="12073"/>
                  </a:lnTo>
                  <a:lnTo>
                    <a:pt x="1725" y="3198"/>
                  </a:lnTo>
                  <a:lnTo>
                    <a:pt x="8947" y="12073"/>
                  </a:lnTo>
                  <a:lnTo>
                    <a:pt x="10168" y="12073"/>
                  </a:lnTo>
                  <a:lnTo>
                    <a:pt x="10168" y="1"/>
                  </a:lnTo>
                  <a:lnTo>
                    <a:pt x="8444" y="1"/>
                  </a:lnTo>
                  <a:lnTo>
                    <a:pt x="8444" y="8875"/>
                  </a:lnTo>
                  <a:lnTo>
                    <a:pt x="1186" y="1"/>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10"/>
            <p:cNvSpPr/>
            <p:nvPr/>
          </p:nvSpPr>
          <p:spPr>
            <a:xfrm>
              <a:off x="1671650" y="2116275"/>
              <a:ext cx="280275" cy="301850"/>
            </a:xfrm>
            <a:custGeom>
              <a:avLst/>
              <a:gdLst/>
              <a:ahLst/>
              <a:cxnLst/>
              <a:rect l="l" t="t" r="r" b="b"/>
              <a:pathLst>
                <a:path w="11211" h="12074" extrusionOk="0">
                  <a:moveTo>
                    <a:pt x="5605" y="2839"/>
                  </a:moveTo>
                  <a:lnTo>
                    <a:pt x="7474" y="7330"/>
                  </a:lnTo>
                  <a:lnTo>
                    <a:pt x="3737" y="7330"/>
                  </a:lnTo>
                  <a:lnTo>
                    <a:pt x="5605" y="2839"/>
                  </a:lnTo>
                  <a:close/>
                  <a:moveTo>
                    <a:pt x="4994" y="1"/>
                  </a:moveTo>
                  <a:lnTo>
                    <a:pt x="0" y="12073"/>
                  </a:lnTo>
                  <a:lnTo>
                    <a:pt x="1797" y="12073"/>
                  </a:lnTo>
                  <a:lnTo>
                    <a:pt x="3054" y="8983"/>
                  </a:lnTo>
                  <a:lnTo>
                    <a:pt x="8120" y="8983"/>
                  </a:lnTo>
                  <a:lnTo>
                    <a:pt x="9414" y="12073"/>
                  </a:lnTo>
                  <a:lnTo>
                    <a:pt x="11210" y="12073"/>
                  </a:lnTo>
                  <a:lnTo>
                    <a:pt x="6216" y="1"/>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10"/>
            <p:cNvSpPr/>
            <p:nvPr/>
          </p:nvSpPr>
          <p:spPr>
            <a:xfrm>
              <a:off x="1979750" y="2116275"/>
              <a:ext cx="237150" cy="301850"/>
            </a:xfrm>
            <a:custGeom>
              <a:avLst/>
              <a:gdLst/>
              <a:ahLst/>
              <a:cxnLst/>
              <a:rect l="l" t="t" r="r" b="b"/>
              <a:pathLst>
                <a:path w="9486" h="12074" extrusionOk="0">
                  <a:moveTo>
                    <a:pt x="4132" y="1653"/>
                  </a:moveTo>
                  <a:cubicBezTo>
                    <a:pt x="4923" y="1653"/>
                    <a:pt x="5318" y="1833"/>
                    <a:pt x="5569" y="2085"/>
                  </a:cubicBezTo>
                  <a:cubicBezTo>
                    <a:pt x="5857" y="2372"/>
                    <a:pt x="6037" y="2767"/>
                    <a:pt x="6037" y="3198"/>
                  </a:cubicBezTo>
                  <a:cubicBezTo>
                    <a:pt x="6037" y="3630"/>
                    <a:pt x="5857" y="4025"/>
                    <a:pt x="5569" y="4312"/>
                  </a:cubicBezTo>
                  <a:cubicBezTo>
                    <a:pt x="5318" y="4564"/>
                    <a:pt x="4923" y="4743"/>
                    <a:pt x="4132" y="4743"/>
                  </a:cubicBezTo>
                  <a:lnTo>
                    <a:pt x="1725" y="4743"/>
                  </a:lnTo>
                  <a:lnTo>
                    <a:pt x="1725" y="1653"/>
                  </a:lnTo>
                  <a:close/>
                  <a:moveTo>
                    <a:pt x="0" y="1"/>
                  </a:moveTo>
                  <a:lnTo>
                    <a:pt x="0" y="12073"/>
                  </a:lnTo>
                  <a:lnTo>
                    <a:pt x="1725" y="12073"/>
                  </a:lnTo>
                  <a:lnTo>
                    <a:pt x="1725" y="6396"/>
                  </a:lnTo>
                  <a:lnTo>
                    <a:pt x="3090" y="6396"/>
                  </a:lnTo>
                  <a:lnTo>
                    <a:pt x="7402" y="12073"/>
                  </a:lnTo>
                  <a:lnTo>
                    <a:pt x="9486" y="12073"/>
                  </a:lnTo>
                  <a:lnTo>
                    <a:pt x="5138" y="6324"/>
                  </a:lnTo>
                  <a:cubicBezTo>
                    <a:pt x="5749" y="6217"/>
                    <a:pt x="6180" y="6001"/>
                    <a:pt x="6575" y="5678"/>
                  </a:cubicBezTo>
                  <a:cubicBezTo>
                    <a:pt x="7294" y="5103"/>
                    <a:pt x="7761" y="4204"/>
                    <a:pt x="7761" y="3198"/>
                  </a:cubicBezTo>
                  <a:cubicBezTo>
                    <a:pt x="7761" y="2192"/>
                    <a:pt x="7294" y="1294"/>
                    <a:pt x="6575" y="719"/>
                  </a:cubicBezTo>
                  <a:cubicBezTo>
                    <a:pt x="6001" y="252"/>
                    <a:pt x="5318" y="1"/>
                    <a:pt x="4240"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10"/>
            <p:cNvSpPr/>
            <p:nvPr/>
          </p:nvSpPr>
          <p:spPr>
            <a:xfrm>
              <a:off x="2243825" y="2116275"/>
              <a:ext cx="254225" cy="301850"/>
            </a:xfrm>
            <a:custGeom>
              <a:avLst/>
              <a:gdLst/>
              <a:ahLst/>
              <a:cxnLst/>
              <a:rect l="l" t="t" r="r" b="b"/>
              <a:pathLst>
                <a:path w="10169" h="12074" extrusionOk="0">
                  <a:moveTo>
                    <a:pt x="3522" y="1653"/>
                  </a:moveTo>
                  <a:cubicBezTo>
                    <a:pt x="5211" y="1653"/>
                    <a:pt x="6217" y="2013"/>
                    <a:pt x="6971" y="2659"/>
                  </a:cubicBezTo>
                  <a:cubicBezTo>
                    <a:pt x="7905" y="3486"/>
                    <a:pt x="8444" y="4707"/>
                    <a:pt x="8444" y="6037"/>
                  </a:cubicBezTo>
                  <a:cubicBezTo>
                    <a:pt x="8444" y="7402"/>
                    <a:pt x="7905" y="8624"/>
                    <a:pt x="6971" y="9414"/>
                  </a:cubicBezTo>
                  <a:cubicBezTo>
                    <a:pt x="6217" y="10061"/>
                    <a:pt x="5211" y="10420"/>
                    <a:pt x="3522" y="10420"/>
                  </a:cubicBezTo>
                  <a:lnTo>
                    <a:pt x="1725" y="10420"/>
                  </a:lnTo>
                  <a:lnTo>
                    <a:pt x="1725" y="1653"/>
                  </a:lnTo>
                  <a:close/>
                  <a:moveTo>
                    <a:pt x="1" y="1"/>
                  </a:moveTo>
                  <a:lnTo>
                    <a:pt x="1" y="12073"/>
                  </a:lnTo>
                  <a:lnTo>
                    <a:pt x="3630" y="12073"/>
                  </a:lnTo>
                  <a:cubicBezTo>
                    <a:pt x="5534" y="12073"/>
                    <a:pt x="6792" y="11678"/>
                    <a:pt x="7762" y="10923"/>
                  </a:cubicBezTo>
                  <a:cubicBezTo>
                    <a:pt x="9271" y="9846"/>
                    <a:pt x="10169" y="8049"/>
                    <a:pt x="10169" y="6037"/>
                  </a:cubicBezTo>
                  <a:cubicBezTo>
                    <a:pt x="10169" y="4025"/>
                    <a:pt x="9235" y="2264"/>
                    <a:pt x="7762" y="1150"/>
                  </a:cubicBezTo>
                  <a:cubicBezTo>
                    <a:pt x="6756" y="432"/>
                    <a:pt x="5534" y="1"/>
                    <a:pt x="3630"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10"/>
            <p:cNvSpPr/>
            <p:nvPr/>
          </p:nvSpPr>
          <p:spPr>
            <a:xfrm>
              <a:off x="374550" y="2442350"/>
              <a:ext cx="254250" cy="301825"/>
            </a:xfrm>
            <a:custGeom>
              <a:avLst/>
              <a:gdLst/>
              <a:ahLst/>
              <a:cxnLst/>
              <a:rect l="l" t="t" r="r" b="b"/>
              <a:pathLst>
                <a:path w="10170" h="12073" extrusionOk="0">
                  <a:moveTo>
                    <a:pt x="1" y="0"/>
                  </a:moveTo>
                  <a:lnTo>
                    <a:pt x="1" y="12073"/>
                  </a:lnTo>
                  <a:lnTo>
                    <a:pt x="1726" y="12073"/>
                  </a:lnTo>
                  <a:lnTo>
                    <a:pt x="1726" y="3198"/>
                  </a:lnTo>
                  <a:lnTo>
                    <a:pt x="8948" y="12073"/>
                  </a:lnTo>
                  <a:lnTo>
                    <a:pt x="10169" y="12073"/>
                  </a:lnTo>
                  <a:lnTo>
                    <a:pt x="10169" y="0"/>
                  </a:lnTo>
                  <a:lnTo>
                    <a:pt x="8445" y="0"/>
                  </a:lnTo>
                  <a:lnTo>
                    <a:pt x="8445" y="8839"/>
                  </a:lnTo>
                  <a:lnTo>
                    <a:pt x="1187"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10"/>
            <p:cNvSpPr/>
            <p:nvPr/>
          </p:nvSpPr>
          <p:spPr>
            <a:xfrm>
              <a:off x="668300" y="2442350"/>
              <a:ext cx="176975" cy="301825"/>
            </a:xfrm>
            <a:custGeom>
              <a:avLst/>
              <a:gdLst/>
              <a:ahLst/>
              <a:cxnLst/>
              <a:rect l="l" t="t" r="r" b="b"/>
              <a:pathLst>
                <a:path w="7079" h="12073" extrusionOk="0">
                  <a:moveTo>
                    <a:pt x="0" y="0"/>
                  </a:moveTo>
                  <a:lnTo>
                    <a:pt x="0" y="12073"/>
                  </a:lnTo>
                  <a:lnTo>
                    <a:pt x="7078" y="12073"/>
                  </a:lnTo>
                  <a:lnTo>
                    <a:pt x="7078" y="10420"/>
                  </a:lnTo>
                  <a:lnTo>
                    <a:pt x="1725" y="10420"/>
                  </a:lnTo>
                  <a:lnTo>
                    <a:pt x="1725" y="6360"/>
                  </a:lnTo>
                  <a:lnTo>
                    <a:pt x="5677" y="6360"/>
                  </a:lnTo>
                  <a:lnTo>
                    <a:pt x="5677" y="4743"/>
                  </a:lnTo>
                  <a:lnTo>
                    <a:pt x="1725" y="4743"/>
                  </a:lnTo>
                  <a:lnTo>
                    <a:pt x="1725" y="1617"/>
                  </a:lnTo>
                  <a:lnTo>
                    <a:pt x="6899" y="1617"/>
                  </a:lnTo>
                  <a:lnTo>
                    <a:pt x="6899"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10"/>
            <p:cNvSpPr/>
            <p:nvPr/>
          </p:nvSpPr>
          <p:spPr>
            <a:xfrm>
              <a:off x="868600" y="2442350"/>
              <a:ext cx="271300" cy="301825"/>
            </a:xfrm>
            <a:custGeom>
              <a:avLst/>
              <a:gdLst/>
              <a:ahLst/>
              <a:cxnLst/>
              <a:rect l="l" t="t" r="r" b="b"/>
              <a:pathLst>
                <a:path w="10852" h="12073" extrusionOk="0">
                  <a:moveTo>
                    <a:pt x="683" y="0"/>
                  </a:moveTo>
                  <a:lnTo>
                    <a:pt x="4276" y="5462"/>
                  </a:lnTo>
                  <a:lnTo>
                    <a:pt x="1" y="12073"/>
                  </a:lnTo>
                  <a:lnTo>
                    <a:pt x="2049" y="12073"/>
                  </a:lnTo>
                  <a:lnTo>
                    <a:pt x="5426" y="6899"/>
                  </a:lnTo>
                  <a:lnTo>
                    <a:pt x="8803" y="12073"/>
                  </a:lnTo>
                  <a:lnTo>
                    <a:pt x="10851" y="12073"/>
                  </a:lnTo>
                  <a:lnTo>
                    <a:pt x="6540" y="5462"/>
                  </a:lnTo>
                  <a:lnTo>
                    <a:pt x="10169" y="0"/>
                  </a:lnTo>
                  <a:lnTo>
                    <a:pt x="8049" y="0"/>
                  </a:lnTo>
                  <a:lnTo>
                    <a:pt x="5426" y="3989"/>
                  </a:lnTo>
                  <a:lnTo>
                    <a:pt x="2803"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10"/>
            <p:cNvSpPr/>
            <p:nvPr/>
          </p:nvSpPr>
          <p:spPr>
            <a:xfrm>
              <a:off x="1144375" y="2437850"/>
              <a:ext cx="199425" cy="309925"/>
            </a:xfrm>
            <a:custGeom>
              <a:avLst/>
              <a:gdLst/>
              <a:ahLst/>
              <a:cxnLst/>
              <a:rect l="l" t="t" r="r" b="b"/>
              <a:pathLst>
                <a:path w="7977" h="12397" extrusionOk="0">
                  <a:moveTo>
                    <a:pt x="4204" y="1"/>
                  </a:moveTo>
                  <a:cubicBezTo>
                    <a:pt x="2084" y="1"/>
                    <a:pt x="539" y="1438"/>
                    <a:pt x="539" y="3198"/>
                  </a:cubicBezTo>
                  <a:cubicBezTo>
                    <a:pt x="539" y="4456"/>
                    <a:pt x="1222" y="5282"/>
                    <a:pt x="2084" y="5857"/>
                  </a:cubicBezTo>
                  <a:cubicBezTo>
                    <a:pt x="3701" y="6899"/>
                    <a:pt x="6252" y="7115"/>
                    <a:pt x="6252" y="8947"/>
                  </a:cubicBezTo>
                  <a:cubicBezTo>
                    <a:pt x="6252" y="10061"/>
                    <a:pt x="5246" y="10780"/>
                    <a:pt x="4132" y="10780"/>
                  </a:cubicBezTo>
                  <a:cubicBezTo>
                    <a:pt x="2875" y="10780"/>
                    <a:pt x="1904" y="10097"/>
                    <a:pt x="1186" y="9235"/>
                  </a:cubicBezTo>
                  <a:lnTo>
                    <a:pt x="0" y="10384"/>
                  </a:lnTo>
                  <a:cubicBezTo>
                    <a:pt x="1078" y="11678"/>
                    <a:pt x="2551" y="12397"/>
                    <a:pt x="4204" y="12397"/>
                  </a:cubicBezTo>
                  <a:cubicBezTo>
                    <a:pt x="6324" y="12397"/>
                    <a:pt x="7977" y="11031"/>
                    <a:pt x="7977" y="8911"/>
                  </a:cubicBezTo>
                  <a:cubicBezTo>
                    <a:pt x="7977" y="7510"/>
                    <a:pt x="7186" y="6684"/>
                    <a:pt x="6396" y="6145"/>
                  </a:cubicBezTo>
                  <a:cubicBezTo>
                    <a:pt x="4851" y="5103"/>
                    <a:pt x="2264" y="4779"/>
                    <a:pt x="2264" y="3234"/>
                  </a:cubicBezTo>
                  <a:cubicBezTo>
                    <a:pt x="2264" y="2192"/>
                    <a:pt x="3270" y="1618"/>
                    <a:pt x="4276" y="1618"/>
                  </a:cubicBezTo>
                  <a:cubicBezTo>
                    <a:pt x="5030" y="1618"/>
                    <a:pt x="5785" y="1905"/>
                    <a:pt x="6432" y="2444"/>
                  </a:cubicBezTo>
                  <a:lnTo>
                    <a:pt x="7438" y="1186"/>
                  </a:lnTo>
                  <a:cubicBezTo>
                    <a:pt x="6791" y="647"/>
                    <a:pt x="5749" y="1"/>
                    <a:pt x="4204"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10"/>
            <p:cNvSpPr/>
            <p:nvPr/>
          </p:nvSpPr>
          <p:spPr>
            <a:xfrm>
              <a:off x="1386000" y="2442350"/>
              <a:ext cx="176975" cy="301825"/>
            </a:xfrm>
            <a:custGeom>
              <a:avLst/>
              <a:gdLst/>
              <a:ahLst/>
              <a:cxnLst/>
              <a:rect l="l" t="t" r="r" b="b"/>
              <a:pathLst>
                <a:path w="7079" h="12073" extrusionOk="0">
                  <a:moveTo>
                    <a:pt x="0" y="0"/>
                  </a:moveTo>
                  <a:lnTo>
                    <a:pt x="0" y="12073"/>
                  </a:lnTo>
                  <a:lnTo>
                    <a:pt x="7079" y="12073"/>
                  </a:lnTo>
                  <a:lnTo>
                    <a:pt x="7079" y="10420"/>
                  </a:lnTo>
                  <a:lnTo>
                    <a:pt x="1725" y="10420"/>
                  </a:lnTo>
                  <a:lnTo>
                    <a:pt x="1725" y="6360"/>
                  </a:lnTo>
                  <a:lnTo>
                    <a:pt x="5713" y="6360"/>
                  </a:lnTo>
                  <a:lnTo>
                    <a:pt x="5713" y="4743"/>
                  </a:lnTo>
                  <a:lnTo>
                    <a:pt x="1725" y="4743"/>
                  </a:lnTo>
                  <a:lnTo>
                    <a:pt x="1725" y="1617"/>
                  </a:lnTo>
                  <a:lnTo>
                    <a:pt x="6899" y="1617"/>
                  </a:lnTo>
                  <a:lnTo>
                    <a:pt x="6899"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10"/>
            <p:cNvSpPr/>
            <p:nvPr/>
          </p:nvSpPr>
          <p:spPr>
            <a:xfrm>
              <a:off x="1601575" y="2442350"/>
              <a:ext cx="254225" cy="301825"/>
            </a:xfrm>
            <a:custGeom>
              <a:avLst/>
              <a:gdLst/>
              <a:ahLst/>
              <a:cxnLst/>
              <a:rect l="l" t="t" r="r" b="b"/>
              <a:pathLst>
                <a:path w="10169" h="12073" extrusionOk="0">
                  <a:moveTo>
                    <a:pt x="1" y="0"/>
                  </a:moveTo>
                  <a:lnTo>
                    <a:pt x="1" y="12073"/>
                  </a:lnTo>
                  <a:lnTo>
                    <a:pt x="1725" y="12073"/>
                  </a:lnTo>
                  <a:lnTo>
                    <a:pt x="1725" y="3198"/>
                  </a:lnTo>
                  <a:lnTo>
                    <a:pt x="8983" y="12073"/>
                  </a:lnTo>
                  <a:lnTo>
                    <a:pt x="10169" y="12073"/>
                  </a:lnTo>
                  <a:lnTo>
                    <a:pt x="10169" y="0"/>
                  </a:lnTo>
                  <a:lnTo>
                    <a:pt x="8444" y="0"/>
                  </a:lnTo>
                  <a:lnTo>
                    <a:pt x="8444" y="8839"/>
                  </a:lnTo>
                  <a:lnTo>
                    <a:pt x="1222"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Section Header-Logo Mark-Greige">
  <p:cSld name="Section Header-Logo Mark-Greige">
    <p:bg>
      <p:bgPr>
        <a:blipFill>
          <a:blip r:embed="rId2">
            <a:alphaModFix/>
          </a:blip>
          <a:stretch>
            <a:fillRect/>
          </a:stretch>
        </a:blipFill>
        <a:effectLst/>
      </p:bgPr>
    </p:bg>
    <p:spTree>
      <p:nvGrpSpPr>
        <p:cNvPr id="1" name="Shape 375"/>
        <p:cNvGrpSpPr/>
        <p:nvPr/>
      </p:nvGrpSpPr>
      <p:grpSpPr>
        <a:xfrm>
          <a:off x="0" y="0"/>
          <a:ext cx="0" cy="0"/>
          <a:chOff x="0" y="0"/>
          <a:chExt cx="0" cy="0"/>
        </a:xfrm>
      </p:grpSpPr>
      <p:sp>
        <p:nvSpPr>
          <p:cNvPr id="376" name="Google Shape;376;p55"/>
          <p:cNvSpPr txBox="1">
            <a:spLocks noGrp="1"/>
          </p:cNvSpPr>
          <p:nvPr>
            <p:ph type="title"/>
          </p:nvPr>
        </p:nvSpPr>
        <p:spPr>
          <a:xfrm>
            <a:off x="1033072" y="3316574"/>
            <a:ext cx="6438900" cy="1337872"/>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4800"/>
              <a:buFont typeface="Century Gothic"/>
              <a:buNone/>
              <a:defRPr sz="4800">
                <a:solidFill>
                  <a:schemeClr val="dk1"/>
                </a:solidFill>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77" name="Google Shape;377;p55"/>
          <p:cNvSpPr txBox="1">
            <a:spLocks noGrp="1"/>
          </p:cNvSpPr>
          <p:nvPr>
            <p:ph type="body" idx="1"/>
          </p:nvPr>
        </p:nvSpPr>
        <p:spPr>
          <a:xfrm>
            <a:off x="1028700" y="2706584"/>
            <a:ext cx="6438900" cy="238984"/>
          </a:xfrm>
          <a:prstGeom prst="rect">
            <a:avLst/>
          </a:prstGeom>
          <a:noFill/>
          <a:ln>
            <a:noFill/>
          </a:ln>
        </p:spPr>
        <p:txBody>
          <a:bodyPr spcFirstLastPara="1" wrap="square" lIns="0" tIns="0" rIns="0" bIns="0" anchor="t" anchorCtr="0">
            <a:normAutofit/>
          </a:bodyPr>
          <a:lstStyle>
            <a:lvl1pPr marL="457200" marR="0" lvl="0" indent="-228600" algn="l" rtl="0">
              <a:lnSpc>
                <a:spcPct val="120000"/>
              </a:lnSpc>
              <a:spcBef>
                <a:spcPts val="1000"/>
              </a:spcBef>
              <a:spcAft>
                <a:spcPts val="0"/>
              </a:spcAft>
              <a:buClr>
                <a:schemeClr val="lt1"/>
              </a:buClr>
              <a:buSzPts val="1800"/>
              <a:buFont typeface="Arial"/>
              <a:buNone/>
              <a:defRPr sz="1800" b="1" i="0" u="none" strike="noStrike" cap="none">
                <a:solidFill>
                  <a:schemeClr val="dk2"/>
                </a:solidFill>
                <a:latin typeface="Tahoma"/>
                <a:ea typeface="Tahoma"/>
                <a:cs typeface="Tahoma"/>
                <a:sym typeface="Tahoma"/>
              </a:defRPr>
            </a:lvl1pPr>
            <a:lvl2pPr marL="914400" marR="0" lvl="1" indent="-228600" algn="l" rtl="0">
              <a:lnSpc>
                <a:spcPct val="120000"/>
              </a:lnSpc>
              <a:spcBef>
                <a:spcPts val="500"/>
              </a:spcBef>
              <a:spcAft>
                <a:spcPts val="0"/>
              </a:spcAft>
              <a:buClr>
                <a:schemeClr val="lt1"/>
              </a:buClr>
              <a:buSzPts val="2000"/>
              <a:buFont typeface="Arial"/>
              <a:buNone/>
              <a:defRPr sz="2000" b="1" i="0" u="none" strike="noStrike" cap="none">
                <a:solidFill>
                  <a:srgbClr val="888888"/>
                </a:solidFill>
                <a:latin typeface="Century Gothic"/>
                <a:ea typeface="Century Gothic"/>
                <a:cs typeface="Century Gothic"/>
                <a:sym typeface="Century Gothic"/>
              </a:defRPr>
            </a:lvl2pPr>
            <a:lvl3pPr marL="1371600" marR="0" lvl="2" indent="-228600" algn="l" rtl="0">
              <a:lnSpc>
                <a:spcPct val="120000"/>
              </a:lnSpc>
              <a:spcBef>
                <a:spcPts val="500"/>
              </a:spcBef>
              <a:spcAft>
                <a:spcPts val="0"/>
              </a:spcAft>
              <a:buClr>
                <a:schemeClr val="lt1"/>
              </a:buClr>
              <a:buSzPts val="1800"/>
              <a:buFont typeface="Arial"/>
              <a:buNone/>
              <a:defRPr sz="1800" b="1" i="0" u="none" strike="noStrike" cap="none">
                <a:solidFill>
                  <a:srgbClr val="888888"/>
                </a:solidFill>
                <a:latin typeface="Century Gothic"/>
                <a:ea typeface="Century Gothic"/>
                <a:cs typeface="Century Gothic"/>
                <a:sym typeface="Century Gothic"/>
              </a:defRPr>
            </a:lvl3pPr>
            <a:lvl4pPr marL="1828800" marR="0" lvl="3" indent="-228600" algn="l" rtl="0">
              <a:lnSpc>
                <a:spcPct val="120000"/>
              </a:lnSpc>
              <a:spcBef>
                <a:spcPts val="500"/>
              </a:spcBef>
              <a:spcAft>
                <a:spcPts val="0"/>
              </a:spcAft>
              <a:buClr>
                <a:schemeClr val="lt1"/>
              </a:buClr>
              <a:buSzPts val="1600"/>
              <a:buFont typeface="Arial"/>
              <a:buNone/>
              <a:defRPr sz="1600" b="1" i="0" u="none" strike="noStrike" cap="none">
                <a:solidFill>
                  <a:srgbClr val="888888"/>
                </a:solidFill>
                <a:latin typeface="Century Gothic"/>
                <a:ea typeface="Century Gothic"/>
                <a:cs typeface="Century Gothic"/>
                <a:sym typeface="Century Gothic"/>
              </a:defRPr>
            </a:lvl4pPr>
            <a:lvl5pPr marL="2286000" marR="0" lvl="4" indent="-228600" algn="l" rtl="0">
              <a:lnSpc>
                <a:spcPct val="120000"/>
              </a:lnSpc>
              <a:spcBef>
                <a:spcPts val="500"/>
              </a:spcBef>
              <a:spcAft>
                <a:spcPts val="0"/>
              </a:spcAft>
              <a:buClr>
                <a:schemeClr val="lt1"/>
              </a:buClr>
              <a:buSzPts val="1600"/>
              <a:buFont typeface="Arial"/>
              <a:buNone/>
              <a:defRPr sz="1600" b="1" i="0" u="none" strike="noStrike" cap="none">
                <a:solidFill>
                  <a:srgbClr val="888888"/>
                </a:solidFill>
                <a:latin typeface="Century Gothic"/>
                <a:ea typeface="Century Gothic"/>
                <a:cs typeface="Century Gothic"/>
                <a:sym typeface="Century Gothic"/>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9p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Section Header-Custom Photo-Patina">
  <p:cSld name="Section Header-Custom Photo-Patina">
    <p:bg>
      <p:bgPr>
        <a:blipFill>
          <a:blip r:embed="rId2">
            <a:alphaModFix/>
          </a:blip>
          <a:stretch>
            <a:fillRect/>
          </a:stretch>
        </a:blipFill>
        <a:effectLst/>
      </p:bgPr>
    </p:bg>
    <p:spTree>
      <p:nvGrpSpPr>
        <p:cNvPr id="1" name="Shape 378"/>
        <p:cNvGrpSpPr/>
        <p:nvPr/>
      </p:nvGrpSpPr>
      <p:grpSpPr>
        <a:xfrm>
          <a:off x="0" y="0"/>
          <a:ext cx="0" cy="0"/>
          <a:chOff x="0" y="0"/>
          <a:chExt cx="0" cy="0"/>
        </a:xfrm>
      </p:grpSpPr>
      <p:pic>
        <p:nvPicPr>
          <p:cNvPr id="379" name="Google Shape;379;p56"/>
          <p:cNvPicPr preferRelativeResize="0">
            <a:picLocks noGrp="1"/>
          </p:cNvPicPr>
          <p:nvPr>
            <p:ph type="pic" idx="2"/>
          </p:nvPr>
        </p:nvPicPr>
        <p:blipFill/>
        <p:spPr>
          <a:xfrm>
            <a:off x="2019300" y="1366741"/>
            <a:ext cx="10172700" cy="4800600"/>
          </a:xfrm>
          <a:prstGeom prst="rect">
            <a:avLst/>
          </a:prstGeom>
          <a:blipFill rotWithShape="1">
            <a:blip r:embed="rId3">
              <a:alphaModFix/>
            </a:blip>
            <a:stretch>
              <a:fillRect/>
            </a:stretch>
          </a:blipFill>
          <a:ln>
            <a:noFill/>
          </a:ln>
        </p:spPr>
      </p:pic>
      <p:sp>
        <p:nvSpPr>
          <p:cNvPr id="380" name="Google Shape;380;p56"/>
          <p:cNvSpPr txBox="1">
            <a:spLocks noGrp="1"/>
          </p:cNvSpPr>
          <p:nvPr>
            <p:ph type="body" idx="1"/>
          </p:nvPr>
        </p:nvSpPr>
        <p:spPr>
          <a:xfrm rot="5400000">
            <a:off x="647700" y="42863"/>
            <a:ext cx="4800600" cy="6096000"/>
          </a:xfrm>
          <a:prstGeom prst="rect">
            <a:avLst/>
          </a:prstGeom>
          <a:solidFill>
            <a:schemeClr val="dk2">
              <a:alpha val="89803"/>
            </a:schemeClr>
          </a:solidFill>
          <a:ln>
            <a:noFill/>
          </a:ln>
        </p:spPr>
        <p:txBody>
          <a:bodyPr spcFirstLastPara="1" wrap="square" lIns="91425" tIns="45700" rIns="91425" bIns="45700" anchor="t" anchorCtr="0">
            <a:noAutofit/>
          </a:bodyPr>
          <a:lstStyle>
            <a:lvl1pPr marL="457200" marR="0" lvl="0" indent="-228600" algn="l" rtl="0">
              <a:lnSpc>
                <a:spcPct val="120000"/>
              </a:lnSpc>
              <a:spcBef>
                <a:spcPts val="1000"/>
              </a:spcBef>
              <a:spcAft>
                <a:spcPts val="0"/>
              </a:spcAft>
              <a:buClr>
                <a:schemeClr val="lt1"/>
              </a:buClr>
              <a:buSzPts val="1800"/>
              <a:buFont typeface="Arial"/>
              <a:buNone/>
              <a:defRPr sz="1800" b="1" i="0" u="none" strike="noStrike" cap="none">
                <a:solidFill>
                  <a:schemeClr val="lt1"/>
                </a:solidFill>
                <a:latin typeface="Arial" panose="020B0604020202020204" pitchFamily="34" charset="0"/>
                <a:ea typeface="Arial" panose="020B0604020202020204" pitchFamily="34" charset="0"/>
                <a:cs typeface="Arial" panose="020B0604020202020204" pitchFamily="34" charset="0"/>
                <a:sym typeface="Century Gothic"/>
              </a:defRPr>
            </a:lvl1pPr>
            <a:lvl2pPr marL="914400" marR="0" lvl="1" indent="-228600" algn="l" rtl="0">
              <a:lnSpc>
                <a:spcPct val="120000"/>
              </a:lnSpc>
              <a:spcBef>
                <a:spcPts val="500"/>
              </a:spcBef>
              <a:spcAft>
                <a:spcPts val="0"/>
              </a:spcAft>
              <a:buClr>
                <a:schemeClr val="lt1"/>
              </a:buClr>
              <a:buSzPts val="1800"/>
              <a:buFont typeface="Arial"/>
              <a:buNone/>
              <a:defRPr sz="1800" b="1" i="0" u="none" strike="noStrike" cap="none">
                <a:solidFill>
                  <a:schemeClr val="lt1"/>
                </a:solidFill>
                <a:latin typeface="Century Gothic"/>
                <a:ea typeface="Century Gothic"/>
                <a:cs typeface="Century Gothic"/>
                <a:sym typeface="Century Gothic"/>
              </a:defRPr>
            </a:lvl2pPr>
            <a:lvl3pPr marL="1371600" marR="0" lvl="2" indent="-228600" algn="l" rtl="0">
              <a:lnSpc>
                <a:spcPct val="120000"/>
              </a:lnSpc>
              <a:spcBef>
                <a:spcPts val="500"/>
              </a:spcBef>
              <a:spcAft>
                <a:spcPts val="0"/>
              </a:spcAft>
              <a:buClr>
                <a:schemeClr val="lt1"/>
              </a:buClr>
              <a:buSzPts val="1800"/>
              <a:buFont typeface="Arial"/>
              <a:buNone/>
              <a:defRPr sz="1800" b="1" i="0" u="none" strike="noStrike" cap="none">
                <a:solidFill>
                  <a:schemeClr val="lt1"/>
                </a:solidFill>
                <a:latin typeface="Century Gothic"/>
                <a:ea typeface="Century Gothic"/>
                <a:cs typeface="Century Gothic"/>
                <a:sym typeface="Century Gothic"/>
              </a:defRPr>
            </a:lvl3pPr>
            <a:lvl4pPr marL="1828800" marR="0" lvl="3" indent="-228600" algn="l" rtl="0">
              <a:lnSpc>
                <a:spcPct val="120000"/>
              </a:lnSpc>
              <a:spcBef>
                <a:spcPts val="500"/>
              </a:spcBef>
              <a:spcAft>
                <a:spcPts val="0"/>
              </a:spcAft>
              <a:buClr>
                <a:schemeClr val="lt1"/>
              </a:buClr>
              <a:buSzPts val="1800"/>
              <a:buFont typeface="Arial"/>
              <a:buNone/>
              <a:defRPr sz="1800" b="1" i="0" u="none" strike="noStrike" cap="none">
                <a:solidFill>
                  <a:schemeClr val="lt1"/>
                </a:solidFill>
                <a:latin typeface="Century Gothic"/>
                <a:ea typeface="Century Gothic"/>
                <a:cs typeface="Century Gothic"/>
                <a:sym typeface="Century Gothic"/>
              </a:defRPr>
            </a:lvl4pPr>
            <a:lvl5pPr marL="2286000" marR="0" lvl="4" indent="-228600" algn="l" rtl="0">
              <a:lnSpc>
                <a:spcPct val="120000"/>
              </a:lnSpc>
              <a:spcBef>
                <a:spcPts val="500"/>
              </a:spcBef>
              <a:spcAft>
                <a:spcPts val="0"/>
              </a:spcAft>
              <a:buClr>
                <a:schemeClr val="lt1"/>
              </a:buClr>
              <a:buSzPts val="1800"/>
              <a:buFont typeface="Arial"/>
              <a:buNone/>
              <a:defRPr sz="1800" b="1" i="0" u="none" strike="noStrike" cap="none">
                <a:solidFill>
                  <a:schemeClr val="lt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dirty="0"/>
          </a:p>
        </p:txBody>
      </p:sp>
      <p:sp>
        <p:nvSpPr>
          <p:cNvPr id="381" name="Google Shape;381;p56"/>
          <p:cNvSpPr txBox="1">
            <a:spLocks noGrp="1"/>
          </p:cNvSpPr>
          <p:nvPr>
            <p:ph type="body" idx="3"/>
          </p:nvPr>
        </p:nvSpPr>
        <p:spPr>
          <a:xfrm>
            <a:off x="1028700" y="1814218"/>
            <a:ext cx="4534818" cy="323054"/>
          </a:xfrm>
          <a:prstGeom prst="rect">
            <a:avLst/>
          </a:prstGeom>
          <a:noFill/>
          <a:ln>
            <a:noFill/>
          </a:ln>
        </p:spPr>
        <p:txBody>
          <a:bodyPr spcFirstLastPara="1" wrap="square" lIns="0" tIns="0" rIns="0" bIns="0" anchor="t" anchorCtr="0">
            <a:normAutofit/>
          </a:bodyPr>
          <a:lstStyle>
            <a:lvl1pPr marL="457200" marR="0" lvl="0" indent="-228600" algn="l" rtl="0">
              <a:lnSpc>
                <a:spcPct val="120000"/>
              </a:lnSpc>
              <a:spcBef>
                <a:spcPts val="1000"/>
              </a:spcBef>
              <a:spcAft>
                <a:spcPts val="0"/>
              </a:spcAft>
              <a:buClr>
                <a:schemeClr val="lt1"/>
              </a:buClr>
              <a:buSzPts val="1800"/>
              <a:buFont typeface="Arial"/>
              <a:buNone/>
              <a:defRPr sz="1800" b="1" i="0" u="none" strike="noStrike" cap="none">
                <a:solidFill>
                  <a:schemeClr val="lt1"/>
                </a:solidFill>
                <a:latin typeface="Tahoma"/>
                <a:ea typeface="Tahoma"/>
                <a:cs typeface="Tahoma"/>
                <a:sym typeface="Tahoma"/>
              </a:defRPr>
            </a:lvl1pPr>
            <a:lvl2pPr marL="914400" marR="0" lvl="1" indent="-228600" algn="l" rtl="0">
              <a:lnSpc>
                <a:spcPct val="120000"/>
              </a:lnSpc>
              <a:spcBef>
                <a:spcPts val="500"/>
              </a:spcBef>
              <a:spcAft>
                <a:spcPts val="0"/>
              </a:spcAft>
              <a:buClr>
                <a:schemeClr val="lt1"/>
              </a:buClr>
              <a:buSzPts val="2000"/>
              <a:buFont typeface="Arial"/>
              <a:buNone/>
              <a:defRPr sz="2000" b="1" i="0" u="none" strike="noStrike" cap="none">
                <a:solidFill>
                  <a:srgbClr val="888888"/>
                </a:solidFill>
                <a:latin typeface="Century Gothic"/>
                <a:ea typeface="Century Gothic"/>
                <a:cs typeface="Century Gothic"/>
                <a:sym typeface="Century Gothic"/>
              </a:defRPr>
            </a:lvl2pPr>
            <a:lvl3pPr marL="1371600" marR="0" lvl="2" indent="-228600" algn="l" rtl="0">
              <a:lnSpc>
                <a:spcPct val="120000"/>
              </a:lnSpc>
              <a:spcBef>
                <a:spcPts val="500"/>
              </a:spcBef>
              <a:spcAft>
                <a:spcPts val="0"/>
              </a:spcAft>
              <a:buClr>
                <a:schemeClr val="lt1"/>
              </a:buClr>
              <a:buSzPts val="1800"/>
              <a:buFont typeface="Arial"/>
              <a:buNone/>
              <a:defRPr sz="1800" b="1" i="0" u="none" strike="noStrike" cap="none">
                <a:solidFill>
                  <a:srgbClr val="888888"/>
                </a:solidFill>
                <a:latin typeface="Century Gothic"/>
                <a:ea typeface="Century Gothic"/>
                <a:cs typeface="Century Gothic"/>
                <a:sym typeface="Century Gothic"/>
              </a:defRPr>
            </a:lvl3pPr>
            <a:lvl4pPr marL="1828800" marR="0" lvl="3" indent="-228600" algn="l" rtl="0">
              <a:lnSpc>
                <a:spcPct val="120000"/>
              </a:lnSpc>
              <a:spcBef>
                <a:spcPts val="500"/>
              </a:spcBef>
              <a:spcAft>
                <a:spcPts val="0"/>
              </a:spcAft>
              <a:buClr>
                <a:schemeClr val="lt1"/>
              </a:buClr>
              <a:buSzPts val="1600"/>
              <a:buFont typeface="Arial"/>
              <a:buNone/>
              <a:defRPr sz="1600" b="1" i="0" u="none" strike="noStrike" cap="none">
                <a:solidFill>
                  <a:srgbClr val="888888"/>
                </a:solidFill>
                <a:latin typeface="Century Gothic"/>
                <a:ea typeface="Century Gothic"/>
                <a:cs typeface="Century Gothic"/>
                <a:sym typeface="Century Gothic"/>
              </a:defRPr>
            </a:lvl4pPr>
            <a:lvl5pPr marL="2286000" marR="0" lvl="4" indent="-228600" algn="l" rtl="0">
              <a:lnSpc>
                <a:spcPct val="120000"/>
              </a:lnSpc>
              <a:spcBef>
                <a:spcPts val="500"/>
              </a:spcBef>
              <a:spcAft>
                <a:spcPts val="0"/>
              </a:spcAft>
              <a:buClr>
                <a:schemeClr val="lt1"/>
              </a:buClr>
              <a:buSzPts val="1600"/>
              <a:buFont typeface="Arial"/>
              <a:buNone/>
              <a:defRPr sz="1600" b="1" i="0" u="none" strike="noStrike" cap="none">
                <a:solidFill>
                  <a:srgbClr val="888888"/>
                </a:solidFill>
                <a:latin typeface="Century Gothic"/>
                <a:ea typeface="Century Gothic"/>
                <a:cs typeface="Century Gothic"/>
                <a:sym typeface="Century Gothic"/>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9pPr>
          </a:lstStyle>
          <a:p>
            <a:endParaRPr/>
          </a:p>
        </p:txBody>
      </p:sp>
      <p:sp>
        <p:nvSpPr>
          <p:cNvPr id="382" name="Google Shape;382;p56"/>
          <p:cNvSpPr txBox="1">
            <a:spLocks noGrp="1"/>
          </p:cNvSpPr>
          <p:nvPr>
            <p:ph type="title"/>
          </p:nvPr>
        </p:nvSpPr>
        <p:spPr>
          <a:xfrm>
            <a:off x="1033072" y="2424208"/>
            <a:ext cx="4530446" cy="2125758"/>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4800"/>
              <a:buFont typeface="Century Gothic"/>
              <a:buNone/>
              <a:defRPr sz="4800">
                <a:solidFill>
                  <a:schemeClr val="lt1"/>
                </a:solidFill>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Tree>
  </p:cSld>
  <p:clrMapOvr>
    <a:masterClrMapping/>
  </p:clrMapOvr>
  <p:extLst>
    <p:ext uri="{DCECCB84-F9BA-43D5-87BE-67443E8EF086}">
      <p15:sldGuideLst xmlns:p15="http://schemas.microsoft.com/office/powerpoint/2012/main">
        <p15:guide id="1" orient="horz" pos="432">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Section Header-Custom Photo-Greige">
  <p:cSld name="Section Header-Custom Photo-Greige">
    <p:bg>
      <p:bgPr>
        <a:blipFill>
          <a:blip r:embed="rId2">
            <a:alphaModFix/>
          </a:blip>
          <a:stretch>
            <a:fillRect/>
          </a:stretch>
        </a:blipFill>
        <a:effectLst/>
      </p:bgPr>
    </p:bg>
    <p:spTree>
      <p:nvGrpSpPr>
        <p:cNvPr id="1" name="Shape 383"/>
        <p:cNvGrpSpPr/>
        <p:nvPr/>
      </p:nvGrpSpPr>
      <p:grpSpPr>
        <a:xfrm>
          <a:off x="0" y="0"/>
          <a:ext cx="0" cy="0"/>
          <a:chOff x="0" y="0"/>
          <a:chExt cx="0" cy="0"/>
        </a:xfrm>
      </p:grpSpPr>
      <p:pic>
        <p:nvPicPr>
          <p:cNvPr id="384" name="Google Shape;384;p57"/>
          <p:cNvPicPr preferRelativeResize="0">
            <a:picLocks noGrp="1"/>
          </p:cNvPicPr>
          <p:nvPr>
            <p:ph type="pic" idx="2"/>
          </p:nvPr>
        </p:nvPicPr>
        <p:blipFill/>
        <p:spPr>
          <a:xfrm>
            <a:off x="2019300" y="1366741"/>
            <a:ext cx="10172700" cy="4800600"/>
          </a:xfrm>
          <a:prstGeom prst="rect">
            <a:avLst/>
          </a:prstGeom>
          <a:blipFill rotWithShape="1">
            <a:blip r:embed="rId3">
              <a:alphaModFix/>
            </a:blip>
            <a:stretch>
              <a:fillRect/>
            </a:stretch>
          </a:blipFill>
          <a:ln>
            <a:noFill/>
          </a:ln>
        </p:spPr>
      </p:pic>
      <p:sp>
        <p:nvSpPr>
          <p:cNvPr id="385" name="Google Shape;385;p57"/>
          <p:cNvSpPr txBox="1">
            <a:spLocks noGrp="1"/>
          </p:cNvSpPr>
          <p:nvPr>
            <p:ph type="body" idx="1"/>
          </p:nvPr>
        </p:nvSpPr>
        <p:spPr>
          <a:xfrm rot="5400000">
            <a:off x="647700" y="42863"/>
            <a:ext cx="4800600" cy="6096000"/>
          </a:xfrm>
          <a:prstGeom prst="rect">
            <a:avLst/>
          </a:prstGeom>
          <a:solidFill>
            <a:schemeClr val="lt2">
              <a:alpha val="89803"/>
            </a:schemeClr>
          </a:solidFill>
          <a:ln>
            <a:noFill/>
          </a:ln>
        </p:spPr>
        <p:txBody>
          <a:bodyPr spcFirstLastPara="1" wrap="square" lIns="91425" tIns="45700" rIns="91425" bIns="45700" anchor="t" anchorCtr="0">
            <a:noAutofit/>
          </a:bodyPr>
          <a:lstStyle>
            <a:lvl1pPr marL="457200" marR="0" lvl="0" indent="-228600" algn="l" rtl="0">
              <a:lnSpc>
                <a:spcPct val="120000"/>
              </a:lnSpc>
              <a:spcBef>
                <a:spcPts val="1000"/>
              </a:spcBef>
              <a:spcAft>
                <a:spcPts val="0"/>
              </a:spcAft>
              <a:buClr>
                <a:schemeClr val="lt1"/>
              </a:buClr>
              <a:buSzPts val="1800"/>
              <a:buFont typeface="Arial"/>
              <a:buNone/>
              <a:defRPr sz="1800" b="1" i="0" u="none" strike="noStrike" cap="none">
                <a:solidFill>
                  <a:schemeClr val="lt1"/>
                </a:solidFill>
                <a:latin typeface="Arial" panose="020B0604020202020204" pitchFamily="34" charset="0"/>
                <a:ea typeface="Arial" panose="020B0604020202020204" pitchFamily="34" charset="0"/>
                <a:cs typeface="Arial" panose="020B0604020202020204" pitchFamily="34" charset="0"/>
                <a:sym typeface="Century Gothic"/>
              </a:defRPr>
            </a:lvl1pPr>
            <a:lvl2pPr marL="914400" marR="0" lvl="1" indent="-228600" algn="l" rtl="0">
              <a:lnSpc>
                <a:spcPct val="120000"/>
              </a:lnSpc>
              <a:spcBef>
                <a:spcPts val="500"/>
              </a:spcBef>
              <a:spcAft>
                <a:spcPts val="0"/>
              </a:spcAft>
              <a:buClr>
                <a:schemeClr val="lt1"/>
              </a:buClr>
              <a:buSzPts val="1800"/>
              <a:buFont typeface="Arial"/>
              <a:buNone/>
              <a:defRPr sz="1800" b="1" i="0" u="none" strike="noStrike" cap="none">
                <a:solidFill>
                  <a:schemeClr val="lt1"/>
                </a:solidFill>
                <a:latin typeface="Century Gothic"/>
                <a:ea typeface="Century Gothic"/>
                <a:cs typeface="Century Gothic"/>
                <a:sym typeface="Century Gothic"/>
              </a:defRPr>
            </a:lvl2pPr>
            <a:lvl3pPr marL="1371600" marR="0" lvl="2" indent="-228600" algn="l" rtl="0">
              <a:lnSpc>
                <a:spcPct val="120000"/>
              </a:lnSpc>
              <a:spcBef>
                <a:spcPts val="500"/>
              </a:spcBef>
              <a:spcAft>
                <a:spcPts val="0"/>
              </a:spcAft>
              <a:buClr>
                <a:schemeClr val="lt1"/>
              </a:buClr>
              <a:buSzPts val="1800"/>
              <a:buFont typeface="Arial"/>
              <a:buNone/>
              <a:defRPr sz="1800" b="1" i="0" u="none" strike="noStrike" cap="none">
                <a:solidFill>
                  <a:schemeClr val="lt1"/>
                </a:solidFill>
                <a:latin typeface="Century Gothic"/>
                <a:ea typeface="Century Gothic"/>
                <a:cs typeface="Century Gothic"/>
                <a:sym typeface="Century Gothic"/>
              </a:defRPr>
            </a:lvl3pPr>
            <a:lvl4pPr marL="1828800" marR="0" lvl="3" indent="-228600" algn="l" rtl="0">
              <a:lnSpc>
                <a:spcPct val="120000"/>
              </a:lnSpc>
              <a:spcBef>
                <a:spcPts val="500"/>
              </a:spcBef>
              <a:spcAft>
                <a:spcPts val="0"/>
              </a:spcAft>
              <a:buClr>
                <a:schemeClr val="lt1"/>
              </a:buClr>
              <a:buSzPts val="1800"/>
              <a:buFont typeface="Arial"/>
              <a:buNone/>
              <a:defRPr sz="1800" b="1" i="0" u="none" strike="noStrike" cap="none">
                <a:solidFill>
                  <a:schemeClr val="lt1"/>
                </a:solidFill>
                <a:latin typeface="Century Gothic"/>
                <a:ea typeface="Century Gothic"/>
                <a:cs typeface="Century Gothic"/>
                <a:sym typeface="Century Gothic"/>
              </a:defRPr>
            </a:lvl4pPr>
            <a:lvl5pPr marL="2286000" marR="0" lvl="4" indent="-228600" algn="l" rtl="0">
              <a:lnSpc>
                <a:spcPct val="120000"/>
              </a:lnSpc>
              <a:spcBef>
                <a:spcPts val="500"/>
              </a:spcBef>
              <a:spcAft>
                <a:spcPts val="0"/>
              </a:spcAft>
              <a:buClr>
                <a:schemeClr val="lt1"/>
              </a:buClr>
              <a:buSzPts val="1800"/>
              <a:buFont typeface="Arial"/>
              <a:buNone/>
              <a:defRPr sz="1800" b="1" i="0" u="none" strike="noStrike" cap="none">
                <a:solidFill>
                  <a:schemeClr val="lt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dirty="0"/>
          </a:p>
        </p:txBody>
      </p:sp>
      <p:sp>
        <p:nvSpPr>
          <p:cNvPr id="386" name="Google Shape;386;p57"/>
          <p:cNvSpPr txBox="1">
            <a:spLocks noGrp="1"/>
          </p:cNvSpPr>
          <p:nvPr>
            <p:ph type="body" idx="3"/>
          </p:nvPr>
        </p:nvSpPr>
        <p:spPr>
          <a:xfrm>
            <a:off x="1028700" y="1814218"/>
            <a:ext cx="4534818" cy="323054"/>
          </a:xfrm>
          <a:prstGeom prst="rect">
            <a:avLst/>
          </a:prstGeom>
          <a:noFill/>
          <a:ln>
            <a:noFill/>
          </a:ln>
        </p:spPr>
        <p:txBody>
          <a:bodyPr spcFirstLastPara="1" wrap="square" lIns="0" tIns="0" rIns="0" bIns="0" anchor="t" anchorCtr="0">
            <a:normAutofit/>
          </a:bodyPr>
          <a:lstStyle>
            <a:lvl1pPr marL="457200" marR="0" lvl="0" indent="-228600" algn="l" rtl="0">
              <a:lnSpc>
                <a:spcPct val="120000"/>
              </a:lnSpc>
              <a:spcBef>
                <a:spcPts val="1000"/>
              </a:spcBef>
              <a:spcAft>
                <a:spcPts val="0"/>
              </a:spcAft>
              <a:buClr>
                <a:schemeClr val="lt1"/>
              </a:buClr>
              <a:buSzPts val="1800"/>
              <a:buFont typeface="Arial"/>
              <a:buNone/>
              <a:defRPr sz="1800" b="1" i="0" u="none" strike="noStrike" cap="none">
                <a:solidFill>
                  <a:schemeClr val="dk2"/>
                </a:solidFill>
                <a:latin typeface="Tahoma"/>
                <a:ea typeface="Tahoma"/>
                <a:cs typeface="Tahoma"/>
                <a:sym typeface="Tahoma"/>
              </a:defRPr>
            </a:lvl1pPr>
            <a:lvl2pPr marL="914400" marR="0" lvl="1" indent="-228600" algn="l" rtl="0">
              <a:lnSpc>
                <a:spcPct val="120000"/>
              </a:lnSpc>
              <a:spcBef>
                <a:spcPts val="500"/>
              </a:spcBef>
              <a:spcAft>
                <a:spcPts val="0"/>
              </a:spcAft>
              <a:buClr>
                <a:schemeClr val="lt1"/>
              </a:buClr>
              <a:buSzPts val="2000"/>
              <a:buFont typeface="Arial"/>
              <a:buNone/>
              <a:defRPr sz="2000" b="1" i="0" u="none" strike="noStrike" cap="none">
                <a:solidFill>
                  <a:srgbClr val="888888"/>
                </a:solidFill>
                <a:latin typeface="Century Gothic"/>
                <a:ea typeface="Century Gothic"/>
                <a:cs typeface="Century Gothic"/>
                <a:sym typeface="Century Gothic"/>
              </a:defRPr>
            </a:lvl2pPr>
            <a:lvl3pPr marL="1371600" marR="0" lvl="2" indent="-228600" algn="l" rtl="0">
              <a:lnSpc>
                <a:spcPct val="120000"/>
              </a:lnSpc>
              <a:spcBef>
                <a:spcPts val="500"/>
              </a:spcBef>
              <a:spcAft>
                <a:spcPts val="0"/>
              </a:spcAft>
              <a:buClr>
                <a:schemeClr val="lt1"/>
              </a:buClr>
              <a:buSzPts val="1800"/>
              <a:buFont typeface="Arial"/>
              <a:buNone/>
              <a:defRPr sz="1800" b="1" i="0" u="none" strike="noStrike" cap="none">
                <a:solidFill>
                  <a:srgbClr val="888888"/>
                </a:solidFill>
                <a:latin typeface="Century Gothic"/>
                <a:ea typeface="Century Gothic"/>
                <a:cs typeface="Century Gothic"/>
                <a:sym typeface="Century Gothic"/>
              </a:defRPr>
            </a:lvl3pPr>
            <a:lvl4pPr marL="1828800" marR="0" lvl="3" indent="-228600" algn="l" rtl="0">
              <a:lnSpc>
                <a:spcPct val="120000"/>
              </a:lnSpc>
              <a:spcBef>
                <a:spcPts val="500"/>
              </a:spcBef>
              <a:spcAft>
                <a:spcPts val="0"/>
              </a:spcAft>
              <a:buClr>
                <a:schemeClr val="lt1"/>
              </a:buClr>
              <a:buSzPts val="1600"/>
              <a:buFont typeface="Arial"/>
              <a:buNone/>
              <a:defRPr sz="1600" b="1" i="0" u="none" strike="noStrike" cap="none">
                <a:solidFill>
                  <a:srgbClr val="888888"/>
                </a:solidFill>
                <a:latin typeface="Century Gothic"/>
                <a:ea typeface="Century Gothic"/>
                <a:cs typeface="Century Gothic"/>
                <a:sym typeface="Century Gothic"/>
              </a:defRPr>
            </a:lvl4pPr>
            <a:lvl5pPr marL="2286000" marR="0" lvl="4" indent="-228600" algn="l" rtl="0">
              <a:lnSpc>
                <a:spcPct val="120000"/>
              </a:lnSpc>
              <a:spcBef>
                <a:spcPts val="500"/>
              </a:spcBef>
              <a:spcAft>
                <a:spcPts val="0"/>
              </a:spcAft>
              <a:buClr>
                <a:schemeClr val="lt1"/>
              </a:buClr>
              <a:buSzPts val="1600"/>
              <a:buFont typeface="Arial"/>
              <a:buNone/>
              <a:defRPr sz="1600" b="1" i="0" u="none" strike="noStrike" cap="none">
                <a:solidFill>
                  <a:srgbClr val="888888"/>
                </a:solidFill>
                <a:latin typeface="Century Gothic"/>
                <a:ea typeface="Century Gothic"/>
                <a:cs typeface="Century Gothic"/>
                <a:sym typeface="Century Gothic"/>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9pPr>
          </a:lstStyle>
          <a:p>
            <a:endParaRPr/>
          </a:p>
        </p:txBody>
      </p:sp>
      <p:sp>
        <p:nvSpPr>
          <p:cNvPr id="387" name="Google Shape;387;p57"/>
          <p:cNvSpPr txBox="1">
            <a:spLocks noGrp="1"/>
          </p:cNvSpPr>
          <p:nvPr>
            <p:ph type="title"/>
          </p:nvPr>
        </p:nvSpPr>
        <p:spPr>
          <a:xfrm>
            <a:off x="1033072" y="2424208"/>
            <a:ext cx="4530446" cy="2125758"/>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4800"/>
              <a:buFont typeface="Century Gothic"/>
              <a:buNone/>
              <a:defRPr sz="4800">
                <a:solidFill>
                  <a:schemeClr val="dk1"/>
                </a:solidFill>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Tree>
  </p:cSld>
  <p:clrMapOvr>
    <a:masterClrMapping/>
  </p:clrMapOvr>
  <p:extLst>
    <p:ext uri="{DCECCB84-F9BA-43D5-87BE-67443E8EF086}">
      <p15:sldGuideLst xmlns:p15="http://schemas.microsoft.com/office/powerpoint/2012/main">
        <p15:guide id="1" orient="horz" pos="43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Custom Photo-Greige">
  <p:cSld name="Title Slide-Custom Photo-Greige">
    <p:bg>
      <p:bgPr>
        <a:solidFill>
          <a:srgbClr val="B9D0D4"/>
        </a:solidFill>
        <a:effectLst/>
      </p:bgPr>
    </p:bg>
    <p:spTree>
      <p:nvGrpSpPr>
        <p:cNvPr id="1" name="Shape 52"/>
        <p:cNvGrpSpPr/>
        <p:nvPr/>
      </p:nvGrpSpPr>
      <p:grpSpPr>
        <a:xfrm>
          <a:off x="0" y="0"/>
          <a:ext cx="0" cy="0"/>
          <a:chOff x="0" y="0"/>
          <a:chExt cx="0" cy="0"/>
        </a:xfrm>
      </p:grpSpPr>
      <p:pic>
        <p:nvPicPr>
          <p:cNvPr id="53" name="Google Shape;53;p11"/>
          <p:cNvPicPr preferRelativeResize="0">
            <a:picLocks noGrp="1"/>
          </p:cNvPicPr>
          <p:nvPr>
            <p:ph type="pic" idx="2"/>
          </p:nvPr>
        </p:nvPicPr>
        <p:blipFill/>
        <p:spPr>
          <a:xfrm>
            <a:off x="0" y="0"/>
            <a:ext cx="12192000" cy="6858000"/>
          </a:xfrm>
          <a:prstGeom prst="rect">
            <a:avLst/>
          </a:prstGeom>
          <a:blipFill rotWithShape="1">
            <a:blip r:embed="rId2">
              <a:alphaModFix/>
            </a:blip>
            <a:stretch>
              <a:fillRect/>
            </a:stretch>
          </a:blipFill>
          <a:ln>
            <a:noFill/>
          </a:ln>
        </p:spPr>
      </p:pic>
      <p:sp>
        <p:nvSpPr>
          <p:cNvPr id="54" name="Google Shape;54;p11"/>
          <p:cNvSpPr txBox="1">
            <a:spLocks noGrp="1"/>
          </p:cNvSpPr>
          <p:nvPr>
            <p:ph type="body" idx="1"/>
          </p:nvPr>
        </p:nvSpPr>
        <p:spPr>
          <a:xfrm rot="5400000">
            <a:off x="4229101" y="-2138362"/>
            <a:ext cx="4800599" cy="11125200"/>
          </a:xfrm>
          <a:prstGeom prst="rect">
            <a:avLst/>
          </a:prstGeom>
          <a:solidFill>
            <a:schemeClr val="lt2">
              <a:alpha val="89803"/>
            </a:schemeClr>
          </a:solidFill>
          <a:ln>
            <a:noFill/>
          </a:ln>
        </p:spPr>
        <p:txBody>
          <a:bodyPr spcFirstLastPara="1" wrap="square" lIns="91425" tIns="45700" rIns="91425" bIns="45700" anchor="t" anchorCtr="0">
            <a:noAutofit/>
          </a:bodyPr>
          <a:lstStyle>
            <a:lvl1pPr marL="457200" marR="0" lvl="0" indent="-228600" algn="l" rtl="0">
              <a:lnSpc>
                <a:spcPct val="120000"/>
              </a:lnSpc>
              <a:spcBef>
                <a:spcPts val="1000"/>
              </a:spcBef>
              <a:spcAft>
                <a:spcPts val="0"/>
              </a:spcAft>
              <a:buClr>
                <a:schemeClr val="lt1"/>
              </a:buClr>
              <a:buSzPts val="2000"/>
              <a:buFont typeface="Arial"/>
              <a:buNone/>
              <a:defRPr sz="2000" b="0" i="0" u="none" strike="noStrike" cap="none">
                <a:solidFill>
                  <a:schemeClr val="lt1"/>
                </a:solidFill>
                <a:latin typeface="Arial" panose="020B0604020202020204" pitchFamily="34" charset="0"/>
                <a:ea typeface="Arial" panose="020B0604020202020204" pitchFamily="34" charset="0"/>
                <a:cs typeface="Arial" panose="020B0604020202020204" pitchFamily="34" charset="0"/>
                <a:sym typeface="Century Gothic"/>
              </a:defRPr>
            </a:lvl1pPr>
            <a:lvl2pPr marL="914400" marR="0" lvl="1" indent="-342900" algn="l" rtl="0">
              <a:lnSpc>
                <a:spcPct val="120000"/>
              </a:lnSpc>
              <a:spcBef>
                <a:spcPts val="500"/>
              </a:spcBef>
              <a:spcAft>
                <a:spcPts val="0"/>
              </a:spcAft>
              <a:buClr>
                <a:schemeClr val="lt1"/>
              </a:buClr>
              <a:buSzPts val="1800"/>
              <a:buFont typeface="Arial"/>
              <a:buChar char="•"/>
              <a:defRPr sz="1800" b="0" i="0" u="none" strike="noStrike" cap="none">
                <a:solidFill>
                  <a:schemeClr val="lt1"/>
                </a:solidFill>
                <a:latin typeface="Century Gothic"/>
                <a:ea typeface="Century Gothic"/>
                <a:cs typeface="Century Gothic"/>
                <a:sym typeface="Century Gothic"/>
              </a:defRPr>
            </a:lvl2pPr>
            <a:lvl3pPr marL="1371600" marR="0" lvl="2" indent="-330200" algn="l" rtl="0">
              <a:lnSpc>
                <a:spcPct val="120000"/>
              </a:lnSpc>
              <a:spcBef>
                <a:spcPts val="500"/>
              </a:spcBef>
              <a:spcAft>
                <a:spcPts val="0"/>
              </a:spcAft>
              <a:buClr>
                <a:schemeClr val="lt1"/>
              </a:buClr>
              <a:buSzPts val="1600"/>
              <a:buFont typeface="Arial"/>
              <a:buChar char="•"/>
              <a:defRPr sz="1600" b="0" i="0" u="none" strike="noStrike" cap="none">
                <a:solidFill>
                  <a:schemeClr val="lt1"/>
                </a:solidFill>
                <a:latin typeface="Century Gothic"/>
                <a:ea typeface="Century Gothic"/>
                <a:cs typeface="Century Gothic"/>
                <a:sym typeface="Century Gothic"/>
              </a:defRPr>
            </a:lvl3pPr>
            <a:lvl4pPr marL="1828800" marR="0" lvl="3" indent="-317500" algn="l" rtl="0">
              <a:lnSpc>
                <a:spcPct val="120000"/>
              </a:lnSpc>
              <a:spcBef>
                <a:spcPts val="500"/>
              </a:spcBef>
              <a:spcAft>
                <a:spcPts val="0"/>
              </a:spcAft>
              <a:buClr>
                <a:schemeClr val="lt1"/>
              </a:buClr>
              <a:buSzPts val="1400"/>
              <a:buFont typeface="Arial"/>
              <a:buChar char="•"/>
              <a:defRPr sz="1400" b="0" i="0" u="none" strike="noStrike" cap="none">
                <a:solidFill>
                  <a:schemeClr val="lt1"/>
                </a:solidFill>
                <a:latin typeface="Century Gothic"/>
                <a:ea typeface="Century Gothic"/>
                <a:cs typeface="Century Gothic"/>
                <a:sym typeface="Century Gothic"/>
              </a:defRPr>
            </a:lvl4pPr>
            <a:lvl5pPr marL="2286000" marR="0" lvl="4" indent="-317500" algn="l" rtl="0">
              <a:lnSpc>
                <a:spcPct val="120000"/>
              </a:lnSpc>
              <a:spcBef>
                <a:spcPts val="500"/>
              </a:spcBef>
              <a:spcAft>
                <a:spcPts val="0"/>
              </a:spcAft>
              <a:buClr>
                <a:schemeClr val="lt1"/>
              </a:buClr>
              <a:buSzPts val="1400"/>
              <a:buFont typeface="Arial"/>
              <a:buChar char="•"/>
              <a:defRPr sz="1400" b="0" i="0" u="none" strike="noStrike" cap="none">
                <a:solidFill>
                  <a:schemeClr val="lt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dirty="0"/>
          </a:p>
        </p:txBody>
      </p:sp>
      <p:sp>
        <p:nvSpPr>
          <p:cNvPr id="55" name="Google Shape;55;p11"/>
          <p:cNvSpPr txBox="1">
            <a:spLocks noGrp="1"/>
          </p:cNvSpPr>
          <p:nvPr>
            <p:ph type="ctrTitle"/>
          </p:nvPr>
        </p:nvSpPr>
        <p:spPr>
          <a:xfrm>
            <a:off x="4076700" y="2143542"/>
            <a:ext cx="7071464" cy="1182973"/>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4800"/>
              <a:buFont typeface="Century Gothic"/>
              <a:buNone/>
              <a:defRPr sz="4800">
                <a:solidFill>
                  <a:schemeClr val="dk1"/>
                </a:solidFill>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56" name="Google Shape;56;p11"/>
          <p:cNvSpPr txBox="1">
            <a:spLocks noGrp="1"/>
          </p:cNvSpPr>
          <p:nvPr>
            <p:ph type="subTitle" idx="3"/>
          </p:nvPr>
        </p:nvSpPr>
        <p:spPr>
          <a:xfrm>
            <a:off x="4076700" y="4046122"/>
            <a:ext cx="7071464" cy="321820"/>
          </a:xfrm>
          <a:prstGeom prst="rect">
            <a:avLst/>
          </a:prstGeom>
          <a:noFill/>
          <a:ln>
            <a:noFill/>
          </a:ln>
        </p:spPr>
        <p:txBody>
          <a:bodyPr spcFirstLastPara="1" wrap="square" lIns="0" tIns="0" rIns="0" bIns="0" anchor="t" anchorCtr="0">
            <a:noAutofit/>
          </a:bodyPr>
          <a:lstStyle>
            <a:lvl1pPr marR="0" lvl="0" algn="l" rtl="0">
              <a:lnSpc>
                <a:spcPct val="120000"/>
              </a:lnSpc>
              <a:spcBef>
                <a:spcPts val="1000"/>
              </a:spcBef>
              <a:spcAft>
                <a:spcPts val="0"/>
              </a:spcAft>
              <a:buClr>
                <a:schemeClr val="lt1"/>
              </a:buClr>
              <a:buSzPts val="2400"/>
              <a:buFont typeface="Arial"/>
              <a:buNone/>
              <a:defRPr sz="24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Century Gothic"/>
              </a:defRPr>
            </a:lvl1pPr>
            <a:lvl2pPr marR="0" lvl="1" algn="ctr" rtl="0">
              <a:lnSpc>
                <a:spcPct val="120000"/>
              </a:lnSpc>
              <a:spcBef>
                <a:spcPts val="500"/>
              </a:spcBef>
              <a:spcAft>
                <a:spcPts val="0"/>
              </a:spcAft>
              <a:buClr>
                <a:schemeClr val="lt1"/>
              </a:buClr>
              <a:buSzPts val="2000"/>
              <a:buFont typeface="Arial"/>
              <a:buNone/>
              <a:defRPr sz="2000" b="0" i="0" u="none" strike="noStrike" cap="none">
                <a:solidFill>
                  <a:schemeClr val="lt1"/>
                </a:solidFill>
                <a:latin typeface="Century Gothic"/>
                <a:ea typeface="Century Gothic"/>
                <a:cs typeface="Century Gothic"/>
                <a:sym typeface="Century Gothic"/>
              </a:defRPr>
            </a:lvl2pPr>
            <a:lvl3pPr marR="0" lvl="2" algn="ctr" rtl="0">
              <a:lnSpc>
                <a:spcPct val="120000"/>
              </a:lnSpc>
              <a:spcBef>
                <a:spcPts val="500"/>
              </a:spcBef>
              <a:spcAft>
                <a:spcPts val="0"/>
              </a:spcAft>
              <a:buClr>
                <a:schemeClr val="lt1"/>
              </a:buClr>
              <a:buSzPts val="1800"/>
              <a:buFont typeface="Arial"/>
              <a:buNone/>
              <a:defRPr sz="1800" b="0" i="0" u="none" strike="noStrike" cap="none">
                <a:solidFill>
                  <a:schemeClr val="lt1"/>
                </a:solidFill>
                <a:latin typeface="Century Gothic"/>
                <a:ea typeface="Century Gothic"/>
                <a:cs typeface="Century Gothic"/>
                <a:sym typeface="Century Gothic"/>
              </a:defRPr>
            </a:lvl3pPr>
            <a:lvl4pPr marR="0" lvl="3" algn="ctr"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4pPr>
            <a:lvl5pPr marR="0" lvl="4" algn="ctr"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9pPr>
          </a:lstStyle>
          <a:p>
            <a:endParaRPr dirty="0"/>
          </a:p>
        </p:txBody>
      </p:sp>
      <p:sp>
        <p:nvSpPr>
          <p:cNvPr id="57" name="Google Shape;57;p11"/>
          <p:cNvSpPr txBox="1">
            <a:spLocks noGrp="1"/>
          </p:cNvSpPr>
          <p:nvPr>
            <p:ph type="body" idx="4"/>
          </p:nvPr>
        </p:nvSpPr>
        <p:spPr>
          <a:xfrm>
            <a:off x="4076700" y="4615279"/>
            <a:ext cx="7086600" cy="172777"/>
          </a:xfrm>
          <a:prstGeom prst="rect">
            <a:avLst/>
          </a:prstGeom>
          <a:noFill/>
          <a:ln>
            <a:noFill/>
          </a:ln>
        </p:spPr>
        <p:txBody>
          <a:bodyPr spcFirstLastPara="1" wrap="square" lIns="0" tIns="0" rIns="0" bIns="0" anchor="t" anchorCtr="0">
            <a:normAutofit/>
          </a:bodyPr>
          <a:lstStyle>
            <a:lvl1pPr marL="457200" marR="0" lvl="0" indent="-228600" algn="l" rtl="0">
              <a:lnSpc>
                <a:spcPct val="120000"/>
              </a:lnSpc>
              <a:spcBef>
                <a:spcPts val="1000"/>
              </a:spcBef>
              <a:spcAft>
                <a:spcPts val="0"/>
              </a:spcAft>
              <a:buClr>
                <a:schemeClr val="lt1"/>
              </a:buClr>
              <a:buSzPts val="1400"/>
              <a:buFont typeface="Arial"/>
              <a:buNone/>
              <a:defRPr sz="1400" b="1" i="0" u="none" strike="noStrike" cap="none">
                <a:solidFill>
                  <a:schemeClr val="dk2"/>
                </a:solidFill>
                <a:latin typeface="Tahoma"/>
                <a:ea typeface="Tahoma"/>
                <a:cs typeface="Tahoma"/>
                <a:sym typeface="Tahoma"/>
              </a:defRPr>
            </a:lvl1pPr>
            <a:lvl2pPr marL="914400" marR="0" lvl="1" indent="-228600" algn="l" rtl="0">
              <a:lnSpc>
                <a:spcPct val="120000"/>
              </a:lnSpc>
              <a:spcBef>
                <a:spcPts val="500"/>
              </a:spcBef>
              <a:spcAft>
                <a:spcPts val="0"/>
              </a:spcAft>
              <a:buClr>
                <a:schemeClr val="lt1"/>
              </a:buClr>
              <a:buSzPts val="1800"/>
              <a:buFont typeface="Arial"/>
              <a:buNone/>
              <a:defRPr sz="1800" b="1" i="0" u="none" strike="noStrike" cap="none">
                <a:solidFill>
                  <a:schemeClr val="lt1"/>
                </a:solidFill>
                <a:latin typeface="Century Gothic"/>
                <a:ea typeface="Century Gothic"/>
                <a:cs typeface="Century Gothic"/>
                <a:sym typeface="Century Gothic"/>
              </a:defRPr>
            </a:lvl2pPr>
            <a:lvl3pPr marL="1371600" marR="0" lvl="2" indent="-228600" algn="l" rtl="0">
              <a:lnSpc>
                <a:spcPct val="120000"/>
              </a:lnSpc>
              <a:spcBef>
                <a:spcPts val="500"/>
              </a:spcBef>
              <a:spcAft>
                <a:spcPts val="0"/>
              </a:spcAft>
              <a:buClr>
                <a:schemeClr val="lt1"/>
              </a:buClr>
              <a:buSzPts val="1600"/>
              <a:buFont typeface="Arial"/>
              <a:buNone/>
              <a:defRPr sz="1600" b="1" i="0" u="none" strike="noStrike" cap="none">
                <a:solidFill>
                  <a:schemeClr val="lt1"/>
                </a:solidFill>
                <a:latin typeface="Century Gothic"/>
                <a:ea typeface="Century Gothic"/>
                <a:cs typeface="Century Gothic"/>
                <a:sym typeface="Century Gothic"/>
              </a:defRPr>
            </a:lvl3pPr>
            <a:lvl4pPr marL="1828800" marR="0" lvl="3" indent="-228600" algn="l" rtl="0">
              <a:lnSpc>
                <a:spcPct val="120000"/>
              </a:lnSpc>
              <a:spcBef>
                <a:spcPts val="500"/>
              </a:spcBef>
              <a:spcAft>
                <a:spcPts val="0"/>
              </a:spcAft>
              <a:buClr>
                <a:schemeClr val="lt1"/>
              </a:buClr>
              <a:buSzPts val="1400"/>
              <a:buFont typeface="Arial"/>
              <a:buNone/>
              <a:defRPr sz="1400" b="1" i="0" u="none" strike="noStrike" cap="none">
                <a:solidFill>
                  <a:schemeClr val="lt1"/>
                </a:solidFill>
                <a:latin typeface="Century Gothic"/>
                <a:ea typeface="Century Gothic"/>
                <a:cs typeface="Century Gothic"/>
                <a:sym typeface="Century Gothic"/>
              </a:defRPr>
            </a:lvl4pPr>
            <a:lvl5pPr marL="2286000" marR="0" lvl="4" indent="-228600" algn="l" rtl="0">
              <a:lnSpc>
                <a:spcPct val="120000"/>
              </a:lnSpc>
              <a:spcBef>
                <a:spcPts val="500"/>
              </a:spcBef>
              <a:spcAft>
                <a:spcPts val="0"/>
              </a:spcAft>
              <a:buClr>
                <a:schemeClr val="lt1"/>
              </a:buClr>
              <a:buSzPts val="1400"/>
              <a:buFont typeface="Arial"/>
              <a:buNone/>
              <a:defRPr sz="1400" b="1" i="0" u="none" strike="noStrike" cap="none">
                <a:solidFill>
                  <a:schemeClr val="lt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grpSp>
        <p:nvGrpSpPr>
          <p:cNvPr id="58" name="Google Shape;58;p11"/>
          <p:cNvGrpSpPr/>
          <p:nvPr/>
        </p:nvGrpSpPr>
        <p:grpSpPr>
          <a:xfrm>
            <a:off x="1552786" y="1549358"/>
            <a:ext cx="1818183" cy="1988348"/>
            <a:chOff x="374550" y="267375"/>
            <a:chExt cx="2268125" cy="2480400"/>
          </a:xfrm>
        </p:grpSpPr>
        <p:sp>
          <p:nvSpPr>
            <p:cNvPr id="59" name="Google Shape;59;p11"/>
            <p:cNvSpPr/>
            <p:nvPr/>
          </p:nvSpPr>
          <p:spPr>
            <a:xfrm>
              <a:off x="2292325" y="267375"/>
              <a:ext cx="350350" cy="1264225"/>
            </a:xfrm>
            <a:custGeom>
              <a:avLst/>
              <a:gdLst/>
              <a:ahLst/>
              <a:cxnLst/>
              <a:rect l="l" t="t" r="r" b="b"/>
              <a:pathLst>
                <a:path w="14014" h="50569" extrusionOk="0">
                  <a:moveTo>
                    <a:pt x="2981" y="1"/>
                  </a:moveTo>
                  <a:cubicBezTo>
                    <a:pt x="1307" y="1"/>
                    <a:pt x="1" y="1162"/>
                    <a:pt x="1" y="1162"/>
                  </a:cubicBezTo>
                  <a:lnTo>
                    <a:pt x="2839" y="47584"/>
                  </a:lnTo>
                  <a:cubicBezTo>
                    <a:pt x="2839" y="47584"/>
                    <a:pt x="4505" y="50569"/>
                    <a:pt x="8417" y="50569"/>
                  </a:cubicBezTo>
                  <a:cubicBezTo>
                    <a:pt x="8486" y="50569"/>
                    <a:pt x="8555" y="50568"/>
                    <a:pt x="8624" y="50566"/>
                  </a:cubicBezTo>
                  <a:cubicBezTo>
                    <a:pt x="12684" y="50458"/>
                    <a:pt x="14014" y="48446"/>
                    <a:pt x="14014" y="48446"/>
                  </a:cubicBezTo>
                  <a:lnTo>
                    <a:pt x="6181" y="1629"/>
                  </a:lnTo>
                  <a:cubicBezTo>
                    <a:pt x="6181" y="1629"/>
                    <a:pt x="5498" y="336"/>
                    <a:pt x="3558" y="48"/>
                  </a:cubicBezTo>
                  <a:cubicBezTo>
                    <a:pt x="3362" y="15"/>
                    <a:pt x="3169" y="1"/>
                    <a:pt x="2981" y="1"/>
                  </a:cubicBezTo>
                  <a:close/>
                </a:path>
              </a:pathLst>
            </a:custGeom>
            <a:solidFill>
              <a:srgbClr val="5089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1"/>
            <p:cNvSpPr/>
            <p:nvPr/>
          </p:nvSpPr>
          <p:spPr>
            <a:xfrm>
              <a:off x="2068675" y="436550"/>
              <a:ext cx="236250" cy="1230375"/>
            </a:xfrm>
            <a:custGeom>
              <a:avLst/>
              <a:gdLst/>
              <a:ahLst/>
              <a:cxnLst/>
              <a:rect l="l" t="t" r="r" b="b"/>
              <a:pathLst>
                <a:path w="9450" h="49215" extrusionOk="0">
                  <a:moveTo>
                    <a:pt x="5534" y="0"/>
                  </a:moveTo>
                  <a:cubicBezTo>
                    <a:pt x="4060" y="0"/>
                    <a:pt x="3845" y="647"/>
                    <a:pt x="3845" y="647"/>
                  </a:cubicBezTo>
                  <a:lnTo>
                    <a:pt x="0" y="46566"/>
                  </a:lnTo>
                  <a:cubicBezTo>
                    <a:pt x="0" y="46566"/>
                    <a:pt x="1402" y="48865"/>
                    <a:pt x="4635" y="49189"/>
                  </a:cubicBezTo>
                  <a:cubicBezTo>
                    <a:pt x="4831" y="49206"/>
                    <a:pt x="5021" y="49214"/>
                    <a:pt x="5205" y="49214"/>
                  </a:cubicBezTo>
                  <a:cubicBezTo>
                    <a:pt x="8055" y="49214"/>
                    <a:pt x="9450" y="47248"/>
                    <a:pt x="9450" y="47248"/>
                  </a:cubicBezTo>
                  <a:lnTo>
                    <a:pt x="7222" y="898"/>
                  </a:lnTo>
                  <a:cubicBezTo>
                    <a:pt x="7222" y="898"/>
                    <a:pt x="7043" y="0"/>
                    <a:pt x="5534" y="0"/>
                  </a:cubicBezTo>
                  <a:close/>
                </a:path>
              </a:pathLst>
            </a:custGeom>
            <a:solidFill>
              <a:srgbClr val="5089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11"/>
            <p:cNvSpPr/>
            <p:nvPr/>
          </p:nvSpPr>
          <p:spPr>
            <a:xfrm>
              <a:off x="1784825" y="580250"/>
              <a:ext cx="325200" cy="1190250"/>
            </a:xfrm>
            <a:custGeom>
              <a:avLst/>
              <a:gdLst/>
              <a:ahLst/>
              <a:cxnLst/>
              <a:rect l="l" t="t" r="r" b="b"/>
              <a:pathLst>
                <a:path w="13008" h="47610" extrusionOk="0">
                  <a:moveTo>
                    <a:pt x="11678" y="1"/>
                  </a:moveTo>
                  <a:cubicBezTo>
                    <a:pt x="10420" y="1"/>
                    <a:pt x="10205" y="288"/>
                    <a:pt x="10205" y="288"/>
                  </a:cubicBezTo>
                  <a:lnTo>
                    <a:pt x="0" y="45740"/>
                  </a:lnTo>
                  <a:cubicBezTo>
                    <a:pt x="0" y="45740"/>
                    <a:pt x="1761" y="47393"/>
                    <a:pt x="3737" y="47573"/>
                  </a:cubicBezTo>
                  <a:cubicBezTo>
                    <a:pt x="4095" y="47598"/>
                    <a:pt x="4426" y="47610"/>
                    <a:pt x="4733" y="47610"/>
                  </a:cubicBezTo>
                  <a:cubicBezTo>
                    <a:pt x="7877" y="47610"/>
                    <a:pt x="8444" y="46387"/>
                    <a:pt x="8444" y="46387"/>
                  </a:cubicBezTo>
                  <a:lnTo>
                    <a:pt x="13007" y="504"/>
                  </a:lnTo>
                  <a:cubicBezTo>
                    <a:pt x="13007" y="504"/>
                    <a:pt x="12971" y="1"/>
                    <a:pt x="11678" y="1"/>
                  </a:cubicBezTo>
                  <a:close/>
                </a:path>
              </a:pathLst>
            </a:custGeom>
            <a:solidFill>
              <a:srgbClr val="5089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11"/>
            <p:cNvSpPr/>
            <p:nvPr/>
          </p:nvSpPr>
          <p:spPr>
            <a:xfrm>
              <a:off x="1467750" y="751000"/>
              <a:ext cx="488675" cy="1152425"/>
            </a:xfrm>
            <a:custGeom>
              <a:avLst/>
              <a:gdLst/>
              <a:ahLst/>
              <a:cxnLst/>
              <a:rect l="l" t="t" r="r" b="b"/>
              <a:pathLst>
                <a:path w="19547" h="46097" extrusionOk="0">
                  <a:moveTo>
                    <a:pt x="18136" y="1"/>
                  </a:moveTo>
                  <a:cubicBezTo>
                    <a:pt x="17376" y="1"/>
                    <a:pt x="17103" y="465"/>
                    <a:pt x="17103" y="465"/>
                  </a:cubicBezTo>
                  <a:lnTo>
                    <a:pt x="0" y="44192"/>
                  </a:lnTo>
                  <a:cubicBezTo>
                    <a:pt x="0" y="44192"/>
                    <a:pt x="1976" y="46096"/>
                    <a:pt x="4348" y="46096"/>
                  </a:cubicBezTo>
                  <a:cubicBezTo>
                    <a:pt x="4400" y="46097"/>
                    <a:pt x="4452" y="46097"/>
                    <a:pt x="4504" y="46097"/>
                  </a:cubicBezTo>
                  <a:cubicBezTo>
                    <a:pt x="8215" y="46097"/>
                    <a:pt x="9018" y="44839"/>
                    <a:pt x="9018" y="44839"/>
                  </a:cubicBezTo>
                  <a:lnTo>
                    <a:pt x="19366" y="644"/>
                  </a:lnTo>
                  <a:cubicBezTo>
                    <a:pt x="19366" y="644"/>
                    <a:pt x="19546" y="213"/>
                    <a:pt x="18504" y="34"/>
                  </a:cubicBezTo>
                  <a:cubicBezTo>
                    <a:pt x="18370" y="11"/>
                    <a:pt x="18248" y="1"/>
                    <a:pt x="18136" y="1"/>
                  </a:cubicBezTo>
                  <a:close/>
                </a:path>
              </a:pathLst>
            </a:custGeom>
            <a:solidFill>
              <a:srgbClr val="5089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11"/>
            <p:cNvSpPr/>
            <p:nvPr/>
          </p:nvSpPr>
          <p:spPr>
            <a:xfrm>
              <a:off x="1198250" y="850875"/>
              <a:ext cx="617125" cy="1093525"/>
            </a:xfrm>
            <a:custGeom>
              <a:avLst/>
              <a:gdLst/>
              <a:ahLst/>
              <a:cxnLst/>
              <a:rect l="l" t="t" r="r" b="b"/>
              <a:pathLst>
                <a:path w="24685" h="43741" extrusionOk="0">
                  <a:moveTo>
                    <a:pt x="23391" y="0"/>
                  </a:moveTo>
                  <a:cubicBezTo>
                    <a:pt x="22900" y="0"/>
                    <a:pt x="22637" y="350"/>
                    <a:pt x="22637" y="350"/>
                  </a:cubicBezTo>
                  <a:lnTo>
                    <a:pt x="1" y="41131"/>
                  </a:lnTo>
                  <a:cubicBezTo>
                    <a:pt x="1" y="41131"/>
                    <a:pt x="1294" y="43287"/>
                    <a:pt x="3235" y="43610"/>
                  </a:cubicBezTo>
                  <a:cubicBezTo>
                    <a:pt x="3817" y="43703"/>
                    <a:pt x="4324" y="43741"/>
                    <a:pt x="4763" y="43741"/>
                  </a:cubicBezTo>
                  <a:cubicBezTo>
                    <a:pt x="6709" y="43741"/>
                    <a:pt x="7331" y="42999"/>
                    <a:pt x="7331" y="42999"/>
                  </a:cubicBezTo>
                  <a:lnTo>
                    <a:pt x="24469" y="817"/>
                  </a:lnTo>
                  <a:cubicBezTo>
                    <a:pt x="24469" y="817"/>
                    <a:pt x="24685" y="422"/>
                    <a:pt x="23859" y="99"/>
                  </a:cubicBezTo>
                  <a:cubicBezTo>
                    <a:pt x="23685" y="28"/>
                    <a:pt x="23529" y="0"/>
                    <a:pt x="23391" y="0"/>
                  </a:cubicBezTo>
                  <a:close/>
                </a:path>
              </a:pathLst>
            </a:custGeom>
            <a:solidFill>
              <a:srgbClr val="5089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11"/>
            <p:cNvSpPr/>
            <p:nvPr/>
          </p:nvSpPr>
          <p:spPr>
            <a:xfrm>
              <a:off x="551525" y="2116275"/>
              <a:ext cx="293750" cy="301850"/>
            </a:xfrm>
            <a:custGeom>
              <a:avLst/>
              <a:gdLst/>
              <a:ahLst/>
              <a:cxnLst/>
              <a:rect l="l" t="t" r="r" b="b"/>
              <a:pathLst>
                <a:path w="11750" h="12074" extrusionOk="0">
                  <a:moveTo>
                    <a:pt x="0" y="1"/>
                  </a:moveTo>
                  <a:lnTo>
                    <a:pt x="0" y="12073"/>
                  </a:lnTo>
                  <a:lnTo>
                    <a:pt x="1725" y="12073"/>
                  </a:lnTo>
                  <a:lnTo>
                    <a:pt x="1725" y="3953"/>
                  </a:lnTo>
                  <a:lnTo>
                    <a:pt x="5282" y="9486"/>
                  </a:lnTo>
                  <a:lnTo>
                    <a:pt x="6468" y="9486"/>
                  </a:lnTo>
                  <a:lnTo>
                    <a:pt x="10025" y="3953"/>
                  </a:lnTo>
                  <a:lnTo>
                    <a:pt x="10025" y="12073"/>
                  </a:lnTo>
                  <a:lnTo>
                    <a:pt x="11749" y="12073"/>
                  </a:lnTo>
                  <a:lnTo>
                    <a:pt x="11749" y="1"/>
                  </a:lnTo>
                  <a:lnTo>
                    <a:pt x="10528" y="1"/>
                  </a:lnTo>
                  <a:lnTo>
                    <a:pt x="5893" y="7366"/>
                  </a:lnTo>
                  <a:lnTo>
                    <a:pt x="122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11"/>
            <p:cNvSpPr/>
            <p:nvPr/>
          </p:nvSpPr>
          <p:spPr>
            <a:xfrm>
              <a:off x="873100" y="2116275"/>
              <a:ext cx="280275" cy="301850"/>
            </a:xfrm>
            <a:custGeom>
              <a:avLst/>
              <a:gdLst/>
              <a:ahLst/>
              <a:cxnLst/>
              <a:rect l="l" t="t" r="r" b="b"/>
              <a:pathLst>
                <a:path w="11211" h="12074" extrusionOk="0">
                  <a:moveTo>
                    <a:pt x="5605" y="2839"/>
                  </a:moveTo>
                  <a:lnTo>
                    <a:pt x="7474" y="7330"/>
                  </a:lnTo>
                  <a:lnTo>
                    <a:pt x="3737" y="7330"/>
                  </a:lnTo>
                  <a:lnTo>
                    <a:pt x="5605" y="2839"/>
                  </a:lnTo>
                  <a:close/>
                  <a:moveTo>
                    <a:pt x="4994" y="1"/>
                  </a:moveTo>
                  <a:lnTo>
                    <a:pt x="0" y="12073"/>
                  </a:lnTo>
                  <a:lnTo>
                    <a:pt x="1797" y="12073"/>
                  </a:lnTo>
                  <a:lnTo>
                    <a:pt x="3054" y="8983"/>
                  </a:lnTo>
                  <a:lnTo>
                    <a:pt x="8156" y="8983"/>
                  </a:lnTo>
                  <a:lnTo>
                    <a:pt x="9414" y="12073"/>
                  </a:lnTo>
                  <a:lnTo>
                    <a:pt x="11210" y="12073"/>
                  </a:lnTo>
                  <a:lnTo>
                    <a:pt x="621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1"/>
            <p:cNvSpPr/>
            <p:nvPr/>
          </p:nvSpPr>
          <p:spPr>
            <a:xfrm>
              <a:off x="1111125" y="2116275"/>
              <a:ext cx="249750" cy="301850"/>
            </a:xfrm>
            <a:custGeom>
              <a:avLst/>
              <a:gdLst/>
              <a:ahLst/>
              <a:cxnLst/>
              <a:rect l="l" t="t" r="r" b="b"/>
              <a:pathLst>
                <a:path w="9990" h="12074" extrusionOk="0">
                  <a:moveTo>
                    <a:pt x="1" y="1"/>
                  </a:moveTo>
                  <a:lnTo>
                    <a:pt x="4133" y="6540"/>
                  </a:lnTo>
                  <a:lnTo>
                    <a:pt x="4133" y="12073"/>
                  </a:lnTo>
                  <a:lnTo>
                    <a:pt x="5857" y="12073"/>
                  </a:lnTo>
                  <a:lnTo>
                    <a:pt x="5857" y="6540"/>
                  </a:lnTo>
                  <a:lnTo>
                    <a:pt x="9989" y="1"/>
                  </a:lnTo>
                  <a:lnTo>
                    <a:pt x="8085" y="1"/>
                  </a:lnTo>
                  <a:lnTo>
                    <a:pt x="4995" y="4851"/>
                  </a:lnTo>
                  <a:lnTo>
                    <a:pt x="1941"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1"/>
            <p:cNvSpPr/>
            <p:nvPr/>
          </p:nvSpPr>
          <p:spPr>
            <a:xfrm>
              <a:off x="1389600" y="2116275"/>
              <a:ext cx="254225" cy="301850"/>
            </a:xfrm>
            <a:custGeom>
              <a:avLst/>
              <a:gdLst/>
              <a:ahLst/>
              <a:cxnLst/>
              <a:rect l="l" t="t" r="r" b="b"/>
              <a:pathLst>
                <a:path w="10169" h="12074" extrusionOk="0">
                  <a:moveTo>
                    <a:pt x="0" y="1"/>
                  </a:moveTo>
                  <a:lnTo>
                    <a:pt x="0" y="12073"/>
                  </a:lnTo>
                  <a:lnTo>
                    <a:pt x="1725" y="12073"/>
                  </a:lnTo>
                  <a:lnTo>
                    <a:pt x="1725" y="3198"/>
                  </a:lnTo>
                  <a:lnTo>
                    <a:pt x="8947" y="12073"/>
                  </a:lnTo>
                  <a:lnTo>
                    <a:pt x="10168" y="12073"/>
                  </a:lnTo>
                  <a:lnTo>
                    <a:pt x="10168" y="1"/>
                  </a:lnTo>
                  <a:lnTo>
                    <a:pt x="8444" y="1"/>
                  </a:lnTo>
                  <a:lnTo>
                    <a:pt x="8444" y="8875"/>
                  </a:lnTo>
                  <a:lnTo>
                    <a:pt x="118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1"/>
            <p:cNvSpPr/>
            <p:nvPr/>
          </p:nvSpPr>
          <p:spPr>
            <a:xfrm>
              <a:off x="1671650" y="2116275"/>
              <a:ext cx="280275" cy="301850"/>
            </a:xfrm>
            <a:custGeom>
              <a:avLst/>
              <a:gdLst/>
              <a:ahLst/>
              <a:cxnLst/>
              <a:rect l="l" t="t" r="r" b="b"/>
              <a:pathLst>
                <a:path w="11211" h="12074" extrusionOk="0">
                  <a:moveTo>
                    <a:pt x="5605" y="2839"/>
                  </a:moveTo>
                  <a:lnTo>
                    <a:pt x="7474" y="7330"/>
                  </a:lnTo>
                  <a:lnTo>
                    <a:pt x="3737" y="7330"/>
                  </a:lnTo>
                  <a:lnTo>
                    <a:pt x="5605" y="2839"/>
                  </a:lnTo>
                  <a:close/>
                  <a:moveTo>
                    <a:pt x="4994" y="1"/>
                  </a:moveTo>
                  <a:lnTo>
                    <a:pt x="0" y="12073"/>
                  </a:lnTo>
                  <a:lnTo>
                    <a:pt x="1797" y="12073"/>
                  </a:lnTo>
                  <a:lnTo>
                    <a:pt x="3054" y="8983"/>
                  </a:lnTo>
                  <a:lnTo>
                    <a:pt x="8120" y="8983"/>
                  </a:lnTo>
                  <a:lnTo>
                    <a:pt x="9414" y="12073"/>
                  </a:lnTo>
                  <a:lnTo>
                    <a:pt x="11210" y="12073"/>
                  </a:lnTo>
                  <a:lnTo>
                    <a:pt x="621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1"/>
            <p:cNvSpPr/>
            <p:nvPr/>
          </p:nvSpPr>
          <p:spPr>
            <a:xfrm>
              <a:off x="1979750" y="2116275"/>
              <a:ext cx="237150" cy="301850"/>
            </a:xfrm>
            <a:custGeom>
              <a:avLst/>
              <a:gdLst/>
              <a:ahLst/>
              <a:cxnLst/>
              <a:rect l="l" t="t" r="r" b="b"/>
              <a:pathLst>
                <a:path w="9486" h="12074" extrusionOk="0">
                  <a:moveTo>
                    <a:pt x="4132" y="1653"/>
                  </a:moveTo>
                  <a:cubicBezTo>
                    <a:pt x="4923" y="1653"/>
                    <a:pt x="5318" y="1833"/>
                    <a:pt x="5569" y="2085"/>
                  </a:cubicBezTo>
                  <a:cubicBezTo>
                    <a:pt x="5857" y="2372"/>
                    <a:pt x="6037" y="2767"/>
                    <a:pt x="6037" y="3198"/>
                  </a:cubicBezTo>
                  <a:cubicBezTo>
                    <a:pt x="6037" y="3630"/>
                    <a:pt x="5857" y="4025"/>
                    <a:pt x="5569" y="4312"/>
                  </a:cubicBezTo>
                  <a:cubicBezTo>
                    <a:pt x="5318" y="4564"/>
                    <a:pt x="4923" y="4743"/>
                    <a:pt x="4132" y="4743"/>
                  </a:cubicBezTo>
                  <a:lnTo>
                    <a:pt x="1725" y="4743"/>
                  </a:lnTo>
                  <a:lnTo>
                    <a:pt x="1725" y="1653"/>
                  </a:lnTo>
                  <a:close/>
                  <a:moveTo>
                    <a:pt x="0" y="1"/>
                  </a:moveTo>
                  <a:lnTo>
                    <a:pt x="0" y="12073"/>
                  </a:lnTo>
                  <a:lnTo>
                    <a:pt x="1725" y="12073"/>
                  </a:lnTo>
                  <a:lnTo>
                    <a:pt x="1725" y="6396"/>
                  </a:lnTo>
                  <a:lnTo>
                    <a:pt x="3090" y="6396"/>
                  </a:lnTo>
                  <a:lnTo>
                    <a:pt x="7402" y="12073"/>
                  </a:lnTo>
                  <a:lnTo>
                    <a:pt x="9486" y="12073"/>
                  </a:lnTo>
                  <a:lnTo>
                    <a:pt x="5138" y="6324"/>
                  </a:lnTo>
                  <a:cubicBezTo>
                    <a:pt x="5749" y="6217"/>
                    <a:pt x="6180" y="6001"/>
                    <a:pt x="6575" y="5678"/>
                  </a:cubicBezTo>
                  <a:cubicBezTo>
                    <a:pt x="7294" y="5103"/>
                    <a:pt x="7761" y="4204"/>
                    <a:pt x="7761" y="3198"/>
                  </a:cubicBezTo>
                  <a:cubicBezTo>
                    <a:pt x="7761" y="2192"/>
                    <a:pt x="7294" y="1294"/>
                    <a:pt x="6575" y="719"/>
                  </a:cubicBezTo>
                  <a:cubicBezTo>
                    <a:pt x="6001" y="252"/>
                    <a:pt x="5318" y="1"/>
                    <a:pt x="424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1"/>
            <p:cNvSpPr/>
            <p:nvPr/>
          </p:nvSpPr>
          <p:spPr>
            <a:xfrm>
              <a:off x="2243825" y="2116275"/>
              <a:ext cx="254225" cy="301850"/>
            </a:xfrm>
            <a:custGeom>
              <a:avLst/>
              <a:gdLst/>
              <a:ahLst/>
              <a:cxnLst/>
              <a:rect l="l" t="t" r="r" b="b"/>
              <a:pathLst>
                <a:path w="10169" h="12074" extrusionOk="0">
                  <a:moveTo>
                    <a:pt x="3522" y="1653"/>
                  </a:moveTo>
                  <a:cubicBezTo>
                    <a:pt x="5211" y="1653"/>
                    <a:pt x="6217" y="2013"/>
                    <a:pt x="6971" y="2659"/>
                  </a:cubicBezTo>
                  <a:cubicBezTo>
                    <a:pt x="7905" y="3486"/>
                    <a:pt x="8444" y="4707"/>
                    <a:pt x="8444" y="6037"/>
                  </a:cubicBezTo>
                  <a:cubicBezTo>
                    <a:pt x="8444" y="7402"/>
                    <a:pt x="7905" y="8624"/>
                    <a:pt x="6971" y="9414"/>
                  </a:cubicBezTo>
                  <a:cubicBezTo>
                    <a:pt x="6217" y="10061"/>
                    <a:pt x="5211" y="10420"/>
                    <a:pt x="3522" y="10420"/>
                  </a:cubicBezTo>
                  <a:lnTo>
                    <a:pt x="1725" y="10420"/>
                  </a:lnTo>
                  <a:lnTo>
                    <a:pt x="1725" y="1653"/>
                  </a:lnTo>
                  <a:close/>
                  <a:moveTo>
                    <a:pt x="1" y="1"/>
                  </a:moveTo>
                  <a:lnTo>
                    <a:pt x="1" y="12073"/>
                  </a:lnTo>
                  <a:lnTo>
                    <a:pt x="3630" y="12073"/>
                  </a:lnTo>
                  <a:cubicBezTo>
                    <a:pt x="5534" y="12073"/>
                    <a:pt x="6792" y="11678"/>
                    <a:pt x="7762" y="10923"/>
                  </a:cubicBezTo>
                  <a:cubicBezTo>
                    <a:pt x="9271" y="9846"/>
                    <a:pt x="10169" y="8049"/>
                    <a:pt x="10169" y="6037"/>
                  </a:cubicBezTo>
                  <a:cubicBezTo>
                    <a:pt x="10169" y="4025"/>
                    <a:pt x="9235" y="2264"/>
                    <a:pt x="7762" y="1150"/>
                  </a:cubicBezTo>
                  <a:cubicBezTo>
                    <a:pt x="6756" y="432"/>
                    <a:pt x="5534" y="1"/>
                    <a:pt x="363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11"/>
            <p:cNvSpPr/>
            <p:nvPr/>
          </p:nvSpPr>
          <p:spPr>
            <a:xfrm>
              <a:off x="374550" y="2442350"/>
              <a:ext cx="254250" cy="301825"/>
            </a:xfrm>
            <a:custGeom>
              <a:avLst/>
              <a:gdLst/>
              <a:ahLst/>
              <a:cxnLst/>
              <a:rect l="l" t="t" r="r" b="b"/>
              <a:pathLst>
                <a:path w="10170" h="12073" extrusionOk="0">
                  <a:moveTo>
                    <a:pt x="1" y="0"/>
                  </a:moveTo>
                  <a:lnTo>
                    <a:pt x="1" y="12073"/>
                  </a:lnTo>
                  <a:lnTo>
                    <a:pt x="1726" y="12073"/>
                  </a:lnTo>
                  <a:lnTo>
                    <a:pt x="1726" y="3198"/>
                  </a:lnTo>
                  <a:lnTo>
                    <a:pt x="8948" y="12073"/>
                  </a:lnTo>
                  <a:lnTo>
                    <a:pt x="10169" y="12073"/>
                  </a:lnTo>
                  <a:lnTo>
                    <a:pt x="10169" y="0"/>
                  </a:lnTo>
                  <a:lnTo>
                    <a:pt x="8445" y="0"/>
                  </a:lnTo>
                  <a:lnTo>
                    <a:pt x="8445" y="8839"/>
                  </a:lnTo>
                  <a:lnTo>
                    <a:pt x="1187" y="0"/>
                  </a:lnTo>
                  <a:close/>
                </a:path>
              </a:pathLst>
            </a:custGeom>
            <a:solidFill>
              <a:srgbClr val="5089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1"/>
            <p:cNvSpPr/>
            <p:nvPr/>
          </p:nvSpPr>
          <p:spPr>
            <a:xfrm>
              <a:off x="668300" y="2442350"/>
              <a:ext cx="176975" cy="301825"/>
            </a:xfrm>
            <a:custGeom>
              <a:avLst/>
              <a:gdLst/>
              <a:ahLst/>
              <a:cxnLst/>
              <a:rect l="l" t="t" r="r" b="b"/>
              <a:pathLst>
                <a:path w="7079" h="12073" extrusionOk="0">
                  <a:moveTo>
                    <a:pt x="0" y="0"/>
                  </a:moveTo>
                  <a:lnTo>
                    <a:pt x="0" y="12073"/>
                  </a:lnTo>
                  <a:lnTo>
                    <a:pt x="7078" y="12073"/>
                  </a:lnTo>
                  <a:lnTo>
                    <a:pt x="7078" y="10420"/>
                  </a:lnTo>
                  <a:lnTo>
                    <a:pt x="1725" y="10420"/>
                  </a:lnTo>
                  <a:lnTo>
                    <a:pt x="1725" y="6360"/>
                  </a:lnTo>
                  <a:lnTo>
                    <a:pt x="5677" y="6360"/>
                  </a:lnTo>
                  <a:lnTo>
                    <a:pt x="5677" y="4743"/>
                  </a:lnTo>
                  <a:lnTo>
                    <a:pt x="1725" y="4743"/>
                  </a:lnTo>
                  <a:lnTo>
                    <a:pt x="1725" y="1617"/>
                  </a:lnTo>
                  <a:lnTo>
                    <a:pt x="6899" y="1617"/>
                  </a:lnTo>
                  <a:lnTo>
                    <a:pt x="6899" y="0"/>
                  </a:lnTo>
                  <a:close/>
                </a:path>
              </a:pathLst>
            </a:custGeom>
            <a:solidFill>
              <a:srgbClr val="5089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1"/>
            <p:cNvSpPr/>
            <p:nvPr/>
          </p:nvSpPr>
          <p:spPr>
            <a:xfrm>
              <a:off x="868600" y="2442350"/>
              <a:ext cx="271300" cy="301825"/>
            </a:xfrm>
            <a:custGeom>
              <a:avLst/>
              <a:gdLst/>
              <a:ahLst/>
              <a:cxnLst/>
              <a:rect l="l" t="t" r="r" b="b"/>
              <a:pathLst>
                <a:path w="10852" h="12073" extrusionOk="0">
                  <a:moveTo>
                    <a:pt x="683" y="0"/>
                  </a:moveTo>
                  <a:lnTo>
                    <a:pt x="4276" y="5462"/>
                  </a:lnTo>
                  <a:lnTo>
                    <a:pt x="1" y="12073"/>
                  </a:lnTo>
                  <a:lnTo>
                    <a:pt x="2049" y="12073"/>
                  </a:lnTo>
                  <a:lnTo>
                    <a:pt x="5426" y="6899"/>
                  </a:lnTo>
                  <a:lnTo>
                    <a:pt x="8803" y="12073"/>
                  </a:lnTo>
                  <a:lnTo>
                    <a:pt x="10851" y="12073"/>
                  </a:lnTo>
                  <a:lnTo>
                    <a:pt x="6540" y="5462"/>
                  </a:lnTo>
                  <a:lnTo>
                    <a:pt x="10169" y="0"/>
                  </a:lnTo>
                  <a:lnTo>
                    <a:pt x="8049" y="0"/>
                  </a:lnTo>
                  <a:lnTo>
                    <a:pt x="5426" y="3989"/>
                  </a:lnTo>
                  <a:lnTo>
                    <a:pt x="2803" y="0"/>
                  </a:lnTo>
                  <a:close/>
                </a:path>
              </a:pathLst>
            </a:custGeom>
            <a:solidFill>
              <a:srgbClr val="5089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1"/>
            <p:cNvSpPr/>
            <p:nvPr/>
          </p:nvSpPr>
          <p:spPr>
            <a:xfrm>
              <a:off x="1144375" y="2437850"/>
              <a:ext cx="199425" cy="309925"/>
            </a:xfrm>
            <a:custGeom>
              <a:avLst/>
              <a:gdLst/>
              <a:ahLst/>
              <a:cxnLst/>
              <a:rect l="l" t="t" r="r" b="b"/>
              <a:pathLst>
                <a:path w="7977" h="12397" extrusionOk="0">
                  <a:moveTo>
                    <a:pt x="4204" y="1"/>
                  </a:moveTo>
                  <a:cubicBezTo>
                    <a:pt x="2084" y="1"/>
                    <a:pt x="539" y="1438"/>
                    <a:pt x="539" y="3198"/>
                  </a:cubicBezTo>
                  <a:cubicBezTo>
                    <a:pt x="539" y="4456"/>
                    <a:pt x="1222" y="5282"/>
                    <a:pt x="2084" y="5857"/>
                  </a:cubicBezTo>
                  <a:cubicBezTo>
                    <a:pt x="3701" y="6899"/>
                    <a:pt x="6252" y="7115"/>
                    <a:pt x="6252" y="8947"/>
                  </a:cubicBezTo>
                  <a:cubicBezTo>
                    <a:pt x="6252" y="10061"/>
                    <a:pt x="5246" y="10780"/>
                    <a:pt x="4132" y="10780"/>
                  </a:cubicBezTo>
                  <a:cubicBezTo>
                    <a:pt x="2875" y="10780"/>
                    <a:pt x="1904" y="10097"/>
                    <a:pt x="1186" y="9235"/>
                  </a:cubicBezTo>
                  <a:lnTo>
                    <a:pt x="0" y="10384"/>
                  </a:lnTo>
                  <a:cubicBezTo>
                    <a:pt x="1078" y="11678"/>
                    <a:pt x="2551" y="12397"/>
                    <a:pt x="4204" y="12397"/>
                  </a:cubicBezTo>
                  <a:cubicBezTo>
                    <a:pt x="6324" y="12397"/>
                    <a:pt x="7977" y="11031"/>
                    <a:pt x="7977" y="8911"/>
                  </a:cubicBezTo>
                  <a:cubicBezTo>
                    <a:pt x="7977" y="7510"/>
                    <a:pt x="7186" y="6684"/>
                    <a:pt x="6396" y="6145"/>
                  </a:cubicBezTo>
                  <a:cubicBezTo>
                    <a:pt x="4851" y="5103"/>
                    <a:pt x="2264" y="4779"/>
                    <a:pt x="2264" y="3234"/>
                  </a:cubicBezTo>
                  <a:cubicBezTo>
                    <a:pt x="2264" y="2192"/>
                    <a:pt x="3270" y="1618"/>
                    <a:pt x="4276" y="1618"/>
                  </a:cubicBezTo>
                  <a:cubicBezTo>
                    <a:pt x="5030" y="1618"/>
                    <a:pt x="5785" y="1905"/>
                    <a:pt x="6432" y="2444"/>
                  </a:cubicBezTo>
                  <a:lnTo>
                    <a:pt x="7438" y="1186"/>
                  </a:lnTo>
                  <a:cubicBezTo>
                    <a:pt x="6791" y="647"/>
                    <a:pt x="5749" y="1"/>
                    <a:pt x="4204" y="1"/>
                  </a:cubicBezTo>
                  <a:close/>
                </a:path>
              </a:pathLst>
            </a:custGeom>
            <a:solidFill>
              <a:srgbClr val="5089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1"/>
            <p:cNvSpPr/>
            <p:nvPr/>
          </p:nvSpPr>
          <p:spPr>
            <a:xfrm>
              <a:off x="1386000" y="2442350"/>
              <a:ext cx="176975" cy="301825"/>
            </a:xfrm>
            <a:custGeom>
              <a:avLst/>
              <a:gdLst/>
              <a:ahLst/>
              <a:cxnLst/>
              <a:rect l="l" t="t" r="r" b="b"/>
              <a:pathLst>
                <a:path w="7079" h="12073" extrusionOk="0">
                  <a:moveTo>
                    <a:pt x="0" y="0"/>
                  </a:moveTo>
                  <a:lnTo>
                    <a:pt x="0" y="12073"/>
                  </a:lnTo>
                  <a:lnTo>
                    <a:pt x="7079" y="12073"/>
                  </a:lnTo>
                  <a:lnTo>
                    <a:pt x="7079" y="10420"/>
                  </a:lnTo>
                  <a:lnTo>
                    <a:pt x="1725" y="10420"/>
                  </a:lnTo>
                  <a:lnTo>
                    <a:pt x="1725" y="6360"/>
                  </a:lnTo>
                  <a:lnTo>
                    <a:pt x="5713" y="6360"/>
                  </a:lnTo>
                  <a:lnTo>
                    <a:pt x="5713" y="4743"/>
                  </a:lnTo>
                  <a:lnTo>
                    <a:pt x="1725" y="4743"/>
                  </a:lnTo>
                  <a:lnTo>
                    <a:pt x="1725" y="1617"/>
                  </a:lnTo>
                  <a:lnTo>
                    <a:pt x="6899" y="1617"/>
                  </a:lnTo>
                  <a:lnTo>
                    <a:pt x="6899" y="0"/>
                  </a:lnTo>
                  <a:close/>
                </a:path>
              </a:pathLst>
            </a:custGeom>
            <a:solidFill>
              <a:srgbClr val="5089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1"/>
            <p:cNvSpPr/>
            <p:nvPr/>
          </p:nvSpPr>
          <p:spPr>
            <a:xfrm>
              <a:off x="1601575" y="2442350"/>
              <a:ext cx="254225" cy="301825"/>
            </a:xfrm>
            <a:custGeom>
              <a:avLst/>
              <a:gdLst/>
              <a:ahLst/>
              <a:cxnLst/>
              <a:rect l="l" t="t" r="r" b="b"/>
              <a:pathLst>
                <a:path w="10169" h="12073" extrusionOk="0">
                  <a:moveTo>
                    <a:pt x="1" y="0"/>
                  </a:moveTo>
                  <a:lnTo>
                    <a:pt x="1" y="12073"/>
                  </a:lnTo>
                  <a:lnTo>
                    <a:pt x="1725" y="12073"/>
                  </a:lnTo>
                  <a:lnTo>
                    <a:pt x="1725" y="3198"/>
                  </a:lnTo>
                  <a:lnTo>
                    <a:pt x="8983" y="12073"/>
                  </a:lnTo>
                  <a:lnTo>
                    <a:pt x="10169" y="12073"/>
                  </a:lnTo>
                  <a:lnTo>
                    <a:pt x="10169" y="0"/>
                  </a:lnTo>
                  <a:lnTo>
                    <a:pt x="8444" y="0"/>
                  </a:lnTo>
                  <a:lnTo>
                    <a:pt x="8444" y="8839"/>
                  </a:lnTo>
                  <a:lnTo>
                    <a:pt x="1222" y="0"/>
                  </a:lnTo>
                  <a:close/>
                </a:path>
              </a:pathLst>
            </a:custGeom>
            <a:solidFill>
              <a:srgbClr val="5089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cSld name="Divider 3">
    <p:bg>
      <p:bgPr>
        <a:solidFill>
          <a:schemeClr val="accent1"/>
        </a:solidFill>
        <a:effectLst/>
      </p:bgPr>
    </p:bg>
    <p:spTree>
      <p:nvGrpSpPr>
        <p:cNvPr id="1" name=""/>
        <p:cNvGrpSpPr/>
        <p:nvPr/>
      </p:nvGrpSpPr>
      <p:grpSpPr>
        <a:xfrm>
          <a:off x="0" y="0"/>
          <a:ext cx="0" cy="0"/>
          <a:chOff x="0" y="0"/>
          <a:chExt cx="0" cy="0"/>
        </a:xfrm>
      </p:grpSpPr>
      <p:sp>
        <p:nvSpPr>
          <p:cNvPr id="72" name="Freeform: Shape 71">
            <a:extLst>
              <a:ext uri="{FF2B5EF4-FFF2-40B4-BE49-F238E27FC236}">
                <a16:creationId xmlns:a16="http://schemas.microsoft.com/office/drawing/2014/main" id="{DFB8CCAD-8406-16F2-69A9-D30A1B05ACB6}"/>
              </a:ext>
            </a:extLst>
          </p:cNvPr>
          <p:cNvSpPr/>
          <p:nvPr/>
        </p:nvSpPr>
        <p:spPr>
          <a:xfrm>
            <a:off x="0" y="-325739"/>
            <a:ext cx="8246458" cy="6364767"/>
          </a:xfrm>
          <a:custGeom>
            <a:avLst/>
            <a:gdLst>
              <a:gd name="connsiteX0" fmla="*/ 8222762 w 8246458"/>
              <a:gd name="connsiteY0" fmla="*/ 325740 h 6364767"/>
              <a:gd name="connsiteX1" fmla="*/ 8246458 w 8246458"/>
              <a:gd name="connsiteY1" fmla="*/ 325740 h 6364767"/>
              <a:gd name="connsiteX2" fmla="*/ 8155252 w 8246458"/>
              <a:gd name="connsiteY2" fmla="*/ 449398 h 6364767"/>
              <a:gd name="connsiteX3" fmla="*/ 7943348 w 8246458"/>
              <a:gd name="connsiteY3" fmla="*/ 724217 h 6364767"/>
              <a:gd name="connsiteX4" fmla="*/ 5169069 w 8246458"/>
              <a:gd name="connsiteY4" fmla="*/ 3525210 h 6364767"/>
              <a:gd name="connsiteX5" fmla="*/ 451369 w 8246458"/>
              <a:gd name="connsiteY5" fmla="*/ 6208633 h 6364767"/>
              <a:gd name="connsiteX6" fmla="*/ 54485 w 8246458"/>
              <a:gd name="connsiteY6" fmla="*/ 6347339 h 6364767"/>
              <a:gd name="connsiteX7" fmla="*/ 0 w 8246458"/>
              <a:gd name="connsiteY7" fmla="*/ 6364767 h 6364767"/>
              <a:gd name="connsiteX8" fmla="*/ 0 w 8246458"/>
              <a:gd name="connsiteY8" fmla="*/ 6333324 h 6364767"/>
              <a:gd name="connsiteX9" fmla="*/ 317612 w 8246458"/>
              <a:gd name="connsiteY9" fmla="*/ 6228624 h 6364767"/>
              <a:gd name="connsiteX10" fmla="*/ 5157093 w 8246458"/>
              <a:gd name="connsiteY10" fmla="*/ 3510388 h 6364767"/>
              <a:gd name="connsiteX11" fmla="*/ 7928359 w 8246458"/>
              <a:gd name="connsiteY11" fmla="*/ 712410 h 6364767"/>
              <a:gd name="connsiteX12" fmla="*/ 8139954 w 8246458"/>
              <a:gd name="connsiteY12" fmla="*/ 438005 h 6364767"/>
              <a:gd name="connsiteX13" fmla="*/ 8055627 w 8246458"/>
              <a:gd name="connsiteY13" fmla="*/ 325740 h 6364767"/>
              <a:gd name="connsiteX14" fmla="*/ 8081088 w 8246458"/>
              <a:gd name="connsiteY14" fmla="*/ 325740 h 6364767"/>
              <a:gd name="connsiteX15" fmla="*/ 7943603 w 8246458"/>
              <a:gd name="connsiteY15" fmla="*/ 508250 h 6364767"/>
              <a:gd name="connsiteX16" fmla="*/ 196035 w 8246458"/>
              <a:gd name="connsiteY16" fmla="*/ 6197133 h 6364767"/>
              <a:gd name="connsiteX17" fmla="*/ 0 w 8246458"/>
              <a:gd name="connsiteY17" fmla="*/ 6261055 h 6364767"/>
              <a:gd name="connsiteX18" fmla="*/ 0 w 8246458"/>
              <a:gd name="connsiteY18" fmla="*/ 6239685 h 6364767"/>
              <a:gd name="connsiteX19" fmla="*/ 189771 w 8246458"/>
              <a:gd name="connsiteY19" fmla="*/ 6177812 h 6364767"/>
              <a:gd name="connsiteX20" fmla="*/ 7927056 w 8246458"/>
              <a:gd name="connsiteY20" fmla="*/ 496446 h 6364767"/>
              <a:gd name="connsiteX21" fmla="*/ 7888359 w 8246458"/>
              <a:gd name="connsiteY21" fmla="*/ 325740 h 6364767"/>
              <a:gd name="connsiteX22" fmla="*/ 7916022 w 8246458"/>
              <a:gd name="connsiteY22" fmla="*/ 325740 h 6364767"/>
              <a:gd name="connsiteX23" fmla="*/ 7730505 w 8246458"/>
              <a:gd name="connsiteY23" fmla="*/ 569594 h 6364767"/>
              <a:gd name="connsiteX24" fmla="*/ 4818117 w 8246458"/>
              <a:gd name="connsiteY24" fmla="*/ 3506285 h 6364767"/>
              <a:gd name="connsiteX25" fmla="*/ 222259 w 8246458"/>
              <a:gd name="connsiteY25" fmla="*/ 6085704 h 6364767"/>
              <a:gd name="connsiteX26" fmla="*/ 0 w 8246458"/>
              <a:gd name="connsiteY26" fmla="*/ 6162455 h 6364767"/>
              <a:gd name="connsiteX27" fmla="*/ 0 w 8246458"/>
              <a:gd name="connsiteY27" fmla="*/ 6127760 h 6364767"/>
              <a:gd name="connsiteX28" fmla="*/ 366740 w 8246458"/>
              <a:gd name="connsiteY28" fmla="*/ 6001274 h 6364767"/>
              <a:gd name="connsiteX29" fmla="*/ 4804468 w 8246458"/>
              <a:gd name="connsiteY29" fmla="*/ 3489035 h 6364767"/>
              <a:gd name="connsiteX30" fmla="*/ 7712768 w 8246458"/>
              <a:gd name="connsiteY30" fmla="*/ 556531 h 6364767"/>
              <a:gd name="connsiteX31" fmla="*/ 7719848 w 8246458"/>
              <a:gd name="connsiteY31" fmla="*/ 325740 h 6364767"/>
              <a:gd name="connsiteX32" fmla="*/ 7749412 w 8246458"/>
              <a:gd name="connsiteY32" fmla="*/ 325740 h 6364767"/>
              <a:gd name="connsiteX33" fmla="*/ 7570820 w 8246458"/>
              <a:gd name="connsiteY33" fmla="*/ 559482 h 6364767"/>
              <a:gd name="connsiteX34" fmla="*/ 4680031 w 8246458"/>
              <a:gd name="connsiteY34" fmla="*/ 3466844 h 6364767"/>
              <a:gd name="connsiteX35" fmla="*/ 136174 w 8246458"/>
              <a:gd name="connsiteY35" fmla="*/ 6013939 h 6364767"/>
              <a:gd name="connsiteX36" fmla="*/ 0 w 8246458"/>
              <a:gd name="connsiteY36" fmla="*/ 6060961 h 6364767"/>
              <a:gd name="connsiteX37" fmla="*/ 0 w 8246458"/>
              <a:gd name="connsiteY37" fmla="*/ 6024832 h 6364767"/>
              <a:gd name="connsiteX38" fmla="*/ 279338 w 8246458"/>
              <a:gd name="connsiteY38" fmla="*/ 5928473 h 6364767"/>
              <a:gd name="connsiteX39" fmla="*/ 4665461 w 8246458"/>
              <a:gd name="connsiteY39" fmla="*/ 3448421 h 6364767"/>
              <a:gd name="connsiteX40" fmla="*/ 7551936 w 8246458"/>
              <a:gd name="connsiteY40" fmla="*/ 545500 h 6364767"/>
              <a:gd name="connsiteX41" fmla="*/ 7551936 w 8246458"/>
              <a:gd name="connsiteY41" fmla="*/ 325740 h 6364767"/>
              <a:gd name="connsiteX42" fmla="*/ 7583314 w 8246458"/>
              <a:gd name="connsiteY42" fmla="*/ 325740 h 6364767"/>
              <a:gd name="connsiteX43" fmla="*/ 7415801 w 8246458"/>
              <a:gd name="connsiteY43" fmla="*/ 544319 h 6364767"/>
              <a:gd name="connsiteX44" fmla="*/ 4551492 w 8246458"/>
              <a:gd name="connsiteY44" fmla="*/ 3419783 h 6364767"/>
              <a:gd name="connsiteX45" fmla="*/ 57209 w 8246458"/>
              <a:gd name="connsiteY45" fmla="*/ 5939495 h 6364767"/>
              <a:gd name="connsiteX46" fmla="*/ 0 w 8246458"/>
              <a:gd name="connsiteY46" fmla="*/ 5959280 h 6364767"/>
              <a:gd name="connsiteX47" fmla="*/ 0 w 8246458"/>
              <a:gd name="connsiteY47" fmla="*/ 5924093 h 6364767"/>
              <a:gd name="connsiteX48" fmla="*/ 559445 w 8246458"/>
              <a:gd name="connsiteY48" fmla="*/ 5713713 h 6364767"/>
              <a:gd name="connsiteX49" fmla="*/ 4536000 w 8246458"/>
              <a:gd name="connsiteY49" fmla="*/ 3400188 h 6364767"/>
              <a:gd name="connsiteX50" fmla="*/ 7395793 w 8246458"/>
              <a:gd name="connsiteY50" fmla="*/ 529467 h 6364767"/>
              <a:gd name="connsiteX51" fmla="*/ 7384806 w 8246458"/>
              <a:gd name="connsiteY51" fmla="*/ 325740 h 6364767"/>
              <a:gd name="connsiteX52" fmla="*/ 7418134 w 8246458"/>
              <a:gd name="connsiteY52" fmla="*/ 325740 h 6364767"/>
              <a:gd name="connsiteX53" fmla="*/ 7265869 w 8246458"/>
              <a:gd name="connsiteY53" fmla="*/ 524062 h 6364767"/>
              <a:gd name="connsiteX54" fmla="*/ 4433169 w 8246458"/>
              <a:gd name="connsiteY54" fmla="*/ 3365017 h 6364767"/>
              <a:gd name="connsiteX55" fmla="*/ 574739 w 8246458"/>
              <a:gd name="connsiteY55" fmla="*/ 5635502 h 6364767"/>
              <a:gd name="connsiteX56" fmla="*/ 0 w 8246458"/>
              <a:gd name="connsiteY56" fmla="*/ 5857038 h 6364767"/>
              <a:gd name="connsiteX57" fmla="*/ 0 w 8246458"/>
              <a:gd name="connsiteY57" fmla="*/ 5818669 h 6364767"/>
              <a:gd name="connsiteX58" fmla="*/ 477558 w 8246458"/>
              <a:gd name="connsiteY58" fmla="*/ 5638735 h 6364767"/>
              <a:gd name="connsiteX59" fmla="*/ 4416671 w 8246458"/>
              <a:gd name="connsiteY59" fmla="*/ 3344250 h 6364767"/>
              <a:gd name="connsiteX60" fmla="*/ 7244609 w 8246458"/>
              <a:gd name="connsiteY60" fmla="*/ 508326 h 6364767"/>
              <a:gd name="connsiteX61" fmla="*/ 7216828 w 8246458"/>
              <a:gd name="connsiteY61" fmla="*/ 325740 h 6364767"/>
              <a:gd name="connsiteX62" fmla="*/ 7252013 w 8246458"/>
              <a:gd name="connsiteY62" fmla="*/ 325740 h 6364767"/>
              <a:gd name="connsiteX63" fmla="*/ 7141497 w 8246458"/>
              <a:gd name="connsiteY63" fmla="*/ 470029 h 6364767"/>
              <a:gd name="connsiteX64" fmla="*/ 6936719 w 8246458"/>
              <a:gd name="connsiteY64" fmla="*/ 726479 h 6364767"/>
              <a:gd name="connsiteX65" fmla="*/ 4285954 w 8246458"/>
              <a:gd name="connsiteY65" fmla="*/ 3333029 h 6364767"/>
              <a:gd name="connsiteX66" fmla="*/ 473929 w 8246458"/>
              <a:gd name="connsiteY66" fmla="*/ 5569721 h 6364767"/>
              <a:gd name="connsiteX67" fmla="*/ 0 w 8246458"/>
              <a:gd name="connsiteY67" fmla="*/ 5752055 h 6364767"/>
              <a:gd name="connsiteX68" fmla="*/ 0 w 8246458"/>
              <a:gd name="connsiteY68" fmla="*/ 5713004 h 6364767"/>
              <a:gd name="connsiteX69" fmla="*/ 376872 w 8246458"/>
              <a:gd name="connsiteY69" fmla="*/ 5571283 h 6364767"/>
              <a:gd name="connsiteX70" fmla="*/ 4268537 w 8246458"/>
              <a:gd name="connsiteY70" fmla="*/ 3311089 h 6364767"/>
              <a:gd name="connsiteX71" fmla="*/ 6914947 w 8246458"/>
              <a:gd name="connsiteY71" fmla="*/ 708809 h 6364767"/>
              <a:gd name="connsiteX72" fmla="*/ 6915114 w 8246458"/>
              <a:gd name="connsiteY72" fmla="*/ 708809 h 6364767"/>
              <a:gd name="connsiteX73" fmla="*/ 7119438 w 8246458"/>
              <a:gd name="connsiteY73" fmla="*/ 452898 h 6364767"/>
              <a:gd name="connsiteX74" fmla="*/ 7048868 w 8246458"/>
              <a:gd name="connsiteY74" fmla="*/ 325740 h 6364767"/>
              <a:gd name="connsiteX75" fmla="*/ 7086008 w 8246458"/>
              <a:gd name="connsiteY75" fmla="*/ 325740 h 6364767"/>
              <a:gd name="connsiteX76" fmla="*/ 6980856 w 8246458"/>
              <a:gd name="connsiteY76" fmla="*/ 462626 h 6364767"/>
              <a:gd name="connsiteX77" fmla="*/ 6768822 w 8246458"/>
              <a:gd name="connsiteY77" fmla="*/ 726897 h 6364767"/>
              <a:gd name="connsiteX78" fmla="*/ 4138657 w 8246458"/>
              <a:gd name="connsiteY78" fmla="*/ 3300957 h 6364767"/>
              <a:gd name="connsiteX79" fmla="*/ 373030 w 8246458"/>
              <a:gd name="connsiteY79" fmla="*/ 5503855 h 6364767"/>
              <a:gd name="connsiteX80" fmla="*/ 0 w 8246458"/>
              <a:gd name="connsiteY80" fmla="*/ 5647094 h 6364767"/>
              <a:gd name="connsiteX81" fmla="*/ 0 w 8246458"/>
              <a:gd name="connsiteY81" fmla="*/ 5608460 h 6364767"/>
              <a:gd name="connsiteX82" fmla="*/ 238778 w 8246458"/>
              <a:gd name="connsiteY82" fmla="*/ 5519682 h 6364767"/>
              <a:gd name="connsiteX83" fmla="*/ 4120570 w 8246458"/>
              <a:gd name="connsiteY83" fmla="*/ 3277761 h 6364767"/>
              <a:gd name="connsiteX84" fmla="*/ 6746128 w 8246458"/>
              <a:gd name="connsiteY84" fmla="*/ 708140 h 6364767"/>
              <a:gd name="connsiteX85" fmla="*/ 6746045 w 8246458"/>
              <a:gd name="connsiteY85" fmla="*/ 708223 h 6364767"/>
              <a:gd name="connsiteX86" fmla="*/ 6957594 w 8246458"/>
              <a:gd name="connsiteY86" fmla="*/ 444553 h 6364767"/>
              <a:gd name="connsiteX87" fmla="*/ 6881107 w 8246458"/>
              <a:gd name="connsiteY87" fmla="*/ 325740 h 6364767"/>
              <a:gd name="connsiteX88" fmla="*/ 6920068 w 8246458"/>
              <a:gd name="connsiteY88" fmla="*/ 325740 h 6364767"/>
              <a:gd name="connsiteX89" fmla="*/ 6843047 w 8246458"/>
              <a:gd name="connsiteY89" fmla="*/ 426028 h 6364767"/>
              <a:gd name="connsiteX90" fmla="*/ 3991611 w 8246458"/>
              <a:gd name="connsiteY90" fmla="*/ 3268885 h 6364767"/>
              <a:gd name="connsiteX91" fmla="*/ 272387 w 8246458"/>
              <a:gd name="connsiteY91" fmla="*/ 5437966 h 6364767"/>
              <a:gd name="connsiteX92" fmla="*/ 0 w 8246458"/>
              <a:gd name="connsiteY92" fmla="*/ 5542361 h 6364767"/>
              <a:gd name="connsiteX93" fmla="*/ 0 w 8246458"/>
              <a:gd name="connsiteY93" fmla="*/ 5517493 h 6364767"/>
              <a:gd name="connsiteX94" fmla="*/ 147235 w 8246458"/>
              <a:gd name="connsiteY94" fmla="*/ 5462533 h 6364767"/>
              <a:gd name="connsiteX95" fmla="*/ 3972435 w 8246458"/>
              <a:gd name="connsiteY95" fmla="*/ 3244600 h 6364767"/>
              <a:gd name="connsiteX96" fmla="*/ 3972519 w 8246458"/>
              <a:gd name="connsiteY96" fmla="*/ 3244516 h 6364767"/>
              <a:gd name="connsiteX97" fmla="*/ 6818169 w 8246458"/>
              <a:gd name="connsiteY97" fmla="*/ 407682 h 6364767"/>
              <a:gd name="connsiteX98" fmla="*/ 6714610 w 8246458"/>
              <a:gd name="connsiteY98" fmla="*/ 325740 h 6364767"/>
              <a:gd name="connsiteX99" fmla="*/ 6755495 w 8246458"/>
              <a:gd name="connsiteY99" fmla="*/ 325740 h 6364767"/>
              <a:gd name="connsiteX100" fmla="*/ 6687011 w 8246458"/>
              <a:gd name="connsiteY100" fmla="*/ 414668 h 6364767"/>
              <a:gd name="connsiteX101" fmla="*/ 3844314 w 8246458"/>
              <a:gd name="connsiteY101" fmla="*/ 3236980 h 6364767"/>
              <a:gd name="connsiteX102" fmla="*/ 171516 w 8246458"/>
              <a:gd name="connsiteY102" fmla="*/ 5372185 h 6364767"/>
              <a:gd name="connsiteX103" fmla="*/ 0 w 8246458"/>
              <a:gd name="connsiteY103" fmla="*/ 5437783 h 6364767"/>
              <a:gd name="connsiteX104" fmla="*/ 0 w 8246458"/>
              <a:gd name="connsiteY104" fmla="*/ 5412099 h 6364767"/>
              <a:gd name="connsiteX105" fmla="*/ 46704 w 8246458"/>
              <a:gd name="connsiteY105" fmla="*/ 5394703 h 6364767"/>
              <a:gd name="connsiteX106" fmla="*/ 3824383 w 8246458"/>
              <a:gd name="connsiteY106" fmla="*/ 3211356 h 6364767"/>
              <a:gd name="connsiteX107" fmla="*/ 3824300 w 8246458"/>
              <a:gd name="connsiteY107" fmla="*/ 3211440 h 6364767"/>
              <a:gd name="connsiteX108" fmla="*/ 6660898 w 8246458"/>
              <a:gd name="connsiteY108" fmla="*/ 395479 h 6364767"/>
              <a:gd name="connsiteX109" fmla="*/ 6545935 w 8246458"/>
              <a:gd name="connsiteY109" fmla="*/ 325740 h 6364767"/>
              <a:gd name="connsiteX110" fmla="*/ 6588881 w 8246458"/>
              <a:gd name="connsiteY110" fmla="*/ 325740 h 6364767"/>
              <a:gd name="connsiteX111" fmla="*/ 6489327 w 8246458"/>
              <a:gd name="connsiteY111" fmla="*/ 453494 h 6364767"/>
              <a:gd name="connsiteX112" fmla="*/ 6265382 w 8246458"/>
              <a:gd name="connsiteY112" fmla="*/ 727985 h 6364767"/>
              <a:gd name="connsiteX113" fmla="*/ 3697016 w 8246458"/>
              <a:gd name="connsiteY113" fmla="*/ 3204824 h 6364767"/>
              <a:gd name="connsiteX114" fmla="*/ 70706 w 8246458"/>
              <a:gd name="connsiteY114" fmla="*/ 5306212 h 6364767"/>
              <a:gd name="connsiteX115" fmla="*/ 0 w 8246458"/>
              <a:gd name="connsiteY115" fmla="*/ 5333200 h 6364767"/>
              <a:gd name="connsiteX116" fmla="*/ 0 w 8246458"/>
              <a:gd name="connsiteY116" fmla="*/ 5301723 h 6364767"/>
              <a:gd name="connsiteX117" fmla="*/ 204790 w 8246458"/>
              <a:gd name="connsiteY117" fmla="*/ 5221447 h 6364767"/>
              <a:gd name="connsiteX118" fmla="*/ 3676250 w 8246458"/>
              <a:gd name="connsiteY118" fmla="*/ 3178111 h 6364767"/>
              <a:gd name="connsiteX119" fmla="*/ 6239423 w 8246458"/>
              <a:gd name="connsiteY119" fmla="*/ 706298 h 6364767"/>
              <a:gd name="connsiteX120" fmla="*/ 6239423 w 8246458"/>
              <a:gd name="connsiteY120" fmla="*/ 706213 h 6364767"/>
              <a:gd name="connsiteX121" fmla="*/ 6462757 w 8246458"/>
              <a:gd name="connsiteY121" fmla="*/ 432476 h 6364767"/>
              <a:gd name="connsiteX122" fmla="*/ 6379380 w 8246458"/>
              <a:gd name="connsiteY122" fmla="*/ 325740 h 6364767"/>
              <a:gd name="connsiteX123" fmla="*/ 6424626 w 8246458"/>
              <a:gd name="connsiteY123" fmla="*/ 325740 h 6364767"/>
              <a:gd name="connsiteX124" fmla="*/ 6324107 w 8246458"/>
              <a:gd name="connsiteY124" fmla="*/ 452605 h 6364767"/>
              <a:gd name="connsiteX125" fmla="*/ 6097653 w 8246458"/>
              <a:gd name="connsiteY125" fmla="*/ 728488 h 6364767"/>
              <a:gd name="connsiteX126" fmla="*/ 3549803 w 8246458"/>
              <a:gd name="connsiteY126" fmla="*/ 3172920 h 6364767"/>
              <a:gd name="connsiteX127" fmla="*/ 505693 w 8246458"/>
              <a:gd name="connsiteY127" fmla="*/ 5011161 h 6364767"/>
              <a:gd name="connsiteX128" fmla="*/ 0 w 8246458"/>
              <a:gd name="connsiteY128" fmla="*/ 5227638 h 6364767"/>
              <a:gd name="connsiteX129" fmla="*/ 0 w 8246458"/>
              <a:gd name="connsiteY129" fmla="*/ 5194217 h 6364767"/>
              <a:gd name="connsiteX130" fmla="*/ 393971 w 8246458"/>
              <a:gd name="connsiteY130" fmla="*/ 5028933 h 6364767"/>
              <a:gd name="connsiteX131" fmla="*/ 3528282 w 8246458"/>
              <a:gd name="connsiteY131" fmla="*/ 3144867 h 6364767"/>
              <a:gd name="connsiteX132" fmla="*/ 6070604 w 8246458"/>
              <a:gd name="connsiteY132" fmla="*/ 705711 h 6364767"/>
              <a:gd name="connsiteX133" fmla="*/ 6070520 w 8246458"/>
              <a:gd name="connsiteY133" fmla="*/ 705627 h 6364767"/>
              <a:gd name="connsiteX134" fmla="*/ 6296336 w 8246458"/>
              <a:gd name="connsiteY134" fmla="*/ 430536 h 6364767"/>
              <a:gd name="connsiteX135" fmla="*/ 6211950 w 8246458"/>
              <a:gd name="connsiteY135" fmla="*/ 325740 h 6364767"/>
              <a:gd name="connsiteX136" fmla="*/ 6259128 w 8246458"/>
              <a:gd name="connsiteY136" fmla="*/ 325740 h 6364767"/>
              <a:gd name="connsiteX137" fmla="*/ 6158710 w 8246458"/>
              <a:gd name="connsiteY137" fmla="*/ 451753 h 6364767"/>
              <a:gd name="connsiteX138" fmla="*/ 5929839 w 8246458"/>
              <a:gd name="connsiteY138" fmla="*/ 728907 h 6364767"/>
              <a:gd name="connsiteX139" fmla="*/ 3402673 w 8246458"/>
              <a:gd name="connsiteY139" fmla="*/ 3140847 h 6364767"/>
              <a:gd name="connsiteX140" fmla="*/ 397565 w 8246458"/>
              <a:gd name="connsiteY140" fmla="*/ 4948931 h 6364767"/>
              <a:gd name="connsiteX141" fmla="*/ 0 w 8246458"/>
              <a:gd name="connsiteY141" fmla="*/ 5118696 h 6364767"/>
              <a:gd name="connsiteX142" fmla="*/ 0 w 8246458"/>
              <a:gd name="connsiteY142" fmla="*/ 5084468 h 6364767"/>
              <a:gd name="connsiteX143" fmla="*/ 285905 w 8246458"/>
              <a:gd name="connsiteY143" fmla="*/ 4964838 h 6364767"/>
              <a:gd name="connsiteX144" fmla="*/ 3380147 w 8246458"/>
              <a:gd name="connsiteY144" fmla="*/ 3111623 h 6364767"/>
              <a:gd name="connsiteX145" fmla="*/ 5901704 w 8246458"/>
              <a:gd name="connsiteY145" fmla="*/ 705041 h 6364767"/>
              <a:gd name="connsiteX146" fmla="*/ 5901620 w 8246458"/>
              <a:gd name="connsiteY146" fmla="*/ 705125 h 6364767"/>
              <a:gd name="connsiteX147" fmla="*/ 6129817 w 8246458"/>
              <a:gd name="connsiteY147" fmla="*/ 428798 h 6364767"/>
              <a:gd name="connsiteX148" fmla="*/ 6043881 w 8246458"/>
              <a:gd name="connsiteY148" fmla="*/ 325740 h 6364767"/>
              <a:gd name="connsiteX149" fmla="*/ 6092554 w 8246458"/>
              <a:gd name="connsiteY149" fmla="*/ 325740 h 6364767"/>
              <a:gd name="connsiteX150" fmla="*/ 6077278 w 8246458"/>
              <a:gd name="connsiteY150" fmla="*/ 345384 h 6364767"/>
              <a:gd name="connsiteX151" fmla="*/ 3255460 w 8246458"/>
              <a:gd name="connsiteY151" fmla="*/ 3108859 h 6364767"/>
              <a:gd name="connsiteX152" fmla="*/ 289365 w 8246458"/>
              <a:gd name="connsiteY152" fmla="*/ 4886903 h 6364767"/>
              <a:gd name="connsiteX153" fmla="*/ 0 w 8246458"/>
              <a:gd name="connsiteY153" fmla="*/ 5010139 h 6364767"/>
              <a:gd name="connsiteX154" fmla="*/ 0 w 8246458"/>
              <a:gd name="connsiteY154" fmla="*/ 4975636 h 6364767"/>
              <a:gd name="connsiteX155" fmla="*/ 476787 w 8246458"/>
              <a:gd name="connsiteY155" fmla="*/ 4764414 h 6364767"/>
              <a:gd name="connsiteX156" fmla="*/ 3232096 w 8246458"/>
              <a:gd name="connsiteY156" fmla="*/ 3078377 h 6364767"/>
              <a:gd name="connsiteX157" fmla="*/ 3232096 w 8246458"/>
              <a:gd name="connsiteY157" fmla="*/ 3078294 h 6364767"/>
              <a:gd name="connsiteX158" fmla="*/ 5842457 w 8246458"/>
              <a:gd name="connsiteY158" fmla="*/ 573612 h 6364767"/>
              <a:gd name="connsiteX159" fmla="*/ 5877009 w 8246458"/>
              <a:gd name="connsiteY159" fmla="*/ 325740 h 6364767"/>
              <a:gd name="connsiteX160" fmla="*/ 5927909 w 8246458"/>
              <a:gd name="connsiteY160" fmla="*/ 325740 h 6364767"/>
              <a:gd name="connsiteX161" fmla="*/ 5920897 w 8246458"/>
              <a:gd name="connsiteY161" fmla="*/ 334732 h 6364767"/>
              <a:gd name="connsiteX162" fmla="*/ 3108247 w 8246458"/>
              <a:gd name="connsiteY162" fmla="*/ 3076871 h 6364767"/>
              <a:gd name="connsiteX163" fmla="*/ 181165 w 8246458"/>
              <a:gd name="connsiteY163" fmla="*/ 4824756 h 6364767"/>
              <a:gd name="connsiteX164" fmla="*/ 0 w 8246458"/>
              <a:gd name="connsiteY164" fmla="*/ 4901706 h 6364767"/>
              <a:gd name="connsiteX165" fmla="*/ 0 w 8246458"/>
              <a:gd name="connsiteY165" fmla="*/ 4863717 h 6364767"/>
              <a:gd name="connsiteX166" fmla="*/ 367035 w 8246458"/>
              <a:gd name="connsiteY166" fmla="*/ 4701502 h 6364767"/>
              <a:gd name="connsiteX167" fmla="*/ 3084045 w 8246458"/>
              <a:gd name="connsiteY167" fmla="*/ 3045133 h 6364767"/>
              <a:gd name="connsiteX168" fmla="*/ 3084130 w 8246458"/>
              <a:gd name="connsiteY168" fmla="*/ 3045217 h 6364767"/>
              <a:gd name="connsiteX169" fmla="*/ 5686180 w 8246458"/>
              <a:gd name="connsiteY169" fmla="*/ 559827 h 6364767"/>
              <a:gd name="connsiteX170" fmla="*/ 5709847 w 8246458"/>
              <a:gd name="connsiteY170" fmla="*/ 325740 h 6364767"/>
              <a:gd name="connsiteX171" fmla="*/ 5762822 w 8246458"/>
              <a:gd name="connsiteY171" fmla="*/ 325740 h 6364767"/>
              <a:gd name="connsiteX172" fmla="*/ 5662136 w 8246458"/>
              <a:gd name="connsiteY172" fmla="*/ 449931 h 6364767"/>
              <a:gd name="connsiteX173" fmla="*/ 5426483 w 8246458"/>
              <a:gd name="connsiteY173" fmla="*/ 730079 h 6364767"/>
              <a:gd name="connsiteX174" fmla="*/ 2961033 w 8246458"/>
              <a:gd name="connsiteY174" fmla="*/ 3044798 h 6364767"/>
              <a:gd name="connsiteX175" fmla="*/ 73082 w 8246458"/>
              <a:gd name="connsiteY175" fmla="*/ 4762609 h 6364767"/>
              <a:gd name="connsiteX176" fmla="*/ 0 w 8246458"/>
              <a:gd name="connsiteY176" fmla="*/ 4793565 h 6364767"/>
              <a:gd name="connsiteX177" fmla="*/ 0 w 8246458"/>
              <a:gd name="connsiteY177" fmla="*/ 4751981 h 6364767"/>
              <a:gd name="connsiteX178" fmla="*/ 257318 w 8246458"/>
              <a:gd name="connsiteY178" fmla="*/ 4638537 h 6364767"/>
              <a:gd name="connsiteX179" fmla="*/ 2935994 w 8246458"/>
              <a:gd name="connsiteY179" fmla="*/ 3011889 h 6364767"/>
              <a:gd name="connsiteX180" fmla="*/ 2936079 w 8246458"/>
              <a:gd name="connsiteY180" fmla="*/ 3011889 h 6364767"/>
              <a:gd name="connsiteX181" fmla="*/ 5529765 w 8246458"/>
              <a:gd name="connsiteY181" fmla="*/ 545926 h 6364767"/>
              <a:gd name="connsiteX182" fmla="*/ 5542142 w 8246458"/>
              <a:gd name="connsiteY182" fmla="*/ 325740 h 6364767"/>
              <a:gd name="connsiteX183" fmla="*/ 5597415 w 8246458"/>
              <a:gd name="connsiteY183" fmla="*/ 325740 h 6364767"/>
              <a:gd name="connsiteX184" fmla="*/ 5496339 w 8246458"/>
              <a:gd name="connsiteY184" fmla="*/ 449695 h 6364767"/>
              <a:gd name="connsiteX185" fmla="*/ 5258585 w 8246458"/>
              <a:gd name="connsiteY185" fmla="*/ 730582 h 6364767"/>
              <a:gd name="connsiteX186" fmla="*/ 2813736 w 8246458"/>
              <a:gd name="connsiteY186" fmla="*/ 3012811 h 6364767"/>
              <a:gd name="connsiteX187" fmla="*/ 457410 w 8246458"/>
              <a:gd name="connsiteY187" fmla="*/ 4469328 h 6364767"/>
              <a:gd name="connsiteX188" fmla="*/ 0 w 8246458"/>
              <a:gd name="connsiteY188" fmla="*/ 4684027 h 6364767"/>
              <a:gd name="connsiteX189" fmla="*/ 0 w 8246458"/>
              <a:gd name="connsiteY189" fmla="*/ 4640507 h 6364767"/>
              <a:gd name="connsiteX190" fmla="*/ 147584 w 8246458"/>
              <a:gd name="connsiteY190" fmla="*/ 4575608 h 6364767"/>
              <a:gd name="connsiteX191" fmla="*/ 2787944 w 8246458"/>
              <a:gd name="connsiteY191" fmla="*/ 2978645 h 6364767"/>
              <a:gd name="connsiteX192" fmla="*/ 5226262 w 8246458"/>
              <a:gd name="connsiteY192" fmla="*/ 702529 h 6364767"/>
              <a:gd name="connsiteX193" fmla="*/ 5226179 w 8246458"/>
              <a:gd name="connsiteY193" fmla="*/ 702529 h 6364767"/>
              <a:gd name="connsiteX194" fmla="*/ 5463076 w 8246458"/>
              <a:gd name="connsiteY194" fmla="*/ 422688 h 6364767"/>
              <a:gd name="connsiteX195" fmla="*/ 5375035 w 8246458"/>
              <a:gd name="connsiteY195" fmla="*/ 325740 h 6364767"/>
              <a:gd name="connsiteX196" fmla="*/ 5431541 w 8246458"/>
              <a:gd name="connsiteY196" fmla="*/ 325740 h 6364767"/>
              <a:gd name="connsiteX197" fmla="*/ 5286620 w 8246458"/>
              <a:gd name="connsiteY197" fmla="*/ 502161 h 6364767"/>
              <a:gd name="connsiteX198" fmla="*/ 5090855 w 8246458"/>
              <a:gd name="connsiteY198" fmla="*/ 731000 h 6364767"/>
              <a:gd name="connsiteX199" fmla="*/ 2666606 w 8246458"/>
              <a:gd name="connsiteY199" fmla="*/ 2980822 h 6364767"/>
              <a:gd name="connsiteX200" fmla="*/ 342188 w 8246458"/>
              <a:gd name="connsiteY200" fmla="*/ 4411300 h 6364767"/>
              <a:gd name="connsiteX201" fmla="*/ 0 w 8246458"/>
              <a:gd name="connsiteY201" fmla="*/ 4571379 h 6364767"/>
              <a:gd name="connsiteX202" fmla="*/ 0 w 8246458"/>
              <a:gd name="connsiteY202" fmla="*/ 4527265 h 6364767"/>
              <a:gd name="connsiteX203" fmla="*/ 243163 w 8246458"/>
              <a:gd name="connsiteY203" fmla="*/ 4415219 h 6364767"/>
              <a:gd name="connsiteX204" fmla="*/ 2639977 w 8246458"/>
              <a:gd name="connsiteY204" fmla="*/ 2945316 h 6364767"/>
              <a:gd name="connsiteX205" fmla="*/ 2639977 w 8246458"/>
              <a:gd name="connsiteY205" fmla="*/ 2945400 h 6364767"/>
              <a:gd name="connsiteX206" fmla="*/ 5355933 w 8246458"/>
              <a:gd name="connsiteY206" fmla="*/ 349461 h 6364767"/>
              <a:gd name="connsiteX207" fmla="*/ 5207950 w 8246458"/>
              <a:gd name="connsiteY207" fmla="*/ 325740 h 6364767"/>
              <a:gd name="connsiteX208" fmla="*/ 5266213 w 8246458"/>
              <a:gd name="connsiteY208" fmla="*/ 325740 h 6364767"/>
              <a:gd name="connsiteX209" fmla="*/ 5120420 w 8246458"/>
              <a:gd name="connsiteY209" fmla="*/ 502187 h 6364767"/>
              <a:gd name="connsiteX210" fmla="*/ 4923043 w 8246458"/>
              <a:gd name="connsiteY210" fmla="*/ 731419 h 6364767"/>
              <a:gd name="connsiteX211" fmla="*/ 2519393 w 8246458"/>
              <a:gd name="connsiteY211" fmla="*/ 2948834 h 6364767"/>
              <a:gd name="connsiteX212" fmla="*/ 226883 w 8246458"/>
              <a:gd name="connsiteY212" fmla="*/ 4353351 h 6364767"/>
              <a:gd name="connsiteX213" fmla="*/ 0 w 8246458"/>
              <a:gd name="connsiteY213" fmla="*/ 4459125 h 6364767"/>
              <a:gd name="connsiteX214" fmla="*/ 0 w 8246458"/>
              <a:gd name="connsiteY214" fmla="*/ 4414590 h 6364767"/>
              <a:gd name="connsiteX215" fmla="*/ 454563 w 8246458"/>
              <a:gd name="connsiteY215" fmla="*/ 4191800 h 6364767"/>
              <a:gd name="connsiteX216" fmla="*/ 2491926 w 8246458"/>
              <a:gd name="connsiteY216" fmla="*/ 2912072 h 6364767"/>
              <a:gd name="connsiteX217" fmla="*/ 2491926 w 8246458"/>
              <a:gd name="connsiteY217" fmla="*/ 2911988 h 6364767"/>
              <a:gd name="connsiteX218" fmla="*/ 5198418 w 8246458"/>
              <a:gd name="connsiteY218" fmla="*/ 337540 h 6364767"/>
              <a:gd name="connsiteX219" fmla="*/ 5040896 w 8246458"/>
              <a:gd name="connsiteY219" fmla="*/ 325740 h 6364767"/>
              <a:gd name="connsiteX220" fmla="*/ 5100809 w 8246458"/>
              <a:gd name="connsiteY220" fmla="*/ 325740 h 6364767"/>
              <a:gd name="connsiteX221" fmla="*/ 4954000 w 8246458"/>
              <a:gd name="connsiteY221" fmla="*/ 502376 h 6364767"/>
              <a:gd name="connsiteX222" fmla="*/ 4755061 w 8246458"/>
              <a:gd name="connsiteY222" fmla="*/ 731921 h 6364767"/>
              <a:gd name="connsiteX223" fmla="*/ 2372012 w 8246458"/>
              <a:gd name="connsiteY223" fmla="*/ 2916845 h 6364767"/>
              <a:gd name="connsiteX224" fmla="*/ 111527 w 8246458"/>
              <a:gd name="connsiteY224" fmla="*/ 4295300 h 6364767"/>
              <a:gd name="connsiteX225" fmla="*/ 0 w 8246458"/>
              <a:gd name="connsiteY225" fmla="*/ 4347112 h 6364767"/>
              <a:gd name="connsiteX226" fmla="*/ 0 w 8246458"/>
              <a:gd name="connsiteY226" fmla="*/ 4298308 h 6364767"/>
              <a:gd name="connsiteX227" fmla="*/ 336752 w 8246458"/>
              <a:gd name="connsiteY227" fmla="*/ 4133802 h 6364767"/>
              <a:gd name="connsiteX228" fmla="*/ 2343874 w 8246458"/>
              <a:gd name="connsiteY228" fmla="*/ 2878828 h 6364767"/>
              <a:gd name="connsiteX229" fmla="*/ 2343792 w 8246458"/>
              <a:gd name="connsiteY229" fmla="*/ 2878828 h 6364767"/>
              <a:gd name="connsiteX230" fmla="*/ 5040754 w 8246458"/>
              <a:gd name="connsiteY230" fmla="*/ 325916 h 6364767"/>
              <a:gd name="connsiteX231" fmla="*/ 4873567 w 8246458"/>
              <a:gd name="connsiteY231" fmla="*/ 325740 h 6364767"/>
              <a:gd name="connsiteX232" fmla="*/ 4936706 w 8246458"/>
              <a:gd name="connsiteY232" fmla="*/ 325740 h 6364767"/>
              <a:gd name="connsiteX233" fmla="*/ 4922122 w 8246458"/>
              <a:gd name="connsiteY233" fmla="*/ 343682 h 6364767"/>
              <a:gd name="connsiteX234" fmla="*/ 2224882 w 8246458"/>
              <a:gd name="connsiteY234" fmla="*/ 2884857 h 6364767"/>
              <a:gd name="connsiteX235" fmla="*/ 454782 w 8246458"/>
              <a:gd name="connsiteY235" fmla="*/ 4003664 h 6364767"/>
              <a:gd name="connsiteX236" fmla="*/ 0 w 8246458"/>
              <a:gd name="connsiteY236" fmla="*/ 4235419 h 6364767"/>
              <a:gd name="connsiteX237" fmla="*/ 0 w 8246458"/>
              <a:gd name="connsiteY237" fmla="*/ 4182363 h 6364767"/>
              <a:gd name="connsiteX238" fmla="*/ 218920 w 8246458"/>
              <a:gd name="connsiteY238" fmla="*/ 4075791 h 6364767"/>
              <a:gd name="connsiteX239" fmla="*/ 2195908 w 8246458"/>
              <a:gd name="connsiteY239" fmla="*/ 2845583 h 6364767"/>
              <a:gd name="connsiteX240" fmla="*/ 4697911 w 8246458"/>
              <a:gd name="connsiteY240" fmla="*/ 532889 h 6364767"/>
              <a:gd name="connsiteX241" fmla="*/ 4706136 w 8246458"/>
              <a:gd name="connsiteY241" fmla="*/ 325740 h 6364767"/>
              <a:gd name="connsiteX242" fmla="*/ 4771683 w 8246458"/>
              <a:gd name="connsiteY242" fmla="*/ 325740 h 6364767"/>
              <a:gd name="connsiteX243" fmla="*/ 4765627 w 8246458"/>
              <a:gd name="connsiteY243" fmla="*/ 333167 h 6364767"/>
              <a:gd name="connsiteX244" fmla="*/ 2077668 w 8246458"/>
              <a:gd name="connsiteY244" fmla="*/ 2852868 h 6364767"/>
              <a:gd name="connsiteX245" fmla="*/ 332710 w 8246458"/>
              <a:gd name="connsiteY245" fmla="*/ 3950166 h 6364767"/>
              <a:gd name="connsiteX246" fmla="*/ 0 w 8246458"/>
              <a:gd name="connsiteY246" fmla="*/ 4119010 h 6364767"/>
              <a:gd name="connsiteX247" fmla="*/ 0 w 8246458"/>
              <a:gd name="connsiteY247" fmla="*/ 4066769 h 6364767"/>
              <a:gd name="connsiteX248" fmla="*/ 101134 w 8246458"/>
              <a:gd name="connsiteY248" fmla="*/ 4017711 h 6364767"/>
              <a:gd name="connsiteX249" fmla="*/ 2047857 w 8246458"/>
              <a:gd name="connsiteY249" fmla="*/ 2812255 h 6364767"/>
              <a:gd name="connsiteX250" fmla="*/ 2047941 w 8246458"/>
              <a:gd name="connsiteY250" fmla="*/ 2812338 h 6364767"/>
              <a:gd name="connsiteX251" fmla="*/ 4541309 w 8246458"/>
              <a:gd name="connsiteY251" fmla="*/ 519426 h 6364767"/>
              <a:gd name="connsiteX252" fmla="*/ 4538465 w 8246458"/>
              <a:gd name="connsiteY252" fmla="*/ 325740 h 6364767"/>
              <a:gd name="connsiteX253" fmla="*/ 4606368 w 8246458"/>
              <a:gd name="connsiteY253" fmla="*/ 325740 h 6364767"/>
              <a:gd name="connsiteX254" fmla="*/ 4424797 w 8246458"/>
              <a:gd name="connsiteY254" fmla="*/ 538403 h 6364767"/>
              <a:gd name="connsiteX255" fmla="*/ 1930287 w 8246458"/>
              <a:gd name="connsiteY255" fmla="*/ 2820964 h 6364767"/>
              <a:gd name="connsiteX256" fmla="*/ 210431 w 8246458"/>
              <a:gd name="connsiteY256" fmla="*/ 3896677 h 6364767"/>
              <a:gd name="connsiteX257" fmla="*/ 0 w 8246458"/>
              <a:gd name="connsiteY257" fmla="*/ 4003005 h 6364767"/>
              <a:gd name="connsiteX258" fmla="*/ 0 w 8246458"/>
              <a:gd name="connsiteY258" fmla="*/ 3950820 h 6364767"/>
              <a:gd name="connsiteX259" fmla="*/ 470913 w 8246458"/>
              <a:gd name="connsiteY259" fmla="*/ 3698660 h 6364767"/>
              <a:gd name="connsiteX260" fmla="*/ 1899806 w 8246458"/>
              <a:gd name="connsiteY260" fmla="*/ 2779010 h 6364767"/>
              <a:gd name="connsiteX261" fmla="*/ 4384423 w 8246458"/>
              <a:gd name="connsiteY261" fmla="*/ 506098 h 6364767"/>
              <a:gd name="connsiteX262" fmla="*/ 4370936 w 8246458"/>
              <a:gd name="connsiteY262" fmla="*/ 325740 h 6364767"/>
              <a:gd name="connsiteX263" fmla="*/ 4440846 w 8246458"/>
              <a:gd name="connsiteY263" fmla="*/ 325740 h 6364767"/>
              <a:gd name="connsiteX264" fmla="*/ 4269164 w 8246458"/>
              <a:gd name="connsiteY264" fmla="*/ 526088 h 6364767"/>
              <a:gd name="connsiteX265" fmla="*/ 1783073 w 8246458"/>
              <a:gd name="connsiteY265" fmla="*/ 2788891 h 6364767"/>
              <a:gd name="connsiteX266" fmla="*/ 88391 w 8246458"/>
              <a:gd name="connsiteY266" fmla="*/ 3843022 h 6364767"/>
              <a:gd name="connsiteX267" fmla="*/ 0 w 8246458"/>
              <a:gd name="connsiteY267" fmla="*/ 3887482 h 6364767"/>
              <a:gd name="connsiteX268" fmla="*/ 0 w 8246458"/>
              <a:gd name="connsiteY268" fmla="*/ 3830089 h 6364767"/>
              <a:gd name="connsiteX269" fmla="*/ 345227 w 8246458"/>
              <a:gd name="connsiteY269" fmla="*/ 3646046 h 6364767"/>
              <a:gd name="connsiteX270" fmla="*/ 1751838 w 8246458"/>
              <a:gd name="connsiteY270" fmla="*/ 2745765 h 6364767"/>
              <a:gd name="connsiteX271" fmla="*/ 1751922 w 8246458"/>
              <a:gd name="connsiteY271" fmla="*/ 2745682 h 6364767"/>
              <a:gd name="connsiteX272" fmla="*/ 4227726 w 8246458"/>
              <a:gd name="connsiteY272" fmla="*/ 492810 h 6364767"/>
              <a:gd name="connsiteX273" fmla="*/ 4203157 w 8246458"/>
              <a:gd name="connsiteY273" fmla="*/ 325740 h 6364767"/>
              <a:gd name="connsiteX274" fmla="*/ 4275185 w 8246458"/>
              <a:gd name="connsiteY274" fmla="*/ 325740 h 6364767"/>
              <a:gd name="connsiteX275" fmla="*/ 4113352 w 8246458"/>
              <a:gd name="connsiteY275" fmla="*/ 513909 h 6364767"/>
              <a:gd name="connsiteX276" fmla="*/ 1635776 w 8246458"/>
              <a:gd name="connsiteY276" fmla="*/ 2756819 h 6364767"/>
              <a:gd name="connsiteX277" fmla="*/ 392040 w 8246458"/>
              <a:gd name="connsiteY277" fmla="*/ 3556567 h 6364767"/>
              <a:gd name="connsiteX278" fmla="*/ 0 w 8246458"/>
              <a:gd name="connsiteY278" fmla="*/ 3770968 h 6364767"/>
              <a:gd name="connsiteX279" fmla="*/ 0 w 8246458"/>
              <a:gd name="connsiteY279" fmla="*/ 3709943 h 6364767"/>
              <a:gd name="connsiteX280" fmla="*/ 219528 w 8246458"/>
              <a:gd name="connsiteY280" fmla="*/ 3593434 h 6364767"/>
              <a:gd name="connsiteX281" fmla="*/ 1603787 w 8246458"/>
              <a:gd name="connsiteY281" fmla="*/ 2712438 h 6364767"/>
              <a:gd name="connsiteX282" fmla="*/ 1603787 w 8246458"/>
              <a:gd name="connsiteY282" fmla="*/ 2712354 h 6364767"/>
              <a:gd name="connsiteX283" fmla="*/ 4070697 w 8246458"/>
              <a:gd name="connsiteY283" fmla="*/ 479700 h 6364767"/>
              <a:gd name="connsiteX284" fmla="*/ 4035576 w 8246458"/>
              <a:gd name="connsiteY284" fmla="*/ 325740 h 6364767"/>
              <a:gd name="connsiteX285" fmla="*/ 4109663 w 8246458"/>
              <a:gd name="connsiteY285" fmla="*/ 325740 h 6364767"/>
              <a:gd name="connsiteX286" fmla="*/ 3957451 w 8246458"/>
              <a:gd name="connsiteY286" fmla="*/ 502075 h 6364767"/>
              <a:gd name="connsiteX287" fmla="*/ 1488479 w 8246458"/>
              <a:gd name="connsiteY287" fmla="*/ 2724914 h 6364767"/>
              <a:gd name="connsiteX288" fmla="*/ 263306 w 8246458"/>
              <a:gd name="connsiteY288" fmla="*/ 3507904 h 6364767"/>
              <a:gd name="connsiteX289" fmla="*/ 0 w 8246458"/>
              <a:gd name="connsiteY289" fmla="*/ 3651144 h 6364767"/>
              <a:gd name="connsiteX290" fmla="*/ 0 w 8246458"/>
              <a:gd name="connsiteY290" fmla="*/ 3590430 h 6364767"/>
              <a:gd name="connsiteX291" fmla="*/ 93933 w 8246458"/>
              <a:gd name="connsiteY291" fmla="*/ 3540813 h 6364767"/>
              <a:gd name="connsiteX292" fmla="*/ 1455820 w 8246458"/>
              <a:gd name="connsiteY292" fmla="*/ 2679192 h 6364767"/>
              <a:gd name="connsiteX293" fmla="*/ 1455736 w 8246458"/>
              <a:gd name="connsiteY293" fmla="*/ 2679109 h 6364767"/>
              <a:gd name="connsiteX294" fmla="*/ 3913663 w 8246458"/>
              <a:gd name="connsiteY294" fmla="*/ 466920 h 6364767"/>
              <a:gd name="connsiteX295" fmla="*/ 3868100 w 8246458"/>
              <a:gd name="connsiteY295" fmla="*/ 325740 h 6364767"/>
              <a:gd name="connsiteX296" fmla="*/ 3944179 w 8246458"/>
              <a:gd name="connsiteY296" fmla="*/ 325740 h 6364767"/>
              <a:gd name="connsiteX297" fmla="*/ 3801498 w 8246458"/>
              <a:gd name="connsiteY297" fmla="*/ 490419 h 6364767"/>
              <a:gd name="connsiteX298" fmla="*/ 1341265 w 8246458"/>
              <a:gd name="connsiteY298" fmla="*/ 2693010 h 6364767"/>
              <a:gd name="connsiteX299" fmla="*/ 134651 w 8246458"/>
              <a:gd name="connsiteY299" fmla="*/ 3459263 h 6364767"/>
              <a:gd name="connsiteX300" fmla="*/ 0 w 8246458"/>
              <a:gd name="connsiteY300" fmla="*/ 3532116 h 6364767"/>
              <a:gd name="connsiteX301" fmla="*/ 0 w 8246458"/>
              <a:gd name="connsiteY301" fmla="*/ 3466375 h 6364767"/>
              <a:gd name="connsiteX302" fmla="*/ 427291 w 8246458"/>
              <a:gd name="connsiteY302" fmla="*/ 3221302 h 6364767"/>
              <a:gd name="connsiteX303" fmla="*/ 1307853 w 8246458"/>
              <a:gd name="connsiteY303" fmla="*/ 2645865 h 6364767"/>
              <a:gd name="connsiteX304" fmla="*/ 1307853 w 8246458"/>
              <a:gd name="connsiteY304" fmla="*/ 2645948 h 6364767"/>
              <a:gd name="connsiteX305" fmla="*/ 3756681 w 8246458"/>
              <a:gd name="connsiteY305" fmla="*/ 454289 h 6364767"/>
              <a:gd name="connsiteX306" fmla="*/ 3700254 w 8246458"/>
              <a:gd name="connsiteY306" fmla="*/ 325740 h 6364767"/>
              <a:gd name="connsiteX307" fmla="*/ 3780899 w 8246458"/>
              <a:gd name="connsiteY307" fmla="*/ 325740 h 6364767"/>
              <a:gd name="connsiteX308" fmla="*/ 3609272 w 8246458"/>
              <a:gd name="connsiteY308" fmla="*/ 521143 h 6364767"/>
              <a:gd name="connsiteX309" fmla="*/ 3412387 w 8246458"/>
              <a:gd name="connsiteY309" fmla="*/ 735606 h 6364767"/>
              <a:gd name="connsiteX310" fmla="*/ 1193969 w 8246458"/>
              <a:gd name="connsiteY310" fmla="*/ 2661022 h 6364767"/>
              <a:gd name="connsiteX311" fmla="*/ 5991 w 8246458"/>
              <a:gd name="connsiteY311" fmla="*/ 3410517 h 6364767"/>
              <a:gd name="connsiteX312" fmla="*/ 0 w 8246458"/>
              <a:gd name="connsiteY312" fmla="*/ 3413739 h 6364767"/>
              <a:gd name="connsiteX313" fmla="*/ 0 w 8246458"/>
              <a:gd name="connsiteY313" fmla="*/ 3342358 h 6364767"/>
              <a:gd name="connsiteX314" fmla="*/ 293880 w 8246458"/>
              <a:gd name="connsiteY314" fmla="*/ 3174749 h 6364767"/>
              <a:gd name="connsiteX315" fmla="*/ 1159886 w 8246458"/>
              <a:gd name="connsiteY315" fmla="*/ 2612536 h 6364767"/>
              <a:gd name="connsiteX316" fmla="*/ 3599421 w 8246458"/>
              <a:gd name="connsiteY316" fmla="*/ 441636 h 6364767"/>
              <a:gd name="connsiteX317" fmla="*/ 3538797 w 8246458"/>
              <a:gd name="connsiteY317" fmla="*/ 325740 h 6364767"/>
              <a:gd name="connsiteX318" fmla="*/ 3616012 w 8246458"/>
              <a:gd name="connsiteY318" fmla="*/ 325740 h 6364767"/>
              <a:gd name="connsiteX319" fmla="*/ 3442419 w 8246458"/>
              <a:gd name="connsiteY319" fmla="*/ 522151 h 6364767"/>
              <a:gd name="connsiteX320" fmla="*/ 3244491 w 8246458"/>
              <a:gd name="connsiteY320" fmla="*/ 736192 h 6364767"/>
              <a:gd name="connsiteX321" fmla="*/ 1046671 w 8246458"/>
              <a:gd name="connsiteY321" fmla="*/ 2629117 h 6364767"/>
              <a:gd name="connsiteX322" fmla="*/ 272021 w 8246458"/>
              <a:gd name="connsiteY322" fmla="*/ 3132849 h 6364767"/>
              <a:gd name="connsiteX323" fmla="*/ 0 w 8246458"/>
              <a:gd name="connsiteY323" fmla="*/ 3290656 h 6364767"/>
              <a:gd name="connsiteX324" fmla="*/ 0 w 8246458"/>
              <a:gd name="connsiteY324" fmla="*/ 3219895 h 6364767"/>
              <a:gd name="connsiteX325" fmla="*/ 52754 w 8246458"/>
              <a:gd name="connsiteY325" fmla="*/ 3190423 h 6364767"/>
              <a:gd name="connsiteX326" fmla="*/ 3365717 w 8246458"/>
              <a:gd name="connsiteY326" fmla="*/ 520822 h 6364767"/>
              <a:gd name="connsiteX327" fmla="*/ 3368427 w 8246458"/>
              <a:gd name="connsiteY327" fmla="*/ 325740 h 6364767"/>
              <a:gd name="connsiteX328" fmla="*/ 3451505 w 8246458"/>
              <a:gd name="connsiteY328" fmla="*/ 325740 h 6364767"/>
              <a:gd name="connsiteX329" fmla="*/ 3428873 w 8246458"/>
              <a:gd name="connsiteY329" fmla="*/ 351897 h 6364767"/>
              <a:gd name="connsiteX330" fmla="*/ 3076509 w 8246458"/>
              <a:gd name="connsiteY330" fmla="*/ 736694 h 6364767"/>
              <a:gd name="connsiteX331" fmla="*/ 899290 w 8246458"/>
              <a:gd name="connsiteY331" fmla="*/ 2597213 h 6364767"/>
              <a:gd name="connsiteX332" fmla="*/ 136861 w 8246458"/>
              <a:gd name="connsiteY332" fmla="*/ 3089411 h 6364767"/>
              <a:gd name="connsiteX333" fmla="*/ 0 w 8246458"/>
              <a:gd name="connsiteY333" fmla="*/ 3168287 h 6364767"/>
              <a:gd name="connsiteX334" fmla="*/ 0 w 8246458"/>
              <a:gd name="connsiteY334" fmla="*/ 3095527 h 6364767"/>
              <a:gd name="connsiteX335" fmla="*/ 244893 w 8246458"/>
              <a:gd name="connsiteY335" fmla="*/ 2950210 h 6364767"/>
              <a:gd name="connsiteX336" fmla="*/ 863953 w 8246458"/>
              <a:gd name="connsiteY336" fmla="*/ 2545964 h 6364767"/>
              <a:gd name="connsiteX337" fmla="*/ 863868 w 8246458"/>
              <a:gd name="connsiteY337" fmla="*/ 2546048 h 6364767"/>
              <a:gd name="connsiteX338" fmla="*/ 3355913 w 8246458"/>
              <a:gd name="connsiteY338" fmla="*/ 340209 h 6364767"/>
              <a:gd name="connsiteX339" fmla="*/ 3200832 w 8246458"/>
              <a:gd name="connsiteY339" fmla="*/ 325740 h 6364767"/>
              <a:gd name="connsiteX340" fmla="*/ 3286035 w 8246458"/>
              <a:gd name="connsiteY340" fmla="*/ 325740 h 6364767"/>
              <a:gd name="connsiteX341" fmla="*/ 3249152 w 8246458"/>
              <a:gd name="connsiteY341" fmla="*/ 368298 h 6364767"/>
              <a:gd name="connsiteX342" fmla="*/ 2908779 w 8246458"/>
              <a:gd name="connsiteY342" fmla="*/ 737113 h 6364767"/>
              <a:gd name="connsiteX343" fmla="*/ 752077 w 8246458"/>
              <a:gd name="connsiteY343" fmla="*/ 2565140 h 6364767"/>
              <a:gd name="connsiteX344" fmla="*/ 1906 w 8246458"/>
              <a:gd name="connsiteY344" fmla="*/ 3045769 h 6364767"/>
              <a:gd name="connsiteX345" fmla="*/ 0 w 8246458"/>
              <a:gd name="connsiteY345" fmla="*/ 3046860 h 6364767"/>
              <a:gd name="connsiteX346" fmla="*/ 0 w 8246458"/>
              <a:gd name="connsiteY346" fmla="*/ 2970367 h 6364767"/>
              <a:gd name="connsiteX347" fmla="*/ 107727 w 8246458"/>
              <a:gd name="connsiteY347" fmla="*/ 2906868 h 6364767"/>
              <a:gd name="connsiteX348" fmla="*/ 715985 w 8246458"/>
              <a:gd name="connsiteY348" fmla="*/ 2512636 h 6364767"/>
              <a:gd name="connsiteX349" fmla="*/ 3198154 w 8246458"/>
              <a:gd name="connsiteY349" fmla="*/ 328826 h 6364767"/>
              <a:gd name="connsiteX350" fmla="*/ 3034830 w 8246458"/>
              <a:gd name="connsiteY350" fmla="*/ 325740 h 6364767"/>
              <a:gd name="connsiteX351" fmla="*/ 3121146 w 8246458"/>
              <a:gd name="connsiteY351" fmla="*/ 325740 h 6364767"/>
              <a:gd name="connsiteX352" fmla="*/ 3082875 w 8246458"/>
              <a:gd name="connsiteY352" fmla="*/ 369650 h 6364767"/>
              <a:gd name="connsiteX353" fmla="*/ 2740883 w 8246458"/>
              <a:gd name="connsiteY353" fmla="*/ 737616 h 6364767"/>
              <a:gd name="connsiteX354" fmla="*/ 604780 w 8246458"/>
              <a:gd name="connsiteY354" fmla="*/ 2533236 h 6364767"/>
              <a:gd name="connsiteX355" fmla="*/ 238077 w 8246458"/>
              <a:gd name="connsiteY355" fmla="*/ 2774809 h 6364767"/>
              <a:gd name="connsiteX356" fmla="*/ 0 w 8246458"/>
              <a:gd name="connsiteY356" fmla="*/ 2920741 h 6364767"/>
              <a:gd name="connsiteX357" fmla="*/ 0 w 8246458"/>
              <a:gd name="connsiteY357" fmla="*/ 2845723 h 6364767"/>
              <a:gd name="connsiteX358" fmla="*/ 293230 w 8246458"/>
              <a:gd name="connsiteY358" fmla="*/ 2661802 h 6364767"/>
              <a:gd name="connsiteX359" fmla="*/ 568017 w 8246458"/>
              <a:gd name="connsiteY359" fmla="*/ 2479391 h 6364767"/>
              <a:gd name="connsiteX360" fmla="*/ 568101 w 8246458"/>
              <a:gd name="connsiteY360" fmla="*/ 2479391 h 6364767"/>
              <a:gd name="connsiteX361" fmla="*/ 2921338 w 8246458"/>
              <a:gd name="connsiteY361" fmla="*/ 452536 h 6364767"/>
              <a:gd name="connsiteX362" fmla="*/ 2866816 w 8246458"/>
              <a:gd name="connsiteY362" fmla="*/ 325740 h 6364767"/>
              <a:gd name="connsiteX363" fmla="*/ 2956125 w 8246458"/>
              <a:gd name="connsiteY363" fmla="*/ 325740 h 6364767"/>
              <a:gd name="connsiteX364" fmla="*/ 2814950 w 8246458"/>
              <a:gd name="connsiteY364" fmla="*/ 482918 h 6364767"/>
              <a:gd name="connsiteX365" fmla="*/ 457399 w 8246458"/>
              <a:gd name="connsiteY365" fmla="*/ 2501332 h 6364767"/>
              <a:gd name="connsiteX366" fmla="*/ 96744 w 8246458"/>
              <a:gd name="connsiteY366" fmla="*/ 2736934 h 6364767"/>
              <a:gd name="connsiteX367" fmla="*/ 0 w 8246458"/>
              <a:gd name="connsiteY367" fmla="*/ 2795769 h 6364767"/>
              <a:gd name="connsiteX368" fmla="*/ 0 w 8246458"/>
              <a:gd name="connsiteY368" fmla="*/ 2717175 h 6364767"/>
              <a:gd name="connsiteX369" fmla="*/ 149761 w 8246458"/>
              <a:gd name="connsiteY369" fmla="*/ 2623988 h 6364767"/>
              <a:gd name="connsiteX370" fmla="*/ 420050 w 8246458"/>
              <a:gd name="connsiteY370" fmla="*/ 2446063 h 6364767"/>
              <a:gd name="connsiteX371" fmla="*/ 420050 w 8246458"/>
              <a:gd name="connsiteY371" fmla="*/ 2446147 h 6364767"/>
              <a:gd name="connsiteX372" fmla="*/ 2763768 w 8246458"/>
              <a:gd name="connsiteY372" fmla="*/ 440406 h 6364767"/>
              <a:gd name="connsiteX373" fmla="*/ 2698821 w 8246458"/>
              <a:gd name="connsiteY373" fmla="*/ 325740 h 6364767"/>
              <a:gd name="connsiteX374" fmla="*/ 2792119 w 8246458"/>
              <a:gd name="connsiteY374" fmla="*/ 325740 h 6364767"/>
              <a:gd name="connsiteX375" fmla="*/ 2752627 w 8246458"/>
              <a:gd name="connsiteY375" fmla="*/ 370482 h 6364767"/>
              <a:gd name="connsiteX376" fmla="*/ 2405004 w 8246458"/>
              <a:gd name="connsiteY376" fmla="*/ 738704 h 6364767"/>
              <a:gd name="connsiteX377" fmla="*/ 310017 w 8246458"/>
              <a:gd name="connsiteY377" fmla="*/ 2469426 h 6364767"/>
              <a:gd name="connsiteX378" fmla="*/ 0 w 8246458"/>
              <a:gd name="connsiteY378" fmla="*/ 2670195 h 6364767"/>
              <a:gd name="connsiteX379" fmla="*/ 0 w 8246458"/>
              <a:gd name="connsiteY379" fmla="*/ 2590065 h 6364767"/>
              <a:gd name="connsiteX380" fmla="*/ 272083 w 8246458"/>
              <a:gd name="connsiteY380" fmla="*/ 2412735 h 6364767"/>
              <a:gd name="connsiteX381" fmla="*/ 2606269 w 8246458"/>
              <a:gd name="connsiteY381" fmla="*/ 428312 h 6364767"/>
              <a:gd name="connsiteX382" fmla="*/ 2534202 w 8246458"/>
              <a:gd name="connsiteY382" fmla="*/ 325740 h 6364767"/>
              <a:gd name="connsiteX383" fmla="*/ 2627408 w 8246458"/>
              <a:gd name="connsiteY383" fmla="*/ 325740 h 6364767"/>
              <a:gd name="connsiteX384" fmla="*/ 2586195 w 8246458"/>
              <a:gd name="connsiteY384" fmla="*/ 372163 h 6364767"/>
              <a:gd name="connsiteX385" fmla="*/ 2237107 w 8246458"/>
              <a:gd name="connsiteY385" fmla="*/ 739207 h 6364767"/>
              <a:gd name="connsiteX386" fmla="*/ 162720 w 8246458"/>
              <a:gd name="connsiteY386" fmla="*/ 2437522 h 6364767"/>
              <a:gd name="connsiteX387" fmla="*/ 0 w 8246458"/>
              <a:gd name="connsiteY387" fmla="*/ 2541949 h 6364767"/>
              <a:gd name="connsiteX388" fmla="*/ 0 w 8246458"/>
              <a:gd name="connsiteY388" fmla="*/ 2459627 h 6364767"/>
              <a:gd name="connsiteX389" fmla="*/ 124200 w 8246458"/>
              <a:gd name="connsiteY389" fmla="*/ 2379407 h 6364767"/>
              <a:gd name="connsiteX390" fmla="*/ 124116 w 8246458"/>
              <a:gd name="connsiteY390" fmla="*/ 2379407 h 6364767"/>
              <a:gd name="connsiteX391" fmla="*/ 2505278 w 8246458"/>
              <a:gd name="connsiteY391" fmla="*/ 358016 h 6364767"/>
              <a:gd name="connsiteX392" fmla="*/ 2366080 w 8246458"/>
              <a:gd name="connsiteY392" fmla="*/ 325740 h 6364767"/>
              <a:gd name="connsiteX393" fmla="*/ 2462827 w 8246458"/>
              <a:gd name="connsiteY393" fmla="*/ 325740 h 6364767"/>
              <a:gd name="connsiteX394" fmla="*/ 2419802 w 8246458"/>
              <a:gd name="connsiteY394" fmla="*/ 373927 h 6364767"/>
              <a:gd name="connsiteX395" fmla="*/ 2069294 w 8246458"/>
              <a:gd name="connsiteY395" fmla="*/ 739709 h 6364767"/>
              <a:gd name="connsiteX396" fmla="*/ 15423 w 8246458"/>
              <a:gd name="connsiteY396" fmla="*/ 2405534 h 6364767"/>
              <a:gd name="connsiteX397" fmla="*/ 0 w 8246458"/>
              <a:gd name="connsiteY397" fmla="*/ 2415339 h 6364767"/>
              <a:gd name="connsiteX398" fmla="*/ 0 w 8246458"/>
              <a:gd name="connsiteY398" fmla="*/ 2329586 h 6364767"/>
              <a:gd name="connsiteX399" fmla="*/ 535034 w 8246458"/>
              <a:gd name="connsiteY399" fmla="*/ 1956989 h 6364767"/>
              <a:gd name="connsiteX400" fmla="*/ 2324990 w 8246458"/>
              <a:gd name="connsiteY400" fmla="*/ 370973 h 6364767"/>
              <a:gd name="connsiteX401" fmla="*/ 2202372 w 8246458"/>
              <a:gd name="connsiteY401" fmla="*/ 325740 h 6364767"/>
              <a:gd name="connsiteX402" fmla="*/ 2298107 w 8246458"/>
              <a:gd name="connsiteY402" fmla="*/ 325740 h 6364767"/>
              <a:gd name="connsiteX403" fmla="*/ 2253195 w 8246458"/>
              <a:gd name="connsiteY403" fmla="*/ 375750 h 6364767"/>
              <a:gd name="connsiteX404" fmla="*/ 1901313 w 8246458"/>
              <a:gd name="connsiteY404" fmla="*/ 740212 h 6364767"/>
              <a:gd name="connsiteX405" fmla="*/ 140558 w 8246458"/>
              <a:gd name="connsiteY405" fmla="*/ 2191119 h 6364767"/>
              <a:gd name="connsiteX406" fmla="*/ 0 w 8246458"/>
              <a:gd name="connsiteY406" fmla="*/ 2285211 h 6364767"/>
              <a:gd name="connsiteX407" fmla="*/ 0 w 8246458"/>
              <a:gd name="connsiteY407" fmla="*/ 2194592 h 6364767"/>
              <a:gd name="connsiteX408" fmla="*/ 386778 w 8246458"/>
              <a:gd name="connsiteY408" fmla="*/ 1928218 h 6364767"/>
              <a:gd name="connsiteX409" fmla="*/ 2162713 w 8246458"/>
              <a:gd name="connsiteY409" fmla="*/ 369258 h 6364767"/>
              <a:gd name="connsiteX410" fmla="*/ 2034390 w 8246458"/>
              <a:gd name="connsiteY410" fmla="*/ 325740 h 6364767"/>
              <a:gd name="connsiteX411" fmla="*/ 2134546 w 8246458"/>
              <a:gd name="connsiteY411" fmla="*/ 325740 h 6364767"/>
              <a:gd name="connsiteX412" fmla="*/ 2061274 w 8246458"/>
              <a:gd name="connsiteY412" fmla="*/ 405872 h 6364767"/>
              <a:gd name="connsiteX413" fmla="*/ 280555 w 8246458"/>
              <a:gd name="connsiteY413" fmla="*/ 1959755 h 6364767"/>
              <a:gd name="connsiteX414" fmla="*/ 0 w 8246458"/>
              <a:gd name="connsiteY414" fmla="*/ 2151141 h 6364767"/>
              <a:gd name="connsiteX415" fmla="*/ 0 w 8246458"/>
              <a:gd name="connsiteY415" fmla="*/ 2061452 h 6364767"/>
              <a:gd name="connsiteX416" fmla="*/ 236654 w 8246458"/>
              <a:gd name="connsiteY416" fmla="*/ 1900038 h 6364767"/>
              <a:gd name="connsiteX417" fmla="*/ 2004581 w 8246458"/>
              <a:gd name="connsiteY417" fmla="*/ 358315 h 6364767"/>
              <a:gd name="connsiteX418" fmla="*/ 1866425 w 8246458"/>
              <a:gd name="connsiteY418" fmla="*/ 325740 h 6364767"/>
              <a:gd name="connsiteX419" fmla="*/ 1969691 w 8246458"/>
              <a:gd name="connsiteY419" fmla="*/ 325740 h 6364767"/>
              <a:gd name="connsiteX420" fmla="*/ 1922511 w 8246458"/>
              <a:gd name="connsiteY420" fmla="*/ 377593 h 6364767"/>
              <a:gd name="connsiteX421" fmla="*/ 1565435 w 8246458"/>
              <a:gd name="connsiteY421" fmla="*/ 741300 h 6364767"/>
              <a:gd name="connsiteX422" fmla="*/ 104821 w 8246458"/>
              <a:gd name="connsiteY422" fmla="*/ 1951855 h 6364767"/>
              <a:gd name="connsiteX423" fmla="*/ 0 w 8246458"/>
              <a:gd name="connsiteY423" fmla="*/ 2024369 h 6364767"/>
              <a:gd name="connsiteX424" fmla="*/ 0 w 8246458"/>
              <a:gd name="connsiteY424" fmla="*/ 1930447 h 6364767"/>
              <a:gd name="connsiteX425" fmla="*/ 86443 w 8246458"/>
              <a:gd name="connsiteY425" fmla="*/ 1872077 h 6364767"/>
              <a:gd name="connsiteX426" fmla="*/ 1846213 w 8246458"/>
              <a:gd name="connsiteY426" fmla="*/ 347736 h 6364767"/>
              <a:gd name="connsiteX427" fmla="*/ 1701485 w 8246458"/>
              <a:gd name="connsiteY427" fmla="*/ 325740 h 6364767"/>
              <a:gd name="connsiteX428" fmla="*/ 1805325 w 8246458"/>
              <a:gd name="connsiteY428" fmla="*/ 325740 h 6364767"/>
              <a:gd name="connsiteX429" fmla="*/ 1755834 w 8246458"/>
              <a:gd name="connsiteY429" fmla="*/ 379816 h 6364767"/>
              <a:gd name="connsiteX430" fmla="*/ 1397539 w 8246458"/>
              <a:gd name="connsiteY430" fmla="*/ 741887 h 6364767"/>
              <a:gd name="connsiteX431" fmla="*/ 461240 w 8246458"/>
              <a:gd name="connsiteY431" fmla="*/ 1550786 h 6364767"/>
              <a:gd name="connsiteX432" fmla="*/ 0 w 8246458"/>
              <a:gd name="connsiteY432" fmla="*/ 1892108 h 6364767"/>
              <a:gd name="connsiteX433" fmla="*/ 0 w 8246458"/>
              <a:gd name="connsiteY433" fmla="*/ 1798642 h 6364767"/>
              <a:gd name="connsiteX434" fmla="*/ 496329 w 8246458"/>
              <a:gd name="connsiteY434" fmla="*/ 1426961 h 6364767"/>
              <a:gd name="connsiteX435" fmla="*/ 1622233 w 8246458"/>
              <a:gd name="connsiteY435" fmla="*/ 409919 h 6364767"/>
              <a:gd name="connsiteX436" fmla="*/ 1533290 w 8246458"/>
              <a:gd name="connsiteY436" fmla="*/ 325740 h 6364767"/>
              <a:gd name="connsiteX437" fmla="*/ 1641160 w 8246458"/>
              <a:gd name="connsiteY437" fmla="*/ 325740 h 6364767"/>
              <a:gd name="connsiteX438" fmla="*/ 1523206 w 8246458"/>
              <a:gd name="connsiteY438" fmla="*/ 450587 h 6364767"/>
              <a:gd name="connsiteX439" fmla="*/ 393378 w 8246458"/>
              <a:gd name="connsiteY439" fmla="*/ 1465498 h 6364767"/>
              <a:gd name="connsiteX440" fmla="*/ 0 w 8246458"/>
              <a:gd name="connsiteY440" fmla="*/ 1757578 h 6364767"/>
              <a:gd name="connsiteX441" fmla="*/ 0 w 8246458"/>
              <a:gd name="connsiteY441" fmla="*/ 1659716 h 6364767"/>
              <a:gd name="connsiteX442" fmla="*/ 343337 w 8246458"/>
              <a:gd name="connsiteY442" fmla="*/ 1404914 h 6364767"/>
              <a:gd name="connsiteX443" fmla="*/ 1463901 w 8246458"/>
              <a:gd name="connsiteY443" fmla="*/ 399121 h 6364767"/>
              <a:gd name="connsiteX444" fmla="*/ 1365164 w 8246458"/>
              <a:gd name="connsiteY444" fmla="*/ 325740 h 6364767"/>
              <a:gd name="connsiteX445" fmla="*/ 1476501 w 8246458"/>
              <a:gd name="connsiteY445" fmla="*/ 325740 h 6364767"/>
              <a:gd name="connsiteX446" fmla="*/ 1422146 w 8246458"/>
              <a:gd name="connsiteY446" fmla="*/ 384428 h 6364767"/>
              <a:gd name="connsiteX447" fmla="*/ 1061494 w 8246458"/>
              <a:gd name="connsiteY447" fmla="*/ 743058 h 6364767"/>
              <a:gd name="connsiteX448" fmla="*/ 146286 w 8246458"/>
              <a:gd name="connsiteY448" fmla="*/ 1517532 h 6364767"/>
              <a:gd name="connsiteX449" fmla="*/ 0 w 8246458"/>
              <a:gd name="connsiteY449" fmla="*/ 1623355 h 6364767"/>
              <a:gd name="connsiteX450" fmla="*/ 0 w 8246458"/>
              <a:gd name="connsiteY450" fmla="*/ 1523010 h 6364767"/>
              <a:gd name="connsiteX451" fmla="*/ 190251 w 8246458"/>
              <a:gd name="connsiteY451" fmla="*/ 1383128 h 6364767"/>
              <a:gd name="connsiteX452" fmla="*/ 1305427 w 8246458"/>
              <a:gd name="connsiteY452" fmla="*/ 388636 h 6364767"/>
              <a:gd name="connsiteX453" fmla="*/ 1198143 w 8246458"/>
              <a:gd name="connsiteY453" fmla="*/ 325740 h 6364767"/>
              <a:gd name="connsiteX454" fmla="*/ 1312966 w 8246458"/>
              <a:gd name="connsiteY454" fmla="*/ 325740 h 6364767"/>
              <a:gd name="connsiteX455" fmla="*/ 1257931 w 8246458"/>
              <a:gd name="connsiteY455" fmla="*/ 384719 h 6364767"/>
              <a:gd name="connsiteX456" fmla="*/ 893595 w 8246458"/>
              <a:gd name="connsiteY456" fmla="*/ 743561 h 6364767"/>
              <a:gd name="connsiteX457" fmla="*/ 457203 w 8246458"/>
              <a:gd name="connsiteY457" fmla="*/ 1129220 h 6364767"/>
              <a:gd name="connsiteX458" fmla="*/ 0 w 8246458"/>
              <a:gd name="connsiteY458" fmla="*/ 1492132 h 6364767"/>
              <a:gd name="connsiteX459" fmla="*/ 0 w 8246458"/>
              <a:gd name="connsiteY459" fmla="*/ 1385240 h 6364767"/>
              <a:gd name="connsiteX460" fmla="*/ 345984 w 8246458"/>
              <a:gd name="connsiteY460" fmla="*/ 1113105 h 6364767"/>
              <a:gd name="connsiteX461" fmla="*/ 1097094 w 8246458"/>
              <a:gd name="connsiteY461" fmla="*/ 431055 h 6364767"/>
              <a:gd name="connsiteX462" fmla="*/ 1038128 w 8246458"/>
              <a:gd name="connsiteY462" fmla="*/ 325740 h 6364767"/>
              <a:gd name="connsiteX463" fmla="*/ 1148930 w 8246458"/>
              <a:gd name="connsiteY463" fmla="*/ 325740 h 6364767"/>
              <a:gd name="connsiteX464" fmla="*/ 1002240 w 8246458"/>
              <a:gd name="connsiteY464" fmla="*/ 478521 h 6364767"/>
              <a:gd name="connsiteX465" fmla="*/ 252513 w 8246458"/>
              <a:gd name="connsiteY465" fmla="*/ 1155568 h 6364767"/>
              <a:gd name="connsiteX466" fmla="*/ 0 w 8246458"/>
              <a:gd name="connsiteY466" fmla="*/ 1352091 h 6364767"/>
              <a:gd name="connsiteX467" fmla="*/ 0 w 8246458"/>
              <a:gd name="connsiteY467" fmla="*/ 1251756 h 6364767"/>
              <a:gd name="connsiteX468" fmla="*/ 226442 w 8246458"/>
              <a:gd name="connsiteY468" fmla="*/ 1075119 h 6364767"/>
              <a:gd name="connsiteX469" fmla="*/ 966187 w 8246458"/>
              <a:gd name="connsiteY469" fmla="*/ 401567 h 6364767"/>
              <a:gd name="connsiteX470" fmla="*/ 866029 w 8246458"/>
              <a:gd name="connsiteY470" fmla="*/ 325740 h 6364767"/>
              <a:gd name="connsiteX471" fmla="*/ 984535 w 8246458"/>
              <a:gd name="connsiteY471" fmla="*/ 325740 h 6364767"/>
              <a:gd name="connsiteX472" fmla="*/ 923996 w 8246458"/>
              <a:gd name="connsiteY472" fmla="*/ 389837 h 6364767"/>
              <a:gd name="connsiteX473" fmla="*/ 557550 w 8246458"/>
              <a:gd name="connsiteY473" fmla="*/ 744733 h 6364767"/>
              <a:gd name="connsiteX474" fmla="*/ 131856 w 8246458"/>
              <a:gd name="connsiteY474" fmla="*/ 1112951 h 6364767"/>
              <a:gd name="connsiteX475" fmla="*/ 0 w 8246458"/>
              <a:gd name="connsiteY475" fmla="*/ 1215187 h 6364767"/>
              <a:gd name="connsiteX476" fmla="*/ 0 w 8246458"/>
              <a:gd name="connsiteY476" fmla="*/ 1108486 h 6364767"/>
              <a:gd name="connsiteX477" fmla="*/ 42657 w 8246458"/>
              <a:gd name="connsiteY477" fmla="*/ 1075605 h 6364767"/>
              <a:gd name="connsiteX478" fmla="*/ 781772 w 8246458"/>
              <a:gd name="connsiteY478" fmla="*/ 413024 h 6364767"/>
              <a:gd name="connsiteX479" fmla="*/ 703481 w 8246458"/>
              <a:gd name="connsiteY479" fmla="*/ 325740 h 6364767"/>
              <a:gd name="connsiteX480" fmla="*/ 820523 w 8246458"/>
              <a:gd name="connsiteY480" fmla="*/ 325740 h 6364767"/>
              <a:gd name="connsiteX481" fmla="*/ 757168 w 8246458"/>
              <a:gd name="connsiteY481" fmla="*/ 392413 h 6364767"/>
              <a:gd name="connsiteX482" fmla="*/ 389737 w 8246458"/>
              <a:gd name="connsiteY482" fmla="*/ 745236 h 6364767"/>
              <a:gd name="connsiteX483" fmla="*/ 0 w 8246458"/>
              <a:gd name="connsiteY483" fmla="*/ 1078650 h 6364767"/>
              <a:gd name="connsiteX484" fmla="*/ 0 w 8246458"/>
              <a:gd name="connsiteY484" fmla="*/ 966791 h 6364767"/>
              <a:gd name="connsiteX485" fmla="*/ 300126 w 8246458"/>
              <a:gd name="connsiteY485" fmla="*/ 712253 h 6364767"/>
              <a:gd name="connsiteX486" fmla="*/ 669053 w 8246458"/>
              <a:gd name="connsiteY486" fmla="*/ 361639 h 6364767"/>
              <a:gd name="connsiteX487" fmla="*/ 535445 w 8246458"/>
              <a:gd name="connsiteY487" fmla="*/ 325740 h 6364767"/>
              <a:gd name="connsiteX488" fmla="*/ 656730 w 8246458"/>
              <a:gd name="connsiteY488" fmla="*/ 325740 h 6364767"/>
              <a:gd name="connsiteX489" fmla="*/ 574757 w 8246458"/>
              <a:gd name="connsiteY489" fmla="*/ 410936 h 6364767"/>
              <a:gd name="connsiteX490" fmla="*/ 203679 w 8246458"/>
              <a:gd name="connsiteY490" fmla="*/ 761984 h 6364767"/>
              <a:gd name="connsiteX491" fmla="*/ 0 w 8246458"/>
              <a:gd name="connsiteY491" fmla="*/ 933607 h 6364767"/>
              <a:gd name="connsiteX492" fmla="*/ 0 w 8246458"/>
              <a:gd name="connsiteY492" fmla="*/ 819418 h 6364767"/>
              <a:gd name="connsiteX493" fmla="*/ 142518 w 8246458"/>
              <a:gd name="connsiteY493" fmla="*/ 699452 h 6364767"/>
              <a:gd name="connsiteX494" fmla="*/ 509663 w 8246458"/>
              <a:gd name="connsiteY494" fmla="*/ 352506 h 6364767"/>
              <a:gd name="connsiteX495" fmla="*/ 367382 w 8246458"/>
              <a:gd name="connsiteY495" fmla="*/ 325740 h 6364767"/>
              <a:gd name="connsiteX496" fmla="*/ 492458 w 8246458"/>
              <a:gd name="connsiteY496" fmla="*/ 325740 h 6364767"/>
              <a:gd name="connsiteX497" fmla="*/ 422879 w 8246458"/>
              <a:gd name="connsiteY497" fmla="*/ 398074 h 6364767"/>
              <a:gd name="connsiteX498" fmla="*/ 53607 w 8246458"/>
              <a:gd name="connsiteY498" fmla="*/ 746576 h 6364767"/>
              <a:gd name="connsiteX499" fmla="*/ 0 w 8246458"/>
              <a:gd name="connsiteY499" fmla="*/ 791397 h 6364767"/>
              <a:gd name="connsiteX500" fmla="*/ 0 w 8246458"/>
              <a:gd name="connsiteY500" fmla="*/ 672852 h 6364767"/>
              <a:gd name="connsiteX501" fmla="*/ 350208 w 8246458"/>
              <a:gd name="connsiteY501" fmla="*/ 343793 h 6364767"/>
              <a:gd name="connsiteX502" fmla="*/ 204189 w 8246458"/>
              <a:gd name="connsiteY502" fmla="*/ 325740 h 6364767"/>
              <a:gd name="connsiteX503" fmla="*/ 327296 w 8246458"/>
              <a:gd name="connsiteY503" fmla="*/ 325740 h 6364767"/>
              <a:gd name="connsiteX504" fmla="*/ 255779 w 8246458"/>
              <a:gd name="connsiteY504" fmla="*/ 400920 h 6364767"/>
              <a:gd name="connsiteX505" fmla="*/ 0 w 8246458"/>
              <a:gd name="connsiteY505" fmla="*/ 640176 h 6364767"/>
              <a:gd name="connsiteX506" fmla="*/ 0 w 8246458"/>
              <a:gd name="connsiteY506" fmla="*/ 518133 h 6364767"/>
              <a:gd name="connsiteX507" fmla="*/ 192178 w 8246458"/>
              <a:gd name="connsiteY507" fmla="*/ 338359 h 6364767"/>
              <a:gd name="connsiteX508" fmla="*/ 38339 w 8246458"/>
              <a:gd name="connsiteY508" fmla="*/ 325740 h 6364767"/>
              <a:gd name="connsiteX509" fmla="*/ 163718 w 8246458"/>
              <a:gd name="connsiteY509" fmla="*/ 325740 h 6364767"/>
              <a:gd name="connsiteX510" fmla="*/ 100203 w 8246458"/>
              <a:gd name="connsiteY510" fmla="*/ 392277 h 6364767"/>
              <a:gd name="connsiteX511" fmla="*/ 0 w 8246458"/>
              <a:gd name="connsiteY511" fmla="*/ 485582 h 6364767"/>
              <a:gd name="connsiteX512" fmla="*/ 0 w 8246458"/>
              <a:gd name="connsiteY512" fmla="*/ 366034 h 6364767"/>
              <a:gd name="connsiteX513" fmla="*/ 8546 w 8246458"/>
              <a:gd name="connsiteY513" fmla="*/ 178514 h 6364767"/>
              <a:gd name="connsiteX514" fmla="*/ 8546 w 8246458"/>
              <a:gd name="connsiteY514" fmla="*/ 315678 h 6364767"/>
              <a:gd name="connsiteX515" fmla="*/ 0 w 8246458"/>
              <a:gd name="connsiteY515" fmla="*/ 324709 h 6364767"/>
              <a:gd name="connsiteX516" fmla="*/ 0 w 8246458"/>
              <a:gd name="connsiteY516" fmla="*/ 187486 h 6364767"/>
              <a:gd name="connsiteX517" fmla="*/ 8546 w 8246458"/>
              <a:gd name="connsiteY517" fmla="*/ 0 h 6364767"/>
              <a:gd name="connsiteX518" fmla="*/ 8546 w 8246458"/>
              <a:gd name="connsiteY518" fmla="*/ 143341 h 6364767"/>
              <a:gd name="connsiteX519" fmla="*/ 0 w 8246458"/>
              <a:gd name="connsiteY519" fmla="*/ 152423 h 6364767"/>
              <a:gd name="connsiteX520" fmla="*/ 0 w 8246458"/>
              <a:gd name="connsiteY520" fmla="*/ 8960 h 6364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Lst>
            <a:rect l="l" t="t" r="r" b="b"/>
            <a:pathLst>
              <a:path w="8246458" h="6364767">
                <a:moveTo>
                  <a:pt x="8222762" y="325740"/>
                </a:moveTo>
                <a:lnTo>
                  <a:pt x="8246458" y="325740"/>
                </a:lnTo>
                <a:lnTo>
                  <a:pt x="8155252" y="449398"/>
                </a:lnTo>
                <a:cubicBezTo>
                  <a:pt x="8089306" y="536912"/>
                  <a:pt x="8018672" y="628702"/>
                  <a:pt x="7943348" y="724217"/>
                </a:cubicBezTo>
                <a:cubicBezTo>
                  <a:pt x="7387319" y="1429302"/>
                  <a:pt x="6454633" y="2487682"/>
                  <a:pt x="5169069" y="3525210"/>
                </a:cubicBezTo>
                <a:cubicBezTo>
                  <a:pt x="3723981" y="4691446"/>
                  <a:pt x="2136787" y="5594238"/>
                  <a:pt x="451369" y="6208633"/>
                </a:cubicBezTo>
                <a:cubicBezTo>
                  <a:pt x="319694" y="6256632"/>
                  <a:pt x="187395" y="6302868"/>
                  <a:pt x="54485" y="6347339"/>
                </a:cubicBezTo>
                <a:lnTo>
                  <a:pt x="0" y="6364767"/>
                </a:lnTo>
                <a:lnTo>
                  <a:pt x="0" y="6333324"/>
                </a:lnTo>
                <a:lnTo>
                  <a:pt x="317612" y="6228624"/>
                </a:lnTo>
                <a:cubicBezTo>
                  <a:pt x="2354497" y="5505325"/>
                  <a:pt x="3969337" y="4468988"/>
                  <a:pt x="5157093" y="3510388"/>
                </a:cubicBezTo>
                <a:cubicBezTo>
                  <a:pt x="6441318" y="2473948"/>
                  <a:pt x="7372916" y="1416741"/>
                  <a:pt x="7928359" y="712410"/>
                </a:cubicBezTo>
                <a:cubicBezTo>
                  <a:pt x="8003578" y="617031"/>
                  <a:pt x="8074109" y="525380"/>
                  <a:pt x="8139954" y="438005"/>
                </a:cubicBezTo>
                <a:close/>
                <a:moveTo>
                  <a:pt x="8055627" y="325740"/>
                </a:moveTo>
                <a:lnTo>
                  <a:pt x="8081088" y="325740"/>
                </a:lnTo>
                <a:lnTo>
                  <a:pt x="7943603" y="508250"/>
                </a:lnTo>
                <a:cubicBezTo>
                  <a:pt x="6775655" y="2033865"/>
                  <a:pt x="4230164" y="4778258"/>
                  <a:pt x="196035" y="6197133"/>
                </a:cubicBezTo>
                <a:lnTo>
                  <a:pt x="0" y="6261055"/>
                </a:lnTo>
                <a:lnTo>
                  <a:pt x="0" y="6239685"/>
                </a:lnTo>
                <a:lnTo>
                  <a:pt x="189771" y="6177812"/>
                </a:lnTo>
                <a:cubicBezTo>
                  <a:pt x="4218998" y="4760812"/>
                  <a:pt x="6760845" y="2020047"/>
                  <a:pt x="7927056" y="496446"/>
                </a:cubicBezTo>
                <a:close/>
                <a:moveTo>
                  <a:pt x="7888359" y="325740"/>
                </a:moveTo>
                <a:lnTo>
                  <a:pt x="7916022" y="325740"/>
                </a:lnTo>
                <a:lnTo>
                  <a:pt x="7730505" y="569594"/>
                </a:lnTo>
                <a:cubicBezTo>
                  <a:pt x="7118039" y="1357865"/>
                  <a:pt x="6152554" y="2446131"/>
                  <a:pt x="4818117" y="3506285"/>
                </a:cubicBezTo>
                <a:cubicBezTo>
                  <a:pt x="3405855" y="4628224"/>
                  <a:pt x="1859611" y="5496096"/>
                  <a:pt x="222259" y="6085704"/>
                </a:cubicBezTo>
                <a:lnTo>
                  <a:pt x="0" y="6162455"/>
                </a:lnTo>
                <a:lnTo>
                  <a:pt x="0" y="6127760"/>
                </a:lnTo>
                <a:lnTo>
                  <a:pt x="366740" y="6001274"/>
                </a:lnTo>
                <a:cubicBezTo>
                  <a:pt x="2217324" y="5313189"/>
                  <a:pt x="3699320" y="4367040"/>
                  <a:pt x="4804468" y="3489035"/>
                </a:cubicBezTo>
                <a:cubicBezTo>
                  <a:pt x="6137115" y="2430247"/>
                  <a:pt x="7101208" y="1343585"/>
                  <a:pt x="7712768" y="556531"/>
                </a:cubicBezTo>
                <a:close/>
                <a:moveTo>
                  <a:pt x="7719848" y="325740"/>
                </a:moveTo>
                <a:lnTo>
                  <a:pt x="7749412" y="325740"/>
                </a:lnTo>
                <a:lnTo>
                  <a:pt x="7570820" y="559482"/>
                </a:lnTo>
                <a:cubicBezTo>
                  <a:pt x="6960844" y="1341325"/>
                  <a:pt x="6001138" y="2419690"/>
                  <a:pt x="4680031" y="3466844"/>
                </a:cubicBezTo>
                <a:cubicBezTo>
                  <a:pt x="3282424" y="4574630"/>
                  <a:pt x="1753597" y="5431617"/>
                  <a:pt x="136174" y="6013939"/>
                </a:cubicBezTo>
                <a:lnTo>
                  <a:pt x="0" y="6060961"/>
                </a:lnTo>
                <a:lnTo>
                  <a:pt x="0" y="6024832"/>
                </a:lnTo>
                <a:lnTo>
                  <a:pt x="279338" y="5928473"/>
                </a:lnTo>
                <a:cubicBezTo>
                  <a:pt x="2106956" y="5248940"/>
                  <a:pt x="3572162" y="4314996"/>
                  <a:pt x="4665461" y="3448421"/>
                </a:cubicBezTo>
                <a:cubicBezTo>
                  <a:pt x="5984730" y="2402728"/>
                  <a:pt x="6942944" y="1326061"/>
                  <a:pt x="7551936" y="545500"/>
                </a:cubicBezTo>
                <a:close/>
                <a:moveTo>
                  <a:pt x="7551936" y="325740"/>
                </a:moveTo>
                <a:lnTo>
                  <a:pt x="7583314" y="325740"/>
                </a:lnTo>
                <a:lnTo>
                  <a:pt x="7415801" y="544319"/>
                </a:lnTo>
                <a:cubicBezTo>
                  <a:pt x="6810734" y="1317609"/>
                  <a:pt x="5859362" y="2384169"/>
                  <a:pt x="4551492" y="3419783"/>
                </a:cubicBezTo>
                <a:cubicBezTo>
                  <a:pt x="3167869" y="4515342"/>
                  <a:pt x="1655790" y="5363118"/>
                  <a:pt x="57209" y="5939495"/>
                </a:cubicBezTo>
                <a:lnTo>
                  <a:pt x="0" y="5959280"/>
                </a:lnTo>
                <a:lnTo>
                  <a:pt x="0" y="5924093"/>
                </a:lnTo>
                <a:lnTo>
                  <a:pt x="559445" y="5713713"/>
                </a:lnTo>
                <a:cubicBezTo>
                  <a:pt x="2198587" y="5056403"/>
                  <a:pt x="3526901" y="4199311"/>
                  <a:pt x="4536000" y="3400188"/>
                </a:cubicBezTo>
                <a:cubicBezTo>
                  <a:pt x="5841939" y="2366129"/>
                  <a:pt x="6791751" y="1301388"/>
                  <a:pt x="7395793" y="529467"/>
                </a:cubicBezTo>
                <a:close/>
                <a:moveTo>
                  <a:pt x="7384806" y="325740"/>
                </a:moveTo>
                <a:lnTo>
                  <a:pt x="7418134" y="325740"/>
                </a:lnTo>
                <a:lnTo>
                  <a:pt x="7265869" y="524062"/>
                </a:lnTo>
                <a:cubicBezTo>
                  <a:pt x="6668192" y="1286548"/>
                  <a:pt x="5727804" y="2339295"/>
                  <a:pt x="4433169" y="3365017"/>
                </a:cubicBezTo>
                <a:cubicBezTo>
                  <a:pt x="3234368" y="4314767"/>
                  <a:pt x="1938950" y="5076793"/>
                  <a:pt x="574739" y="5635502"/>
                </a:cubicBezTo>
                <a:lnTo>
                  <a:pt x="0" y="5857038"/>
                </a:lnTo>
                <a:lnTo>
                  <a:pt x="0" y="5818669"/>
                </a:lnTo>
                <a:lnTo>
                  <a:pt x="477558" y="5638735"/>
                </a:lnTo>
                <a:cubicBezTo>
                  <a:pt x="2100466" y="4986731"/>
                  <a:pt x="3416532" y="4136632"/>
                  <a:pt x="4416671" y="3344250"/>
                </a:cubicBezTo>
                <a:cubicBezTo>
                  <a:pt x="5709233" y="2320177"/>
                  <a:pt x="6647999" y="1269370"/>
                  <a:pt x="7244609" y="508326"/>
                </a:cubicBezTo>
                <a:close/>
                <a:moveTo>
                  <a:pt x="7216828" y="325740"/>
                </a:moveTo>
                <a:lnTo>
                  <a:pt x="7252013" y="325740"/>
                </a:lnTo>
                <a:lnTo>
                  <a:pt x="7141497" y="470029"/>
                </a:lnTo>
                <a:cubicBezTo>
                  <a:pt x="7077434" y="551996"/>
                  <a:pt x="7009185" y="637611"/>
                  <a:pt x="6936719" y="726479"/>
                </a:cubicBezTo>
                <a:cubicBezTo>
                  <a:pt x="6155599" y="1684455"/>
                  <a:pt x="5263777" y="2561372"/>
                  <a:pt x="4285954" y="3333029"/>
                </a:cubicBezTo>
                <a:cubicBezTo>
                  <a:pt x="3100344" y="4268637"/>
                  <a:pt x="1820487" y="5019343"/>
                  <a:pt x="473929" y="5569721"/>
                </a:cubicBezTo>
                <a:lnTo>
                  <a:pt x="0" y="5752055"/>
                </a:lnTo>
                <a:lnTo>
                  <a:pt x="0" y="5713004"/>
                </a:lnTo>
                <a:lnTo>
                  <a:pt x="376872" y="5571283"/>
                </a:lnTo>
                <a:cubicBezTo>
                  <a:pt x="1978919" y="4928993"/>
                  <a:pt x="3279535" y="4091580"/>
                  <a:pt x="4268537" y="3311089"/>
                </a:cubicBezTo>
                <a:cubicBezTo>
                  <a:pt x="5244769" y="2540688"/>
                  <a:pt x="6135168" y="1665195"/>
                  <a:pt x="6914947" y="708809"/>
                </a:cubicBezTo>
                <a:lnTo>
                  <a:pt x="6915114" y="708809"/>
                </a:lnTo>
                <a:cubicBezTo>
                  <a:pt x="6987423" y="620119"/>
                  <a:pt x="7055520" y="534685"/>
                  <a:pt x="7119438" y="452898"/>
                </a:cubicBezTo>
                <a:close/>
                <a:moveTo>
                  <a:pt x="7048868" y="325740"/>
                </a:moveTo>
                <a:lnTo>
                  <a:pt x="7086008" y="325740"/>
                </a:lnTo>
                <a:lnTo>
                  <a:pt x="6980856" y="462626"/>
                </a:lnTo>
                <a:cubicBezTo>
                  <a:pt x="6914613" y="547065"/>
                  <a:pt x="6843936" y="635318"/>
                  <a:pt x="6768822" y="726897"/>
                </a:cubicBezTo>
                <a:cubicBezTo>
                  <a:pt x="5992475" y="1673402"/>
                  <a:pt x="5107603" y="2539432"/>
                  <a:pt x="4138657" y="3300957"/>
                </a:cubicBezTo>
                <a:cubicBezTo>
                  <a:pt x="2966162" y="4222423"/>
                  <a:pt x="1701921" y="4961809"/>
                  <a:pt x="373030" y="5503855"/>
                </a:cubicBezTo>
                <a:lnTo>
                  <a:pt x="0" y="5647094"/>
                </a:lnTo>
                <a:lnTo>
                  <a:pt x="0" y="5608460"/>
                </a:lnTo>
                <a:lnTo>
                  <a:pt x="238778" y="5519682"/>
                </a:lnTo>
                <a:cubicBezTo>
                  <a:pt x="1611592" y="4976062"/>
                  <a:pt x="2913893" y="4226118"/>
                  <a:pt x="4120570" y="3277761"/>
                </a:cubicBezTo>
                <a:cubicBezTo>
                  <a:pt x="5087758" y="2517576"/>
                  <a:pt x="5971122" y="1653053"/>
                  <a:pt x="6746128" y="708140"/>
                </a:cubicBezTo>
                <a:lnTo>
                  <a:pt x="6746045" y="708223"/>
                </a:lnTo>
                <a:cubicBezTo>
                  <a:pt x="6820992" y="616843"/>
                  <a:pt x="6891507" y="528791"/>
                  <a:pt x="6957594" y="444553"/>
                </a:cubicBezTo>
                <a:close/>
                <a:moveTo>
                  <a:pt x="6881107" y="325740"/>
                </a:moveTo>
                <a:lnTo>
                  <a:pt x="6920068" y="325740"/>
                </a:lnTo>
                <a:lnTo>
                  <a:pt x="6843047" y="426028"/>
                </a:lnTo>
                <a:cubicBezTo>
                  <a:pt x="6255634" y="1175099"/>
                  <a:pt x="5306641" y="2239678"/>
                  <a:pt x="3991611" y="3268885"/>
                </a:cubicBezTo>
                <a:cubicBezTo>
                  <a:pt x="2832305" y="4176209"/>
                  <a:pt x="1583625" y="4904210"/>
                  <a:pt x="272387" y="5437966"/>
                </a:cubicBezTo>
                <a:lnTo>
                  <a:pt x="0" y="5542361"/>
                </a:lnTo>
                <a:lnTo>
                  <a:pt x="0" y="5517493"/>
                </a:lnTo>
                <a:lnTo>
                  <a:pt x="147235" y="5462533"/>
                </a:lnTo>
                <a:cubicBezTo>
                  <a:pt x="1488736" y="4928879"/>
                  <a:pt x="2765832" y="4188927"/>
                  <a:pt x="3972435" y="3244600"/>
                </a:cubicBezTo>
                <a:lnTo>
                  <a:pt x="3972519" y="3244516"/>
                </a:lnTo>
                <a:cubicBezTo>
                  <a:pt x="5285053" y="2217240"/>
                  <a:pt x="6232053" y="1155017"/>
                  <a:pt x="6818169" y="407682"/>
                </a:cubicBezTo>
                <a:close/>
                <a:moveTo>
                  <a:pt x="6714610" y="325740"/>
                </a:moveTo>
                <a:lnTo>
                  <a:pt x="6755495" y="325740"/>
                </a:lnTo>
                <a:lnTo>
                  <a:pt x="6687011" y="414668"/>
                </a:lnTo>
                <a:cubicBezTo>
                  <a:pt x="6103250" y="1156930"/>
                  <a:pt x="5158497" y="2212813"/>
                  <a:pt x="3844314" y="3236980"/>
                </a:cubicBezTo>
                <a:cubicBezTo>
                  <a:pt x="2698197" y="4130090"/>
                  <a:pt x="1465142" y="4846761"/>
                  <a:pt x="171516" y="5372185"/>
                </a:cubicBezTo>
                <a:lnTo>
                  <a:pt x="0" y="5437783"/>
                </a:lnTo>
                <a:lnTo>
                  <a:pt x="0" y="5412099"/>
                </a:lnTo>
                <a:lnTo>
                  <a:pt x="46704" y="5394703"/>
                </a:lnTo>
                <a:cubicBezTo>
                  <a:pt x="1370294" y="4869369"/>
                  <a:pt x="2631519" y="4140955"/>
                  <a:pt x="3824383" y="3211356"/>
                </a:cubicBezTo>
                <a:lnTo>
                  <a:pt x="3824300" y="3211440"/>
                </a:lnTo>
                <a:cubicBezTo>
                  <a:pt x="5135845" y="2189345"/>
                  <a:pt x="6078491" y="1135932"/>
                  <a:pt x="6660898" y="395479"/>
                </a:cubicBezTo>
                <a:close/>
                <a:moveTo>
                  <a:pt x="6545935" y="325740"/>
                </a:moveTo>
                <a:lnTo>
                  <a:pt x="6588881" y="325740"/>
                </a:lnTo>
                <a:lnTo>
                  <a:pt x="6489327" y="453494"/>
                </a:lnTo>
                <a:cubicBezTo>
                  <a:pt x="6419598" y="541013"/>
                  <a:pt x="6344955" y="632690"/>
                  <a:pt x="6265382" y="727985"/>
                </a:cubicBezTo>
                <a:cubicBezTo>
                  <a:pt x="5503774" y="1640073"/>
                  <a:pt x="4639668" y="2473446"/>
                  <a:pt x="3697016" y="3204824"/>
                </a:cubicBezTo>
                <a:cubicBezTo>
                  <a:pt x="2564161" y="4083793"/>
                  <a:pt x="1346677" y="4789080"/>
                  <a:pt x="70706" y="5306212"/>
                </a:cubicBezTo>
                <a:lnTo>
                  <a:pt x="0" y="5333200"/>
                </a:lnTo>
                <a:lnTo>
                  <a:pt x="0" y="5301723"/>
                </a:lnTo>
                <a:lnTo>
                  <a:pt x="204790" y="5221447"/>
                </a:lnTo>
                <a:cubicBezTo>
                  <a:pt x="1416536" y="4713970"/>
                  <a:pt x="2575320" y="4032346"/>
                  <a:pt x="3676250" y="3178111"/>
                </a:cubicBezTo>
                <a:cubicBezTo>
                  <a:pt x="4616976" y="2448157"/>
                  <a:pt x="5479322" y="1616542"/>
                  <a:pt x="6239423" y="706298"/>
                </a:cubicBezTo>
                <a:lnTo>
                  <a:pt x="6239423" y="706213"/>
                </a:lnTo>
                <a:cubicBezTo>
                  <a:pt x="6318787" y="611169"/>
                  <a:pt x="6393226" y="519744"/>
                  <a:pt x="6462757" y="432476"/>
                </a:cubicBezTo>
                <a:close/>
                <a:moveTo>
                  <a:pt x="6379380" y="325740"/>
                </a:moveTo>
                <a:lnTo>
                  <a:pt x="6424626" y="325740"/>
                </a:lnTo>
                <a:lnTo>
                  <a:pt x="6324107" y="452605"/>
                </a:lnTo>
                <a:cubicBezTo>
                  <a:pt x="6253672" y="540492"/>
                  <a:pt x="6178200" y="632628"/>
                  <a:pt x="6097653" y="728488"/>
                </a:cubicBezTo>
                <a:cubicBezTo>
                  <a:pt x="5340984" y="1629104"/>
                  <a:pt x="4483746" y="2451506"/>
                  <a:pt x="3549803" y="3172920"/>
                </a:cubicBezTo>
                <a:cubicBezTo>
                  <a:pt x="2590152" y="3914199"/>
                  <a:pt x="1570020" y="4529950"/>
                  <a:pt x="505693" y="5011161"/>
                </a:cubicBezTo>
                <a:lnTo>
                  <a:pt x="0" y="5227638"/>
                </a:lnTo>
                <a:lnTo>
                  <a:pt x="0" y="5194217"/>
                </a:lnTo>
                <a:lnTo>
                  <a:pt x="393971" y="5028933"/>
                </a:lnTo>
                <a:cubicBezTo>
                  <a:pt x="1483410" y="4544797"/>
                  <a:pt x="2529410" y="3916388"/>
                  <a:pt x="3528282" y="3144867"/>
                </a:cubicBezTo>
                <a:cubicBezTo>
                  <a:pt x="4460216" y="2425045"/>
                  <a:pt x="5315613" y="1604401"/>
                  <a:pt x="6070604" y="705711"/>
                </a:cubicBezTo>
                <a:lnTo>
                  <a:pt x="6070520" y="705627"/>
                </a:lnTo>
                <a:cubicBezTo>
                  <a:pt x="6150847" y="610028"/>
                  <a:pt x="6226107" y="518159"/>
                  <a:pt x="6296336" y="430536"/>
                </a:cubicBezTo>
                <a:close/>
                <a:moveTo>
                  <a:pt x="6211950" y="325740"/>
                </a:moveTo>
                <a:lnTo>
                  <a:pt x="6259128" y="325740"/>
                </a:lnTo>
                <a:lnTo>
                  <a:pt x="6158710" y="451753"/>
                </a:lnTo>
                <a:cubicBezTo>
                  <a:pt x="6087590" y="539980"/>
                  <a:pt x="6011318" y="632534"/>
                  <a:pt x="5929839" y="728907"/>
                </a:cubicBezTo>
                <a:cubicBezTo>
                  <a:pt x="5178281" y="1617882"/>
                  <a:pt x="4327992" y="2429399"/>
                  <a:pt x="3402673" y="3140847"/>
                </a:cubicBezTo>
                <a:cubicBezTo>
                  <a:pt x="2454327" y="3869944"/>
                  <a:pt x="1447290" y="4475582"/>
                  <a:pt x="397565" y="4948931"/>
                </a:cubicBezTo>
                <a:lnTo>
                  <a:pt x="0" y="5118696"/>
                </a:lnTo>
                <a:lnTo>
                  <a:pt x="0" y="5084468"/>
                </a:lnTo>
                <a:lnTo>
                  <a:pt x="285905" y="4964838"/>
                </a:lnTo>
                <a:cubicBezTo>
                  <a:pt x="1360484" y="4488636"/>
                  <a:pt x="2393114" y="3870519"/>
                  <a:pt x="3380147" y="3111623"/>
                </a:cubicBezTo>
                <a:cubicBezTo>
                  <a:pt x="4303456" y="2401765"/>
                  <a:pt x="5151817" y="1592007"/>
                  <a:pt x="5901704" y="705041"/>
                </a:cubicBezTo>
                <a:lnTo>
                  <a:pt x="5901620" y="705125"/>
                </a:lnTo>
                <a:cubicBezTo>
                  <a:pt x="5982867" y="609024"/>
                  <a:pt x="6058914" y="516747"/>
                  <a:pt x="6129817" y="428798"/>
                </a:cubicBezTo>
                <a:close/>
                <a:moveTo>
                  <a:pt x="6043881" y="325740"/>
                </a:moveTo>
                <a:lnTo>
                  <a:pt x="6092554" y="325740"/>
                </a:lnTo>
                <a:lnTo>
                  <a:pt x="6077278" y="345384"/>
                </a:lnTo>
                <a:cubicBezTo>
                  <a:pt x="5504325" y="1066746"/>
                  <a:pt x="4565309" y="2106548"/>
                  <a:pt x="3255460" y="3108859"/>
                </a:cubicBezTo>
                <a:cubicBezTo>
                  <a:pt x="2318481" y="3825834"/>
                  <a:pt x="1324507" y="4421424"/>
                  <a:pt x="289365" y="4886903"/>
                </a:cubicBezTo>
                <a:lnTo>
                  <a:pt x="0" y="5010139"/>
                </a:lnTo>
                <a:lnTo>
                  <a:pt x="0" y="4975636"/>
                </a:lnTo>
                <a:lnTo>
                  <a:pt x="476787" y="4764414"/>
                </a:lnTo>
                <a:cubicBezTo>
                  <a:pt x="1429597" y="4316475"/>
                  <a:pt x="2348936" y="3754179"/>
                  <a:pt x="3232096" y="3078377"/>
                </a:cubicBezTo>
                <a:lnTo>
                  <a:pt x="3232096" y="3078294"/>
                </a:lnTo>
                <a:cubicBezTo>
                  <a:pt x="4393560" y="2189570"/>
                  <a:pt x="5262479" y="1271683"/>
                  <a:pt x="5842457" y="573612"/>
                </a:cubicBezTo>
                <a:close/>
                <a:moveTo>
                  <a:pt x="5877009" y="325740"/>
                </a:moveTo>
                <a:lnTo>
                  <a:pt x="5927909" y="325740"/>
                </a:lnTo>
                <a:lnTo>
                  <a:pt x="5920897" y="334732"/>
                </a:lnTo>
                <a:cubicBezTo>
                  <a:pt x="5351480" y="1049488"/>
                  <a:pt x="4416777" y="2080495"/>
                  <a:pt x="3108247" y="3076871"/>
                </a:cubicBezTo>
                <a:cubicBezTo>
                  <a:pt x="2182635" y="3781661"/>
                  <a:pt x="1201724" y="4367140"/>
                  <a:pt x="181165" y="4824756"/>
                </a:cubicBezTo>
                <a:lnTo>
                  <a:pt x="0" y="4901706"/>
                </a:lnTo>
                <a:lnTo>
                  <a:pt x="0" y="4863717"/>
                </a:lnTo>
                <a:lnTo>
                  <a:pt x="367035" y="4701502"/>
                </a:lnTo>
                <a:cubicBezTo>
                  <a:pt x="1305786" y="4261326"/>
                  <a:pt x="2212347" y="3708924"/>
                  <a:pt x="3084045" y="3045133"/>
                </a:cubicBezTo>
                <a:lnTo>
                  <a:pt x="3084130" y="3045217"/>
                </a:lnTo>
                <a:cubicBezTo>
                  <a:pt x="4244253" y="2161810"/>
                  <a:pt x="5109531" y="1251565"/>
                  <a:pt x="5686180" y="559827"/>
                </a:cubicBezTo>
                <a:close/>
                <a:moveTo>
                  <a:pt x="5709847" y="325740"/>
                </a:moveTo>
                <a:lnTo>
                  <a:pt x="5762822" y="325740"/>
                </a:lnTo>
                <a:lnTo>
                  <a:pt x="5662136" y="449931"/>
                </a:lnTo>
                <a:cubicBezTo>
                  <a:pt x="5589075" y="538981"/>
                  <a:pt x="5510557" y="632523"/>
                  <a:pt x="5426483" y="730079"/>
                </a:cubicBezTo>
                <a:cubicBezTo>
                  <a:pt x="4690499" y="1584135"/>
                  <a:pt x="3860978" y="2362910"/>
                  <a:pt x="2961033" y="3044798"/>
                </a:cubicBezTo>
                <a:cubicBezTo>
                  <a:pt x="2046852" y="3737468"/>
                  <a:pt x="1079068" y="4312851"/>
                  <a:pt x="73082" y="4762609"/>
                </a:cubicBezTo>
                <a:lnTo>
                  <a:pt x="0" y="4793565"/>
                </a:lnTo>
                <a:lnTo>
                  <a:pt x="0" y="4751981"/>
                </a:lnTo>
                <a:lnTo>
                  <a:pt x="257318" y="4638537"/>
                </a:lnTo>
                <a:cubicBezTo>
                  <a:pt x="1181992" y="4206133"/>
                  <a:pt x="2075757" y="3663642"/>
                  <a:pt x="2935994" y="3011889"/>
                </a:cubicBezTo>
                <a:lnTo>
                  <a:pt x="2936079" y="3011889"/>
                </a:lnTo>
                <a:cubicBezTo>
                  <a:pt x="4094778" y="2133967"/>
                  <a:pt x="4956413" y="1231363"/>
                  <a:pt x="5529765" y="545926"/>
                </a:cubicBezTo>
                <a:close/>
                <a:moveTo>
                  <a:pt x="5542142" y="325740"/>
                </a:moveTo>
                <a:lnTo>
                  <a:pt x="5597415" y="325740"/>
                </a:lnTo>
                <a:lnTo>
                  <a:pt x="5496339" y="449695"/>
                </a:lnTo>
                <a:cubicBezTo>
                  <a:pt x="5422669" y="538956"/>
                  <a:pt x="5343455" y="632743"/>
                  <a:pt x="5258585" y="730582"/>
                </a:cubicBezTo>
                <a:cubicBezTo>
                  <a:pt x="4527877" y="1572914"/>
                  <a:pt x="3705307" y="2340719"/>
                  <a:pt x="2813736" y="3012811"/>
                </a:cubicBezTo>
                <a:cubicBezTo>
                  <a:pt x="2061391" y="3579882"/>
                  <a:pt x="1273033" y="4066975"/>
                  <a:pt x="457410" y="4469328"/>
                </a:cubicBezTo>
                <a:lnTo>
                  <a:pt x="0" y="4684027"/>
                </a:lnTo>
                <a:lnTo>
                  <a:pt x="0" y="4640507"/>
                </a:lnTo>
                <a:lnTo>
                  <a:pt x="147584" y="4575608"/>
                </a:lnTo>
                <a:cubicBezTo>
                  <a:pt x="1058209" y="4150975"/>
                  <a:pt x="1939195" y="3618386"/>
                  <a:pt x="2787944" y="2978645"/>
                </a:cubicBezTo>
                <a:cubicBezTo>
                  <a:pt x="3677170" y="2308395"/>
                  <a:pt x="4497563" y="1542601"/>
                  <a:pt x="5226262" y="702529"/>
                </a:cubicBezTo>
                <a:lnTo>
                  <a:pt x="5226179" y="702529"/>
                </a:lnTo>
                <a:cubicBezTo>
                  <a:pt x="5310756" y="605036"/>
                  <a:pt x="5389683" y="511600"/>
                  <a:pt x="5463076" y="422688"/>
                </a:cubicBezTo>
                <a:close/>
                <a:moveTo>
                  <a:pt x="5375035" y="325740"/>
                </a:moveTo>
                <a:lnTo>
                  <a:pt x="5431541" y="325740"/>
                </a:lnTo>
                <a:lnTo>
                  <a:pt x="5286620" y="502161"/>
                </a:lnTo>
                <a:cubicBezTo>
                  <a:pt x="5224504" y="576295"/>
                  <a:pt x="5159229" y="652693"/>
                  <a:pt x="5090855" y="731000"/>
                </a:cubicBezTo>
                <a:cubicBezTo>
                  <a:pt x="4365590" y="1561609"/>
                  <a:pt x="3549970" y="2318528"/>
                  <a:pt x="2666606" y="2980822"/>
                </a:cubicBezTo>
                <a:cubicBezTo>
                  <a:pt x="1923787" y="3537739"/>
                  <a:pt x="1146098" y="4016119"/>
                  <a:pt x="342188" y="4411300"/>
                </a:cubicBezTo>
                <a:lnTo>
                  <a:pt x="0" y="4571379"/>
                </a:lnTo>
                <a:lnTo>
                  <a:pt x="0" y="4527265"/>
                </a:lnTo>
                <a:lnTo>
                  <a:pt x="243163" y="4415219"/>
                </a:lnTo>
                <a:cubicBezTo>
                  <a:pt x="1067103" y="4015276"/>
                  <a:pt x="1866698" y="3525106"/>
                  <a:pt x="2639977" y="2945316"/>
                </a:cubicBezTo>
                <a:lnTo>
                  <a:pt x="2639977" y="2945400"/>
                </a:lnTo>
                <a:cubicBezTo>
                  <a:pt x="3838652" y="2046669"/>
                  <a:pt x="4759678" y="1075026"/>
                  <a:pt x="5355933" y="349461"/>
                </a:cubicBezTo>
                <a:close/>
                <a:moveTo>
                  <a:pt x="5207950" y="325740"/>
                </a:moveTo>
                <a:lnTo>
                  <a:pt x="5266213" y="325740"/>
                </a:lnTo>
                <a:lnTo>
                  <a:pt x="5120420" y="502187"/>
                </a:lnTo>
                <a:cubicBezTo>
                  <a:pt x="5057814" y="576446"/>
                  <a:pt x="4992003" y="652976"/>
                  <a:pt x="4923043" y="731419"/>
                </a:cubicBezTo>
                <a:cubicBezTo>
                  <a:pt x="4203220" y="1550221"/>
                  <a:pt x="3394550" y="2296253"/>
                  <a:pt x="2519393" y="2948834"/>
                </a:cubicBezTo>
                <a:cubicBezTo>
                  <a:pt x="1786099" y="3495651"/>
                  <a:pt x="1019081" y="3965336"/>
                  <a:pt x="226883" y="4353351"/>
                </a:cubicBezTo>
                <a:lnTo>
                  <a:pt x="0" y="4459125"/>
                </a:lnTo>
                <a:lnTo>
                  <a:pt x="0" y="4414590"/>
                </a:lnTo>
                <a:lnTo>
                  <a:pt x="454563" y="4191800"/>
                </a:lnTo>
                <a:cubicBezTo>
                  <a:pt x="1151779" y="3831356"/>
                  <a:pt x="1831328" y="3404647"/>
                  <a:pt x="2491926" y="2912072"/>
                </a:cubicBezTo>
                <a:lnTo>
                  <a:pt x="2491926" y="2911988"/>
                </a:lnTo>
                <a:cubicBezTo>
                  <a:pt x="3688821" y="2019537"/>
                  <a:pt x="4605746" y="1056367"/>
                  <a:pt x="5198418" y="337540"/>
                </a:cubicBezTo>
                <a:close/>
                <a:moveTo>
                  <a:pt x="5040896" y="325740"/>
                </a:moveTo>
                <a:lnTo>
                  <a:pt x="5100809" y="325740"/>
                </a:lnTo>
                <a:lnTo>
                  <a:pt x="4954000" y="502376"/>
                </a:lnTo>
                <a:cubicBezTo>
                  <a:pt x="4890917" y="576739"/>
                  <a:pt x="4824586" y="653374"/>
                  <a:pt x="4755061" y="731921"/>
                </a:cubicBezTo>
                <a:cubicBezTo>
                  <a:pt x="4040766" y="1538832"/>
                  <a:pt x="3239047" y="2273979"/>
                  <a:pt x="2372012" y="2916845"/>
                </a:cubicBezTo>
                <a:cubicBezTo>
                  <a:pt x="1648296" y="3453456"/>
                  <a:pt x="892000" y="3914440"/>
                  <a:pt x="111527" y="4295300"/>
                </a:cubicBezTo>
                <a:lnTo>
                  <a:pt x="0" y="4347112"/>
                </a:lnTo>
                <a:lnTo>
                  <a:pt x="0" y="4298308"/>
                </a:lnTo>
                <a:lnTo>
                  <a:pt x="336752" y="4133802"/>
                </a:lnTo>
                <a:cubicBezTo>
                  <a:pt x="1023072" y="3780249"/>
                  <a:pt x="1692530" y="3361793"/>
                  <a:pt x="2343874" y="2878828"/>
                </a:cubicBezTo>
                <a:lnTo>
                  <a:pt x="2343792" y="2878828"/>
                </a:lnTo>
                <a:cubicBezTo>
                  <a:pt x="3538750" y="1992814"/>
                  <a:pt x="4451612" y="1038076"/>
                  <a:pt x="5040754" y="325916"/>
                </a:cubicBezTo>
                <a:close/>
                <a:moveTo>
                  <a:pt x="4873567" y="325740"/>
                </a:moveTo>
                <a:lnTo>
                  <a:pt x="4936706" y="325740"/>
                </a:lnTo>
                <a:lnTo>
                  <a:pt x="4922122" y="343682"/>
                </a:lnTo>
                <a:cubicBezTo>
                  <a:pt x="4334096" y="1052276"/>
                  <a:pt x="3421829" y="2002455"/>
                  <a:pt x="2224882" y="2884857"/>
                </a:cubicBezTo>
                <a:cubicBezTo>
                  <a:pt x="1653571" y="3306023"/>
                  <a:pt x="1062121" y="3679709"/>
                  <a:pt x="454782" y="4003664"/>
                </a:cubicBezTo>
                <a:lnTo>
                  <a:pt x="0" y="4235419"/>
                </a:lnTo>
                <a:lnTo>
                  <a:pt x="0" y="4182363"/>
                </a:lnTo>
                <a:lnTo>
                  <a:pt x="218920" y="4075791"/>
                </a:lnTo>
                <a:cubicBezTo>
                  <a:pt x="894386" y="3729136"/>
                  <a:pt x="1553796" y="3318939"/>
                  <a:pt x="2195908" y="2845583"/>
                </a:cubicBezTo>
                <a:cubicBezTo>
                  <a:pt x="3269534" y="2054106"/>
                  <a:pt x="4113019" y="1208446"/>
                  <a:pt x="4697911" y="532889"/>
                </a:cubicBezTo>
                <a:close/>
                <a:moveTo>
                  <a:pt x="4706136" y="325740"/>
                </a:moveTo>
                <a:lnTo>
                  <a:pt x="4771683" y="325740"/>
                </a:lnTo>
                <a:lnTo>
                  <a:pt x="4765627" y="333167"/>
                </a:lnTo>
                <a:cubicBezTo>
                  <a:pt x="4180975" y="1035328"/>
                  <a:pt x="3272626" y="1977217"/>
                  <a:pt x="2077668" y="2852868"/>
                </a:cubicBezTo>
                <a:cubicBezTo>
                  <a:pt x="1514061" y="3265912"/>
                  <a:pt x="931006" y="3632417"/>
                  <a:pt x="332710" y="3950166"/>
                </a:cubicBezTo>
                <a:lnTo>
                  <a:pt x="0" y="4119010"/>
                </a:lnTo>
                <a:lnTo>
                  <a:pt x="0" y="4066769"/>
                </a:lnTo>
                <a:lnTo>
                  <a:pt x="101134" y="4017711"/>
                </a:lnTo>
                <a:cubicBezTo>
                  <a:pt x="765705" y="3677945"/>
                  <a:pt x="1415019" y="3276002"/>
                  <a:pt x="2047857" y="2812255"/>
                </a:cubicBezTo>
                <a:lnTo>
                  <a:pt x="2047941" y="2812338"/>
                </a:lnTo>
                <a:cubicBezTo>
                  <a:pt x="3119635" y="2026985"/>
                  <a:pt x="3959626" y="1188773"/>
                  <a:pt x="4541309" y="519426"/>
                </a:cubicBezTo>
                <a:close/>
                <a:moveTo>
                  <a:pt x="4538465" y="325740"/>
                </a:moveTo>
                <a:lnTo>
                  <a:pt x="4606368" y="325740"/>
                </a:lnTo>
                <a:lnTo>
                  <a:pt x="4424797" y="538403"/>
                </a:lnTo>
                <a:cubicBezTo>
                  <a:pt x="3843779" y="1204687"/>
                  <a:pt x="3003865" y="2039096"/>
                  <a:pt x="1930287" y="2820964"/>
                </a:cubicBezTo>
                <a:cubicBezTo>
                  <a:pt x="1374343" y="3225842"/>
                  <a:pt x="799682" y="3585146"/>
                  <a:pt x="210431" y="3896677"/>
                </a:cubicBezTo>
                <a:lnTo>
                  <a:pt x="0" y="4003005"/>
                </a:lnTo>
                <a:lnTo>
                  <a:pt x="0" y="3950820"/>
                </a:lnTo>
                <a:lnTo>
                  <a:pt x="470913" y="3698660"/>
                </a:lnTo>
                <a:cubicBezTo>
                  <a:pt x="955683" y="3426216"/>
                  <a:pt x="1432149" y="3119614"/>
                  <a:pt x="1899806" y="2779010"/>
                </a:cubicBezTo>
                <a:cubicBezTo>
                  <a:pt x="2969428" y="2000016"/>
                  <a:pt x="3805915" y="1169275"/>
                  <a:pt x="4384423" y="506098"/>
                </a:cubicBezTo>
                <a:close/>
                <a:moveTo>
                  <a:pt x="4370936" y="325740"/>
                </a:moveTo>
                <a:lnTo>
                  <a:pt x="4440846" y="325740"/>
                </a:lnTo>
                <a:lnTo>
                  <a:pt x="4269164" y="526088"/>
                </a:lnTo>
                <a:cubicBezTo>
                  <a:pt x="3691205" y="1186340"/>
                  <a:pt x="2854674" y="2013382"/>
                  <a:pt x="1783073" y="2788891"/>
                </a:cubicBezTo>
                <a:cubicBezTo>
                  <a:pt x="1234833" y="3185648"/>
                  <a:pt x="668589" y="3537729"/>
                  <a:pt x="88391" y="3843022"/>
                </a:cubicBezTo>
                <a:lnTo>
                  <a:pt x="0" y="3887482"/>
                </a:lnTo>
                <a:lnTo>
                  <a:pt x="0" y="3830089"/>
                </a:lnTo>
                <a:lnTo>
                  <a:pt x="345227" y="3646046"/>
                </a:lnTo>
                <a:cubicBezTo>
                  <a:pt x="822117" y="3379291"/>
                  <a:pt x="1291153" y="3079147"/>
                  <a:pt x="1751838" y="2745765"/>
                </a:cubicBezTo>
                <a:lnTo>
                  <a:pt x="1751922" y="2745682"/>
                </a:lnTo>
                <a:cubicBezTo>
                  <a:pt x="2819425" y="1973141"/>
                  <a:pt x="3652388" y="1149860"/>
                  <a:pt x="4227726" y="492810"/>
                </a:cubicBezTo>
                <a:close/>
                <a:moveTo>
                  <a:pt x="4203157" y="325740"/>
                </a:moveTo>
                <a:lnTo>
                  <a:pt x="4275185" y="325740"/>
                </a:lnTo>
                <a:lnTo>
                  <a:pt x="4113352" y="513909"/>
                </a:lnTo>
                <a:cubicBezTo>
                  <a:pt x="3538423" y="1168198"/>
                  <a:pt x="2705257" y="1987905"/>
                  <a:pt x="1635776" y="2756819"/>
                </a:cubicBezTo>
                <a:cubicBezTo>
                  <a:pt x="1230373" y="3048294"/>
                  <a:pt x="815232" y="3315170"/>
                  <a:pt x="392040" y="3556567"/>
                </a:cubicBezTo>
                <a:lnTo>
                  <a:pt x="0" y="3770968"/>
                </a:lnTo>
                <a:lnTo>
                  <a:pt x="0" y="3709943"/>
                </a:lnTo>
                <a:lnTo>
                  <a:pt x="219528" y="3593434"/>
                </a:lnTo>
                <a:cubicBezTo>
                  <a:pt x="688523" y="3332344"/>
                  <a:pt x="1150104" y="3038628"/>
                  <a:pt x="1603787" y="2712438"/>
                </a:cubicBezTo>
                <a:lnTo>
                  <a:pt x="1603787" y="2712354"/>
                </a:lnTo>
                <a:cubicBezTo>
                  <a:pt x="2669029" y="1946455"/>
                  <a:pt x="3498486" y="1130664"/>
                  <a:pt x="4070697" y="479700"/>
                </a:cubicBezTo>
                <a:close/>
                <a:moveTo>
                  <a:pt x="4035576" y="325740"/>
                </a:moveTo>
                <a:lnTo>
                  <a:pt x="4109663" y="325740"/>
                </a:lnTo>
                <a:lnTo>
                  <a:pt x="3957451" y="502075"/>
                </a:lnTo>
                <a:cubicBezTo>
                  <a:pt x="3385533" y="1150442"/>
                  <a:pt x="2555746" y="1962783"/>
                  <a:pt x="1488479" y="2724914"/>
                </a:cubicBezTo>
                <a:cubicBezTo>
                  <a:pt x="1088886" y="3010266"/>
                  <a:pt x="679943" y="3271549"/>
                  <a:pt x="263306" y="3507904"/>
                </a:cubicBezTo>
                <a:lnTo>
                  <a:pt x="0" y="3651144"/>
                </a:lnTo>
                <a:lnTo>
                  <a:pt x="0" y="3590430"/>
                </a:lnTo>
                <a:lnTo>
                  <a:pt x="93933" y="3540813"/>
                </a:lnTo>
                <a:cubicBezTo>
                  <a:pt x="555020" y="3285416"/>
                  <a:pt x="1009140" y="2998160"/>
                  <a:pt x="1455820" y="2679192"/>
                </a:cubicBezTo>
                <a:lnTo>
                  <a:pt x="1455736" y="2679109"/>
                </a:lnTo>
                <a:cubicBezTo>
                  <a:pt x="2518623" y="1920133"/>
                  <a:pt x="3344559" y="1111850"/>
                  <a:pt x="3913663" y="466920"/>
                </a:cubicBezTo>
                <a:close/>
                <a:moveTo>
                  <a:pt x="3868100" y="325740"/>
                </a:moveTo>
                <a:lnTo>
                  <a:pt x="3944179" y="325740"/>
                </a:lnTo>
                <a:lnTo>
                  <a:pt x="3801498" y="490419"/>
                </a:lnTo>
                <a:cubicBezTo>
                  <a:pt x="3232549" y="1132904"/>
                  <a:pt x="2406177" y="1937850"/>
                  <a:pt x="1341265" y="2693010"/>
                </a:cubicBezTo>
                <a:cubicBezTo>
                  <a:pt x="947482" y="2972239"/>
                  <a:pt x="544737" y="3227939"/>
                  <a:pt x="134651" y="3459263"/>
                </a:cubicBezTo>
                <a:lnTo>
                  <a:pt x="0" y="3532116"/>
                </a:lnTo>
                <a:lnTo>
                  <a:pt x="0" y="3466375"/>
                </a:lnTo>
                <a:lnTo>
                  <a:pt x="427291" y="3221302"/>
                </a:lnTo>
                <a:cubicBezTo>
                  <a:pt x="725175" y="3042654"/>
                  <a:pt x="1018880" y="2850785"/>
                  <a:pt x="1307853" y="2645865"/>
                </a:cubicBezTo>
                <a:lnTo>
                  <a:pt x="1307853" y="2645948"/>
                </a:lnTo>
                <a:cubicBezTo>
                  <a:pt x="2368243" y="1894038"/>
                  <a:pt x="3190650" y="1093243"/>
                  <a:pt x="3756681" y="454289"/>
                </a:cubicBezTo>
                <a:close/>
                <a:moveTo>
                  <a:pt x="3700254" y="325740"/>
                </a:moveTo>
                <a:lnTo>
                  <a:pt x="3780899" y="325740"/>
                </a:lnTo>
                <a:lnTo>
                  <a:pt x="3609272" y="521143"/>
                </a:lnTo>
                <a:cubicBezTo>
                  <a:pt x="3546470" y="591101"/>
                  <a:pt x="3480823" y="662680"/>
                  <a:pt x="3412387" y="735606"/>
                </a:cubicBezTo>
                <a:cubicBezTo>
                  <a:pt x="2754532" y="1436671"/>
                  <a:pt x="1987397" y="2102481"/>
                  <a:pt x="1193969" y="2661022"/>
                </a:cubicBezTo>
                <a:cubicBezTo>
                  <a:pt x="806057" y="2934127"/>
                  <a:pt x="409526" y="3184234"/>
                  <a:pt x="5991" y="3410517"/>
                </a:cubicBezTo>
                <a:lnTo>
                  <a:pt x="0" y="3413739"/>
                </a:lnTo>
                <a:lnTo>
                  <a:pt x="0" y="3342358"/>
                </a:lnTo>
                <a:lnTo>
                  <a:pt x="293880" y="3174749"/>
                </a:lnTo>
                <a:cubicBezTo>
                  <a:pt x="586690" y="3000185"/>
                  <a:pt x="875540" y="2812725"/>
                  <a:pt x="1159886" y="2612536"/>
                </a:cubicBezTo>
                <a:cubicBezTo>
                  <a:pt x="2217591" y="1867880"/>
                  <a:pt x="3036438" y="1074631"/>
                  <a:pt x="3599421" y="441636"/>
                </a:cubicBezTo>
                <a:close/>
                <a:moveTo>
                  <a:pt x="3538797" y="325740"/>
                </a:moveTo>
                <a:lnTo>
                  <a:pt x="3616012" y="325740"/>
                </a:lnTo>
                <a:lnTo>
                  <a:pt x="3442419" y="522151"/>
                </a:lnTo>
                <a:cubicBezTo>
                  <a:pt x="3379277" y="592014"/>
                  <a:pt x="3313283" y="663454"/>
                  <a:pt x="3244491" y="736192"/>
                </a:cubicBezTo>
                <a:cubicBezTo>
                  <a:pt x="2592748" y="1425282"/>
                  <a:pt x="1832815" y="2079788"/>
                  <a:pt x="1046671" y="2629117"/>
                </a:cubicBezTo>
                <a:cubicBezTo>
                  <a:pt x="791957" y="2807084"/>
                  <a:pt x="533585" y="2975075"/>
                  <a:pt x="272021" y="3132849"/>
                </a:cubicBezTo>
                <a:lnTo>
                  <a:pt x="0" y="3290656"/>
                </a:lnTo>
                <a:lnTo>
                  <a:pt x="0" y="3219895"/>
                </a:lnTo>
                <a:lnTo>
                  <a:pt x="52754" y="3190423"/>
                </a:lnTo>
                <a:cubicBezTo>
                  <a:pt x="1499037" y="2351566"/>
                  <a:pt x="2623047" y="1335995"/>
                  <a:pt x="3365717" y="520822"/>
                </a:cubicBezTo>
                <a:close/>
                <a:moveTo>
                  <a:pt x="3368427" y="325740"/>
                </a:moveTo>
                <a:lnTo>
                  <a:pt x="3451505" y="325740"/>
                </a:lnTo>
                <a:lnTo>
                  <a:pt x="3428873" y="351897"/>
                </a:lnTo>
                <a:cubicBezTo>
                  <a:pt x="3324153" y="471265"/>
                  <a:pt x="3207017" y="599796"/>
                  <a:pt x="3076509" y="736694"/>
                </a:cubicBezTo>
                <a:cubicBezTo>
                  <a:pt x="2431047" y="1413810"/>
                  <a:pt x="1678148" y="2057179"/>
                  <a:pt x="899290" y="2597213"/>
                </a:cubicBezTo>
                <a:cubicBezTo>
                  <a:pt x="648491" y="2771097"/>
                  <a:pt x="394196" y="2935241"/>
                  <a:pt x="136861" y="3089411"/>
                </a:cubicBezTo>
                <a:lnTo>
                  <a:pt x="0" y="3168287"/>
                </a:lnTo>
                <a:lnTo>
                  <a:pt x="0" y="3095527"/>
                </a:lnTo>
                <a:lnTo>
                  <a:pt x="244893" y="2950210"/>
                </a:lnTo>
                <a:cubicBezTo>
                  <a:pt x="465593" y="2814708"/>
                  <a:pt x="672158" y="2678953"/>
                  <a:pt x="863953" y="2545964"/>
                </a:cubicBezTo>
                <a:lnTo>
                  <a:pt x="863868" y="2546048"/>
                </a:lnTo>
                <a:cubicBezTo>
                  <a:pt x="1909352" y="1821128"/>
                  <a:pt x="2765507" y="1007268"/>
                  <a:pt x="3355913" y="340209"/>
                </a:cubicBezTo>
                <a:close/>
                <a:moveTo>
                  <a:pt x="3200832" y="325740"/>
                </a:moveTo>
                <a:lnTo>
                  <a:pt x="3286035" y="325740"/>
                </a:lnTo>
                <a:lnTo>
                  <a:pt x="3249152" y="368298"/>
                </a:lnTo>
                <a:cubicBezTo>
                  <a:pt x="3140920" y="490553"/>
                  <a:pt x="3026768" y="614351"/>
                  <a:pt x="2908779" y="737113"/>
                </a:cubicBezTo>
                <a:cubicBezTo>
                  <a:pt x="2269598" y="1402170"/>
                  <a:pt x="1523817" y="2034317"/>
                  <a:pt x="752077" y="2565140"/>
                </a:cubicBezTo>
                <a:cubicBezTo>
                  <a:pt x="505214" y="2734922"/>
                  <a:pt x="255006" y="2895209"/>
                  <a:pt x="1906" y="3045769"/>
                </a:cubicBezTo>
                <a:lnTo>
                  <a:pt x="0" y="3046860"/>
                </a:lnTo>
                <a:lnTo>
                  <a:pt x="0" y="2970367"/>
                </a:lnTo>
                <a:lnTo>
                  <a:pt x="107727" y="2906868"/>
                </a:lnTo>
                <a:cubicBezTo>
                  <a:pt x="324487" y="2774708"/>
                  <a:pt x="527457" y="2642316"/>
                  <a:pt x="715985" y="2512636"/>
                </a:cubicBezTo>
                <a:cubicBezTo>
                  <a:pt x="1758538" y="1795619"/>
                  <a:pt x="2610945" y="989694"/>
                  <a:pt x="3198154" y="328826"/>
                </a:cubicBezTo>
                <a:close/>
                <a:moveTo>
                  <a:pt x="3034830" y="325740"/>
                </a:moveTo>
                <a:lnTo>
                  <a:pt x="3121146" y="325740"/>
                </a:lnTo>
                <a:lnTo>
                  <a:pt x="3082875" y="369650"/>
                </a:lnTo>
                <a:cubicBezTo>
                  <a:pt x="2974091" y="491778"/>
                  <a:pt x="2859395" y="615294"/>
                  <a:pt x="2740883" y="737616"/>
                </a:cubicBezTo>
                <a:cubicBezTo>
                  <a:pt x="2108066" y="1390698"/>
                  <a:pt x="1369401" y="2011624"/>
                  <a:pt x="604780" y="2533236"/>
                </a:cubicBezTo>
                <a:cubicBezTo>
                  <a:pt x="483326" y="2616085"/>
                  <a:pt x="361074" y="2696619"/>
                  <a:pt x="238077" y="2774809"/>
                </a:cubicBezTo>
                <a:lnTo>
                  <a:pt x="0" y="2920741"/>
                </a:lnTo>
                <a:lnTo>
                  <a:pt x="0" y="2845723"/>
                </a:lnTo>
                <a:lnTo>
                  <a:pt x="293230" y="2661802"/>
                </a:lnTo>
                <a:cubicBezTo>
                  <a:pt x="387990" y="2600601"/>
                  <a:pt x="479610" y="2539694"/>
                  <a:pt x="568017" y="2479391"/>
                </a:cubicBezTo>
                <a:lnTo>
                  <a:pt x="568101" y="2479391"/>
                </a:lnTo>
                <a:cubicBezTo>
                  <a:pt x="1576630" y="1791447"/>
                  <a:pt x="2365404" y="1059309"/>
                  <a:pt x="2921338" y="452536"/>
                </a:cubicBezTo>
                <a:close/>
                <a:moveTo>
                  <a:pt x="2866816" y="325740"/>
                </a:moveTo>
                <a:lnTo>
                  <a:pt x="2956125" y="325740"/>
                </a:lnTo>
                <a:lnTo>
                  <a:pt x="2814950" y="482918"/>
                </a:lnTo>
                <a:cubicBezTo>
                  <a:pt x="2258296" y="1088235"/>
                  <a:pt x="1468188" y="1817768"/>
                  <a:pt x="457399" y="2501332"/>
                </a:cubicBezTo>
                <a:cubicBezTo>
                  <a:pt x="337924" y="2582129"/>
                  <a:pt x="217687" y="2660673"/>
                  <a:pt x="96744" y="2736934"/>
                </a:cubicBezTo>
                <a:lnTo>
                  <a:pt x="0" y="2795769"/>
                </a:lnTo>
                <a:lnTo>
                  <a:pt x="0" y="2717175"/>
                </a:lnTo>
                <a:lnTo>
                  <a:pt x="149761" y="2623988"/>
                </a:lnTo>
                <a:cubicBezTo>
                  <a:pt x="242955" y="2564289"/>
                  <a:pt x="333077" y="2504880"/>
                  <a:pt x="420050" y="2446063"/>
                </a:cubicBezTo>
                <a:lnTo>
                  <a:pt x="420050" y="2446147"/>
                </a:lnTo>
                <a:cubicBezTo>
                  <a:pt x="1425376" y="1766258"/>
                  <a:pt x="2210709" y="1041485"/>
                  <a:pt x="2763768" y="440406"/>
                </a:cubicBezTo>
                <a:close/>
                <a:moveTo>
                  <a:pt x="2698821" y="325740"/>
                </a:moveTo>
                <a:lnTo>
                  <a:pt x="2792119" y="325740"/>
                </a:lnTo>
                <a:lnTo>
                  <a:pt x="2752627" y="370482"/>
                </a:lnTo>
                <a:cubicBezTo>
                  <a:pt x="2642698" y="492202"/>
                  <a:pt x="2526280" y="615607"/>
                  <a:pt x="2405004" y="738704"/>
                </a:cubicBezTo>
                <a:cubicBezTo>
                  <a:pt x="1785251" y="1367753"/>
                  <a:pt x="1060822" y="1966238"/>
                  <a:pt x="310017" y="2469426"/>
                </a:cubicBezTo>
                <a:lnTo>
                  <a:pt x="0" y="2670195"/>
                </a:lnTo>
                <a:lnTo>
                  <a:pt x="0" y="2590065"/>
                </a:lnTo>
                <a:lnTo>
                  <a:pt x="272083" y="2412735"/>
                </a:lnTo>
                <a:cubicBezTo>
                  <a:pt x="1274159" y="1741136"/>
                  <a:pt x="2056056" y="1023753"/>
                  <a:pt x="2606269" y="428312"/>
                </a:cubicBezTo>
                <a:close/>
                <a:moveTo>
                  <a:pt x="2534202" y="325740"/>
                </a:moveTo>
                <a:lnTo>
                  <a:pt x="2627408" y="325740"/>
                </a:lnTo>
                <a:lnTo>
                  <a:pt x="2586195" y="372163"/>
                </a:lnTo>
                <a:cubicBezTo>
                  <a:pt x="2475754" y="493684"/>
                  <a:pt x="2358843" y="616696"/>
                  <a:pt x="2237107" y="739207"/>
                </a:cubicBezTo>
                <a:cubicBezTo>
                  <a:pt x="1623969" y="1356281"/>
                  <a:pt x="906659" y="1943544"/>
                  <a:pt x="162720" y="2437522"/>
                </a:cubicBezTo>
                <a:lnTo>
                  <a:pt x="0" y="2541949"/>
                </a:lnTo>
                <a:lnTo>
                  <a:pt x="0" y="2459627"/>
                </a:lnTo>
                <a:lnTo>
                  <a:pt x="124200" y="2379407"/>
                </a:lnTo>
                <a:lnTo>
                  <a:pt x="124116" y="2379407"/>
                </a:lnTo>
                <a:cubicBezTo>
                  <a:pt x="1087902" y="1739430"/>
                  <a:pt x="1912602" y="1002924"/>
                  <a:pt x="2505278" y="358016"/>
                </a:cubicBezTo>
                <a:close/>
                <a:moveTo>
                  <a:pt x="2366080" y="325740"/>
                </a:moveTo>
                <a:lnTo>
                  <a:pt x="2462827" y="325740"/>
                </a:lnTo>
                <a:lnTo>
                  <a:pt x="2419802" y="373927"/>
                </a:lnTo>
                <a:cubicBezTo>
                  <a:pt x="2308856" y="495233"/>
                  <a:pt x="2191470" y="617827"/>
                  <a:pt x="2069294" y="739709"/>
                </a:cubicBezTo>
                <a:cubicBezTo>
                  <a:pt x="1462855" y="1344725"/>
                  <a:pt x="752663" y="1920683"/>
                  <a:pt x="15423" y="2405534"/>
                </a:cubicBezTo>
                <a:lnTo>
                  <a:pt x="0" y="2415339"/>
                </a:lnTo>
                <a:lnTo>
                  <a:pt x="0" y="2329586"/>
                </a:lnTo>
                <a:lnTo>
                  <a:pt x="535034" y="1956989"/>
                </a:lnTo>
                <a:cubicBezTo>
                  <a:pt x="1244479" y="1434938"/>
                  <a:pt x="1856124" y="875840"/>
                  <a:pt x="2324990" y="370973"/>
                </a:cubicBezTo>
                <a:close/>
                <a:moveTo>
                  <a:pt x="2202372" y="325740"/>
                </a:moveTo>
                <a:lnTo>
                  <a:pt x="2298107" y="325740"/>
                </a:lnTo>
                <a:lnTo>
                  <a:pt x="2253195" y="375750"/>
                </a:lnTo>
                <a:cubicBezTo>
                  <a:pt x="2141755" y="496824"/>
                  <a:pt x="2023908" y="618979"/>
                  <a:pt x="1901313" y="740212"/>
                </a:cubicBezTo>
                <a:cubicBezTo>
                  <a:pt x="1376614" y="1258976"/>
                  <a:pt x="772735" y="1756263"/>
                  <a:pt x="140558" y="2191119"/>
                </a:cubicBezTo>
                <a:lnTo>
                  <a:pt x="0" y="2285211"/>
                </a:lnTo>
                <a:lnTo>
                  <a:pt x="0" y="2194592"/>
                </a:lnTo>
                <a:lnTo>
                  <a:pt x="386778" y="1928218"/>
                </a:lnTo>
                <a:cubicBezTo>
                  <a:pt x="1094154" y="1413721"/>
                  <a:pt x="1698240" y="867416"/>
                  <a:pt x="2162713" y="369258"/>
                </a:cubicBezTo>
                <a:close/>
                <a:moveTo>
                  <a:pt x="2034390" y="325740"/>
                </a:moveTo>
                <a:lnTo>
                  <a:pt x="2134546" y="325740"/>
                </a:lnTo>
                <a:lnTo>
                  <a:pt x="2061274" y="405872"/>
                </a:lnTo>
                <a:cubicBezTo>
                  <a:pt x="1595519" y="903609"/>
                  <a:pt x="989798" y="1448342"/>
                  <a:pt x="280555" y="1959755"/>
                </a:cubicBezTo>
                <a:lnTo>
                  <a:pt x="0" y="2151141"/>
                </a:lnTo>
                <a:lnTo>
                  <a:pt x="0" y="2061452"/>
                </a:lnTo>
                <a:lnTo>
                  <a:pt x="236654" y="1900038"/>
                </a:lnTo>
                <a:cubicBezTo>
                  <a:pt x="941121" y="1392220"/>
                  <a:pt x="1542448" y="851810"/>
                  <a:pt x="2004581" y="358315"/>
                </a:cubicBezTo>
                <a:close/>
                <a:moveTo>
                  <a:pt x="1866425" y="325740"/>
                </a:moveTo>
                <a:lnTo>
                  <a:pt x="1969691" y="325740"/>
                </a:lnTo>
                <a:lnTo>
                  <a:pt x="1922511" y="377593"/>
                </a:lnTo>
                <a:cubicBezTo>
                  <a:pt x="1810043" y="498027"/>
                  <a:pt x="1690626" y="619731"/>
                  <a:pt x="1565435" y="741300"/>
                </a:cubicBezTo>
                <a:cubicBezTo>
                  <a:pt x="1126056" y="1167994"/>
                  <a:pt x="628692" y="1579755"/>
                  <a:pt x="104821" y="1951855"/>
                </a:cubicBezTo>
                <a:lnTo>
                  <a:pt x="0" y="2024369"/>
                </a:lnTo>
                <a:lnTo>
                  <a:pt x="0" y="1930447"/>
                </a:lnTo>
                <a:lnTo>
                  <a:pt x="86443" y="1872077"/>
                </a:lnTo>
                <a:cubicBezTo>
                  <a:pt x="787899" y="1371085"/>
                  <a:pt x="1386411" y="836606"/>
                  <a:pt x="1846213" y="347736"/>
                </a:cubicBezTo>
                <a:close/>
                <a:moveTo>
                  <a:pt x="1701485" y="325740"/>
                </a:moveTo>
                <a:lnTo>
                  <a:pt x="1805325" y="325740"/>
                </a:lnTo>
                <a:lnTo>
                  <a:pt x="1755834" y="379816"/>
                </a:lnTo>
                <a:cubicBezTo>
                  <a:pt x="1642911" y="499953"/>
                  <a:pt x="1523085" y="621114"/>
                  <a:pt x="1397539" y="741887"/>
                </a:cubicBezTo>
                <a:cubicBezTo>
                  <a:pt x="1108094" y="1020362"/>
                  <a:pt x="792921" y="1292388"/>
                  <a:pt x="461240" y="1550786"/>
                </a:cubicBezTo>
                <a:lnTo>
                  <a:pt x="0" y="1892108"/>
                </a:lnTo>
                <a:lnTo>
                  <a:pt x="0" y="1798642"/>
                </a:lnTo>
                <a:lnTo>
                  <a:pt x="496329" y="1426961"/>
                </a:lnTo>
                <a:cubicBezTo>
                  <a:pt x="935386" y="1079644"/>
                  <a:pt x="1311680" y="733235"/>
                  <a:pt x="1622233" y="409919"/>
                </a:cubicBezTo>
                <a:close/>
                <a:moveTo>
                  <a:pt x="1533290" y="325740"/>
                </a:moveTo>
                <a:lnTo>
                  <a:pt x="1641160" y="325740"/>
                </a:lnTo>
                <a:lnTo>
                  <a:pt x="1523206" y="450587"/>
                </a:lnTo>
                <a:cubicBezTo>
                  <a:pt x="1211479" y="773907"/>
                  <a:pt x="833859" y="1119694"/>
                  <a:pt x="393378" y="1465498"/>
                </a:cubicBezTo>
                <a:lnTo>
                  <a:pt x="0" y="1757578"/>
                </a:lnTo>
                <a:lnTo>
                  <a:pt x="0" y="1659716"/>
                </a:lnTo>
                <a:lnTo>
                  <a:pt x="343337" y="1404914"/>
                </a:lnTo>
                <a:cubicBezTo>
                  <a:pt x="780368" y="1062024"/>
                  <a:pt x="1154869" y="719371"/>
                  <a:pt x="1463901" y="399121"/>
                </a:cubicBezTo>
                <a:close/>
                <a:moveTo>
                  <a:pt x="1365164" y="325740"/>
                </a:moveTo>
                <a:lnTo>
                  <a:pt x="1476501" y="325740"/>
                </a:lnTo>
                <a:lnTo>
                  <a:pt x="1422146" y="384428"/>
                </a:lnTo>
                <a:cubicBezTo>
                  <a:pt x="1308325" y="503925"/>
                  <a:pt x="1187710" y="623939"/>
                  <a:pt x="1061494" y="743058"/>
                </a:cubicBezTo>
                <a:cubicBezTo>
                  <a:pt x="779125" y="1009601"/>
                  <a:pt x="471048" y="1270051"/>
                  <a:pt x="146286" y="1517532"/>
                </a:cubicBezTo>
                <a:lnTo>
                  <a:pt x="0" y="1623355"/>
                </a:lnTo>
                <a:lnTo>
                  <a:pt x="0" y="1523010"/>
                </a:lnTo>
                <a:lnTo>
                  <a:pt x="190251" y="1383128"/>
                </a:lnTo>
                <a:cubicBezTo>
                  <a:pt x="625208" y="1044732"/>
                  <a:pt x="997905" y="705845"/>
                  <a:pt x="1305427" y="388636"/>
                </a:cubicBezTo>
                <a:close/>
                <a:moveTo>
                  <a:pt x="1198143" y="325740"/>
                </a:moveTo>
                <a:lnTo>
                  <a:pt x="1312966" y="325740"/>
                </a:lnTo>
                <a:lnTo>
                  <a:pt x="1257931" y="384719"/>
                </a:lnTo>
                <a:cubicBezTo>
                  <a:pt x="1143620" y="503721"/>
                  <a:pt x="1021947" y="623605"/>
                  <a:pt x="893595" y="743561"/>
                </a:cubicBezTo>
                <a:cubicBezTo>
                  <a:pt x="754191" y="873881"/>
                  <a:pt x="608354" y="1002713"/>
                  <a:pt x="457203" y="1129220"/>
                </a:cubicBezTo>
                <a:lnTo>
                  <a:pt x="0" y="1492132"/>
                </a:lnTo>
                <a:lnTo>
                  <a:pt x="0" y="1385240"/>
                </a:lnTo>
                <a:lnTo>
                  <a:pt x="345984" y="1113105"/>
                </a:lnTo>
                <a:cubicBezTo>
                  <a:pt x="616343" y="889715"/>
                  <a:pt x="869044" y="660235"/>
                  <a:pt x="1097094" y="431055"/>
                </a:cubicBezTo>
                <a:close/>
                <a:moveTo>
                  <a:pt x="1038128" y="325740"/>
                </a:moveTo>
                <a:lnTo>
                  <a:pt x="1148930" y="325740"/>
                </a:lnTo>
                <a:lnTo>
                  <a:pt x="1002240" y="478521"/>
                </a:lnTo>
                <a:cubicBezTo>
                  <a:pt x="774835" y="706630"/>
                  <a:pt x="522956" y="934105"/>
                  <a:pt x="252513" y="1155568"/>
                </a:cubicBezTo>
                <a:lnTo>
                  <a:pt x="0" y="1352091"/>
                </a:lnTo>
                <a:lnTo>
                  <a:pt x="0" y="1251756"/>
                </a:lnTo>
                <a:lnTo>
                  <a:pt x="226442" y="1075119"/>
                </a:lnTo>
                <a:cubicBezTo>
                  <a:pt x="496900" y="852547"/>
                  <a:pt x="744722" y="626293"/>
                  <a:pt x="966187" y="401567"/>
                </a:cubicBezTo>
                <a:close/>
                <a:moveTo>
                  <a:pt x="866029" y="325740"/>
                </a:moveTo>
                <a:lnTo>
                  <a:pt x="984535" y="325740"/>
                </a:lnTo>
                <a:lnTo>
                  <a:pt x="923996" y="389837"/>
                </a:lnTo>
                <a:cubicBezTo>
                  <a:pt x="808846" y="508091"/>
                  <a:pt x="686467" y="626661"/>
                  <a:pt x="557550" y="744733"/>
                </a:cubicBezTo>
                <a:cubicBezTo>
                  <a:pt x="421725" y="869149"/>
                  <a:pt x="279463" y="992157"/>
                  <a:pt x="131856" y="1112951"/>
                </a:cubicBezTo>
                <a:lnTo>
                  <a:pt x="0" y="1215187"/>
                </a:lnTo>
                <a:lnTo>
                  <a:pt x="0" y="1108486"/>
                </a:lnTo>
                <a:lnTo>
                  <a:pt x="42657" y="1075605"/>
                </a:lnTo>
                <a:cubicBezTo>
                  <a:pt x="309328" y="859144"/>
                  <a:pt x="557643" y="636529"/>
                  <a:pt x="781772" y="413024"/>
                </a:cubicBezTo>
                <a:close/>
                <a:moveTo>
                  <a:pt x="703481" y="325740"/>
                </a:moveTo>
                <a:lnTo>
                  <a:pt x="820523" y="325740"/>
                </a:lnTo>
                <a:lnTo>
                  <a:pt x="757168" y="392413"/>
                </a:lnTo>
                <a:cubicBezTo>
                  <a:pt x="641614" y="510269"/>
                  <a:pt x="518905" y="628148"/>
                  <a:pt x="389737" y="745236"/>
                </a:cubicBezTo>
                <a:lnTo>
                  <a:pt x="0" y="1078650"/>
                </a:lnTo>
                <a:lnTo>
                  <a:pt x="0" y="966791"/>
                </a:lnTo>
                <a:lnTo>
                  <a:pt x="300126" y="712253"/>
                </a:lnTo>
                <a:cubicBezTo>
                  <a:pt x="429495" y="596235"/>
                  <a:pt x="552709" y="479150"/>
                  <a:pt x="669053" y="361639"/>
                </a:cubicBezTo>
                <a:close/>
                <a:moveTo>
                  <a:pt x="535445" y="325740"/>
                </a:moveTo>
                <a:lnTo>
                  <a:pt x="656730" y="325740"/>
                </a:lnTo>
                <a:lnTo>
                  <a:pt x="574757" y="410936"/>
                </a:lnTo>
                <a:cubicBezTo>
                  <a:pt x="457692" y="528739"/>
                  <a:pt x="333760" y="645968"/>
                  <a:pt x="203679" y="761984"/>
                </a:cubicBezTo>
                <a:lnTo>
                  <a:pt x="0" y="933607"/>
                </a:lnTo>
                <a:lnTo>
                  <a:pt x="0" y="819418"/>
                </a:lnTo>
                <a:lnTo>
                  <a:pt x="142518" y="699452"/>
                </a:lnTo>
                <a:cubicBezTo>
                  <a:pt x="271246" y="584766"/>
                  <a:pt x="393865" y="468906"/>
                  <a:pt x="509663" y="352506"/>
                </a:cubicBezTo>
                <a:close/>
                <a:moveTo>
                  <a:pt x="367382" y="325740"/>
                </a:moveTo>
                <a:lnTo>
                  <a:pt x="492458" y="325740"/>
                </a:lnTo>
                <a:lnTo>
                  <a:pt x="422879" y="398074"/>
                </a:lnTo>
                <a:cubicBezTo>
                  <a:pt x="306542" y="515100"/>
                  <a:pt x="183215" y="631539"/>
                  <a:pt x="53607" y="746576"/>
                </a:cubicBezTo>
                <a:lnTo>
                  <a:pt x="0" y="791397"/>
                </a:lnTo>
                <a:lnTo>
                  <a:pt x="0" y="672852"/>
                </a:lnTo>
                <a:lnTo>
                  <a:pt x="350208" y="343793"/>
                </a:lnTo>
                <a:close/>
                <a:moveTo>
                  <a:pt x="204189" y="325740"/>
                </a:moveTo>
                <a:lnTo>
                  <a:pt x="327296" y="325740"/>
                </a:lnTo>
                <a:lnTo>
                  <a:pt x="255779" y="400920"/>
                </a:lnTo>
                <a:lnTo>
                  <a:pt x="0" y="640176"/>
                </a:lnTo>
                <a:lnTo>
                  <a:pt x="0" y="518133"/>
                </a:lnTo>
                <a:lnTo>
                  <a:pt x="192178" y="338359"/>
                </a:lnTo>
                <a:close/>
                <a:moveTo>
                  <a:pt x="38339" y="325740"/>
                </a:moveTo>
                <a:lnTo>
                  <a:pt x="163718" y="325740"/>
                </a:lnTo>
                <a:lnTo>
                  <a:pt x="100203" y="392277"/>
                </a:lnTo>
                <a:lnTo>
                  <a:pt x="0" y="485582"/>
                </a:lnTo>
                <a:lnTo>
                  <a:pt x="0" y="366034"/>
                </a:lnTo>
                <a:close/>
                <a:moveTo>
                  <a:pt x="8546" y="178514"/>
                </a:moveTo>
                <a:lnTo>
                  <a:pt x="8546" y="315678"/>
                </a:lnTo>
                <a:lnTo>
                  <a:pt x="0" y="324709"/>
                </a:lnTo>
                <a:lnTo>
                  <a:pt x="0" y="187486"/>
                </a:lnTo>
                <a:close/>
                <a:moveTo>
                  <a:pt x="8546" y="0"/>
                </a:moveTo>
                <a:lnTo>
                  <a:pt x="8546" y="143341"/>
                </a:lnTo>
                <a:lnTo>
                  <a:pt x="0" y="152423"/>
                </a:lnTo>
                <a:lnTo>
                  <a:pt x="0" y="8960"/>
                </a:lnTo>
                <a:close/>
              </a:path>
            </a:pathLst>
          </a:custGeom>
          <a:gradFill flip="none" rotWithShape="1">
            <a:gsLst>
              <a:gs pos="0">
                <a:schemeClr val="accent3">
                  <a:alpha val="10000"/>
                </a:schemeClr>
              </a:gs>
              <a:gs pos="95000">
                <a:schemeClr val="accent2">
                  <a:alpha val="10000"/>
                </a:schemeClr>
              </a:gs>
            </a:gsLst>
            <a:path path="circle">
              <a:fillToRect l="50000" t="50000" r="50000" b="50000"/>
            </a:path>
            <a:tileRect/>
          </a:gradFill>
          <a:ln w="9525" cap="flat">
            <a:noFill/>
            <a:prstDash val="solid"/>
            <a:miter/>
          </a:ln>
        </p:spPr>
        <p:txBody>
          <a:bodyPr rtlCol="0" anchor="ctr"/>
          <a:lstStyle/>
          <a:p>
            <a:endParaRPr lang="en-US" dirty="0"/>
          </a:p>
        </p:txBody>
      </p:sp>
      <p:sp>
        <p:nvSpPr>
          <p:cNvPr id="74" name="Rectangle 73">
            <a:extLst>
              <a:ext uri="{FF2B5EF4-FFF2-40B4-BE49-F238E27FC236}">
                <a16:creationId xmlns:a16="http://schemas.microsoft.com/office/drawing/2014/main" id="{E57AF99F-4122-70CB-0092-4DBD12868269}"/>
              </a:ext>
            </a:extLst>
          </p:cNvPr>
          <p:cNvSpPr/>
          <p:nvPr/>
        </p:nvSpPr>
        <p:spPr>
          <a:xfrm>
            <a:off x="0" y="6116280"/>
            <a:ext cx="12192000" cy="71120"/>
          </a:xfrm>
          <a:prstGeom prst="rect">
            <a:avLst/>
          </a:prstGeom>
          <a:gradFill flip="none" rotWithShape="1">
            <a:gsLst>
              <a:gs pos="0">
                <a:schemeClr val="accent1"/>
              </a:gs>
              <a:gs pos="100000">
                <a:schemeClr val="accent2"/>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en-US" dirty="0"/>
          </a:p>
        </p:txBody>
      </p:sp>
      <p:pic>
        <p:nvPicPr>
          <p:cNvPr id="58" name="Picture 57" descr="Maynard Nexsen Logo">
            <a:extLst>
              <a:ext uri="{FF2B5EF4-FFF2-40B4-BE49-F238E27FC236}">
                <a16:creationId xmlns:a16="http://schemas.microsoft.com/office/drawing/2014/main" id="{A4C186A6-33B9-68E6-4A0B-59857AE5B8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4546" y="361000"/>
            <a:ext cx="2223885" cy="619200"/>
          </a:xfrm>
          <a:prstGeom prst="rect">
            <a:avLst/>
          </a:prstGeom>
        </p:spPr>
      </p:pic>
      <p:sp>
        <p:nvSpPr>
          <p:cNvPr id="2" name="Title 1">
            <a:extLst>
              <a:ext uri="{FF2B5EF4-FFF2-40B4-BE49-F238E27FC236}">
                <a16:creationId xmlns:a16="http://schemas.microsoft.com/office/drawing/2014/main" id="{DE4AF5B3-FA93-BD0E-5E0B-0E24150AC83E}"/>
              </a:ext>
            </a:extLst>
          </p:cNvPr>
          <p:cNvSpPr>
            <a:spLocks noGrp="1"/>
          </p:cNvSpPr>
          <p:nvPr>
            <p:ph type="title"/>
          </p:nvPr>
        </p:nvSpPr>
        <p:spPr>
          <a:xfrm>
            <a:off x="6104546" y="1138063"/>
            <a:ext cx="5639779" cy="2976737"/>
          </a:xfrm>
        </p:spPr>
        <p:txBody>
          <a:bodyPr anchor="b"/>
          <a:lstStyle>
            <a:lvl1pPr>
              <a:lnSpc>
                <a:spcPct val="90000"/>
              </a:lnSpc>
              <a:defRPr sz="600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B6981256-60E7-3AFC-E7E8-E157BF960F40}"/>
              </a:ext>
            </a:extLst>
          </p:cNvPr>
          <p:cNvSpPr>
            <a:spLocks noGrp="1"/>
          </p:cNvSpPr>
          <p:nvPr>
            <p:ph type="body" idx="1"/>
          </p:nvPr>
        </p:nvSpPr>
        <p:spPr>
          <a:xfrm>
            <a:off x="6104546" y="4114800"/>
            <a:ext cx="5639779" cy="1843617"/>
          </a:xfrm>
        </p:spPr>
        <p:txBody>
          <a:bodyPr/>
          <a:lstStyle>
            <a:lvl1pPr marL="0" indent="0">
              <a:lnSpc>
                <a:spcPct val="100000"/>
              </a:lnSpc>
              <a:spcBef>
                <a:spcPts val="0"/>
              </a:spcBef>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1230533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blipFill>
          <a:blip r:embed="rId2">
            <a:alphaModFix/>
          </a:blip>
          <a:stretch>
            <a:fillRect/>
          </a:stretch>
        </a:blipFill>
        <a:effectLst/>
      </p:bgPr>
    </p:bg>
    <p:spTree>
      <p:nvGrpSpPr>
        <p:cNvPr id="1" name="Shape 81"/>
        <p:cNvGrpSpPr/>
        <p:nvPr/>
      </p:nvGrpSpPr>
      <p:grpSpPr>
        <a:xfrm>
          <a:off x="0" y="0"/>
          <a:ext cx="0" cy="0"/>
          <a:chOff x="0" y="0"/>
          <a:chExt cx="0" cy="0"/>
        </a:xfrm>
      </p:grpSpPr>
      <p:sp>
        <p:nvSpPr>
          <p:cNvPr id="82" name="Google Shape;82;p6"/>
          <p:cNvSpPr txBox="1">
            <a:spLocks noGrp="1"/>
          </p:cNvSpPr>
          <p:nvPr>
            <p:ph type="title"/>
          </p:nvPr>
        </p:nvSpPr>
        <p:spPr>
          <a:xfrm>
            <a:off x="685800" y="365125"/>
            <a:ext cx="10820400" cy="1325563"/>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1800"/>
              <a:buNone/>
              <a:defRPr>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83" name="Google Shape;83;p6"/>
          <p:cNvSpPr txBox="1">
            <a:spLocks noGrp="1"/>
          </p:cNvSpPr>
          <p:nvPr>
            <p:ph type="body" idx="1"/>
          </p:nvPr>
        </p:nvSpPr>
        <p:spPr>
          <a:xfrm>
            <a:off x="685800" y="1825625"/>
            <a:ext cx="10820400" cy="4351338"/>
          </a:xfrm>
          <a:prstGeom prst="rect">
            <a:avLst/>
          </a:prstGeom>
          <a:noFill/>
          <a:ln>
            <a:noFill/>
          </a:ln>
        </p:spPr>
        <p:txBody>
          <a:bodyPr spcFirstLastPara="1" wrap="square" lIns="0" tIns="0" rIns="0" bIns="0" anchor="t" anchorCtr="0">
            <a:normAutofit/>
          </a:bodyPr>
          <a:lstStyle>
            <a:lvl1pPr marL="457200" lvl="0" indent="-342900" algn="l">
              <a:lnSpc>
                <a:spcPct val="120000"/>
              </a:lnSpc>
              <a:spcBef>
                <a:spcPts val="1000"/>
              </a:spcBef>
              <a:spcAft>
                <a:spcPts val="0"/>
              </a:spcAft>
              <a:buSzPts val="1800"/>
              <a:buChar char="•"/>
              <a:defRPr>
                <a:latin typeface="Arial" panose="020B0604020202020204" pitchFamily="34" charset="0"/>
                <a:cs typeface="Arial" panose="020B0604020202020204" pitchFamily="34" charset="0"/>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84" name="Google Shape;84;p6"/>
          <p:cNvSpPr txBox="1">
            <a:spLocks noGrp="1"/>
          </p:cNvSpPr>
          <p:nvPr>
            <p:ph type="sldNum" idx="12"/>
          </p:nvPr>
        </p:nvSpPr>
        <p:spPr>
          <a:xfrm>
            <a:off x="8763000" y="6217920"/>
            <a:ext cx="2743200" cy="365125"/>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r>
              <a:rPr lang="en-US" dirty="0">
                <a:latin typeface="Arial" panose="020B0604020202020204" pitchFamily="34" charset="0"/>
                <a:cs typeface="Arial" panose="020B0604020202020204" pitchFamily="34" charset="0"/>
              </a:rPr>
              <a:t>///  </a:t>
            </a:r>
            <a:fld id="{00000000-1234-1234-1234-123412341234}" type="slidenum">
              <a:rPr lang="en-US" smtClean="0">
                <a:latin typeface="Arial" panose="020B0604020202020204" pitchFamily="34" charset="0"/>
                <a:cs typeface="Arial" panose="020B0604020202020204" pitchFamily="34" charset="0"/>
              </a:rPr>
              <a:pPr/>
              <a:t>‹#›</a:t>
            </a:fld>
            <a:endParaRPr dirty="0">
              <a:latin typeface="Arial" panose="020B0604020202020204" pitchFamily="34" charset="0"/>
              <a:cs typeface="Arial" panose="020B0604020202020204" pitchFamily="34" charset="0"/>
            </a:endParaRPr>
          </a:p>
        </p:txBody>
      </p:sp>
    </p:spTree>
  </p:cSld>
  <p:clrMapOvr>
    <a:masterClrMapping/>
  </p:clrMapOvr>
  <p:extLst>
    <p:ext uri="{DCECCB84-F9BA-43D5-87BE-67443E8EF086}">
      <p15:sldGuideLst xmlns:p15="http://schemas.microsoft.com/office/powerpoint/2012/main">
        <p15:guide id="1" orient="horz" pos="408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Content-Patina Strip">
  <p:cSld name="Title and Content-Patina Strip">
    <p:bg>
      <p:bgPr>
        <a:blipFill>
          <a:blip r:embed="rId2">
            <a:alphaModFix/>
          </a:blip>
          <a:stretch>
            <a:fillRect/>
          </a:stretch>
        </a:blipFill>
        <a:effectLst/>
      </p:bgPr>
    </p:bg>
    <p:spTree>
      <p:nvGrpSpPr>
        <p:cNvPr id="1" name="Shape 190"/>
        <p:cNvGrpSpPr/>
        <p:nvPr/>
      </p:nvGrpSpPr>
      <p:grpSpPr>
        <a:xfrm>
          <a:off x="0" y="0"/>
          <a:ext cx="0" cy="0"/>
          <a:chOff x="0" y="0"/>
          <a:chExt cx="0" cy="0"/>
        </a:xfrm>
      </p:grpSpPr>
      <p:sp>
        <p:nvSpPr>
          <p:cNvPr id="191" name="Google Shape;191;p16"/>
          <p:cNvSpPr txBox="1">
            <a:spLocks noGrp="1"/>
          </p:cNvSpPr>
          <p:nvPr>
            <p:ph type="title"/>
          </p:nvPr>
        </p:nvSpPr>
        <p:spPr>
          <a:xfrm>
            <a:off x="685800" y="365125"/>
            <a:ext cx="10820400" cy="1325563"/>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1800"/>
              <a:buNone/>
              <a:defRPr>
                <a:latin typeface="Arial" panose="020B0604020202020204" pitchFamily="34"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92" name="Google Shape;192;p16"/>
          <p:cNvSpPr txBox="1">
            <a:spLocks noGrp="1"/>
          </p:cNvSpPr>
          <p:nvPr>
            <p:ph type="body" idx="1"/>
          </p:nvPr>
        </p:nvSpPr>
        <p:spPr>
          <a:xfrm>
            <a:off x="685800" y="1825625"/>
            <a:ext cx="10820400" cy="4351338"/>
          </a:xfrm>
          <a:prstGeom prst="rect">
            <a:avLst/>
          </a:prstGeom>
          <a:noFill/>
          <a:ln>
            <a:noFill/>
          </a:ln>
        </p:spPr>
        <p:txBody>
          <a:bodyPr spcFirstLastPara="1" wrap="square" lIns="0" tIns="0" rIns="0" bIns="0" anchor="t" anchorCtr="0">
            <a:normAutofit/>
          </a:bodyPr>
          <a:lstStyle>
            <a:lvl1pPr marL="457200" lvl="0" indent="-342900" algn="l">
              <a:lnSpc>
                <a:spcPct val="120000"/>
              </a:lnSpc>
              <a:spcBef>
                <a:spcPts val="1000"/>
              </a:spcBef>
              <a:spcAft>
                <a:spcPts val="0"/>
              </a:spcAft>
              <a:buSzPts val="1800"/>
              <a:buChar char="•"/>
              <a:defRPr>
                <a:latin typeface="Arial" panose="020B0604020202020204" pitchFamily="34" charset="0"/>
                <a:cs typeface="Arial" panose="020B0604020202020204" pitchFamily="34" charset="0"/>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3" name="Google Shape;193;p16"/>
          <p:cNvSpPr txBox="1">
            <a:spLocks noGrp="1"/>
          </p:cNvSpPr>
          <p:nvPr>
            <p:ph type="sldNum" idx="12"/>
          </p:nvPr>
        </p:nvSpPr>
        <p:spPr>
          <a:xfrm>
            <a:off x="8763000" y="6217920"/>
            <a:ext cx="2743200" cy="365125"/>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r>
              <a:rPr lang="en-US" dirty="0">
                <a:latin typeface="Arial" panose="020B0604020202020204" pitchFamily="34" charset="0"/>
                <a:cs typeface="Arial" panose="020B0604020202020204" pitchFamily="34" charset="0"/>
              </a:rPr>
              <a:t>///  </a:t>
            </a:r>
            <a:fld id="{00000000-1234-1234-1234-123412341234}" type="slidenum">
              <a:rPr lang="en-US" smtClean="0">
                <a:latin typeface="Arial" panose="020B0604020202020204" pitchFamily="34" charset="0"/>
                <a:cs typeface="Arial" panose="020B0604020202020204" pitchFamily="34" charset="0"/>
              </a:rPr>
              <a:pPr/>
              <a:t>‹#›</a:t>
            </a:fld>
            <a:endParaRPr dirty="0">
              <a:latin typeface="Arial" panose="020B0604020202020204" pitchFamily="34" charset="0"/>
              <a:cs typeface="Arial" panose="020B0604020202020204" pitchFamily="34" charset="0"/>
            </a:endParaRPr>
          </a:p>
        </p:txBody>
      </p:sp>
    </p:spTree>
  </p:cSld>
  <p:clrMapOvr>
    <a:masterClrMapping/>
  </p:clrMapOvr>
  <p:extLst>
    <p:ext uri="{DCECCB84-F9BA-43D5-87BE-67443E8EF086}">
      <p15:sldGuideLst xmlns:p15="http://schemas.microsoft.com/office/powerpoint/2012/main">
        <p15:guide id="1" orient="horz" pos="408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0.xml"/><Relationship Id="rId18" Type="http://schemas.openxmlformats.org/officeDocument/2006/relationships/slideLayout" Target="../slideLayouts/slideLayout25.xml"/><Relationship Id="rId26" Type="http://schemas.openxmlformats.org/officeDocument/2006/relationships/slideLayout" Target="../slideLayouts/slideLayout33.xml"/><Relationship Id="rId3" Type="http://schemas.openxmlformats.org/officeDocument/2006/relationships/slideLayout" Target="../slideLayouts/slideLayout10.xml"/><Relationship Id="rId21" Type="http://schemas.openxmlformats.org/officeDocument/2006/relationships/slideLayout" Target="../slideLayouts/slideLayout28.xml"/><Relationship Id="rId34" Type="http://schemas.openxmlformats.org/officeDocument/2006/relationships/image" Target="../media/image8.png"/><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5" Type="http://schemas.openxmlformats.org/officeDocument/2006/relationships/slideLayout" Target="../slideLayouts/slideLayout32.xml"/><Relationship Id="rId33" Type="http://schemas.openxmlformats.org/officeDocument/2006/relationships/theme" Target="../theme/theme2.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slideLayout" Target="../slideLayouts/slideLayout27.xml"/><Relationship Id="rId29" Type="http://schemas.openxmlformats.org/officeDocument/2006/relationships/slideLayout" Target="../slideLayouts/slideLayout36.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24" Type="http://schemas.openxmlformats.org/officeDocument/2006/relationships/slideLayout" Target="../slideLayouts/slideLayout31.xml"/><Relationship Id="rId32" Type="http://schemas.openxmlformats.org/officeDocument/2006/relationships/slideLayout" Target="../slideLayouts/slideLayout39.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23" Type="http://schemas.openxmlformats.org/officeDocument/2006/relationships/slideLayout" Target="../slideLayouts/slideLayout30.xml"/><Relationship Id="rId28" Type="http://schemas.openxmlformats.org/officeDocument/2006/relationships/slideLayout" Target="../slideLayouts/slideLayout35.xml"/><Relationship Id="rId10" Type="http://schemas.openxmlformats.org/officeDocument/2006/relationships/slideLayout" Target="../slideLayouts/slideLayout17.xml"/><Relationship Id="rId19" Type="http://schemas.openxmlformats.org/officeDocument/2006/relationships/slideLayout" Target="../slideLayouts/slideLayout26.xml"/><Relationship Id="rId31" Type="http://schemas.openxmlformats.org/officeDocument/2006/relationships/slideLayout" Target="../slideLayouts/slideLayout38.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 Id="rId22" Type="http://schemas.openxmlformats.org/officeDocument/2006/relationships/slideLayout" Target="../slideLayouts/slideLayout29.xml"/><Relationship Id="rId27" Type="http://schemas.openxmlformats.org/officeDocument/2006/relationships/slideLayout" Target="../slideLayouts/slideLayout34.xml"/><Relationship Id="rId30" Type="http://schemas.openxmlformats.org/officeDocument/2006/relationships/slideLayout" Target="../slideLayouts/slideLayout37.xml"/><Relationship Id="rId8"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42.xml"/><Relationship Id="rId7" Type="http://schemas.openxmlformats.org/officeDocument/2006/relationships/slideLayout" Target="../slideLayouts/slideLayout46.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5" Type="http://schemas.openxmlformats.org/officeDocument/2006/relationships/slideLayout" Target="../slideLayouts/slideLayout44.xml"/><Relationship Id="rId4" Type="http://schemas.openxmlformats.org/officeDocument/2006/relationships/slideLayout" Target="../slideLayouts/slideLayout43.xml"/><Relationship Id="rId9"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Layout" Target="../slideLayouts/slideLayout49.xml"/><Relationship Id="rId7" Type="http://schemas.openxmlformats.org/officeDocument/2006/relationships/theme" Target="../theme/theme4.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5" Type="http://schemas.openxmlformats.org/officeDocument/2006/relationships/slideLayout" Target="../slideLayouts/slideLayout51.xml"/><Relationship Id="rId4"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9">
            <a:alphaModFix/>
          </a:blip>
          <a:stretch>
            <a:fillRect/>
          </a:stretch>
        </a:blipFill>
        <a:effectLst/>
      </p:bgPr>
    </p:bg>
    <p:spTree>
      <p:nvGrpSpPr>
        <p:cNvPr id="1" name="Shape 9"/>
        <p:cNvGrpSpPr/>
        <p:nvPr/>
      </p:nvGrpSpPr>
      <p:grpSpPr>
        <a:xfrm>
          <a:off x="0" y="0"/>
          <a:ext cx="0" cy="0"/>
          <a:chOff x="0" y="0"/>
          <a:chExt cx="0" cy="0"/>
        </a:xfrm>
      </p:grpSpPr>
      <p:sp>
        <p:nvSpPr>
          <p:cNvPr id="10" name="Google Shape;10;p3"/>
          <p:cNvSpPr txBox="1">
            <a:spLocks noGrp="1"/>
          </p:cNvSpPr>
          <p:nvPr>
            <p:ph type="title"/>
          </p:nvPr>
        </p:nvSpPr>
        <p:spPr>
          <a:xfrm>
            <a:off x="4078224" y="2514600"/>
            <a:ext cx="7068312" cy="1179576"/>
          </a:xfrm>
          <a:prstGeom prst="rect">
            <a:avLst/>
          </a:prstGeom>
          <a:noFill/>
          <a:ln>
            <a:noFill/>
          </a:ln>
        </p:spPr>
        <p:txBody>
          <a:bodyPr spcFirstLastPara="1" wrap="square" lIns="0" tIns="0" rIns="0" bIns="0" anchor="ctr" anchorCtr="0">
            <a:normAutofit/>
          </a:bodyPr>
          <a:lstStyle>
            <a:lvl1pPr marR="0" lvl="0" algn="l" rtl="0">
              <a:lnSpc>
                <a:spcPct val="90000"/>
              </a:lnSpc>
              <a:spcBef>
                <a:spcPts val="0"/>
              </a:spcBef>
              <a:spcAft>
                <a:spcPts val="0"/>
              </a:spcAft>
              <a:buClr>
                <a:schemeClr val="lt1"/>
              </a:buClr>
              <a:buSzPts val="4800"/>
              <a:buFont typeface="Century Gothic"/>
              <a:buNone/>
              <a:defRPr sz="4800" b="0" i="0" u="none" strike="noStrike" cap="none">
                <a:solidFill>
                  <a:schemeClr val="lt1"/>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703"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pos="3192">
          <p15:clr>
            <a:srgbClr val="F26B43"/>
          </p15:clr>
        </p15:guide>
        <p15:guide id="3" pos="2568">
          <p15:clr>
            <a:srgbClr val="F26B43"/>
          </p15:clr>
        </p15:guide>
        <p15:guide id="4" pos="1920">
          <p15:clr>
            <a:srgbClr val="F26B43"/>
          </p15:clr>
        </p15:guide>
        <p15:guide id="5" pos="1272">
          <p15:clr>
            <a:srgbClr val="F26B43"/>
          </p15:clr>
        </p15:guide>
        <p15:guide id="6" pos="672">
          <p15:clr>
            <a:srgbClr val="F26B43"/>
          </p15:clr>
        </p15:guide>
        <p15:guide id="7" pos="4488">
          <p15:clr>
            <a:srgbClr val="F26B43"/>
          </p15:clr>
        </p15:guide>
        <p15:guide id="8" pos="5112">
          <p15:clr>
            <a:srgbClr val="F26B43"/>
          </p15:clr>
        </p15:guide>
        <p15:guide id="9" pos="5760">
          <p15:clr>
            <a:srgbClr val="F26B43"/>
          </p15:clr>
        </p15:guide>
        <p15:guide id="10" pos="7032">
          <p15:clr>
            <a:srgbClr val="F26B43"/>
          </p15:clr>
        </p15:guide>
        <p15:guide id="11" pos="6408">
          <p15:clr>
            <a:srgbClr val="F26B43"/>
          </p15:clr>
        </p15:guide>
        <p15:guide id="12" pos="432">
          <p15:clr>
            <a:srgbClr val="F26B43"/>
          </p15:clr>
        </p15:guide>
        <p15:guide id="13" pos="7248">
          <p15:clr>
            <a:srgbClr val="F26B43"/>
          </p15:clr>
        </p15:guide>
        <p15:guide id="14" orient="horz" pos="1584">
          <p15:clr>
            <a:srgbClr val="F26B43"/>
          </p15:clr>
        </p15:guide>
        <p15:guide id="15" orient="horz" pos="648">
          <p15:clr>
            <a:srgbClr val="F26B43"/>
          </p15:clr>
        </p15:guide>
        <p15:guide id="16" orient="horz" pos="367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34">
            <a:alphaModFix/>
          </a:blip>
          <a:stretch>
            <a:fillRect/>
          </a:stretch>
        </a:blipFill>
        <a:effectLst/>
      </p:bgPr>
    </p:bg>
    <p:spTree>
      <p:nvGrpSpPr>
        <p:cNvPr id="1" name="Shape 77"/>
        <p:cNvGrpSpPr/>
        <p:nvPr/>
      </p:nvGrpSpPr>
      <p:grpSpPr>
        <a:xfrm>
          <a:off x="0" y="0"/>
          <a:ext cx="0" cy="0"/>
          <a:chOff x="0" y="0"/>
          <a:chExt cx="0" cy="0"/>
        </a:xfrm>
      </p:grpSpPr>
      <p:sp>
        <p:nvSpPr>
          <p:cNvPr id="78" name="Google Shape;78;p5"/>
          <p:cNvSpPr txBox="1">
            <a:spLocks noGrp="1"/>
          </p:cNvSpPr>
          <p:nvPr>
            <p:ph type="title"/>
          </p:nvPr>
        </p:nvSpPr>
        <p:spPr>
          <a:xfrm>
            <a:off x="685800" y="365125"/>
            <a:ext cx="10820400" cy="1325563"/>
          </a:xfrm>
          <a:prstGeom prst="rect">
            <a:avLst/>
          </a:prstGeom>
          <a:noFill/>
          <a:ln>
            <a:noFill/>
          </a:ln>
        </p:spPr>
        <p:txBody>
          <a:bodyPr spcFirstLastPara="1" wrap="square" lIns="0" tIns="0" rIns="0" bIns="0" anchor="ctr" anchorCtr="0">
            <a:normAutofit/>
          </a:bodyPr>
          <a:lstStyle>
            <a:lvl1pPr marR="0" lvl="0" algn="l" rtl="0">
              <a:lnSpc>
                <a:spcPct val="90000"/>
              </a:lnSpc>
              <a:spcBef>
                <a:spcPts val="0"/>
              </a:spcBef>
              <a:spcAft>
                <a:spcPts val="0"/>
              </a:spcAft>
              <a:buClr>
                <a:schemeClr val="dk1"/>
              </a:buClr>
              <a:buSzPts val="3600"/>
              <a:buFont typeface="Century Gothic"/>
              <a:buNone/>
              <a:defRPr sz="3600" b="0" i="0" u="none" strike="noStrike" cap="none">
                <a:solidFill>
                  <a:schemeClr val="dk1"/>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79" name="Google Shape;79;p5"/>
          <p:cNvSpPr txBox="1">
            <a:spLocks noGrp="1"/>
          </p:cNvSpPr>
          <p:nvPr>
            <p:ph type="body" idx="1"/>
          </p:nvPr>
        </p:nvSpPr>
        <p:spPr>
          <a:xfrm>
            <a:off x="685800" y="1825625"/>
            <a:ext cx="10820400" cy="4351338"/>
          </a:xfrm>
          <a:prstGeom prst="rect">
            <a:avLst/>
          </a:prstGeom>
          <a:noFill/>
          <a:ln>
            <a:noFill/>
          </a:ln>
        </p:spPr>
        <p:txBody>
          <a:bodyPr spcFirstLastPara="1" wrap="square" lIns="0" tIns="0" rIns="0" bIns="0" anchor="t" anchorCtr="0">
            <a:normAutofit/>
          </a:bodyPr>
          <a:lstStyle>
            <a:lvl1pPr marL="457200" marR="0" lvl="0" indent="-355600" algn="l" rtl="0">
              <a:lnSpc>
                <a:spcPct val="120000"/>
              </a:lnSpc>
              <a:spcBef>
                <a:spcPts val="1000"/>
              </a:spcBef>
              <a:spcAft>
                <a:spcPts val="0"/>
              </a:spcAft>
              <a:buClr>
                <a:schemeClr val="dk2"/>
              </a:buClr>
              <a:buSzPts val="2000"/>
              <a:buFont typeface="Arial"/>
              <a:buChar char="•"/>
              <a:defRPr sz="2000" b="0" i="0" u="none" strike="noStrike" cap="none">
                <a:solidFill>
                  <a:schemeClr val="dk1"/>
                </a:solidFill>
                <a:latin typeface="Century Gothic"/>
                <a:ea typeface="Century Gothic"/>
                <a:cs typeface="Century Gothic"/>
                <a:sym typeface="Century Gothic"/>
              </a:defRPr>
            </a:lvl1pPr>
            <a:lvl2pPr marL="914400" marR="0" lvl="1" indent="-342900" algn="l" rtl="0">
              <a:lnSpc>
                <a:spcPct val="120000"/>
              </a:lnSpc>
              <a:spcBef>
                <a:spcPts val="500"/>
              </a:spcBef>
              <a:spcAft>
                <a:spcPts val="0"/>
              </a:spcAft>
              <a:buClr>
                <a:schemeClr val="accent4"/>
              </a:buClr>
              <a:buSzPts val="1800"/>
              <a:buFont typeface="Arial"/>
              <a:buChar char="•"/>
              <a:defRPr sz="1800" b="0" i="0" u="none" strike="noStrike" cap="none">
                <a:solidFill>
                  <a:schemeClr val="dk1"/>
                </a:solidFill>
                <a:latin typeface="Century Gothic"/>
                <a:ea typeface="Century Gothic"/>
                <a:cs typeface="Century Gothic"/>
                <a:sym typeface="Century Gothic"/>
              </a:defRPr>
            </a:lvl2pPr>
            <a:lvl3pPr marL="1371600" marR="0" lvl="2" indent="-330200" algn="l" rtl="0">
              <a:lnSpc>
                <a:spcPct val="120000"/>
              </a:lnSpc>
              <a:spcBef>
                <a:spcPts val="500"/>
              </a:spcBef>
              <a:spcAft>
                <a:spcPts val="0"/>
              </a:spcAft>
              <a:buClr>
                <a:schemeClr val="dk2"/>
              </a:buClr>
              <a:buSzPts val="1600"/>
              <a:buFont typeface="Arial"/>
              <a:buChar char="•"/>
              <a:defRPr sz="1600" b="0" i="0" u="none" strike="noStrike" cap="none">
                <a:solidFill>
                  <a:schemeClr val="dk1"/>
                </a:solidFill>
                <a:latin typeface="Century Gothic"/>
                <a:ea typeface="Century Gothic"/>
                <a:cs typeface="Century Gothic"/>
                <a:sym typeface="Century Gothic"/>
              </a:defRPr>
            </a:lvl3pPr>
            <a:lvl4pPr marL="1828800" marR="0" lvl="3" indent="-317500" algn="l" rtl="0">
              <a:lnSpc>
                <a:spcPct val="120000"/>
              </a:lnSpc>
              <a:spcBef>
                <a:spcPts val="500"/>
              </a:spcBef>
              <a:spcAft>
                <a:spcPts val="0"/>
              </a:spcAft>
              <a:buClr>
                <a:schemeClr val="accent4"/>
              </a:buClr>
              <a:buSzPts val="1400"/>
              <a:buFont typeface="Arial"/>
              <a:buChar char="•"/>
              <a:defRPr sz="1400" b="0" i="0" u="none" strike="noStrike" cap="none">
                <a:solidFill>
                  <a:schemeClr val="dk1"/>
                </a:solidFill>
                <a:latin typeface="Century Gothic"/>
                <a:ea typeface="Century Gothic"/>
                <a:cs typeface="Century Gothic"/>
                <a:sym typeface="Century Gothic"/>
              </a:defRPr>
            </a:lvl4pPr>
            <a:lvl5pPr marL="2286000" marR="0" lvl="4" indent="-317500" algn="l" rtl="0">
              <a:lnSpc>
                <a:spcPct val="120000"/>
              </a:lnSpc>
              <a:spcBef>
                <a:spcPts val="500"/>
              </a:spcBef>
              <a:spcAft>
                <a:spcPts val="0"/>
              </a:spcAft>
              <a:buClr>
                <a:schemeClr val="dk2"/>
              </a:buClr>
              <a:buSzPts val="1400"/>
              <a:buFont typeface="Arial"/>
              <a:buChar char="•"/>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dirty="0"/>
          </a:p>
        </p:txBody>
      </p:sp>
      <p:sp>
        <p:nvSpPr>
          <p:cNvPr id="80" name="Google Shape;80;p5"/>
          <p:cNvSpPr txBox="1">
            <a:spLocks noGrp="1"/>
          </p:cNvSpPr>
          <p:nvPr>
            <p:ph type="sldNum" idx="12"/>
          </p:nvPr>
        </p:nvSpPr>
        <p:spPr>
          <a:xfrm>
            <a:off x="8763000" y="6217920"/>
            <a:ext cx="2743200" cy="365125"/>
          </a:xfrm>
          <a:prstGeom prst="rect">
            <a:avLst/>
          </a:prstGeom>
          <a:noFill/>
          <a:ln>
            <a:noFill/>
          </a:ln>
        </p:spPr>
        <p:txBody>
          <a:bodyPr spcFirstLastPara="1" wrap="square" lIns="0" tIns="0" rIns="0" bIns="0" anchor="ctr" anchorCtr="0">
            <a:noAutofit/>
          </a:bodyPr>
          <a:lstStyle>
            <a:lvl1pPr marL="0" marR="0" lvl="0" indent="0" algn="r" rtl="0">
              <a:spcBef>
                <a:spcPts val="0"/>
              </a:spcBef>
              <a:buNone/>
              <a:defRPr sz="1000" b="0" i="0" u="none" strike="noStrike" cap="none">
                <a:solidFill>
                  <a:schemeClr val="dk1"/>
                </a:solidFill>
                <a:latin typeface="Century Gothic"/>
                <a:ea typeface="Century Gothic"/>
                <a:cs typeface="Century Gothic"/>
                <a:sym typeface="Century Gothic"/>
              </a:defRPr>
            </a:lvl1pPr>
            <a:lvl2pPr marL="0" marR="0" lvl="1" indent="0" algn="r" rtl="0">
              <a:spcBef>
                <a:spcPts val="0"/>
              </a:spcBef>
              <a:buNone/>
              <a:defRPr sz="1000" b="0" i="0" u="none" strike="noStrike" cap="none">
                <a:solidFill>
                  <a:schemeClr val="dk1"/>
                </a:solidFill>
                <a:latin typeface="Century Gothic"/>
                <a:ea typeface="Century Gothic"/>
                <a:cs typeface="Century Gothic"/>
                <a:sym typeface="Century Gothic"/>
              </a:defRPr>
            </a:lvl2pPr>
            <a:lvl3pPr marL="0" marR="0" lvl="2" indent="0" algn="r" rtl="0">
              <a:spcBef>
                <a:spcPts val="0"/>
              </a:spcBef>
              <a:buNone/>
              <a:defRPr sz="1000" b="0" i="0" u="none" strike="noStrike" cap="none">
                <a:solidFill>
                  <a:schemeClr val="dk1"/>
                </a:solidFill>
                <a:latin typeface="Century Gothic"/>
                <a:ea typeface="Century Gothic"/>
                <a:cs typeface="Century Gothic"/>
                <a:sym typeface="Century Gothic"/>
              </a:defRPr>
            </a:lvl3pPr>
            <a:lvl4pPr marL="0" marR="0" lvl="3" indent="0" algn="r" rtl="0">
              <a:spcBef>
                <a:spcPts val="0"/>
              </a:spcBef>
              <a:buNone/>
              <a:defRPr sz="1000" b="0" i="0" u="none" strike="noStrike" cap="none">
                <a:solidFill>
                  <a:schemeClr val="dk1"/>
                </a:solidFill>
                <a:latin typeface="Century Gothic"/>
                <a:ea typeface="Century Gothic"/>
                <a:cs typeface="Century Gothic"/>
                <a:sym typeface="Century Gothic"/>
              </a:defRPr>
            </a:lvl4pPr>
            <a:lvl5pPr marL="0" marR="0" lvl="4" indent="0" algn="r" rtl="0">
              <a:spcBef>
                <a:spcPts val="0"/>
              </a:spcBef>
              <a:buNone/>
              <a:defRPr sz="1000" b="0" i="0" u="none" strike="noStrike" cap="none">
                <a:solidFill>
                  <a:schemeClr val="dk1"/>
                </a:solidFill>
                <a:latin typeface="Century Gothic"/>
                <a:ea typeface="Century Gothic"/>
                <a:cs typeface="Century Gothic"/>
                <a:sym typeface="Century Gothic"/>
              </a:defRPr>
            </a:lvl5pPr>
            <a:lvl6pPr marL="0" marR="0" lvl="5" indent="0" algn="r" rtl="0">
              <a:spcBef>
                <a:spcPts val="0"/>
              </a:spcBef>
              <a:buNone/>
              <a:defRPr sz="1000" b="0" i="0" u="none" strike="noStrike" cap="none">
                <a:solidFill>
                  <a:schemeClr val="dk1"/>
                </a:solidFill>
                <a:latin typeface="Century Gothic"/>
                <a:ea typeface="Century Gothic"/>
                <a:cs typeface="Century Gothic"/>
                <a:sym typeface="Century Gothic"/>
              </a:defRPr>
            </a:lvl6pPr>
            <a:lvl7pPr marL="0" marR="0" lvl="6" indent="0" algn="r" rtl="0">
              <a:spcBef>
                <a:spcPts val="0"/>
              </a:spcBef>
              <a:buNone/>
              <a:defRPr sz="1000" b="0" i="0" u="none" strike="noStrike" cap="none">
                <a:solidFill>
                  <a:schemeClr val="dk1"/>
                </a:solidFill>
                <a:latin typeface="Century Gothic"/>
                <a:ea typeface="Century Gothic"/>
                <a:cs typeface="Century Gothic"/>
                <a:sym typeface="Century Gothic"/>
              </a:defRPr>
            </a:lvl7pPr>
            <a:lvl8pPr marL="0" marR="0" lvl="7" indent="0" algn="r" rtl="0">
              <a:spcBef>
                <a:spcPts val="0"/>
              </a:spcBef>
              <a:buNone/>
              <a:defRPr sz="1000" b="0" i="0" u="none" strike="noStrike" cap="none">
                <a:solidFill>
                  <a:schemeClr val="dk1"/>
                </a:solidFill>
                <a:latin typeface="Century Gothic"/>
                <a:ea typeface="Century Gothic"/>
                <a:cs typeface="Century Gothic"/>
                <a:sym typeface="Century Gothic"/>
              </a:defRPr>
            </a:lvl8pPr>
            <a:lvl9pPr marL="0" marR="0" lvl="8" indent="0" algn="r" rtl="0">
              <a:spcBef>
                <a:spcPts val="0"/>
              </a:spcBef>
              <a:buNone/>
              <a:defRPr sz="1000" b="0" i="0" u="none" strike="noStrike" cap="none">
                <a:solidFill>
                  <a:schemeClr val="dk1"/>
                </a:solidFill>
                <a:latin typeface="Century Gothic"/>
                <a:ea typeface="Century Gothic"/>
                <a:cs typeface="Century Gothic"/>
                <a:sym typeface="Century Gothic"/>
              </a:defRPr>
            </a:lvl9pPr>
          </a:lstStyle>
          <a:p>
            <a:r>
              <a:rPr lang="en-US" dirty="0">
                <a:latin typeface="Arial" panose="020B0604020202020204" pitchFamily="34" charset="0"/>
                <a:cs typeface="Arial" panose="020B0604020202020204" pitchFamily="34" charset="0"/>
              </a:rPr>
              <a:t>///  </a:t>
            </a:r>
            <a:fld id="{00000000-1234-1234-1234-123412341234}" type="slidenum">
              <a:rPr lang="en-US" smtClean="0">
                <a:latin typeface="Arial" panose="020B0604020202020204" pitchFamily="34" charset="0"/>
                <a:cs typeface="Arial" panose="020B0604020202020204" pitchFamily="34" charset="0"/>
              </a:rPr>
              <a:pPr/>
              <a:t>‹#›</a:t>
            </a:fld>
            <a:endParaRPr dirty="0">
              <a:latin typeface="Arial" panose="020B0604020202020204" pitchFamily="34" charset="0"/>
              <a:cs typeface="Arial" panose="020B0604020202020204" pitchFamily="34" charset="0"/>
            </a:endParaRPr>
          </a:p>
        </p:txBody>
      </p:sp>
    </p:spTree>
  </p:cSld>
  <p:clrMap bg1="lt1" tx1="dk1" bg2="dk2" tx2="lt2" accent1="accent1" accent2="accent2" accent3="accent3" accent4="accent4" accent5="accent5" accent6="accent6" hlink="hlink" folHlink="folHlink"/>
  <p:sldLayoutIdLst>
    <p:sldLayoutId id="2147483656" r:id="rId1"/>
    <p:sldLayoutId id="2147483661" r:id="rId2"/>
    <p:sldLayoutId id="2147483662" r:id="rId3"/>
    <p:sldLayoutId id="2147483663" r:id="rId4"/>
    <p:sldLayoutId id="2147483664"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704" r:id="rId28"/>
    <p:sldLayoutId id="2147483705" r:id="rId29"/>
    <p:sldLayoutId id="2147483706" r:id="rId30"/>
    <p:sldLayoutId id="2147483707" r:id="rId31"/>
    <p:sldLayoutId id="2147483708" r:id="rId3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pos="3192">
          <p15:clr>
            <a:srgbClr val="F26B43"/>
          </p15:clr>
        </p15:guide>
        <p15:guide id="3" pos="2568">
          <p15:clr>
            <a:srgbClr val="F26B43"/>
          </p15:clr>
        </p15:guide>
        <p15:guide id="4" pos="1920">
          <p15:clr>
            <a:srgbClr val="F26B43"/>
          </p15:clr>
        </p15:guide>
        <p15:guide id="5" pos="1272">
          <p15:clr>
            <a:srgbClr val="F26B43"/>
          </p15:clr>
        </p15:guide>
        <p15:guide id="6" pos="648">
          <p15:clr>
            <a:srgbClr val="F26B43"/>
          </p15:clr>
        </p15:guide>
        <p15:guide id="7" pos="4488">
          <p15:clr>
            <a:srgbClr val="F26B43"/>
          </p15:clr>
        </p15:guide>
        <p15:guide id="8" pos="5112">
          <p15:clr>
            <a:srgbClr val="F26B43"/>
          </p15:clr>
        </p15:guide>
        <p15:guide id="9" pos="5760">
          <p15:clr>
            <a:srgbClr val="F26B43"/>
          </p15:clr>
        </p15:guide>
        <p15:guide id="10" pos="7032">
          <p15:clr>
            <a:srgbClr val="F26B43"/>
          </p15:clr>
        </p15:guide>
        <p15:guide id="11" pos="6408">
          <p15:clr>
            <a:srgbClr val="F26B43"/>
          </p15:clr>
        </p15:guide>
        <p15:guide id="12" pos="432">
          <p15:clr>
            <a:srgbClr val="F26B43"/>
          </p15:clr>
        </p15:guide>
        <p15:guide id="13" pos="724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a:blip r:embed="rId9">
            <a:alphaModFix/>
          </a:blip>
          <a:stretch>
            <a:fillRect/>
          </a:stretch>
        </a:blipFill>
        <a:effectLst/>
      </p:bgPr>
    </p:bg>
    <p:spTree>
      <p:nvGrpSpPr>
        <p:cNvPr id="1" name="Shape 334"/>
        <p:cNvGrpSpPr/>
        <p:nvPr/>
      </p:nvGrpSpPr>
      <p:grpSpPr>
        <a:xfrm>
          <a:off x="0" y="0"/>
          <a:ext cx="0" cy="0"/>
          <a:chOff x="0" y="0"/>
          <a:chExt cx="0" cy="0"/>
        </a:xfrm>
      </p:grpSpPr>
      <p:sp>
        <p:nvSpPr>
          <p:cNvPr id="335" name="Google Shape;335;p43"/>
          <p:cNvSpPr txBox="1">
            <a:spLocks noGrp="1"/>
          </p:cNvSpPr>
          <p:nvPr>
            <p:ph type="title"/>
          </p:nvPr>
        </p:nvSpPr>
        <p:spPr>
          <a:xfrm>
            <a:off x="4078224" y="2514600"/>
            <a:ext cx="7068312" cy="1179576"/>
          </a:xfrm>
          <a:prstGeom prst="rect">
            <a:avLst/>
          </a:prstGeom>
          <a:noFill/>
          <a:ln>
            <a:noFill/>
          </a:ln>
        </p:spPr>
        <p:txBody>
          <a:bodyPr spcFirstLastPara="1" wrap="square" lIns="0" tIns="0" rIns="0" bIns="0" anchor="ctr" anchorCtr="0">
            <a:normAutofit/>
          </a:bodyPr>
          <a:lstStyle>
            <a:lvl1pPr marR="0" lvl="0" algn="l" rtl="0">
              <a:lnSpc>
                <a:spcPct val="90000"/>
              </a:lnSpc>
              <a:spcBef>
                <a:spcPts val="0"/>
              </a:spcBef>
              <a:spcAft>
                <a:spcPts val="0"/>
              </a:spcAft>
              <a:buClr>
                <a:schemeClr val="lt1"/>
              </a:buClr>
              <a:buSzPts val="4800"/>
              <a:buFont typeface="Century Gothic"/>
              <a:buNone/>
              <a:defRPr sz="4800" b="0" i="0" u="none" strike="noStrike" cap="none">
                <a:solidFill>
                  <a:schemeClr val="lt1"/>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Tree>
  </p:cSld>
  <p:clrMap bg1="lt1" tx1="dk1" bg2="dk2" tx2="lt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pos="3192">
          <p15:clr>
            <a:srgbClr val="F26B43"/>
          </p15:clr>
        </p15:guide>
        <p15:guide id="3" pos="2568">
          <p15:clr>
            <a:srgbClr val="F26B43"/>
          </p15:clr>
        </p15:guide>
        <p15:guide id="4" pos="1920">
          <p15:clr>
            <a:srgbClr val="F26B43"/>
          </p15:clr>
        </p15:guide>
        <p15:guide id="5" pos="1272">
          <p15:clr>
            <a:srgbClr val="F26B43"/>
          </p15:clr>
        </p15:guide>
        <p15:guide id="6" pos="672">
          <p15:clr>
            <a:srgbClr val="F26B43"/>
          </p15:clr>
        </p15:guide>
        <p15:guide id="7" pos="4488">
          <p15:clr>
            <a:srgbClr val="F26B43"/>
          </p15:clr>
        </p15:guide>
        <p15:guide id="8" pos="5112">
          <p15:clr>
            <a:srgbClr val="F26B43"/>
          </p15:clr>
        </p15:guide>
        <p15:guide id="9" pos="5760">
          <p15:clr>
            <a:srgbClr val="F26B43"/>
          </p15:clr>
        </p15:guide>
        <p15:guide id="10" pos="7032">
          <p15:clr>
            <a:srgbClr val="F26B43"/>
          </p15:clr>
        </p15:guide>
        <p15:guide id="11" pos="6408">
          <p15:clr>
            <a:srgbClr val="F26B43"/>
          </p15:clr>
        </p15:guide>
        <p15:guide id="12" pos="432">
          <p15:clr>
            <a:srgbClr val="F26B43"/>
          </p15:clr>
        </p15:guide>
        <p15:guide id="13" pos="7248">
          <p15:clr>
            <a:srgbClr val="F26B43"/>
          </p15:clr>
        </p15:guide>
        <p15:guide id="14" orient="horz" pos="1584">
          <p15:clr>
            <a:srgbClr val="F26B43"/>
          </p15:clr>
        </p15:guide>
        <p15:guide id="15" orient="horz" pos="576">
          <p15:clr>
            <a:srgbClr val="F26B43"/>
          </p15:clr>
        </p15:guide>
        <p15:guide id="16" orient="horz" pos="3744">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a:blip r:embed="rId8">
            <a:alphaModFix/>
          </a:blip>
          <a:stretch>
            <a:fillRect/>
          </a:stretch>
        </a:blipFill>
        <a:effectLst/>
      </p:bgPr>
    </p:bg>
    <p:spTree>
      <p:nvGrpSpPr>
        <p:cNvPr id="1" name="Shape 364"/>
        <p:cNvGrpSpPr/>
        <p:nvPr/>
      </p:nvGrpSpPr>
      <p:grpSpPr>
        <a:xfrm>
          <a:off x="0" y="0"/>
          <a:ext cx="0" cy="0"/>
          <a:chOff x="0" y="0"/>
          <a:chExt cx="0" cy="0"/>
        </a:xfrm>
      </p:grpSpPr>
      <p:sp>
        <p:nvSpPr>
          <p:cNvPr id="365" name="Google Shape;365;p51"/>
          <p:cNvSpPr txBox="1">
            <a:spLocks noGrp="1"/>
          </p:cNvSpPr>
          <p:nvPr>
            <p:ph type="title"/>
          </p:nvPr>
        </p:nvSpPr>
        <p:spPr>
          <a:xfrm>
            <a:off x="1033271" y="3319272"/>
            <a:ext cx="6172200" cy="1298448"/>
          </a:xfrm>
          <a:prstGeom prst="rect">
            <a:avLst/>
          </a:prstGeom>
          <a:noFill/>
          <a:ln>
            <a:noFill/>
          </a:ln>
        </p:spPr>
        <p:txBody>
          <a:bodyPr spcFirstLastPara="1" wrap="square" lIns="0" tIns="0" rIns="0" bIns="0" anchor="ctr" anchorCtr="0">
            <a:normAutofit/>
          </a:bodyPr>
          <a:lstStyle>
            <a:lvl1pPr marR="0" lvl="0" algn="l" rtl="0">
              <a:lnSpc>
                <a:spcPct val="90000"/>
              </a:lnSpc>
              <a:spcBef>
                <a:spcPts val="0"/>
              </a:spcBef>
              <a:spcAft>
                <a:spcPts val="0"/>
              </a:spcAft>
              <a:buClr>
                <a:schemeClr val="lt1"/>
              </a:buClr>
              <a:buSzPts val="4800"/>
              <a:buFont typeface="Century Gothic"/>
              <a:buNone/>
              <a:defRPr sz="4800" b="0" i="0" u="none" strike="noStrike" cap="none">
                <a:solidFill>
                  <a:schemeClr val="lt1"/>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Tree>
  </p:cSld>
  <p:clrMap bg1="lt1" tx1="dk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pos="3192">
          <p15:clr>
            <a:srgbClr val="F26B43"/>
          </p15:clr>
        </p15:guide>
        <p15:guide id="3" pos="2568">
          <p15:clr>
            <a:srgbClr val="F26B43"/>
          </p15:clr>
        </p15:guide>
        <p15:guide id="4" pos="1920">
          <p15:clr>
            <a:srgbClr val="F26B43"/>
          </p15:clr>
        </p15:guide>
        <p15:guide id="5" pos="1272">
          <p15:clr>
            <a:srgbClr val="F26B43"/>
          </p15:clr>
        </p15:guide>
        <p15:guide id="6" pos="648">
          <p15:clr>
            <a:srgbClr val="F26B43"/>
          </p15:clr>
        </p15:guide>
        <p15:guide id="7" pos="4488">
          <p15:clr>
            <a:srgbClr val="F26B43"/>
          </p15:clr>
        </p15:guide>
        <p15:guide id="8" pos="5112">
          <p15:clr>
            <a:srgbClr val="F26B43"/>
          </p15:clr>
        </p15:guide>
        <p15:guide id="9" pos="5760">
          <p15:clr>
            <a:srgbClr val="F26B43"/>
          </p15:clr>
        </p15:guide>
        <p15:guide id="10" pos="7032">
          <p15:clr>
            <a:srgbClr val="F26B43"/>
          </p15:clr>
        </p15:guide>
        <p15:guide id="11" pos="6408">
          <p15:clr>
            <a:srgbClr val="F26B43"/>
          </p15:clr>
        </p15:guide>
        <p15:guide id="12" pos="432">
          <p15:clr>
            <a:srgbClr val="F26B43"/>
          </p15:clr>
        </p15:guide>
        <p15:guide id="13" pos="724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1"/>
          <p:cNvSpPr txBox="1">
            <a:spLocks noGrp="1"/>
          </p:cNvSpPr>
          <p:nvPr>
            <p:ph type="ctrTitle"/>
          </p:nvPr>
        </p:nvSpPr>
        <p:spPr>
          <a:xfrm>
            <a:off x="3755858" y="1584158"/>
            <a:ext cx="7569868" cy="1182973"/>
          </a:xfrm>
          <a:prstGeom prst="rect">
            <a:avLst/>
          </a:prstGeom>
          <a:noFill/>
          <a:ln>
            <a:noFill/>
          </a:ln>
        </p:spPr>
        <p:txBody>
          <a:bodyPr spcFirstLastPara="1" wrap="square" lIns="0" tIns="0" rIns="0" bIns="0" anchor="t" anchorCtr="0">
            <a:noAutofit/>
          </a:bodyPr>
          <a:lstStyle/>
          <a:p>
            <a:pPr lvl="0"/>
            <a:r>
              <a:rPr lang="en-US" sz="4000" dirty="0">
                <a:latin typeface="+mj-lt"/>
              </a:rPr>
              <a:t>Reasonable Accommodations under Title VII and the ADAAA</a:t>
            </a:r>
            <a:endParaRPr sz="4000" dirty="0">
              <a:latin typeface="+mj-lt"/>
            </a:endParaRPr>
          </a:p>
        </p:txBody>
      </p:sp>
      <p:sp>
        <p:nvSpPr>
          <p:cNvPr id="393" name="Google Shape;393;p1"/>
          <p:cNvSpPr txBox="1">
            <a:spLocks noGrp="1"/>
          </p:cNvSpPr>
          <p:nvPr>
            <p:ph type="subTitle" idx="1"/>
          </p:nvPr>
        </p:nvSpPr>
        <p:spPr>
          <a:xfrm>
            <a:off x="3755858" y="3013495"/>
            <a:ext cx="7071464" cy="1759031"/>
          </a:xfrm>
          <a:prstGeom prst="rect">
            <a:avLst/>
          </a:prstGeom>
          <a:noFill/>
          <a:ln>
            <a:noFill/>
          </a:ln>
        </p:spPr>
        <p:txBody>
          <a:bodyPr spcFirstLastPara="1" wrap="square" lIns="0" tIns="0" rIns="0" bIns="0" anchor="t" anchorCtr="0">
            <a:noAutofit/>
          </a:bodyPr>
          <a:lstStyle/>
          <a:p>
            <a:pPr>
              <a:lnSpc>
                <a:spcPct val="90000"/>
              </a:lnSpc>
              <a:spcBef>
                <a:spcPts val="0"/>
              </a:spcBef>
              <a:buSzPts val="4800"/>
            </a:pPr>
            <a:r>
              <a:rPr lang="en-US" sz="3600" dirty="0">
                <a:latin typeface="+mn-lt"/>
              </a:rPr>
              <a:t>Understanding Employees’ Rights and Employer Responsibilities With Respect to Religious and Disability Accommodations</a:t>
            </a:r>
          </a:p>
          <a:p>
            <a:pPr marL="0" lvl="0" indent="0" algn="l" rtl="0">
              <a:lnSpc>
                <a:spcPct val="120000"/>
              </a:lnSpc>
              <a:spcBef>
                <a:spcPts val="0"/>
              </a:spcBef>
              <a:spcAft>
                <a:spcPts val="0"/>
              </a:spcAft>
              <a:buSzPts val="2400"/>
              <a:buNone/>
            </a:pPr>
            <a:endParaRPr lang="en-US" dirty="0"/>
          </a:p>
          <a:p>
            <a:pPr marL="0" lvl="0" indent="0" algn="l" rtl="0">
              <a:lnSpc>
                <a:spcPct val="120000"/>
              </a:lnSpc>
              <a:spcBef>
                <a:spcPts val="0"/>
              </a:spcBef>
              <a:spcAft>
                <a:spcPts val="0"/>
              </a:spcAft>
              <a:buSzPts val="2400"/>
              <a:buNone/>
            </a:pPr>
            <a:r>
              <a:rPr lang="en-US" dirty="0">
                <a:latin typeface="+mn-lt"/>
              </a:rPr>
              <a:t>Laura Mallory</a:t>
            </a:r>
          </a:p>
          <a:p>
            <a:pPr marL="0" lvl="0" indent="0" algn="l" rtl="0">
              <a:lnSpc>
                <a:spcPct val="120000"/>
              </a:lnSpc>
              <a:spcBef>
                <a:spcPts val="0"/>
              </a:spcBef>
              <a:spcAft>
                <a:spcPts val="0"/>
              </a:spcAft>
              <a:buSzPts val="2400"/>
              <a:buNone/>
            </a:pPr>
            <a:r>
              <a:rPr lang="en-US" dirty="0">
                <a:latin typeface="+mn-lt"/>
              </a:rPr>
              <a:t>August 27, 2026</a:t>
            </a:r>
            <a:endParaRPr dirty="0">
              <a:latin typeface="+mn-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120877"/>
          </a:xfrm>
        </p:spPr>
        <p:txBody>
          <a:bodyPr>
            <a:normAutofit/>
          </a:bodyPr>
          <a:lstStyle/>
          <a:p>
            <a:pPr algn="ctr"/>
            <a:br>
              <a:rPr lang="en-US" sz="2800" b="1" i="1" cap="all" dirty="0">
                <a:solidFill>
                  <a:schemeClr val="accent1">
                    <a:lumMod val="50000"/>
                  </a:schemeClr>
                </a:solidFill>
                <a:latin typeface="+mj-lt"/>
                <a:cs typeface="Arial"/>
              </a:rPr>
            </a:br>
            <a:r>
              <a:rPr lang="en-US" sz="2800" b="1" u="sng" cap="all" dirty="0">
                <a:solidFill>
                  <a:schemeClr val="accent1">
                    <a:lumMod val="50000"/>
                  </a:schemeClr>
                </a:solidFill>
                <a:latin typeface="+mj-lt"/>
                <a:cs typeface="Arial"/>
              </a:rPr>
              <a:t>Leave</a:t>
            </a:r>
            <a:r>
              <a:rPr lang="en-US" sz="2800" b="1" cap="all" dirty="0">
                <a:solidFill>
                  <a:schemeClr val="accent1">
                    <a:lumMod val="50000"/>
                  </a:schemeClr>
                </a:solidFill>
                <a:latin typeface="+mj-lt"/>
                <a:cs typeface="Arial"/>
              </a:rPr>
              <a:t> as a reasonable accommodation</a:t>
            </a:r>
          </a:p>
        </p:txBody>
      </p:sp>
      <p:sp>
        <p:nvSpPr>
          <p:cNvPr id="9" name="Content Placeholder 2"/>
          <p:cNvSpPr>
            <a:spLocks noGrp="1"/>
          </p:cNvSpPr>
          <p:nvPr>
            <p:ph idx="1"/>
          </p:nvPr>
        </p:nvSpPr>
        <p:spPr>
          <a:xfrm>
            <a:off x="226141" y="1415845"/>
            <a:ext cx="11572569" cy="5094683"/>
          </a:xfrm>
        </p:spPr>
        <p:txBody>
          <a:bodyPr>
            <a:noAutofit/>
          </a:bodyPr>
          <a:lstStyle/>
          <a:p>
            <a:pPr algn="just">
              <a:spcAft>
                <a:spcPts val="1200"/>
              </a:spcAft>
              <a:buFont typeface="Arial" panose="020B0604020202020204" pitchFamily="34" charset="0"/>
              <a:buChar char="•"/>
            </a:pPr>
            <a:r>
              <a:rPr lang="en-US" sz="2000" b="0" dirty="0">
                <a:solidFill>
                  <a:schemeClr val="accent1">
                    <a:lumMod val="50000"/>
                  </a:schemeClr>
                </a:solidFill>
              </a:rPr>
              <a:t>A major objective of the ADA is to ensure disabled individuals who are capable of performing their job duties will not be excluded from working</a:t>
            </a:r>
          </a:p>
          <a:p>
            <a:pPr algn="just">
              <a:spcAft>
                <a:spcPts val="1200"/>
              </a:spcAft>
              <a:buFont typeface="Arial" panose="020B0604020202020204" pitchFamily="34" charset="0"/>
              <a:buChar char="•"/>
            </a:pPr>
            <a:r>
              <a:rPr lang="en-US" sz="2000" b="0" dirty="0">
                <a:solidFill>
                  <a:schemeClr val="accent1">
                    <a:lumMod val="50000"/>
                  </a:schemeClr>
                </a:solidFill>
              </a:rPr>
              <a:t>But, in some cases, a </a:t>
            </a:r>
            <a:r>
              <a:rPr lang="en-US" sz="2000" b="0" u="sng" dirty="0">
                <a:solidFill>
                  <a:schemeClr val="accent1">
                    <a:lumMod val="50000"/>
                  </a:schemeClr>
                </a:solidFill>
              </a:rPr>
              <a:t>temporary leave of absence</a:t>
            </a:r>
            <a:r>
              <a:rPr lang="en-US" sz="2000" b="0" dirty="0">
                <a:solidFill>
                  <a:schemeClr val="accent1">
                    <a:lumMod val="50000"/>
                  </a:schemeClr>
                </a:solidFill>
              </a:rPr>
              <a:t> is the only reasonable accommodation</a:t>
            </a:r>
          </a:p>
          <a:p>
            <a:pPr algn="just">
              <a:spcAft>
                <a:spcPts val="1200"/>
              </a:spcAft>
              <a:buFont typeface="Arial" panose="020B0604020202020204" pitchFamily="34" charset="0"/>
              <a:buChar char="•"/>
            </a:pPr>
            <a:r>
              <a:rPr lang="en-US" sz="2000" b="0" dirty="0">
                <a:solidFill>
                  <a:schemeClr val="accent1">
                    <a:lumMod val="50000"/>
                  </a:schemeClr>
                </a:solidFill>
              </a:rPr>
              <a:t>There is </a:t>
            </a:r>
            <a:r>
              <a:rPr lang="en-US" sz="2000" b="0" u="sng" dirty="0">
                <a:solidFill>
                  <a:schemeClr val="accent1">
                    <a:lumMod val="50000"/>
                  </a:schemeClr>
                </a:solidFill>
              </a:rPr>
              <a:t>no fixed period</a:t>
            </a:r>
            <a:r>
              <a:rPr lang="en-US" sz="2000" b="0" dirty="0">
                <a:solidFill>
                  <a:schemeClr val="accent1">
                    <a:lumMod val="50000"/>
                  </a:schemeClr>
                </a:solidFill>
              </a:rPr>
              <a:t> under the ADA for what constitutes a reasonable period of leave, and those determinations will depend on the facts of each particular case</a:t>
            </a:r>
          </a:p>
          <a:p>
            <a:pPr algn="just">
              <a:spcAft>
                <a:spcPts val="1200"/>
              </a:spcAft>
              <a:buFont typeface="Arial" panose="020B0604020202020204" pitchFamily="34" charset="0"/>
              <a:buChar char="•"/>
            </a:pPr>
            <a:r>
              <a:rPr lang="en-US" sz="2000" b="0" dirty="0">
                <a:solidFill>
                  <a:schemeClr val="accent1">
                    <a:lumMod val="50000"/>
                  </a:schemeClr>
                </a:solidFill>
              </a:rPr>
              <a:t>However, the EEOC and courts interpreting the ADA have made clear that </a:t>
            </a:r>
            <a:r>
              <a:rPr lang="en-US" sz="2000" b="0" u="sng" dirty="0">
                <a:solidFill>
                  <a:schemeClr val="accent1">
                    <a:lumMod val="50000"/>
                  </a:schemeClr>
                </a:solidFill>
              </a:rPr>
              <a:t>indefinite leave</a:t>
            </a:r>
            <a:r>
              <a:rPr lang="en-US" sz="2000" b="0" dirty="0">
                <a:solidFill>
                  <a:schemeClr val="accent1">
                    <a:lumMod val="50000"/>
                  </a:schemeClr>
                </a:solidFill>
              </a:rPr>
              <a:t> is not a reasonable accommodation</a:t>
            </a:r>
          </a:p>
          <a:p>
            <a:pPr algn="just">
              <a:spcAft>
                <a:spcPts val="1200"/>
              </a:spcAft>
              <a:buFont typeface="Arial" panose="020B0604020202020204" pitchFamily="34" charset="0"/>
              <a:buChar char="•"/>
            </a:pPr>
            <a:r>
              <a:rPr lang="en-US" sz="2000" b="0" dirty="0">
                <a:solidFill>
                  <a:schemeClr val="accent1">
                    <a:lumMod val="50000"/>
                  </a:schemeClr>
                </a:solidFill>
              </a:rPr>
              <a:t>Leave provided as a disability accommodation </a:t>
            </a:r>
            <a:r>
              <a:rPr lang="en-US" sz="2000" b="0" u="sng" dirty="0">
                <a:solidFill>
                  <a:schemeClr val="accent1">
                    <a:lumMod val="50000"/>
                  </a:schemeClr>
                </a:solidFill>
              </a:rPr>
              <a:t>does not have to be paid</a:t>
            </a:r>
          </a:p>
        </p:txBody>
      </p:sp>
    </p:spTree>
    <p:extLst>
      <p:ext uri="{BB962C8B-B14F-4D97-AF65-F5344CB8AC3E}">
        <p14:creationId xmlns:p14="http://schemas.microsoft.com/office/powerpoint/2010/main" val="4217048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Reasonable Accommodation &amp; the Interactive Process </a:t>
            </a:r>
          </a:p>
        </p:txBody>
      </p:sp>
      <p:sp>
        <p:nvSpPr>
          <p:cNvPr id="3" name="Text Placeholder 2"/>
          <p:cNvSpPr>
            <a:spLocks noGrp="1"/>
          </p:cNvSpPr>
          <p:nvPr>
            <p:ph type="body" idx="1"/>
          </p:nvPr>
        </p:nvSpPr>
        <p:spPr/>
        <p:txBody>
          <a:bodyPr>
            <a:normAutofit fontScale="92500" lnSpcReduction="10000"/>
          </a:bodyPr>
          <a:lstStyle/>
          <a:p>
            <a:r>
              <a:rPr lang="en-US" sz="2300" dirty="0"/>
              <a:t>Employee Notice</a:t>
            </a:r>
          </a:p>
          <a:p>
            <a:pPr lvl="1"/>
            <a:r>
              <a:rPr lang="en-US" dirty="0">
                <a:latin typeface="Arial" panose="020B0604020202020204" pitchFamily="34" charset="0"/>
                <a:cs typeface="Arial" panose="020B0604020202020204" pitchFamily="34" charset="0"/>
              </a:rPr>
              <a:t>Medical Condition and Related Challenge at Work</a:t>
            </a:r>
          </a:p>
          <a:p>
            <a:r>
              <a:rPr lang="en-US" sz="2300" dirty="0"/>
              <a:t>Engage in the Interactive Process</a:t>
            </a:r>
          </a:p>
          <a:p>
            <a:pPr lvl="1"/>
            <a:r>
              <a:rPr lang="en-US" dirty="0">
                <a:latin typeface="Arial" panose="020B0604020202020204" pitchFamily="34" charset="0"/>
                <a:cs typeface="Arial" panose="020B0604020202020204" pitchFamily="34" charset="0"/>
              </a:rPr>
              <a:t>Communicate with the Employee</a:t>
            </a:r>
          </a:p>
          <a:p>
            <a:pPr lvl="1"/>
            <a:r>
              <a:rPr lang="en-US" dirty="0">
                <a:latin typeface="Arial" panose="020B0604020202020204" pitchFamily="34" charset="0"/>
                <a:cs typeface="Arial" panose="020B0604020202020204" pitchFamily="34" charset="0"/>
              </a:rPr>
              <a:t>Determine What Problems Employee is Having in Performing Job Tasks</a:t>
            </a:r>
          </a:p>
          <a:p>
            <a:pPr lvl="1"/>
            <a:r>
              <a:rPr lang="en-US" dirty="0">
                <a:latin typeface="Arial" panose="020B0604020202020204" pitchFamily="34" charset="0"/>
                <a:cs typeface="Arial" panose="020B0604020202020204" pitchFamily="34" charset="0"/>
              </a:rPr>
              <a:t>Explore Possible Accommodations</a:t>
            </a:r>
          </a:p>
          <a:p>
            <a:pPr lvl="1"/>
            <a:r>
              <a:rPr lang="en-US" dirty="0">
                <a:latin typeface="Arial" panose="020B0604020202020204" pitchFamily="34" charset="0"/>
                <a:cs typeface="Arial" panose="020B0604020202020204" pitchFamily="34" charset="0"/>
              </a:rPr>
              <a:t>Select the Accommodation</a:t>
            </a:r>
          </a:p>
          <a:p>
            <a:pPr lvl="1"/>
            <a:r>
              <a:rPr lang="en-US" dirty="0">
                <a:latin typeface="Arial" panose="020B0604020202020204" pitchFamily="34" charset="0"/>
                <a:cs typeface="Arial" panose="020B0604020202020204" pitchFamily="34" charset="0"/>
              </a:rPr>
              <a:t>Undue Hardship?</a:t>
            </a:r>
          </a:p>
          <a:p>
            <a:pPr lvl="1"/>
            <a:r>
              <a:rPr lang="en-US" dirty="0">
                <a:latin typeface="Arial" panose="020B0604020202020204" pitchFamily="34" charset="0"/>
                <a:cs typeface="Arial" panose="020B0604020202020204" pitchFamily="34" charset="0"/>
              </a:rPr>
              <a:t>Document and Maintain Proper Records of the Interactive Process</a:t>
            </a:r>
          </a:p>
          <a:p>
            <a:pPr lvl="1"/>
            <a:r>
              <a:rPr lang="en-US" dirty="0">
                <a:latin typeface="Arial" panose="020B0604020202020204" pitchFamily="34" charset="0"/>
                <a:cs typeface="Arial" panose="020B0604020202020204" pitchFamily="34" charset="0"/>
              </a:rPr>
              <a:t>Confidentiality</a:t>
            </a:r>
          </a:p>
          <a:p>
            <a:pPr lvl="1"/>
            <a:r>
              <a:rPr lang="en-US" dirty="0">
                <a:latin typeface="Arial" panose="020B0604020202020204" pitchFamily="34" charset="0"/>
                <a:cs typeface="Arial" panose="020B0604020202020204" pitchFamily="34" charset="0"/>
              </a:rPr>
              <a:t>No Discrimination or Retaliation</a:t>
            </a:r>
          </a:p>
          <a:p>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r>
              <a:rPr lang="en-US" dirty="0">
                <a:latin typeface="Arial" panose="020B0604020202020204" pitchFamily="34" charset="0"/>
                <a:cs typeface="Arial" panose="020B0604020202020204" pitchFamily="34" charset="0"/>
              </a:rPr>
              <a:t>///  </a:t>
            </a:r>
            <a:fld id="{00000000-1234-1234-1234-123412341234}" type="slidenum">
              <a:rPr lang="en-US" smtClean="0">
                <a:latin typeface="Arial" panose="020B0604020202020204" pitchFamily="34" charset="0"/>
                <a:cs typeface="Arial" panose="020B0604020202020204" pitchFamily="34" charset="0"/>
              </a:rPr>
              <a:t>11</a:t>
            </a:fld>
            <a:endParaRP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642910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07FC2-D4E7-7131-FD58-71CACAC7CC20}"/>
              </a:ext>
            </a:extLst>
          </p:cNvPr>
          <p:cNvSpPr>
            <a:spLocks noGrp="1"/>
          </p:cNvSpPr>
          <p:nvPr>
            <p:ph type="title"/>
          </p:nvPr>
        </p:nvSpPr>
        <p:spPr/>
        <p:txBody>
          <a:bodyPr/>
          <a:lstStyle/>
          <a:p>
            <a:pPr algn="ctr"/>
            <a:r>
              <a:rPr lang="en-US" b="1" dirty="0"/>
              <a:t>Case Study: What constitutes a reasonable accommodation?</a:t>
            </a:r>
          </a:p>
        </p:txBody>
      </p:sp>
      <p:sp>
        <p:nvSpPr>
          <p:cNvPr id="3" name="Text Placeholder 2">
            <a:extLst>
              <a:ext uri="{FF2B5EF4-FFF2-40B4-BE49-F238E27FC236}">
                <a16:creationId xmlns:a16="http://schemas.microsoft.com/office/drawing/2014/main" id="{0CB1036E-EC6F-681B-C0DA-79DCBAD32133}"/>
              </a:ext>
            </a:extLst>
          </p:cNvPr>
          <p:cNvSpPr>
            <a:spLocks noGrp="1"/>
          </p:cNvSpPr>
          <p:nvPr>
            <p:ph type="body" idx="1"/>
          </p:nvPr>
        </p:nvSpPr>
        <p:spPr/>
        <p:txBody>
          <a:bodyPr/>
          <a:lstStyle/>
          <a:p>
            <a:r>
              <a:rPr lang="en-US" dirty="0"/>
              <a:t>An employee on the customer satisfaction team informs HR that she is suffering from migraines and when she has a migraine, she is unable to work. </a:t>
            </a:r>
          </a:p>
          <a:p>
            <a:r>
              <a:rPr lang="en-US" dirty="0"/>
              <a:t>HR requests information from the employee’s doctor and it is confirmed that the employee suffers from migraines and that when that happens, she cannot work the remaining portion of the day. The duration is approximated at six months and the migraine attacks are likely to occur one to two times a week.</a:t>
            </a:r>
          </a:p>
          <a:p>
            <a:r>
              <a:rPr lang="en-US" dirty="0"/>
              <a:t>Is this a reasonable accommodation? </a:t>
            </a:r>
          </a:p>
        </p:txBody>
      </p:sp>
      <p:sp>
        <p:nvSpPr>
          <p:cNvPr id="4" name="Slide Number Placeholder 3">
            <a:extLst>
              <a:ext uri="{FF2B5EF4-FFF2-40B4-BE49-F238E27FC236}">
                <a16:creationId xmlns:a16="http://schemas.microsoft.com/office/drawing/2014/main" id="{BE45F103-9A9F-A7B9-1202-E5B474852833}"/>
              </a:ext>
            </a:extLst>
          </p:cNvPr>
          <p:cNvSpPr>
            <a:spLocks noGrp="1"/>
          </p:cNvSpPr>
          <p:nvPr>
            <p:ph type="sldNum" idx="12"/>
          </p:nvPr>
        </p:nvSpPr>
        <p:spPr/>
        <p:txBody>
          <a:bodyPr/>
          <a:lstStyle/>
          <a:p>
            <a:pPr marL="0" lvl="0" indent="0" algn="r" rtl="0">
              <a:spcBef>
                <a:spcPts val="0"/>
              </a:spcBef>
              <a:spcAft>
                <a:spcPts val="0"/>
              </a:spcAft>
              <a:buNone/>
            </a:pPr>
            <a:r>
              <a:rPr lang="en-US" dirty="0">
                <a:latin typeface="Arial" panose="020B0604020202020204" pitchFamily="34" charset="0"/>
                <a:cs typeface="Arial" panose="020B0604020202020204" pitchFamily="34" charset="0"/>
              </a:rPr>
              <a:t>///  </a:t>
            </a:r>
            <a:fld id="{00000000-1234-1234-1234-123412341234}" type="slidenum">
              <a:rPr lang="en-US" smtClean="0">
                <a:latin typeface="Arial" panose="020B0604020202020204" pitchFamily="34" charset="0"/>
                <a:cs typeface="Arial" panose="020B0604020202020204" pitchFamily="34" charset="0"/>
              </a:rPr>
              <a:t>12</a:t>
            </a:fld>
            <a:endParaRP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656293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599513-28D2-352D-24FD-63E369FE25F6}"/>
              </a:ext>
            </a:extLst>
          </p:cNvPr>
          <p:cNvSpPr>
            <a:spLocks noGrp="1"/>
          </p:cNvSpPr>
          <p:nvPr>
            <p:ph type="title"/>
          </p:nvPr>
        </p:nvSpPr>
        <p:spPr/>
        <p:txBody>
          <a:bodyPr/>
          <a:lstStyle/>
          <a:p>
            <a:pPr algn="ctr"/>
            <a:r>
              <a:rPr lang="en-US" b="1" dirty="0"/>
              <a:t>What are Essential Job Functions</a:t>
            </a:r>
          </a:p>
        </p:txBody>
      </p:sp>
      <p:sp>
        <p:nvSpPr>
          <p:cNvPr id="3" name="Text Placeholder 2">
            <a:extLst>
              <a:ext uri="{FF2B5EF4-FFF2-40B4-BE49-F238E27FC236}">
                <a16:creationId xmlns:a16="http://schemas.microsoft.com/office/drawing/2014/main" id="{3BCF5C72-0AE1-429A-EC62-CD3C5ACB4D53}"/>
              </a:ext>
            </a:extLst>
          </p:cNvPr>
          <p:cNvSpPr>
            <a:spLocks noGrp="1"/>
          </p:cNvSpPr>
          <p:nvPr>
            <p:ph type="body" idx="1"/>
          </p:nvPr>
        </p:nvSpPr>
        <p:spPr>
          <a:xfrm>
            <a:off x="685800" y="1840765"/>
            <a:ext cx="10820400" cy="4351338"/>
          </a:xfrm>
        </p:spPr>
        <p:txBody>
          <a:bodyPr>
            <a:normAutofit fontScale="92500" lnSpcReduction="20000"/>
          </a:bodyPr>
          <a:lstStyle/>
          <a:p>
            <a:r>
              <a:rPr lang="en-US" dirty="0"/>
              <a:t>Essential functions are the “fundamental job duties of the position”</a:t>
            </a:r>
          </a:p>
          <a:p>
            <a:r>
              <a:rPr lang="en-US" dirty="0"/>
              <a:t>Factors to determine if duties are essential may include:</a:t>
            </a:r>
          </a:p>
          <a:p>
            <a:pPr lvl="1"/>
            <a:r>
              <a:rPr lang="en-US" dirty="0">
                <a:latin typeface="Arial" panose="020B0604020202020204" pitchFamily="34" charset="0"/>
                <a:cs typeface="Arial" panose="020B0604020202020204" pitchFamily="34" charset="0"/>
              </a:rPr>
              <a:t> employer’s judgment; written description, time spent performing the function; consequences of not performing the function; terms of collective bargaining agreement; the work of others in same or similar jobs</a:t>
            </a:r>
          </a:p>
          <a:p>
            <a:r>
              <a:rPr lang="en-US" dirty="0"/>
              <a:t>Factors to consider: </a:t>
            </a:r>
          </a:p>
          <a:p>
            <a:pPr lvl="1"/>
            <a:r>
              <a:rPr lang="en-US" dirty="0">
                <a:latin typeface="Arial" panose="020B0604020202020204" pitchFamily="34" charset="0"/>
                <a:cs typeface="Arial" panose="020B0604020202020204" pitchFamily="34" charset="0"/>
              </a:rPr>
              <a:t>Was the person hired to perform the task?</a:t>
            </a:r>
          </a:p>
          <a:p>
            <a:pPr lvl="1"/>
            <a:r>
              <a:rPr lang="en-US" dirty="0">
                <a:latin typeface="Arial" panose="020B0604020202020204" pitchFamily="34" charset="0"/>
                <a:cs typeface="Arial" panose="020B0604020202020204" pitchFamily="34" charset="0"/>
              </a:rPr>
              <a:t>Number of employees available who could do the task?</a:t>
            </a:r>
          </a:p>
          <a:p>
            <a:pPr lvl="1"/>
            <a:r>
              <a:rPr lang="en-US" dirty="0">
                <a:latin typeface="Arial" panose="020B0604020202020204" pitchFamily="34" charset="0"/>
                <a:cs typeface="Arial" panose="020B0604020202020204" pitchFamily="34" charset="0"/>
              </a:rPr>
              <a:t>Amount of time it takes to do the task?</a:t>
            </a:r>
          </a:p>
          <a:p>
            <a:pPr lvl="1"/>
            <a:r>
              <a:rPr lang="en-US" dirty="0">
                <a:latin typeface="Arial" panose="020B0604020202020204" pitchFamily="34" charset="0"/>
                <a:cs typeface="Arial" panose="020B0604020202020204" pitchFamily="34" charset="0"/>
              </a:rPr>
              <a:t>How often is the task is performed?</a:t>
            </a:r>
          </a:p>
          <a:p>
            <a:pPr lvl="1"/>
            <a:r>
              <a:rPr lang="en-US" dirty="0">
                <a:latin typeface="Arial" panose="020B0604020202020204" pitchFamily="34" charset="0"/>
                <a:cs typeface="Arial" panose="020B0604020202020204" pitchFamily="34" charset="0"/>
              </a:rPr>
              <a:t>Consequences of person not doing the task?</a:t>
            </a:r>
          </a:p>
          <a:p>
            <a:r>
              <a:rPr lang="en-US" i="1" dirty="0"/>
              <a:t>Smith v. District of Columbia, </a:t>
            </a:r>
            <a:r>
              <a:rPr lang="en-US" dirty="0"/>
              <a:t>No. 23-CV-00018, 2025 WL 2336418 (D.D.C. Aug. 13, 2025)</a:t>
            </a:r>
          </a:p>
          <a:p>
            <a:endParaRPr lang="en-US" dirty="0"/>
          </a:p>
          <a:p>
            <a:pPr lvl="1"/>
            <a:endParaRPr lang="en-US" dirty="0">
              <a:latin typeface="Arial" panose="020B0604020202020204" pitchFamily="34" charset="0"/>
              <a:cs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A6485E02-374F-170B-D013-E0B30F049DD0}"/>
              </a:ext>
            </a:extLst>
          </p:cNvPr>
          <p:cNvSpPr>
            <a:spLocks noGrp="1"/>
          </p:cNvSpPr>
          <p:nvPr>
            <p:ph type="sldNum" idx="12"/>
          </p:nvPr>
        </p:nvSpPr>
        <p:spPr/>
        <p:txBody>
          <a:bodyPr/>
          <a:lstStyle/>
          <a:p>
            <a:pPr marL="0" lvl="0" indent="0" algn="r" rtl="0">
              <a:spcBef>
                <a:spcPts val="0"/>
              </a:spcBef>
              <a:spcAft>
                <a:spcPts val="0"/>
              </a:spcAft>
              <a:buNone/>
            </a:pPr>
            <a:r>
              <a:rPr lang="en-US" dirty="0">
                <a:latin typeface="Arial" panose="020B0604020202020204" pitchFamily="34" charset="0"/>
                <a:cs typeface="Arial" panose="020B0604020202020204" pitchFamily="34" charset="0"/>
              </a:rPr>
              <a:t>///  </a:t>
            </a:r>
            <a:fld id="{00000000-1234-1234-1234-123412341234}" type="slidenum">
              <a:rPr lang="en-US" smtClean="0">
                <a:latin typeface="Arial" panose="020B0604020202020204" pitchFamily="34" charset="0"/>
                <a:cs typeface="Arial" panose="020B0604020202020204" pitchFamily="34" charset="0"/>
              </a:rPr>
              <a:t>13</a:t>
            </a:fld>
            <a:endParaRP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8729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7D063-C4D9-CEB7-79EA-02EEC992E5B0}"/>
              </a:ext>
            </a:extLst>
          </p:cNvPr>
          <p:cNvSpPr>
            <a:spLocks noGrp="1"/>
          </p:cNvSpPr>
          <p:nvPr>
            <p:ph type="title"/>
          </p:nvPr>
        </p:nvSpPr>
        <p:spPr/>
        <p:txBody>
          <a:bodyPr/>
          <a:lstStyle/>
          <a:p>
            <a:pPr algn="ctr"/>
            <a:r>
              <a:rPr lang="en-US" b="1" dirty="0"/>
              <a:t>Undue Hardship</a:t>
            </a:r>
          </a:p>
        </p:txBody>
      </p:sp>
      <p:sp>
        <p:nvSpPr>
          <p:cNvPr id="3" name="Text Placeholder 2">
            <a:extLst>
              <a:ext uri="{FF2B5EF4-FFF2-40B4-BE49-F238E27FC236}">
                <a16:creationId xmlns:a16="http://schemas.microsoft.com/office/drawing/2014/main" id="{15BD839E-5F06-6194-747F-E3C01C8A74C3}"/>
              </a:ext>
            </a:extLst>
          </p:cNvPr>
          <p:cNvSpPr>
            <a:spLocks noGrp="1"/>
          </p:cNvSpPr>
          <p:nvPr>
            <p:ph type="body" idx="1"/>
          </p:nvPr>
        </p:nvSpPr>
        <p:spPr/>
        <p:txBody>
          <a:bodyPr>
            <a:normAutofit fontScale="92500"/>
          </a:bodyPr>
          <a:lstStyle/>
          <a:p>
            <a:pPr marL="114300" indent="0">
              <a:buNone/>
            </a:pPr>
            <a:r>
              <a:rPr lang="en-US" dirty="0"/>
              <a:t>A determination of undue hardship should be based on several factors, including:</a:t>
            </a:r>
          </a:p>
          <a:p>
            <a:pPr lvl="0"/>
            <a:r>
              <a:rPr lang="en-US" dirty="0"/>
              <a:t>the nature and cost of the accommodation needed;</a:t>
            </a:r>
          </a:p>
          <a:p>
            <a:pPr lvl="0"/>
            <a:r>
              <a:rPr lang="en-US" dirty="0"/>
              <a:t>the overall financial resources of the facility making the reasonable accommodation; the number of persons employed at this facility; the effect on expenses and resources of the facility;</a:t>
            </a:r>
          </a:p>
          <a:p>
            <a:pPr lvl="0"/>
            <a:r>
              <a:rPr lang="en-US" dirty="0"/>
              <a:t>the overall financial resources, size, number of employees, and type and location of facilities of the employer (if the facility involved in the reasonable accommodation is part of a larger entity);</a:t>
            </a:r>
          </a:p>
          <a:p>
            <a:pPr lvl="0"/>
            <a:r>
              <a:rPr lang="en-US" dirty="0"/>
              <a:t>the type of operation of the employer, including the structure and functions of the workforce, the geographic separateness, and the administrative or fiscal relationship of the facility involved in making the accommodation to the employer;</a:t>
            </a:r>
          </a:p>
          <a:p>
            <a:pPr lvl="0"/>
            <a:r>
              <a:rPr lang="en-US" dirty="0"/>
              <a:t>the impact of the accommodation on the operation of the facility</a:t>
            </a:r>
          </a:p>
          <a:p>
            <a:endParaRPr lang="en-US" dirty="0"/>
          </a:p>
        </p:txBody>
      </p:sp>
      <p:sp>
        <p:nvSpPr>
          <p:cNvPr id="4" name="Slide Number Placeholder 3">
            <a:extLst>
              <a:ext uri="{FF2B5EF4-FFF2-40B4-BE49-F238E27FC236}">
                <a16:creationId xmlns:a16="http://schemas.microsoft.com/office/drawing/2014/main" id="{8D06AD60-1AAB-720D-A9F7-ECF78F7D6938}"/>
              </a:ext>
            </a:extLst>
          </p:cNvPr>
          <p:cNvSpPr>
            <a:spLocks noGrp="1"/>
          </p:cNvSpPr>
          <p:nvPr>
            <p:ph type="sldNum" idx="12"/>
          </p:nvPr>
        </p:nvSpPr>
        <p:spPr/>
        <p:txBody>
          <a:bodyPr/>
          <a:lstStyle/>
          <a:p>
            <a:pPr marL="0" lvl="0" indent="0" algn="r" rtl="0">
              <a:spcBef>
                <a:spcPts val="0"/>
              </a:spcBef>
              <a:spcAft>
                <a:spcPts val="0"/>
              </a:spcAft>
              <a:buNone/>
            </a:pPr>
            <a:r>
              <a:rPr lang="en-US" dirty="0">
                <a:latin typeface="Arial" panose="020B0604020202020204" pitchFamily="34" charset="0"/>
                <a:cs typeface="Arial" panose="020B0604020202020204" pitchFamily="34" charset="0"/>
              </a:rPr>
              <a:t>///  </a:t>
            </a:r>
            <a:fld id="{00000000-1234-1234-1234-123412341234}" type="slidenum">
              <a:rPr lang="en-US" smtClean="0">
                <a:latin typeface="Arial" panose="020B0604020202020204" pitchFamily="34" charset="0"/>
                <a:cs typeface="Arial" panose="020B0604020202020204" pitchFamily="34" charset="0"/>
              </a:rPr>
              <a:t>14</a:t>
            </a:fld>
            <a:endParaRP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57956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spcAft>
                <a:spcPts val="1200"/>
              </a:spcAft>
            </a:pPr>
            <a:r>
              <a:rPr lang="en-US" sz="2800" b="1" cap="all" dirty="0">
                <a:solidFill>
                  <a:schemeClr val="accent1">
                    <a:lumMod val="50000"/>
                  </a:schemeClr>
                </a:solidFill>
                <a:latin typeface="+mj-lt"/>
                <a:cs typeface="Arial"/>
              </a:rPr>
              <a:t>Reasonable accommodations</a:t>
            </a:r>
            <a:br>
              <a:rPr lang="en-US" sz="2800" b="1" cap="all" dirty="0">
                <a:solidFill>
                  <a:schemeClr val="accent1">
                    <a:lumMod val="50000"/>
                  </a:schemeClr>
                </a:solidFill>
                <a:latin typeface="+mj-lt"/>
                <a:cs typeface="Arial"/>
              </a:rPr>
            </a:br>
            <a:r>
              <a:rPr lang="en-US" sz="2800" b="1" u="sng" cap="all" dirty="0">
                <a:solidFill>
                  <a:schemeClr val="accent1">
                    <a:lumMod val="50000"/>
                  </a:schemeClr>
                </a:solidFill>
                <a:latin typeface="+mj-lt"/>
                <a:cs typeface="Arial"/>
              </a:rPr>
              <a:t>undue hardship takeaways</a:t>
            </a:r>
          </a:p>
        </p:txBody>
      </p:sp>
      <p:sp>
        <p:nvSpPr>
          <p:cNvPr id="9" name="Content Placeholder 2"/>
          <p:cNvSpPr>
            <a:spLocks noGrp="1"/>
          </p:cNvSpPr>
          <p:nvPr>
            <p:ph idx="1"/>
          </p:nvPr>
        </p:nvSpPr>
        <p:spPr>
          <a:xfrm>
            <a:off x="265145" y="1690688"/>
            <a:ext cx="11439427" cy="4984433"/>
          </a:xfrm>
        </p:spPr>
        <p:txBody>
          <a:bodyPr>
            <a:normAutofit/>
          </a:bodyPr>
          <a:lstStyle/>
          <a:p>
            <a:pPr algn="just">
              <a:spcBef>
                <a:spcPts val="1200"/>
              </a:spcBef>
              <a:spcAft>
                <a:spcPts val="1200"/>
              </a:spcAft>
              <a:buFont typeface="Arial" panose="020B0604020202020204" pitchFamily="34" charset="0"/>
              <a:buChar char="•"/>
            </a:pPr>
            <a:r>
              <a:rPr lang="en-US" b="0" dirty="0">
                <a:solidFill>
                  <a:schemeClr val="accent1">
                    <a:lumMod val="50000"/>
                  </a:schemeClr>
                </a:solidFill>
              </a:rPr>
              <a:t>Demonstrating undue hardship normally is a </a:t>
            </a:r>
            <a:r>
              <a:rPr lang="en-US" b="0" u="sng" dirty="0">
                <a:solidFill>
                  <a:schemeClr val="accent1">
                    <a:lumMod val="50000"/>
                  </a:schemeClr>
                </a:solidFill>
              </a:rPr>
              <a:t>high burden</a:t>
            </a:r>
            <a:r>
              <a:rPr lang="en-US" b="0" dirty="0">
                <a:solidFill>
                  <a:schemeClr val="accent1">
                    <a:lumMod val="50000"/>
                  </a:schemeClr>
                </a:solidFill>
              </a:rPr>
              <a:t> for the employer. </a:t>
            </a:r>
          </a:p>
          <a:p>
            <a:pPr algn="just">
              <a:spcBef>
                <a:spcPts val="1200"/>
              </a:spcBef>
              <a:spcAft>
                <a:spcPts val="1200"/>
              </a:spcAft>
              <a:buFont typeface="Arial" panose="020B0604020202020204" pitchFamily="34" charset="0"/>
              <a:buChar char="•"/>
            </a:pPr>
            <a:r>
              <a:rPr lang="en-US" b="0" dirty="0">
                <a:solidFill>
                  <a:schemeClr val="accent1">
                    <a:lumMod val="50000"/>
                  </a:schemeClr>
                </a:solidFill>
              </a:rPr>
              <a:t>It will depend on the </a:t>
            </a:r>
            <a:r>
              <a:rPr lang="en-US" b="0" u="sng" dirty="0">
                <a:solidFill>
                  <a:schemeClr val="accent1">
                    <a:lumMod val="50000"/>
                  </a:schemeClr>
                </a:solidFill>
              </a:rPr>
              <a:t>employer’s specific circumstances</a:t>
            </a:r>
            <a:r>
              <a:rPr lang="en-US" b="0" dirty="0">
                <a:solidFill>
                  <a:schemeClr val="accent1">
                    <a:lumMod val="50000"/>
                  </a:schemeClr>
                </a:solidFill>
              </a:rPr>
              <a:t>, including size, financial resources, availability of other qualified employees, etc.</a:t>
            </a:r>
          </a:p>
          <a:p>
            <a:pPr algn="just">
              <a:spcBef>
                <a:spcPts val="1200"/>
              </a:spcBef>
              <a:spcAft>
                <a:spcPts val="1200"/>
              </a:spcAft>
              <a:buFont typeface="Arial" panose="020B0604020202020204" pitchFamily="34" charset="0"/>
              <a:buChar char="•"/>
            </a:pPr>
            <a:r>
              <a:rPr lang="en-US" b="0" dirty="0">
                <a:solidFill>
                  <a:schemeClr val="accent1">
                    <a:lumMod val="50000"/>
                  </a:schemeClr>
                </a:solidFill>
              </a:rPr>
              <a:t>Most requested accommodations are </a:t>
            </a:r>
            <a:r>
              <a:rPr lang="en-US" b="0" u="sng" dirty="0">
                <a:solidFill>
                  <a:schemeClr val="accent1">
                    <a:lumMod val="50000"/>
                  </a:schemeClr>
                </a:solidFill>
              </a:rPr>
              <a:t>not</a:t>
            </a:r>
            <a:r>
              <a:rPr lang="en-US" b="0" dirty="0">
                <a:solidFill>
                  <a:schemeClr val="accent1">
                    <a:lumMod val="50000"/>
                  </a:schemeClr>
                </a:solidFill>
              </a:rPr>
              <a:t> appropriately denied based on undue hardship.</a:t>
            </a:r>
          </a:p>
          <a:p>
            <a:pPr algn="just">
              <a:spcBef>
                <a:spcPts val="1200"/>
              </a:spcBef>
              <a:spcAft>
                <a:spcPts val="1200"/>
              </a:spcAft>
              <a:buFont typeface="Arial" panose="020B0604020202020204" pitchFamily="34" charset="0"/>
              <a:buChar char="•"/>
            </a:pPr>
            <a:r>
              <a:rPr lang="en-US" b="0" dirty="0">
                <a:solidFill>
                  <a:schemeClr val="accent1">
                    <a:lumMod val="50000"/>
                  </a:schemeClr>
                </a:solidFill>
              </a:rPr>
              <a:t>In determining an appropriate accommodation, the employer should consider the employee’s preference, but is not required to approve the exact accommodation the employee requests </a:t>
            </a:r>
            <a:r>
              <a:rPr lang="en-US" b="0" i="1" dirty="0">
                <a:solidFill>
                  <a:schemeClr val="accent1">
                    <a:lumMod val="50000"/>
                  </a:schemeClr>
                </a:solidFill>
              </a:rPr>
              <a:t>IF</a:t>
            </a:r>
            <a:r>
              <a:rPr lang="en-US" b="0" dirty="0">
                <a:solidFill>
                  <a:schemeClr val="accent1">
                    <a:lumMod val="50000"/>
                  </a:schemeClr>
                </a:solidFill>
              </a:rPr>
              <a:t> a </a:t>
            </a:r>
            <a:r>
              <a:rPr lang="en-US" b="0" u="sng" dirty="0">
                <a:solidFill>
                  <a:schemeClr val="accent1">
                    <a:lumMod val="50000"/>
                  </a:schemeClr>
                </a:solidFill>
              </a:rPr>
              <a:t>less burdensome accommodation</a:t>
            </a:r>
            <a:r>
              <a:rPr lang="en-US" b="0" dirty="0">
                <a:solidFill>
                  <a:schemeClr val="accent1">
                    <a:lumMod val="50000"/>
                  </a:schemeClr>
                </a:solidFill>
              </a:rPr>
              <a:t> would be </a:t>
            </a:r>
            <a:r>
              <a:rPr lang="en-US" b="0" u="sng" dirty="0">
                <a:solidFill>
                  <a:schemeClr val="accent1">
                    <a:lumMod val="50000"/>
                  </a:schemeClr>
                </a:solidFill>
              </a:rPr>
              <a:t>equally effective</a:t>
            </a:r>
            <a:r>
              <a:rPr lang="en-US" b="0" dirty="0">
                <a:solidFill>
                  <a:schemeClr val="accent1">
                    <a:lumMod val="50000"/>
                  </a:schemeClr>
                </a:solidFill>
              </a:rPr>
              <a:t>. </a:t>
            </a:r>
            <a:endParaRPr lang="en-US" sz="2000" b="0" dirty="0">
              <a:solidFill>
                <a:schemeClr val="accent1">
                  <a:lumMod val="50000"/>
                </a:schemeClr>
              </a:solidFill>
            </a:endParaRPr>
          </a:p>
        </p:txBody>
      </p:sp>
    </p:spTree>
    <p:extLst>
      <p:ext uri="{BB962C8B-B14F-4D97-AF65-F5344CB8AC3E}">
        <p14:creationId xmlns:p14="http://schemas.microsoft.com/office/powerpoint/2010/main" val="844975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Best Practices for ADA Accommodation</a:t>
            </a:r>
          </a:p>
        </p:txBody>
      </p:sp>
      <p:sp>
        <p:nvSpPr>
          <p:cNvPr id="3" name="Text Placeholder 2"/>
          <p:cNvSpPr>
            <a:spLocks noGrp="1"/>
          </p:cNvSpPr>
          <p:nvPr>
            <p:ph type="body" idx="1"/>
          </p:nvPr>
        </p:nvSpPr>
        <p:spPr/>
        <p:txBody>
          <a:bodyPr/>
          <a:lstStyle/>
          <a:p>
            <a:r>
              <a:rPr lang="en-US" dirty="0"/>
              <a:t>Train Managers and Supervisors</a:t>
            </a:r>
          </a:p>
          <a:p>
            <a:r>
              <a:rPr lang="en-US" dirty="0"/>
              <a:t>Review and Update Policies</a:t>
            </a:r>
          </a:p>
          <a:p>
            <a:r>
              <a:rPr lang="en-US" dirty="0"/>
              <a:t>Prepare Accurate, Detailed Job Descriptions</a:t>
            </a:r>
          </a:p>
          <a:p>
            <a:r>
              <a:rPr lang="en-US" dirty="0"/>
              <a:t>Engage in the Interactive Process Quickly</a:t>
            </a:r>
          </a:p>
          <a:p>
            <a:r>
              <a:rPr lang="en-US" dirty="0"/>
              <a:t>Engage in Meaningful Interaction</a:t>
            </a:r>
          </a:p>
          <a:p>
            <a:r>
              <a:rPr lang="en-US" dirty="0"/>
              <a:t>Consider Alternatives to Employee’s Proposed Accommodation</a:t>
            </a:r>
          </a:p>
          <a:p>
            <a:r>
              <a:rPr lang="en-US" dirty="0"/>
              <a:t>Document the Interactive Process</a:t>
            </a:r>
          </a:p>
          <a:p>
            <a:r>
              <a:rPr lang="en-US" dirty="0"/>
              <a:t>Monitor the Situation</a:t>
            </a:r>
          </a:p>
          <a:p>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r>
              <a:rPr lang="en-US" dirty="0">
                <a:latin typeface="Arial" panose="020B0604020202020204" pitchFamily="34" charset="0"/>
                <a:cs typeface="Arial" panose="020B0604020202020204" pitchFamily="34" charset="0"/>
              </a:rPr>
              <a:t>///  </a:t>
            </a:r>
            <a:fld id="{00000000-1234-1234-1234-123412341234}" type="slidenum">
              <a:rPr lang="en-US" smtClean="0">
                <a:latin typeface="Arial" panose="020B0604020202020204" pitchFamily="34" charset="0"/>
                <a:cs typeface="Arial" panose="020B0604020202020204" pitchFamily="34" charset="0"/>
              </a:rPr>
              <a:t>16</a:t>
            </a:fld>
            <a:endParaRP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84566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Retaliation</a:t>
            </a:r>
          </a:p>
        </p:txBody>
      </p:sp>
      <p:sp>
        <p:nvSpPr>
          <p:cNvPr id="3" name="Text Placeholder 2"/>
          <p:cNvSpPr>
            <a:spLocks noGrp="1"/>
          </p:cNvSpPr>
          <p:nvPr>
            <p:ph type="body" idx="1"/>
          </p:nvPr>
        </p:nvSpPr>
        <p:spPr/>
        <p:txBody>
          <a:bodyPr/>
          <a:lstStyle/>
          <a:p>
            <a:r>
              <a:rPr lang="en-US" dirty="0"/>
              <a:t>Unlawful retaliation occurs when an employee suffers an adverse employment action because of engaging in protected activity</a:t>
            </a:r>
          </a:p>
          <a:p>
            <a:r>
              <a:rPr lang="en-US" dirty="0"/>
              <a:t>Protected activity:  any complaint (or request for accommodation or leave) that an employee has a good faith basis for believing is protected under the law </a:t>
            </a:r>
          </a:p>
          <a:p>
            <a:r>
              <a:rPr lang="en-US" dirty="0"/>
              <a:t>Discrimination, harassment, unfairness, incorrect pay practices, requesting leave of absence, etc.</a:t>
            </a:r>
          </a:p>
          <a:p>
            <a:r>
              <a:rPr lang="en-US" dirty="0"/>
              <a:t>Adverse action:  anything “bad enough to make the employee wish he had not complained”</a:t>
            </a:r>
          </a:p>
          <a:p>
            <a:r>
              <a:rPr lang="en-US" dirty="0"/>
              <a:t>Highly subjective standard</a:t>
            </a:r>
          </a:p>
          <a:p>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r>
              <a:rPr lang="en-US" dirty="0">
                <a:latin typeface="Arial" panose="020B0604020202020204" pitchFamily="34" charset="0"/>
                <a:cs typeface="Arial" panose="020B0604020202020204" pitchFamily="34" charset="0"/>
              </a:rPr>
              <a:t>///  </a:t>
            </a:r>
            <a:fld id="{00000000-1234-1234-1234-123412341234}" type="slidenum">
              <a:rPr lang="en-US" smtClean="0">
                <a:latin typeface="Arial" panose="020B0604020202020204" pitchFamily="34" charset="0"/>
                <a:cs typeface="Arial" panose="020B0604020202020204" pitchFamily="34" charset="0"/>
              </a:rPr>
              <a:t>17</a:t>
            </a:fld>
            <a:endParaRP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35420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D8A8A-5B05-CF99-14F0-4ABC0261F8D0}"/>
              </a:ext>
            </a:extLst>
          </p:cNvPr>
          <p:cNvSpPr>
            <a:spLocks noGrp="1"/>
          </p:cNvSpPr>
          <p:nvPr>
            <p:ph type="title"/>
          </p:nvPr>
        </p:nvSpPr>
        <p:spPr>
          <a:xfrm>
            <a:off x="418272" y="333636"/>
            <a:ext cx="10709237" cy="392136"/>
          </a:xfrm>
        </p:spPr>
        <p:txBody>
          <a:bodyPr>
            <a:normAutofit fontScale="90000"/>
          </a:bodyPr>
          <a:lstStyle/>
          <a:p>
            <a:pPr algn="ctr"/>
            <a:r>
              <a:rPr lang="en-US" b="1" dirty="0"/>
              <a:t>Leave Under the ADA v. FMLA </a:t>
            </a:r>
          </a:p>
        </p:txBody>
      </p:sp>
      <p:graphicFrame>
        <p:nvGraphicFramePr>
          <p:cNvPr id="6" name="Content Placeholder 5">
            <a:extLst>
              <a:ext uri="{FF2B5EF4-FFF2-40B4-BE49-F238E27FC236}">
                <a16:creationId xmlns:a16="http://schemas.microsoft.com/office/drawing/2014/main" id="{50D17D1B-8060-CFEC-1018-271DA33EF7FA}"/>
              </a:ext>
            </a:extLst>
          </p:cNvPr>
          <p:cNvGraphicFramePr>
            <a:graphicFrameLocks noGrp="1"/>
          </p:cNvGraphicFramePr>
          <p:nvPr>
            <p:ph idx="1"/>
          </p:nvPr>
        </p:nvGraphicFramePr>
        <p:xfrm>
          <a:off x="418272" y="2093730"/>
          <a:ext cx="11039161" cy="3700763"/>
        </p:xfrm>
        <a:graphic>
          <a:graphicData uri="http://schemas.openxmlformats.org/drawingml/2006/table">
            <a:tbl>
              <a:tblPr firstRow="1" firstCol="1" bandRow="1">
                <a:effectLst/>
                <a:tableStyleId>{5C22544A-7EE6-4342-B048-85BDC9FD1C3A}</a:tableStyleId>
              </a:tblPr>
              <a:tblGrid>
                <a:gridCol w="2622669">
                  <a:extLst>
                    <a:ext uri="{9D8B030D-6E8A-4147-A177-3AD203B41FA5}">
                      <a16:colId xmlns:a16="http://schemas.microsoft.com/office/drawing/2014/main" val="2946177624"/>
                    </a:ext>
                  </a:extLst>
                </a:gridCol>
                <a:gridCol w="4208246">
                  <a:extLst>
                    <a:ext uri="{9D8B030D-6E8A-4147-A177-3AD203B41FA5}">
                      <a16:colId xmlns:a16="http://schemas.microsoft.com/office/drawing/2014/main" val="2575011247"/>
                    </a:ext>
                  </a:extLst>
                </a:gridCol>
                <a:gridCol w="4208246">
                  <a:extLst>
                    <a:ext uri="{9D8B030D-6E8A-4147-A177-3AD203B41FA5}">
                      <a16:colId xmlns:a16="http://schemas.microsoft.com/office/drawing/2014/main" val="288624132"/>
                    </a:ext>
                  </a:extLst>
                </a:gridCol>
              </a:tblGrid>
              <a:tr h="274320">
                <a:tc>
                  <a:txBody>
                    <a:bodyPr/>
                    <a:lstStyle/>
                    <a:p>
                      <a:pPr marL="0" marR="0">
                        <a:lnSpc>
                          <a:spcPct val="105000"/>
                        </a:lnSpc>
                        <a:spcBef>
                          <a:spcPts val="0"/>
                        </a:spcBef>
                        <a:spcAft>
                          <a:spcPts val="0"/>
                        </a:spcAft>
                      </a:pPr>
                      <a:r>
                        <a:rPr lang="en-US" sz="1050" dirty="0">
                          <a:effectLst/>
                        </a:rPr>
                        <a:t> </a:t>
                      </a:r>
                      <a:endParaRPr lang="en-US" sz="1050" dirty="0">
                        <a:effectLst/>
                        <a:latin typeface="ALDI SUED Office" panose="020B0503040000020004" pitchFamily="34" charset="0"/>
                        <a:ea typeface="Times New Roman" panose="02020603050405020304" pitchFamily="18" charset="0"/>
                        <a:cs typeface="Times New Roman" panose="02020603050405020304" pitchFamily="18" charset="0"/>
                      </a:endParaRPr>
                    </a:p>
                  </a:txBody>
                  <a:tcPr marL="68580" marR="68580" marT="0" marB="0">
                    <a:noFill/>
                  </a:tcPr>
                </a:tc>
                <a:tc>
                  <a:txBody>
                    <a:bodyPr/>
                    <a:lstStyle/>
                    <a:p>
                      <a:pPr marL="0" marR="0" algn="ctr">
                        <a:lnSpc>
                          <a:spcPct val="105000"/>
                        </a:lnSpc>
                        <a:spcBef>
                          <a:spcPts val="0"/>
                        </a:spcBef>
                        <a:spcAft>
                          <a:spcPts val="0"/>
                        </a:spcAft>
                      </a:pPr>
                      <a:r>
                        <a:rPr lang="en-US" sz="1200" b="1" kern="1200" dirty="0">
                          <a:solidFill>
                            <a:schemeClr val="lt1"/>
                          </a:solidFill>
                          <a:effectLst/>
                        </a:rPr>
                        <a:t>FMLA</a:t>
                      </a:r>
                      <a:endParaRPr lang="en-US" sz="1200" b="1" kern="1200" dirty="0">
                        <a:solidFill>
                          <a:schemeClr val="lt1"/>
                        </a:solidFill>
                        <a:effectLst/>
                        <a:latin typeface="+mn-lt"/>
                        <a:ea typeface="+mn-ea"/>
                        <a:cs typeface="+mn-cs"/>
                      </a:endParaRPr>
                    </a:p>
                  </a:txBody>
                  <a:tcPr marL="68580" marR="68580" marT="0" marB="0" anchor="ctr"/>
                </a:tc>
                <a:tc>
                  <a:txBody>
                    <a:bodyPr/>
                    <a:lstStyle/>
                    <a:p>
                      <a:pPr marL="0" marR="0" algn="ctr">
                        <a:lnSpc>
                          <a:spcPct val="105000"/>
                        </a:lnSpc>
                        <a:spcBef>
                          <a:spcPts val="0"/>
                        </a:spcBef>
                        <a:spcAft>
                          <a:spcPts val="0"/>
                        </a:spcAft>
                      </a:pPr>
                      <a:r>
                        <a:rPr lang="en-US" sz="1200" b="1" kern="1200" dirty="0">
                          <a:solidFill>
                            <a:schemeClr val="lt1"/>
                          </a:solidFill>
                          <a:effectLst/>
                        </a:rPr>
                        <a:t>ADA</a:t>
                      </a:r>
                      <a:endParaRPr lang="en-US" sz="1200" b="1" kern="1200" dirty="0">
                        <a:solidFill>
                          <a:schemeClr val="lt1"/>
                        </a:solidFill>
                        <a:effectLst/>
                        <a:latin typeface="+mn-lt"/>
                        <a:ea typeface="+mn-ea"/>
                        <a:cs typeface="+mn-cs"/>
                      </a:endParaRPr>
                    </a:p>
                  </a:txBody>
                  <a:tcPr marL="68580" marR="68580" marT="0" marB="0" anchor="ctr"/>
                </a:tc>
                <a:extLst>
                  <a:ext uri="{0D108BD9-81ED-4DB2-BD59-A6C34878D82A}">
                    <a16:rowId xmlns:a16="http://schemas.microsoft.com/office/drawing/2014/main" val="3607697404"/>
                  </a:ext>
                </a:extLst>
              </a:tr>
              <a:tr h="760819">
                <a:tc>
                  <a:txBody>
                    <a:bodyPr/>
                    <a:lstStyle/>
                    <a:p>
                      <a:pPr marL="0" marR="0" algn="ctr">
                        <a:lnSpc>
                          <a:spcPct val="105000"/>
                        </a:lnSpc>
                        <a:spcBef>
                          <a:spcPts val="0"/>
                        </a:spcBef>
                        <a:spcAft>
                          <a:spcPts val="0"/>
                        </a:spcAft>
                      </a:pPr>
                      <a:r>
                        <a:rPr lang="en-US" sz="1200" dirty="0">
                          <a:effectLst/>
                        </a:rPr>
                        <a:t>ELIGIBILITY</a:t>
                      </a:r>
                      <a:endParaRPr lang="en-US" sz="1200" dirty="0">
                        <a:effectLst/>
                        <a:latin typeface="ALDI SUED Office" panose="020B05030400000200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ct val="105000"/>
                        </a:lnSpc>
                        <a:spcBef>
                          <a:spcPts val="0"/>
                        </a:spcBef>
                        <a:spcAft>
                          <a:spcPts val="0"/>
                        </a:spcAft>
                      </a:pPr>
                      <a:r>
                        <a:rPr lang="en-US" sz="1100" dirty="0">
                          <a:effectLst/>
                        </a:rPr>
                        <a:t> Employee must have worked 1 year and 1,250 hours to be eligible.</a:t>
                      </a:r>
                      <a:endParaRPr lang="en-US" sz="1100" dirty="0">
                        <a:effectLst/>
                        <a:latin typeface="ALDI SUED Office" panose="020B05030400000200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ct val="105000"/>
                        </a:lnSpc>
                        <a:spcBef>
                          <a:spcPts val="0"/>
                        </a:spcBef>
                        <a:spcAft>
                          <a:spcPts val="0"/>
                        </a:spcAft>
                      </a:pPr>
                      <a:r>
                        <a:rPr lang="en-US" sz="1100" dirty="0">
                          <a:effectLst/>
                        </a:rPr>
                        <a:t>Employee is eligible after offer is accepted. Applicants are also covered. </a:t>
                      </a:r>
                      <a:endParaRPr lang="en-US" sz="1100" dirty="0">
                        <a:effectLst/>
                        <a:latin typeface="ALDI SUED Office" panose="020B05030400000200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406364482"/>
                  </a:ext>
                </a:extLst>
              </a:tr>
              <a:tr h="1019875">
                <a:tc>
                  <a:txBody>
                    <a:bodyPr/>
                    <a:lstStyle/>
                    <a:p>
                      <a:pPr marL="0" marR="0" algn="ctr">
                        <a:lnSpc>
                          <a:spcPct val="105000"/>
                        </a:lnSpc>
                        <a:spcBef>
                          <a:spcPts val="0"/>
                        </a:spcBef>
                        <a:spcAft>
                          <a:spcPts val="0"/>
                        </a:spcAft>
                      </a:pPr>
                      <a:r>
                        <a:rPr lang="en-US" sz="1200" dirty="0">
                          <a:effectLst/>
                        </a:rPr>
                        <a:t>ENTITLEMENT</a:t>
                      </a:r>
                      <a:endParaRPr lang="en-US" sz="1200" dirty="0">
                        <a:effectLst/>
                        <a:latin typeface="ALDI SUED Office" panose="020B05030400000200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ct val="105000"/>
                        </a:lnSpc>
                        <a:spcBef>
                          <a:spcPts val="0"/>
                        </a:spcBef>
                        <a:spcAft>
                          <a:spcPts val="0"/>
                        </a:spcAft>
                      </a:pPr>
                      <a:r>
                        <a:rPr lang="en-US" sz="1100" dirty="0">
                          <a:effectLst/>
                        </a:rPr>
                        <a:t>Up to 12 weeks (or 26 weeks in the case of an injured service member)</a:t>
                      </a:r>
                      <a:endParaRPr lang="en-US" sz="1100" dirty="0">
                        <a:effectLst/>
                        <a:latin typeface="ALDI SUED Office" panose="020B05030400000200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ct val="105000"/>
                        </a:lnSpc>
                        <a:spcBef>
                          <a:spcPts val="0"/>
                        </a:spcBef>
                        <a:spcAft>
                          <a:spcPts val="0"/>
                        </a:spcAft>
                      </a:pPr>
                      <a:r>
                        <a:rPr lang="en-US" sz="1100" dirty="0">
                          <a:effectLst/>
                        </a:rPr>
                        <a:t>No set entitlement. Employee is entitled to whatever is considered “reasonable” and is not an “undue hardship.”</a:t>
                      </a:r>
                      <a:endParaRPr lang="en-US" sz="1100" dirty="0">
                        <a:effectLst/>
                        <a:latin typeface="ALDI SUED Office" panose="020B05030400000200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666869374"/>
                  </a:ext>
                </a:extLst>
              </a:tr>
              <a:tr h="1143986">
                <a:tc>
                  <a:txBody>
                    <a:bodyPr/>
                    <a:lstStyle/>
                    <a:p>
                      <a:pPr marL="0" marR="0" algn="ctr">
                        <a:lnSpc>
                          <a:spcPct val="105000"/>
                        </a:lnSpc>
                        <a:spcBef>
                          <a:spcPts val="0"/>
                        </a:spcBef>
                        <a:spcAft>
                          <a:spcPts val="0"/>
                        </a:spcAft>
                      </a:pPr>
                      <a:r>
                        <a:rPr lang="en-US" sz="1200" dirty="0">
                          <a:effectLst/>
                        </a:rPr>
                        <a:t>LEAVE REASONS</a:t>
                      </a:r>
                      <a:endParaRPr lang="en-US" sz="1200" dirty="0">
                        <a:effectLst/>
                        <a:latin typeface="ALDI SUED Office" panose="020B05030400000200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ct val="105000"/>
                        </a:lnSpc>
                        <a:spcBef>
                          <a:spcPts val="0"/>
                        </a:spcBef>
                        <a:spcAft>
                          <a:spcPts val="0"/>
                        </a:spcAft>
                      </a:pPr>
                      <a:r>
                        <a:rPr lang="en-US" sz="1100" dirty="0">
                          <a:effectLst/>
                        </a:rPr>
                        <a:t>An employee’s serious health condition, to care for a family member with a SHC, maternity or parental leave, adoption, or foster care. Certain types of military-related leave.  </a:t>
                      </a:r>
                      <a:endParaRPr lang="en-US" sz="1100" dirty="0">
                        <a:effectLst/>
                        <a:latin typeface="ALDI SUED Office" panose="020B05030400000200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ct val="105000"/>
                        </a:lnSpc>
                        <a:spcBef>
                          <a:spcPts val="0"/>
                        </a:spcBef>
                        <a:spcAft>
                          <a:spcPts val="0"/>
                        </a:spcAft>
                      </a:pPr>
                      <a:r>
                        <a:rPr lang="en-US" sz="1100" dirty="0">
                          <a:effectLst/>
                        </a:rPr>
                        <a:t> Employee’s own physical or mental impairment that substantially limits one or more major life activities or bodily functions.</a:t>
                      </a:r>
                      <a:endParaRPr lang="en-US" sz="1100" dirty="0">
                        <a:effectLst/>
                        <a:latin typeface="ALDI SUED Office" panose="020B05030400000200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613876676"/>
                  </a:ext>
                </a:extLst>
              </a:tr>
              <a:tr h="501763">
                <a:tc>
                  <a:txBody>
                    <a:bodyPr/>
                    <a:lstStyle/>
                    <a:p>
                      <a:pPr marL="0" marR="0" algn="ctr">
                        <a:lnSpc>
                          <a:spcPct val="105000"/>
                        </a:lnSpc>
                        <a:spcBef>
                          <a:spcPts val="0"/>
                        </a:spcBef>
                        <a:spcAft>
                          <a:spcPts val="0"/>
                        </a:spcAft>
                      </a:pPr>
                      <a:r>
                        <a:rPr lang="en-US" sz="1200" dirty="0">
                          <a:effectLst/>
                        </a:rPr>
                        <a:t> LEAVE FREQUENCY</a:t>
                      </a:r>
                      <a:endParaRPr lang="en-US" sz="1200" dirty="0">
                        <a:effectLst/>
                        <a:latin typeface="ALDI SUED Office" panose="020B05030400000200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ct val="105000"/>
                        </a:lnSpc>
                        <a:spcBef>
                          <a:spcPts val="0"/>
                        </a:spcBef>
                        <a:spcAft>
                          <a:spcPts val="0"/>
                        </a:spcAft>
                      </a:pPr>
                      <a:r>
                        <a:rPr lang="en-US" sz="1100" dirty="0">
                          <a:effectLst/>
                        </a:rPr>
                        <a:t>May be continuous, intermittent, or reduced schedule. </a:t>
                      </a:r>
                      <a:endParaRPr lang="en-US" sz="1100" dirty="0">
                        <a:effectLst/>
                        <a:latin typeface="ALDI SUED Office" panose="020B05030400000200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ct val="105000"/>
                        </a:lnSpc>
                        <a:spcBef>
                          <a:spcPts val="0"/>
                        </a:spcBef>
                        <a:spcAft>
                          <a:spcPts val="0"/>
                        </a:spcAft>
                      </a:pPr>
                      <a:r>
                        <a:rPr lang="en-US" sz="1100" dirty="0">
                          <a:effectLst/>
                        </a:rPr>
                        <a:t>May be continuous, intermittent, or reduced schedule. </a:t>
                      </a:r>
                      <a:endParaRPr lang="en-US" sz="1100" dirty="0">
                        <a:effectLst/>
                        <a:latin typeface="ALDI SUED Office" panose="020B05030400000200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681811013"/>
                  </a:ext>
                </a:extLst>
              </a:tr>
            </a:tbl>
          </a:graphicData>
        </a:graphic>
      </p:graphicFrame>
      <p:sp>
        <p:nvSpPr>
          <p:cNvPr id="4" name="Slide Number Placeholder 3">
            <a:extLst>
              <a:ext uri="{FF2B5EF4-FFF2-40B4-BE49-F238E27FC236}">
                <a16:creationId xmlns:a16="http://schemas.microsoft.com/office/drawing/2014/main" id="{CC9E30A8-A798-DAB3-7D5F-CF0C1385C226}"/>
              </a:ext>
            </a:extLst>
          </p:cNvPr>
          <p:cNvSpPr>
            <a:spLocks noGrp="1"/>
          </p:cNvSpPr>
          <p:nvPr>
            <p:ph type="sldNum" sz="quarter" idx="12"/>
          </p:nvPr>
        </p:nvSpPr>
        <p:spPr/>
        <p:txBody>
          <a:bodyPr/>
          <a:lstStyle/>
          <a:p>
            <a:fld id="{D8ECD677-012D-4E8C-B258-A2C5E1C27361}" type="slidenum">
              <a:rPr lang="en-US" smtClean="0"/>
              <a:t>18</a:t>
            </a:fld>
            <a:endParaRPr lang="en-US" dirty="0"/>
          </a:p>
        </p:txBody>
      </p:sp>
      <p:sp>
        <p:nvSpPr>
          <p:cNvPr id="5" name="Subtitle 4">
            <a:extLst>
              <a:ext uri="{FF2B5EF4-FFF2-40B4-BE49-F238E27FC236}">
                <a16:creationId xmlns:a16="http://schemas.microsoft.com/office/drawing/2014/main" id="{F44C5A0D-C7D2-15C1-FC4A-A2D54837506C}"/>
              </a:ext>
            </a:extLst>
          </p:cNvPr>
          <p:cNvSpPr>
            <a:spLocks noGrp="1"/>
          </p:cNvSpPr>
          <p:nvPr>
            <p:ph type="subTitle" idx="13"/>
          </p:nvPr>
        </p:nvSpPr>
        <p:spPr>
          <a:xfrm>
            <a:off x="418272" y="1279712"/>
            <a:ext cx="11367328" cy="472923"/>
          </a:xfrm>
        </p:spPr>
        <p:txBody>
          <a:bodyPr>
            <a:normAutofit fontScale="92500" lnSpcReduction="20000"/>
          </a:bodyPr>
          <a:lstStyle/>
          <a:p>
            <a:r>
              <a:rPr lang="en-US" i="0" dirty="0">
                <a:solidFill>
                  <a:schemeClr val="tx1"/>
                </a:solidFill>
              </a:rPr>
              <a:t>An employee may be legally entitled to leave under the FMLA and/or the ADA</a:t>
            </a:r>
            <a:r>
              <a:rPr lang="en-US" i="0" dirty="0"/>
              <a:t>. </a:t>
            </a:r>
          </a:p>
        </p:txBody>
      </p:sp>
    </p:spTree>
    <p:extLst>
      <p:ext uri="{BB962C8B-B14F-4D97-AF65-F5344CB8AC3E}">
        <p14:creationId xmlns:p14="http://schemas.microsoft.com/office/powerpoint/2010/main" val="6342538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90808-8B9F-B1A3-BD2F-0DE1B661CA62}"/>
              </a:ext>
            </a:extLst>
          </p:cNvPr>
          <p:cNvSpPr>
            <a:spLocks noGrp="1"/>
          </p:cNvSpPr>
          <p:nvPr>
            <p:ph type="title"/>
          </p:nvPr>
        </p:nvSpPr>
        <p:spPr/>
        <p:txBody>
          <a:bodyPr/>
          <a:lstStyle/>
          <a:p>
            <a:pPr algn="ctr"/>
            <a:r>
              <a:rPr lang="en-US" b="1" dirty="0"/>
              <a:t>Don’t Forget the PWFA</a:t>
            </a:r>
          </a:p>
        </p:txBody>
      </p:sp>
      <p:sp>
        <p:nvSpPr>
          <p:cNvPr id="3" name="Content Placeholder 2">
            <a:extLst>
              <a:ext uri="{FF2B5EF4-FFF2-40B4-BE49-F238E27FC236}">
                <a16:creationId xmlns:a16="http://schemas.microsoft.com/office/drawing/2014/main" id="{8A8E6C4D-7C60-5F0C-A321-93C6BFE05139}"/>
              </a:ext>
            </a:extLst>
          </p:cNvPr>
          <p:cNvSpPr>
            <a:spLocks noGrp="1"/>
          </p:cNvSpPr>
          <p:nvPr>
            <p:ph idx="1"/>
          </p:nvPr>
        </p:nvSpPr>
        <p:spPr/>
        <p:txBody>
          <a:bodyPr/>
          <a:lstStyle/>
          <a:p>
            <a:pPr lvl="1" algn="just">
              <a:spcAft>
                <a:spcPts val="1200"/>
              </a:spcAft>
              <a:buFont typeface="Arial" panose="020B0604020202020204" pitchFamily="34" charset="0"/>
              <a:buChar char="•"/>
            </a:pPr>
            <a:r>
              <a:rPr lang="en-US" altLang="en-US" sz="1800" kern="0" dirty="0">
                <a:solidFill>
                  <a:schemeClr val="accent1">
                    <a:lumMod val="50000"/>
                  </a:schemeClr>
                </a:solidFill>
                <a:latin typeface="Arial" panose="020B0604020202020204" pitchFamily="34" charset="0"/>
                <a:cs typeface="Arial" panose="020B0604020202020204" pitchFamily="34" charset="0"/>
              </a:rPr>
              <a:t>The </a:t>
            </a:r>
            <a:r>
              <a:rPr lang="en-US" dirty="0">
                <a:latin typeface="Arial" panose="020B0604020202020204" pitchFamily="34" charset="0"/>
                <a:cs typeface="Arial" panose="020B0604020202020204" pitchFamily="34" charset="0"/>
              </a:rPr>
              <a:t>Pregnant Workers Fairness Act </a:t>
            </a:r>
            <a:r>
              <a:rPr lang="en-US" altLang="en-US" sz="1800" kern="0" dirty="0">
                <a:solidFill>
                  <a:schemeClr val="accent1">
                    <a:lumMod val="50000"/>
                  </a:schemeClr>
                </a:solidFill>
                <a:latin typeface="Arial" panose="020B0604020202020204" pitchFamily="34" charset="0"/>
                <a:cs typeface="Arial" panose="020B0604020202020204" pitchFamily="34" charset="0"/>
              </a:rPr>
              <a:t>is modeled after the ADA and applies to </a:t>
            </a:r>
            <a:r>
              <a:rPr lang="en-US" altLang="en-US" sz="1800" u="sng" kern="0" dirty="0">
                <a:solidFill>
                  <a:schemeClr val="accent1">
                    <a:lumMod val="50000"/>
                  </a:schemeClr>
                </a:solidFill>
                <a:latin typeface="Arial" panose="020B0604020202020204" pitchFamily="34" charset="0"/>
                <a:cs typeface="Arial" panose="020B0604020202020204" pitchFamily="34" charset="0"/>
              </a:rPr>
              <a:t>employers of 15 or more employees</a:t>
            </a:r>
          </a:p>
          <a:p>
            <a:pPr lvl="1" algn="just">
              <a:spcAft>
                <a:spcPts val="1200"/>
              </a:spcAft>
              <a:buFont typeface="Arial" panose="020B0604020202020204" pitchFamily="34" charset="0"/>
              <a:buChar char="•"/>
            </a:pPr>
            <a:r>
              <a:rPr lang="en-US" altLang="en-US" sz="1800" kern="0" dirty="0">
                <a:solidFill>
                  <a:schemeClr val="accent1">
                    <a:lumMod val="50000"/>
                  </a:schemeClr>
                </a:solidFill>
                <a:latin typeface="Arial" panose="020B0604020202020204" pitchFamily="34" charset="0"/>
                <a:cs typeface="Arial" panose="020B0604020202020204" pitchFamily="34" charset="0"/>
              </a:rPr>
              <a:t>Prohibits discrimination and requires reasonable accommodation for limitations related to </a:t>
            </a:r>
            <a:r>
              <a:rPr lang="en-US" altLang="en-US" sz="1800" u="sng" kern="0" dirty="0">
                <a:solidFill>
                  <a:schemeClr val="accent1">
                    <a:lumMod val="50000"/>
                  </a:schemeClr>
                </a:solidFill>
                <a:latin typeface="Arial" panose="020B0604020202020204" pitchFamily="34" charset="0"/>
                <a:cs typeface="Arial" panose="020B0604020202020204" pitchFamily="34" charset="0"/>
              </a:rPr>
              <a:t>pregnancy, childbirth, or related medical conditions</a:t>
            </a:r>
            <a:r>
              <a:rPr lang="en-US" altLang="en-US" sz="1800" kern="0" dirty="0">
                <a:solidFill>
                  <a:schemeClr val="accent1">
                    <a:lumMod val="50000"/>
                  </a:schemeClr>
                </a:solidFill>
                <a:latin typeface="Arial" panose="020B0604020202020204" pitchFamily="34" charset="0"/>
                <a:cs typeface="Arial" panose="020B0604020202020204" pitchFamily="34" charset="0"/>
              </a:rPr>
              <a:t>.</a:t>
            </a:r>
          </a:p>
          <a:p>
            <a:pPr lvl="1" algn="just">
              <a:spcAft>
                <a:spcPts val="1200"/>
              </a:spcAft>
              <a:buFont typeface="Arial" panose="020B0604020202020204" pitchFamily="34" charset="0"/>
              <a:buChar char="•"/>
            </a:pPr>
            <a:r>
              <a:rPr lang="en-US" altLang="en-US" sz="1800" kern="0" dirty="0">
                <a:solidFill>
                  <a:schemeClr val="accent1">
                    <a:lumMod val="50000"/>
                  </a:schemeClr>
                </a:solidFill>
                <a:latin typeface="Arial" panose="020B0604020202020204" pitchFamily="34" charset="0"/>
                <a:cs typeface="Arial" panose="020B0604020202020204" pitchFamily="34" charset="0"/>
              </a:rPr>
              <a:t>The PWFA applies </a:t>
            </a:r>
            <a:r>
              <a:rPr lang="en-US" altLang="en-US" sz="1800" u="sng" kern="0" dirty="0">
                <a:solidFill>
                  <a:schemeClr val="accent1">
                    <a:lumMod val="50000"/>
                  </a:schemeClr>
                </a:solidFill>
                <a:latin typeface="Arial" panose="020B0604020202020204" pitchFamily="34" charset="0"/>
                <a:cs typeface="Arial" panose="020B0604020202020204" pitchFamily="34" charset="0"/>
              </a:rPr>
              <a:t>during pregnancy</a:t>
            </a:r>
            <a:r>
              <a:rPr lang="en-US" altLang="en-US" sz="1800" kern="0" dirty="0">
                <a:solidFill>
                  <a:schemeClr val="accent1">
                    <a:lumMod val="50000"/>
                  </a:schemeClr>
                </a:solidFill>
                <a:latin typeface="Arial" panose="020B0604020202020204" pitchFamily="34" charset="0"/>
                <a:cs typeface="Arial" panose="020B0604020202020204" pitchFamily="34" charset="0"/>
              </a:rPr>
              <a:t>, as well as </a:t>
            </a:r>
            <a:r>
              <a:rPr lang="en-US" altLang="en-US" sz="1800" u="sng" kern="0" dirty="0">
                <a:solidFill>
                  <a:schemeClr val="accent1">
                    <a:lumMod val="50000"/>
                  </a:schemeClr>
                </a:solidFill>
                <a:latin typeface="Arial" panose="020B0604020202020204" pitchFamily="34" charset="0"/>
                <a:cs typeface="Arial" panose="020B0604020202020204" pitchFamily="34" charset="0"/>
              </a:rPr>
              <a:t>during and after birth</a:t>
            </a:r>
            <a:r>
              <a:rPr lang="en-US" altLang="en-US" sz="1800" kern="0" dirty="0">
                <a:solidFill>
                  <a:schemeClr val="accent1">
                    <a:lumMod val="50000"/>
                  </a:schemeClr>
                </a:solidFill>
                <a:latin typeface="Arial" panose="020B0604020202020204" pitchFamily="34" charset="0"/>
                <a:cs typeface="Arial" panose="020B0604020202020204" pitchFamily="34" charset="0"/>
              </a:rPr>
              <a:t>. It also can apply while </a:t>
            </a:r>
            <a:r>
              <a:rPr lang="en-US" altLang="en-US" sz="1800" u="sng" kern="0" dirty="0">
                <a:solidFill>
                  <a:schemeClr val="accent1">
                    <a:lumMod val="50000"/>
                  </a:schemeClr>
                </a:solidFill>
                <a:latin typeface="Arial" panose="020B0604020202020204" pitchFamily="34" charset="0"/>
                <a:cs typeface="Arial" panose="020B0604020202020204" pitchFamily="34" charset="0"/>
              </a:rPr>
              <a:t>preparing for pregnancy</a:t>
            </a:r>
            <a:r>
              <a:rPr lang="en-US" altLang="en-US" sz="1800" kern="0" dirty="0">
                <a:solidFill>
                  <a:schemeClr val="accent1">
                    <a:lumMod val="50000"/>
                  </a:schemeClr>
                </a:solidFill>
                <a:latin typeface="Arial" panose="020B0604020202020204" pitchFamily="34" charset="0"/>
                <a:cs typeface="Arial" panose="020B0604020202020204" pitchFamily="34" charset="0"/>
              </a:rPr>
              <a:t>. For example, if a worker is temporarily impaired due to a related condition, such as infertility and fertility treatments, or endometriosis.</a:t>
            </a:r>
          </a:p>
          <a:p>
            <a:pPr lvl="1" algn="just">
              <a:spcAft>
                <a:spcPts val="1200"/>
              </a:spcAft>
              <a:buFont typeface="Arial" panose="020B0604020202020204" pitchFamily="34" charset="0"/>
              <a:buChar char="•"/>
            </a:pPr>
            <a:r>
              <a:rPr lang="en-US" altLang="en-US" sz="1800" kern="0" dirty="0">
                <a:solidFill>
                  <a:schemeClr val="accent1">
                    <a:lumMod val="50000"/>
                  </a:schemeClr>
                </a:solidFill>
                <a:latin typeface="Arial" panose="020B0604020202020204" pitchFamily="34" charset="0"/>
                <a:cs typeface="Arial" panose="020B0604020202020204" pitchFamily="34" charset="0"/>
              </a:rPr>
              <a:t>The major change enacted by the PWFA is it </a:t>
            </a:r>
            <a:r>
              <a:rPr lang="en-US" altLang="en-US" sz="1800" u="sng" kern="0" dirty="0">
                <a:solidFill>
                  <a:schemeClr val="accent1">
                    <a:lumMod val="50000"/>
                  </a:schemeClr>
                </a:solidFill>
                <a:latin typeface="Arial" panose="020B0604020202020204" pitchFamily="34" charset="0"/>
                <a:cs typeface="Arial" panose="020B0604020202020204" pitchFamily="34" charset="0"/>
              </a:rPr>
              <a:t>requires treating impairments related to pregnancy and childbirth the same as an ADA disability</a:t>
            </a:r>
            <a:r>
              <a:rPr lang="en-US" altLang="en-US" sz="1800" kern="0" dirty="0">
                <a:solidFill>
                  <a:schemeClr val="accent1">
                    <a:lumMod val="50000"/>
                  </a:schemeClr>
                </a:solidFill>
                <a:latin typeface="Arial" panose="020B0604020202020204" pitchFamily="34" charset="0"/>
                <a:cs typeface="Arial" panose="020B0604020202020204" pitchFamily="34" charset="0"/>
              </a:rPr>
              <a:t> by requiring employers to provide reasonable accommodations for pregnancy-related restrictions.</a:t>
            </a:r>
          </a:p>
          <a:p>
            <a:endParaRPr lang="en-US" dirty="0"/>
          </a:p>
        </p:txBody>
      </p:sp>
      <p:sp>
        <p:nvSpPr>
          <p:cNvPr id="4" name="Slide Number Placeholder 3">
            <a:extLst>
              <a:ext uri="{FF2B5EF4-FFF2-40B4-BE49-F238E27FC236}">
                <a16:creationId xmlns:a16="http://schemas.microsoft.com/office/drawing/2014/main" id="{DE843731-CF95-9103-B1F9-7A2CDAF602DF}"/>
              </a:ext>
            </a:extLst>
          </p:cNvPr>
          <p:cNvSpPr>
            <a:spLocks noGrp="1"/>
          </p:cNvSpPr>
          <p:nvPr>
            <p:ph type="sldNum" sz="quarter" idx="12"/>
          </p:nvPr>
        </p:nvSpPr>
        <p:spPr/>
        <p:txBody>
          <a:bodyPr/>
          <a:lstStyle/>
          <a:p>
            <a:fld id="{F83F7A5E-6FF3-4542-B5A0-8FBF1EE62DAA}" type="slidenum">
              <a:rPr lang="en-US" smtClean="0">
                <a:latin typeface="Arial" panose="020B0604020202020204" pitchFamily="34" charset="0"/>
                <a:cs typeface="Arial" panose="020B0604020202020204" pitchFamily="34" charset="0"/>
              </a:rPr>
              <a:t>19</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6851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40C6E-616E-F42E-A652-A302E3731A13}"/>
              </a:ext>
            </a:extLst>
          </p:cNvPr>
          <p:cNvSpPr>
            <a:spLocks noGrp="1"/>
          </p:cNvSpPr>
          <p:nvPr>
            <p:ph type="title"/>
          </p:nvPr>
        </p:nvSpPr>
        <p:spPr/>
        <p:txBody>
          <a:bodyPr>
            <a:normAutofit/>
          </a:bodyPr>
          <a:lstStyle/>
          <a:p>
            <a:r>
              <a:rPr lang="en-US" sz="4400" dirty="0">
                <a:latin typeface="+mn-lt"/>
              </a:rPr>
              <a:t>The ADAAA and Disability Accommodations</a:t>
            </a:r>
          </a:p>
        </p:txBody>
      </p:sp>
      <p:sp>
        <p:nvSpPr>
          <p:cNvPr id="3" name="Text Placeholder 2">
            <a:extLst>
              <a:ext uri="{FF2B5EF4-FFF2-40B4-BE49-F238E27FC236}">
                <a16:creationId xmlns:a16="http://schemas.microsoft.com/office/drawing/2014/main" id="{31C92CAD-8434-29E7-11E2-5909CE7E01A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37826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DC0F3FFE-AEA9-A17C-085F-089EF0086E3D}"/>
              </a:ext>
            </a:extLst>
          </p:cNvPr>
          <p:cNvSpPr>
            <a:spLocks noGrp="1"/>
          </p:cNvSpPr>
          <p:nvPr>
            <p:ph type="title"/>
          </p:nvPr>
        </p:nvSpPr>
        <p:spPr>
          <a:xfrm>
            <a:off x="6104546" y="1138063"/>
            <a:ext cx="5639779" cy="2976737"/>
          </a:xfrm>
        </p:spPr>
        <p:txBody>
          <a:bodyPr>
            <a:normAutofit/>
          </a:bodyPr>
          <a:lstStyle/>
          <a:p>
            <a:r>
              <a:rPr lang="en-US" sz="4400" dirty="0"/>
              <a:t>Religious Accommodations under Title VII</a:t>
            </a:r>
          </a:p>
        </p:txBody>
      </p:sp>
      <p:sp>
        <p:nvSpPr>
          <p:cNvPr id="14" name="Text Placeholder 2">
            <a:extLst>
              <a:ext uri="{FF2B5EF4-FFF2-40B4-BE49-F238E27FC236}">
                <a16:creationId xmlns:a16="http://schemas.microsoft.com/office/drawing/2014/main" id="{15661A69-7F46-DE80-13E3-E9DBDFE975D6}"/>
              </a:ext>
            </a:extLst>
          </p:cNvPr>
          <p:cNvSpPr>
            <a:spLocks noGrp="1"/>
          </p:cNvSpPr>
          <p:nvPr>
            <p:ph type="body" idx="1"/>
          </p:nvPr>
        </p:nvSpPr>
        <p:spPr>
          <a:xfrm>
            <a:off x="6104546" y="4114800"/>
            <a:ext cx="5639779" cy="1843617"/>
          </a:xfrm>
        </p:spPr>
        <p:txBody>
          <a:bodyPr/>
          <a:lstStyle/>
          <a:p>
            <a:endParaRPr lang="en-US" dirty="0"/>
          </a:p>
        </p:txBody>
      </p:sp>
      <p:sp>
        <p:nvSpPr>
          <p:cNvPr id="4" name="Slide Number Placeholder 3" hidden="1">
            <a:extLst>
              <a:ext uri="{FF2B5EF4-FFF2-40B4-BE49-F238E27FC236}">
                <a16:creationId xmlns:a16="http://schemas.microsoft.com/office/drawing/2014/main" id="{AA2471CF-BA82-521A-BEB5-ED3119B5C6C8}"/>
              </a:ext>
            </a:extLst>
          </p:cNvPr>
          <p:cNvSpPr>
            <a:spLocks noGrp="1"/>
          </p:cNvSpPr>
          <p:nvPr>
            <p:ph type="sldNum" sz="quarter" idx="4294967295"/>
          </p:nvPr>
        </p:nvSpPr>
        <p:spPr>
          <a:xfrm>
            <a:off x="11590338" y="6297613"/>
            <a:ext cx="601662" cy="365125"/>
          </a:xfrm>
        </p:spPr>
        <p:txBody>
          <a:bodyPr/>
          <a:lstStyle/>
          <a:p>
            <a:pPr>
              <a:spcAft>
                <a:spcPts val="600"/>
              </a:spcAft>
            </a:pPr>
            <a:fld id="{F83F7A5E-6FF3-4542-B5A0-8FBF1EE62DAA}" type="slidenum">
              <a:rPr lang="en-US" smtClean="0">
                <a:latin typeface="Arial" panose="020B0604020202020204" pitchFamily="34" charset="0"/>
                <a:cs typeface="Arial" panose="020B0604020202020204" pitchFamily="34" charset="0"/>
              </a:rPr>
              <a:pPr>
                <a:spcAft>
                  <a:spcPts val="600"/>
                </a:spcAft>
              </a:pPr>
              <a:t>20</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69466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21482B2-E6EE-BEEA-FF26-63B3A5E0D90C}"/>
              </a:ext>
            </a:extLst>
          </p:cNvPr>
          <p:cNvSpPr>
            <a:spLocks noGrp="1"/>
          </p:cNvSpPr>
          <p:nvPr>
            <p:ph type="title"/>
          </p:nvPr>
        </p:nvSpPr>
        <p:spPr/>
        <p:txBody>
          <a:bodyPr/>
          <a:lstStyle/>
          <a:p>
            <a:pPr algn="ctr"/>
            <a:r>
              <a:rPr lang="en-US" b="1" dirty="0"/>
              <a:t>EEOC Priority Has Made Protecting Religious Freedom a Priority </a:t>
            </a:r>
          </a:p>
        </p:txBody>
      </p:sp>
      <p:sp>
        <p:nvSpPr>
          <p:cNvPr id="5" name="Content Placeholder 4">
            <a:extLst>
              <a:ext uri="{FF2B5EF4-FFF2-40B4-BE49-F238E27FC236}">
                <a16:creationId xmlns:a16="http://schemas.microsoft.com/office/drawing/2014/main" id="{8323E0DB-C9F7-9D72-C7E7-16F3CC39EFCD}"/>
              </a:ext>
            </a:extLst>
          </p:cNvPr>
          <p:cNvSpPr>
            <a:spLocks noGrp="1"/>
          </p:cNvSpPr>
          <p:nvPr>
            <p:ph idx="1"/>
          </p:nvPr>
        </p:nvSpPr>
        <p:spPr/>
        <p:txBody>
          <a:bodyPr>
            <a:normAutofit/>
          </a:bodyPr>
          <a:lstStyle/>
          <a:p>
            <a:pPr algn="just"/>
            <a:r>
              <a:rPr lang="en-US" dirty="0"/>
              <a:t>On August 22, 2025, the EEOC issued a press release entitled “</a:t>
            </a:r>
            <a:r>
              <a:rPr lang="en-US" b="1" dirty="0"/>
              <a:t>200 Days of EEOC Action to Protect Religious Freedom at Work” </a:t>
            </a:r>
            <a:r>
              <a:rPr lang="en-US" dirty="0"/>
              <a:t>highlighting the EEOC’s efforts to protect religious freedom at work.</a:t>
            </a:r>
          </a:p>
          <a:p>
            <a:pPr algn="just"/>
            <a:r>
              <a:rPr lang="en-US" dirty="0"/>
              <a:t>“Title VII recognizes the reality that religious freedom is a fundamental right that transcends workplace policies,” said EEOC Acting Chair Andrea Lucas</a:t>
            </a:r>
            <a:r>
              <a:rPr lang="en-US" b="1" dirty="0"/>
              <a:t>. </a:t>
            </a:r>
            <a:r>
              <a:rPr lang="en-US" dirty="0"/>
              <a:t>“During the previous administration, workers’ religious protections too often took a backseat to woke policies. Under my leadership, the EEOC is restoring evenhanded enforcement of Title VII—ensuring that workers are not forced to choose between their paycheck and their faith.”</a:t>
            </a:r>
          </a:p>
          <a:p>
            <a:pPr algn="just"/>
            <a:r>
              <a:rPr lang="en-US" dirty="0"/>
              <a:t>In 2025 alone, the EEOC filed 11 religious discrimination suits, the highest in nearly a decade.</a:t>
            </a:r>
            <a:endParaRPr lang="en-US" b="1" dirty="0"/>
          </a:p>
          <a:p>
            <a:endParaRPr lang="en-US" dirty="0"/>
          </a:p>
        </p:txBody>
      </p:sp>
    </p:spTree>
    <p:extLst>
      <p:ext uri="{BB962C8B-B14F-4D97-AF65-F5344CB8AC3E}">
        <p14:creationId xmlns:p14="http://schemas.microsoft.com/office/powerpoint/2010/main" val="426064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FDB1E2-62BB-8C27-2249-FF4FF8D5C719}"/>
              </a:ext>
            </a:extLst>
          </p:cNvPr>
          <p:cNvSpPr>
            <a:spLocks noGrp="1"/>
          </p:cNvSpPr>
          <p:nvPr>
            <p:ph type="title"/>
          </p:nvPr>
        </p:nvSpPr>
        <p:spPr/>
        <p:txBody>
          <a:bodyPr/>
          <a:lstStyle/>
          <a:p>
            <a:pPr algn="ctr"/>
            <a:r>
              <a:rPr lang="en-US" b="1" dirty="0"/>
              <a:t>What does Title VII require with respect to Religion?</a:t>
            </a:r>
          </a:p>
        </p:txBody>
      </p:sp>
      <p:sp>
        <p:nvSpPr>
          <p:cNvPr id="5" name="Content Placeholder 4">
            <a:extLst>
              <a:ext uri="{FF2B5EF4-FFF2-40B4-BE49-F238E27FC236}">
                <a16:creationId xmlns:a16="http://schemas.microsoft.com/office/drawing/2014/main" id="{E81046EE-7BB9-DAB0-C60D-3A096654DE0F}"/>
              </a:ext>
            </a:extLst>
          </p:cNvPr>
          <p:cNvSpPr>
            <a:spLocks noGrp="1"/>
          </p:cNvSpPr>
          <p:nvPr>
            <p:ph idx="1"/>
          </p:nvPr>
        </p:nvSpPr>
        <p:spPr/>
        <p:txBody>
          <a:bodyPr>
            <a:normAutofit fontScale="85000" lnSpcReduction="20000"/>
          </a:bodyPr>
          <a:lstStyle/>
          <a:p>
            <a:pPr algn="just"/>
            <a:r>
              <a:rPr lang="en-US" dirty="0"/>
              <a:t>Under Title VII, an employer is prohibited from discriminating because of religion in hiring, promotion, discharge, compensation, or other “terms, conditions or privileges” of employment, and also cannot “limit, segregate, or classify” applicants or employees based on religion “in any way which would deprive or tend to deprive any individual of employment opportunities or otherwise adversely affect his status as an employee.”</a:t>
            </a:r>
          </a:p>
          <a:p>
            <a:pPr algn="just"/>
            <a:r>
              <a:rPr lang="en-US" dirty="0"/>
              <a:t>This prohibition against discrimination also includes harassment based on religion which can take two forms:  (1) outright coercion, or an economic “quid pro quo,” in which the employee is pressured or coerced to abandon, alter, or adopt a religious practice as a condition of employment;</a:t>
            </a:r>
            <a:r>
              <a:rPr lang="en-US" u="sng" baseline="30000" dirty="0"/>
              <a:t> </a:t>
            </a:r>
            <a:r>
              <a:rPr lang="en-US" dirty="0"/>
              <a:t>or (2) a hostile work environment, in which the employee is subjected to unwelcome, religiously based statements or conduct so severe or pervasive that the employee objectively and subjectively finds the work environment to be hostile or abusive.</a:t>
            </a:r>
          </a:p>
          <a:p>
            <a:pPr algn="just"/>
            <a:r>
              <a:rPr lang="en-US" dirty="0"/>
              <a:t>Title VII also requires employers to make reasonable accommodations for an applicant or employee whose sincerely held religious belief, practice, or observance conflicts with a work requirement, unless providing the accommodation would create an undue hardship for the employer. </a:t>
            </a:r>
          </a:p>
        </p:txBody>
      </p:sp>
    </p:spTree>
    <p:extLst>
      <p:ext uri="{BB962C8B-B14F-4D97-AF65-F5344CB8AC3E}">
        <p14:creationId xmlns:p14="http://schemas.microsoft.com/office/powerpoint/2010/main" val="3300426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E4FA0-7B95-1AB2-49F3-F683CCBFE5C6}"/>
              </a:ext>
            </a:extLst>
          </p:cNvPr>
          <p:cNvSpPr>
            <a:spLocks noGrp="1"/>
          </p:cNvSpPr>
          <p:nvPr>
            <p:ph type="title"/>
          </p:nvPr>
        </p:nvSpPr>
        <p:spPr/>
        <p:txBody>
          <a:bodyPr/>
          <a:lstStyle/>
          <a:p>
            <a:pPr algn="ctr"/>
            <a:r>
              <a:rPr lang="en-US" b="1" dirty="0"/>
              <a:t>What is a Religious Accommodation?</a:t>
            </a:r>
          </a:p>
        </p:txBody>
      </p:sp>
      <p:sp>
        <p:nvSpPr>
          <p:cNvPr id="3" name="Content Placeholder 2">
            <a:extLst>
              <a:ext uri="{FF2B5EF4-FFF2-40B4-BE49-F238E27FC236}">
                <a16:creationId xmlns:a16="http://schemas.microsoft.com/office/drawing/2014/main" id="{6C9A173E-5518-BDAB-0485-908990CF834F}"/>
              </a:ext>
            </a:extLst>
          </p:cNvPr>
          <p:cNvSpPr>
            <a:spLocks noGrp="1"/>
          </p:cNvSpPr>
          <p:nvPr>
            <p:ph idx="1"/>
          </p:nvPr>
        </p:nvSpPr>
        <p:spPr/>
        <p:txBody>
          <a:bodyPr/>
          <a:lstStyle/>
          <a:p>
            <a:r>
              <a:rPr lang="en-US" dirty="0"/>
              <a:t>A religious accommodation is an adjustment to a work requirement that will allow the employee to comply with their religious beliefs, which need not be confined to traditional concepts of religion. </a:t>
            </a:r>
          </a:p>
          <a:p>
            <a:r>
              <a:rPr lang="en-US" dirty="0"/>
              <a:t>The employer’s duty to accommodate will usually entail making a special exception from, or adjustment to, a particular work requirement so that an employee or applicant will be able to observe or practice their religion.</a:t>
            </a:r>
          </a:p>
        </p:txBody>
      </p:sp>
      <p:sp>
        <p:nvSpPr>
          <p:cNvPr id="4" name="Slide Number Placeholder 3">
            <a:extLst>
              <a:ext uri="{FF2B5EF4-FFF2-40B4-BE49-F238E27FC236}">
                <a16:creationId xmlns:a16="http://schemas.microsoft.com/office/drawing/2014/main" id="{DF33AF30-979C-9BBC-A7AD-1EAA1206E2A7}"/>
              </a:ext>
            </a:extLst>
          </p:cNvPr>
          <p:cNvSpPr>
            <a:spLocks noGrp="1"/>
          </p:cNvSpPr>
          <p:nvPr>
            <p:ph type="sldNum" sz="quarter" idx="12"/>
          </p:nvPr>
        </p:nvSpPr>
        <p:spPr/>
        <p:txBody>
          <a:bodyPr/>
          <a:lstStyle/>
          <a:p>
            <a:fld id="{F83F7A5E-6FF3-4542-B5A0-8FBF1EE62DAA}" type="slidenum">
              <a:rPr lang="en-US" smtClean="0">
                <a:latin typeface="Arial" panose="020B0604020202020204" pitchFamily="34" charset="0"/>
                <a:cs typeface="Arial" panose="020B0604020202020204" pitchFamily="34" charset="0"/>
              </a:rPr>
              <a:t>23</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58386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65760-C868-BC2B-83C8-B7199D6DBE39}"/>
              </a:ext>
            </a:extLst>
          </p:cNvPr>
          <p:cNvSpPr>
            <a:spLocks noGrp="1"/>
          </p:cNvSpPr>
          <p:nvPr>
            <p:ph type="title"/>
          </p:nvPr>
        </p:nvSpPr>
        <p:spPr>
          <a:xfrm>
            <a:off x="685800" y="365126"/>
            <a:ext cx="10820400" cy="765406"/>
          </a:xfrm>
        </p:spPr>
        <p:txBody>
          <a:bodyPr/>
          <a:lstStyle/>
          <a:p>
            <a:pPr algn="ctr"/>
            <a:r>
              <a:rPr lang="en-US" b="1" dirty="0"/>
              <a:t>Requesting a Religious Accommodation</a:t>
            </a:r>
          </a:p>
        </p:txBody>
      </p:sp>
      <p:sp>
        <p:nvSpPr>
          <p:cNvPr id="3" name="Content Placeholder 2">
            <a:extLst>
              <a:ext uri="{FF2B5EF4-FFF2-40B4-BE49-F238E27FC236}">
                <a16:creationId xmlns:a16="http://schemas.microsoft.com/office/drawing/2014/main" id="{8C0E8533-4C59-D4DE-D6AC-B81A602DE002}"/>
              </a:ext>
            </a:extLst>
          </p:cNvPr>
          <p:cNvSpPr>
            <a:spLocks noGrp="1"/>
          </p:cNvSpPr>
          <p:nvPr>
            <p:ph idx="1"/>
          </p:nvPr>
        </p:nvSpPr>
        <p:spPr>
          <a:xfrm>
            <a:off x="685800" y="964276"/>
            <a:ext cx="10820400" cy="5403273"/>
          </a:xfrm>
        </p:spPr>
        <p:txBody>
          <a:bodyPr>
            <a:noAutofit/>
          </a:bodyPr>
          <a:lstStyle/>
          <a:p>
            <a:r>
              <a:rPr lang="en-US" sz="1900" dirty="0"/>
              <a:t>Employers need not provide an accommodation unless they are on notice that one is needed for religious purposes.</a:t>
            </a:r>
          </a:p>
          <a:p>
            <a:r>
              <a:rPr lang="en-US" sz="1900" dirty="0"/>
              <a:t>When requesting accommodation, the applicant or employee need not use any “magic words,” such as “religious accommodation” or “Title VII.”  </a:t>
            </a:r>
          </a:p>
          <a:p>
            <a:r>
              <a:rPr lang="en-US" sz="1900" b="1" i="1" dirty="0"/>
              <a:t>The employer must have enough information to make the employer aware that there exists a conflict between the applicant’s or employee’s religious observance, practice, or belief and a requirement for applying for or performing the job.</a:t>
            </a:r>
            <a:endParaRPr lang="en-US" sz="1900" b="1" i="1" u="sng" baseline="30000" dirty="0"/>
          </a:p>
          <a:p>
            <a:r>
              <a:rPr lang="en-US" sz="1900" dirty="0"/>
              <a:t>The employer should not assume that a request is invalid simply because it is based on religious beliefs or practices with which the employer is unfamiliar, but should ask the applicant or employee to explain the religious nature of the practice and the way in which it conflicts with a work requirement.  </a:t>
            </a:r>
          </a:p>
          <a:p>
            <a:r>
              <a:rPr lang="en-US" sz="1900" dirty="0"/>
              <a:t>In determining if a conflict exists, it is irrelevant that the employer does not view the work requirement as implicating a religious belief; it is the applicant’s or employee’s own religious beliefs that are relevant.</a:t>
            </a:r>
          </a:p>
        </p:txBody>
      </p:sp>
      <p:sp>
        <p:nvSpPr>
          <p:cNvPr id="4" name="Slide Number Placeholder 3">
            <a:extLst>
              <a:ext uri="{FF2B5EF4-FFF2-40B4-BE49-F238E27FC236}">
                <a16:creationId xmlns:a16="http://schemas.microsoft.com/office/drawing/2014/main" id="{6C9ADA59-ABE8-411D-09EF-EDB9B3F08F92}"/>
              </a:ext>
            </a:extLst>
          </p:cNvPr>
          <p:cNvSpPr>
            <a:spLocks noGrp="1"/>
          </p:cNvSpPr>
          <p:nvPr>
            <p:ph type="sldNum" sz="quarter" idx="12"/>
          </p:nvPr>
        </p:nvSpPr>
        <p:spPr/>
        <p:txBody>
          <a:bodyPr/>
          <a:lstStyle/>
          <a:p>
            <a:fld id="{F83F7A5E-6FF3-4542-B5A0-8FBF1EE62DAA}" type="slidenum">
              <a:rPr lang="en-US" smtClean="0">
                <a:latin typeface="Arial" panose="020B0604020202020204" pitchFamily="34" charset="0"/>
                <a:cs typeface="Arial" panose="020B0604020202020204" pitchFamily="34" charset="0"/>
              </a:rPr>
              <a:t>24</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01561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C8B66-B938-21BA-826B-6960E3468BB1}"/>
              </a:ext>
            </a:extLst>
          </p:cNvPr>
          <p:cNvSpPr>
            <a:spLocks noGrp="1"/>
          </p:cNvSpPr>
          <p:nvPr>
            <p:ph type="title"/>
          </p:nvPr>
        </p:nvSpPr>
        <p:spPr/>
        <p:txBody>
          <a:bodyPr/>
          <a:lstStyle/>
          <a:p>
            <a:pPr algn="ctr"/>
            <a:r>
              <a:rPr lang="en-US" b="1" dirty="0"/>
              <a:t>What if you have questions about the sincerity of the Religious Belief?</a:t>
            </a:r>
          </a:p>
        </p:txBody>
      </p:sp>
      <p:sp>
        <p:nvSpPr>
          <p:cNvPr id="3" name="Content Placeholder 2">
            <a:extLst>
              <a:ext uri="{FF2B5EF4-FFF2-40B4-BE49-F238E27FC236}">
                <a16:creationId xmlns:a16="http://schemas.microsoft.com/office/drawing/2014/main" id="{821E3116-E2D7-3734-3BA0-FA4A1FB07475}"/>
              </a:ext>
            </a:extLst>
          </p:cNvPr>
          <p:cNvSpPr>
            <a:spLocks noGrp="1"/>
          </p:cNvSpPr>
          <p:nvPr>
            <p:ph idx="1"/>
          </p:nvPr>
        </p:nvSpPr>
        <p:spPr/>
        <p:txBody>
          <a:bodyPr>
            <a:normAutofit fontScale="85000" lnSpcReduction="10000"/>
          </a:bodyPr>
          <a:lstStyle/>
          <a:p>
            <a:r>
              <a:rPr lang="en-US" dirty="0"/>
              <a:t>An employer can request additional information, and employees should provide information that addresses the employer’s reasonable doubts. </a:t>
            </a:r>
          </a:p>
          <a:p>
            <a:r>
              <a:rPr lang="en-US" dirty="0"/>
              <a:t>If the employer has a bona fide doubt about the basis for the accommodation request, it is entitled to make a limited inquiry into the facts and circumstances of the employee’s claim that the belief or practice at issue is religious and sincerely held and gives rise to the need for the accommodation.  </a:t>
            </a:r>
          </a:p>
          <a:p>
            <a:r>
              <a:rPr lang="en-US" dirty="0"/>
              <a:t>The information provided by the employee need not take any specific form.  </a:t>
            </a:r>
          </a:p>
          <a:p>
            <a:r>
              <a:rPr lang="en-US" dirty="0"/>
              <a:t>For example, written materials or the employee’s own first-hand explanation may be sufficient to alleviate the employer’s doubts about the sincerity or religious nature of the employee’s professed belief such that third-party verification is unnecessary.  </a:t>
            </a:r>
          </a:p>
          <a:p>
            <a:r>
              <a:rPr lang="en-US" dirty="0"/>
              <a:t>Further, since idiosyncratic beliefs can be sincerely held and religious, even when third-party verification is requested, it does not have to come from a clergy member or fellow congregant, but rather could be provided by others who are aware of the employee’s religious practice or belief.</a:t>
            </a:r>
          </a:p>
        </p:txBody>
      </p:sp>
      <p:sp>
        <p:nvSpPr>
          <p:cNvPr id="4" name="Slide Number Placeholder 3">
            <a:extLst>
              <a:ext uri="{FF2B5EF4-FFF2-40B4-BE49-F238E27FC236}">
                <a16:creationId xmlns:a16="http://schemas.microsoft.com/office/drawing/2014/main" id="{D516E223-E01E-E84C-5642-B647637663BA}"/>
              </a:ext>
            </a:extLst>
          </p:cNvPr>
          <p:cNvSpPr>
            <a:spLocks noGrp="1"/>
          </p:cNvSpPr>
          <p:nvPr>
            <p:ph type="sldNum" sz="quarter" idx="12"/>
          </p:nvPr>
        </p:nvSpPr>
        <p:spPr/>
        <p:txBody>
          <a:bodyPr/>
          <a:lstStyle/>
          <a:p>
            <a:fld id="{F83F7A5E-6FF3-4542-B5A0-8FBF1EE62DAA}" type="slidenum">
              <a:rPr lang="en-US" smtClean="0">
                <a:latin typeface="Arial" panose="020B0604020202020204" pitchFamily="34" charset="0"/>
                <a:cs typeface="Arial" panose="020B0604020202020204" pitchFamily="34" charset="0"/>
              </a:rPr>
              <a:t>25</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5640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5253F-4441-F4B3-9A0C-DFDA1B748DA5}"/>
              </a:ext>
            </a:extLst>
          </p:cNvPr>
          <p:cNvSpPr>
            <a:spLocks noGrp="1"/>
          </p:cNvSpPr>
          <p:nvPr>
            <p:ph type="title"/>
          </p:nvPr>
        </p:nvSpPr>
        <p:spPr/>
        <p:txBody>
          <a:bodyPr/>
          <a:lstStyle/>
          <a:p>
            <a:pPr algn="ctr"/>
            <a:r>
              <a:rPr lang="en-US" b="1" dirty="0"/>
              <a:t>What if you have questions about the sincerity of the Religious Belief?</a:t>
            </a:r>
          </a:p>
        </p:txBody>
      </p:sp>
      <p:sp>
        <p:nvSpPr>
          <p:cNvPr id="3" name="Content Placeholder 2">
            <a:extLst>
              <a:ext uri="{FF2B5EF4-FFF2-40B4-BE49-F238E27FC236}">
                <a16:creationId xmlns:a16="http://schemas.microsoft.com/office/drawing/2014/main" id="{ED3FEC72-15B3-D637-3E20-370CF652AD1A}"/>
              </a:ext>
            </a:extLst>
          </p:cNvPr>
          <p:cNvSpPr>
            <a:spLocks noGrp="1"/>
          </p:cNvSpPr>
          <p:nvPr>
            <p:ph idx="1"/>
          </p:nvPr>
        </p:nvSpPr>
        <p:spPr/>
        <p:txBody>
          <a:bodyPr/>
          <a:lstStyle/>
          <a:p>
            <a:r>
              <a:rPr lang="en-US" dirty="0"/>
              <a:t>Factors that – either alone or in combination – might undermine an employee’s assertion that he sincerely holds the religious belief at issue include:  </a:t>
            </a:r>
          </a:p>
          <a:p>
            <a:pPr lvl="1"/>
            <a:r>
              <a:rPr lang="en-US" sz="1800" dirty="0">
                <a:latin typeface="Arial" panose="020B0604020202020204" pitchFamily="34" charset="0"/>
                <a:cs typeface="Arial" panose="020B0604020202020204" pitchFamily="34" charset="0"/>
              </a:rPr>
              <a:t>whether the employee has behaved in a manner markedly inconsistent with the professed belief; </a:t>
            </a:r>
          </a:p>
          <a:p>
            <a:pPr lvl="1"/>
            <a:r>
              <a:rPr lang="en-US" sz="1800" dirty="0">
                <a:latin typeface="Arial" panose="020B0604020202020204" pitchFamily="34" charset="0"/>
                <a:cs typeface="Arial" panose="020B0604020202020204" pitchFamily="34" charset="0"/>
              </a:rPr>
              <a:t>whether the accommodation sought is a particularly desirable benefit that is likely to be sought for secular reasons;</a:t>
            </a:r>
          </a:p>
          <a:p>
            <a:pPr lvl="1"/>
            <a:r>
              <a:rPr lang="en-US" sz="1800" dirty="0">
                <a:latin typeface="Arial" panose="020B0604020202020204" pitchFamily="34" charset="0"/>
                <a:cs typeface="Arial" panose="020B0604020202020204" pitchFamily="34" charset="0"/>
              </a:rPr>
              <a:t>whether the timing of the request renders it suspect (e.g., it follows an earlier request by the employee for the same benefit for secular reasons); and </a:t>
            </a:r>
          </a:p>
          <a:p>
            <a:pPr lvl="1"/>
            <a:r>
              <a:rPr lang="en-US" sz="1800" dirty="0">
                <a:latin typeface="Arial" panose="020B0604020202020204" pitchFamily="34" charset="0"/>
                <a:cs typeface="Arial" panose="020B0604020202020204" pitchFamily="34" charset="0"/>
              </a:rPr>
              <a:t>whether the employer otherwise has reason to believe the accommodation is not sought for religious reasons</a:t>
            </a:r>
          </a:p>
        </p:txBody>
      </p:sp>
      <p:sp>
        <p:nvSpPr>
          <p:cNvPr id="4" name="Slide Number Placeholder 3">
            <a:extLst>
              <a:ext uri="{FF2B5EF4-FFF2-40B4-BE49-F238E27FC236}">
                <a16:creationId xmlns:a16="http://schemas.microsoft.com/office/drawing/2014/main" id="{6A0940BC-7EDB-94F4-6353-1F3463101F0E}"/>
              </a:ext>
            </a:extLst>
          </p:cNvPr>
          <p:cNvSpPr>
            <a:spLocks noGrp="1"/>
          </p:cNvSpPr>
          <p:nvPr>
            <p:ph type="sldNum" sz="quarter" idx="12"/>
          </p:nvPr>
        </p:nvSpPr>
        <p:spPr/>
        <p:txBody>
          <a:bodyPr/>
          <a:lstStyle/>
          <a:p>
            <a:fld id="{F83F7A5E-6FF3-4542-B5A0-8FBF1EE62DAA}" type="slidenum">
              <a:rPr lang="en-US" smtClean="0">
                <a:latin typeface="Arial" panose="020B0604020202020204" pitchFamily="34" charset="0"/>
                <a:cs typeface="Arial" panose="020B0604020202020204" pitchFamily="34" charset="0"/>
              </a:rPr>
              <a:t>26</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1503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225D0-C139-3C39-9AD6-7B3D64987898}"/>
              </a:ext>
            </a:extLst>
          </p:cNvPr>
          <p:cNvSpPr>
            <a:spLocks noGrp="1"/>
          </p:cNvSpPr>
          <p:nvPr>
            <p:ph type="title"/>
          </p:nvPr>
        </p:nvSpPr>
        <p:spPr/>
        <p:txBody>
          <a:bodyPr/>
          <a:lstStyle/>
          <a:p>
            <a:pPr algn="ctr"/>
            <a:r>
              <a:rPr lang="en-US" b="1" dirty="0"/>
              <a:t>Responding to a Request for a Religious Accommodation</a:t>
            </a:r>
          </a:p>
        </p:txBody>
      </p:sp>
      <p:sp>
        <p:nvSpPr>
          <p:cNvPr id="3" name="Content Placeholder 2">
            <a:extLst>
              <a:ext uri="{FF2B5EF4-FFF2-40B4-BE49-F238E27FC236}">
                <a16:creationId xmlns:a16="http://schemas.microsoft.com/office/drawing/2014/main" id="{1C7BF91C-9668-559A-D6D5-D032431C6E6B}"/>
              </a:ext>
            </a:extLst>
          </p:cNvPr>
          <p:cNvSpPr>
            <a:spLocks noGrp="1"/>
          </p:cNvSpPr>
          <p:nvPr>
            <p:ph idx="1"/>
          </p:nvPr>
        </p:nvSpPr>
        <p:spPr/>
        <p:txBody>
          <a:bodyPr>
            <a:normAutofit fontScale="92500"/>
          </a:bodyPr>
          <a:lstStyle/>
          <a:p>
            <a:r>
              <a:rPr lang="en-US" sz="2400" b="1" dirty="0"/>
              <a:t>The “interactive process”</a:t>
            </a:r>
          </a:p>
          <a:p>
            <a:pPr lvl="1"/>
            <a:r>
              <a:rPr lang="en-US" sz="1800" dirty="0">
                <a:latin typeface="Arial" panose="020B0604020202020204" pitchFamily="34" charset="0"/>
                <a:cs typeface="Arial" panose="020B0604020202020204" pitchFamily="34" charset="0"/>
              </a:rPr>
              <a:t>Once the employer becomes aware of the employee’s religious conflict, the employer should obtain promptly whatever additional information is needed to determine whether a reasonable accommodation is available without posing an undue hardship on the operation of the employer’s business.</a:t>
            </a:r>
            <a:endParaRPr lang="en-US" sz="1800" u="sng" baseline="300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This typically involves the employer and employee mutually sharing information necessary to process the accommodation request.  Employer‑employee cooperation and flexibility are key to the search for a reasonable accommodation.  </a:t>
            </a:r>
          </a:p>
          <a:p>
            <a:pPr lvl="1"/>
            <a:r>
              <a:rPr lang="en-US" sz="1800" dirty="0">
                <a:latin typeface="Arial" panose="020B0604020202020204" pitchFamily="34" charset="0"/>
                <a:cs typeface="Arial" panose="020B0604020202020204" pitchFamily="34" charset="0"/>
              </a:rPr>
              <a:t>If the accommodation solution is not immediately apparent, the employer should discuss the request with the employee to determine what accommodations might be effective.  </a:t>
            </a:r>
          </a:p>
          <a:p>
            <a:pPr lvl="1"/>
            <a:r>
              <a:rPr lang="en-US" sz="1800" dirty="0">
                <a:latin typeface="Arial" panose="020B0604020202020204" pitchFamily="34" charset="0"/>
                <a:cs typeface="Arial" panose="020B0604020202020204" pitchFamily="34" charset="0"/>
              </a:rPr>
              <a:t>If the employer requests additional information reasonably needed to evaluate the request, the employee should provide it.</a:t>
            </a:r>
          </a:p>
          <a:p>
            <a:pPr lvl="1"/>
            <a:r>
              <a:rPr lang="en-US" sz="1800" dirty="0">
                <a:latin typeface="Arial" panose="020B0604020202020204" pitchFamily="34" charset="0"/>
                <a:cs typeface="Arial" panose="020B0604020202020204" pitchFamily="34" charset="0"/>
              </a:rPr>
              <a:t>The entire process should be documented!</a:t>
            </a:r>
          </a:p>
        </p:txBody>
      </p:sp>
      <p:sp>
        <p:nvSpPr>
          <p:cNvPr id="4" name="Slide Number Placeholder 3">
            <a:extLst>
              <a:ext uri="{FF2B5EF4-FFF2-40B4-BE49-F238E27FC236}">
                <a16:creationId xmlns:a16="http://schemas.microsoft.com/office/drawing/2014/main" id="{717BC0D8-75A2-13AD-472E-731097E33187}"/>
              </a:ext>
            </a:extLst>
          </p:cNvPr>
          <p:cNvSpPr>
            <a:spLocks noGrp="1"/>
          </p:cNvSpPr>
          <p:nvPr>
            <p:ph type="sldNum" sz="quarter" idx="12"/>
          </p:nvPr>
        </p:nvSpPr>
        <p:spPr/>
        <p:txBody>
          <a:bodyPr/>
          <a:lstStyle/>
          <a:p>
            <a:fld id="{F83F7A5E-6FF3-4542-B5A0-8FBF1EE62DAA}" type="slidenum">
              <a:rPr lang="en-US" smtClean="0">
                <a:latin typeface="Arial" panose="020B0604020202020204" pitchFamily="34" charset="0"/>
                <a:cs typeface="Arial" panose="020B0604020202020204" pitchFamily="34" charset="0"/>
              </a:rPr>
              <a:t>27</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86944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59620-CB49-10C2-04C2-400BDA8F927B}"/>
              </a:ext>
            </a:extLst>
          </p:cNvPr>
          <p:cNvSpPr>
            <a:spLocks noGrp="1"/>
          </p:cNvSpPr>
          <p:nvPr>
            <p:ph type="title"/>
          </p:nvPr>
        </p:nvSpPr>
        <p:spPr/>
        <p:txBody>
          <a:bodyPr>
            <a:normAutofit fontScale="90000"/>
          </a:bodyPr>
          <a:lstStyle/>
          <a:p>
            <a:pPr algn="ctr"/>
            <a:br>
              <a:rPr lang="en-US" dirty="0"/>
            </a:br>
            <a:r>
              <a:rPr lang="en-US" b="1" dirty="0"/>
              <a:t>What is a Reasonable Accommodation?</a:t>
            </a:r>
            <a:br>
              <a:rPr lang="en-US" dirty="0"/>
            </a:br>
            <a:br>
              <a:rPr lang="en-US" dirty="0"/>
            </a:br>
            <a:endParaRPr lang="en-US" sz="3600" dirty="0"/>
          </a:p>
        </p:txBody>
      </p:sp>
      <p:sp>
        <p:nvSpPr>
          <p:cNvPr id="3" name="Content Placeholder 2">
            <a:extLst>
              <a:ext uri="{FF2B5EF4-FFF2-40B4-BE49-F238E27FC236}">
                <a16:creationId xmlns:a16="http://schemas.microsoft.com/office/drawing/2014/main" id="{426AAD41-671F-F433-01F2-76D29DD2CD97}"/>
              </a:ext>
            </a:extLst>
          </p:cNvPr>
          <p:cNvSpPr>
            <a:spLocks noGrp="1"/>
          </p:cNvSpPr>
          <p:nvPr>
            <p:ph idx="1"/>
          </p:nvPr>
        </p:nvSpPr>
        <p:spPr>
          <a:xfrm>
            <a:off x="685800" y="997527"/>
            <a:ext cx="10820400" cy="5179436"/>
          </a:xfrm>
        </p:spPr>
        <p:txBody>
          <a:bodyPr>
            <a:normAutofit lnSpcReduction="10000"/>
          </a:bodyPr>
          <a:lstStyle/>
          <a:p>
            <a:pPr algn="just"/>
            <a:r>
              <a:rPr lang="en-US" sz="1600" dirty="0"/>
              <a:t>The term “reasonable accommodation” is a relative term and cannot be given a hard and fast meaning.  Each case necessarily depends upon its own facts and circumstances and comes down to a determination of “reasonableness” under the unique circumstances of the individual employer-employee relationship.’</a:t>
            </a:r>
          </a:p>
          <a:p>
            <a:pPr algn="just"/>
            <a:r>
              <a:rPr lang="en-US" sz="1600" dirty="0"/>
              <a:t>An adjustment offered by an employer is not a “reasonable” accommodation if it merely lessens rather than eliminates the conflict between religion and work, provided that eliminating the conflict would not impose an undue hardship.</a:t>
            </a:r>
            <a:endParaRPr lang="en-US" sz="1600" u="sng" baseline="30000" dirty="0"/>
          </a:p>
          <a:p>
            <a:r>
              <a:rPr lang="en-US" sz="1600" dirty="0"/>
              <a:t>If all accommodations eliminating such a conflict would impose an undue hardship on an employer, the employer must reasonably accommodate the employee’s religious practice to the extent that it can without suffering an undue hardship, even though such an accommodation would be “partial” in nature.</a:t>
            </a:r>
            <a:endParaRPr lang="en-US" sz="1600" u="sng" baseline="30000" dirty="0"/>
          </a:p>
          <a:p>
            <a:r>
              <a:rPr lang="en-US" sz="1600" dirty="0"/>
              <a:t>To qualify as a reasonable accommodation, an adjustment also must not discriminate against the employee or unnecessarily disadvantage the employee’s terms, conditions, or privileges of employment. </a:t>
            </a:r>
          </a:p>
          <a:p>
            <a:r>
              <a:rPr lang="en-US" sz="1600" dirty="0"/>
              <a:t>Where there is more than one reasonable accommodation that would not pose an undue hardship, the employer is not obliged to provide the accommodation preferred by the employee.  However, an employer’s proposed accommodation will not be “reasonable” if a more favorable accommodation is provided to other employees for non-religious purposes, or, for example, if it requires the employee to accept a reduction in pay rate or some other loss of a benefit or privilege of employment and there is an alternative accommodation that does not do so.</a:t>
            </a:r>
          </a:p>
          <a:p>
            <a:endParaRPr lang="en-US" dirty="0"/>
          </a:p>
        </p:txBody>
      </p:sp>
      <p:sp>
        <p:nvSpPr>
          <p:cNvPr id="4" name="Slide Number Placeholder 3">
            <a:extLst>
              <a:ext uri="{FF2B5EF4-FFF2-40B4-BE49-F238E27FC236}">
                <a16:creationId xmlns:a16="http://schemas.microsoft.com/office/drawing/2014/main" id="{6B06BA56-5A1E-9701-756B-D34056F38DAA}"/>
              </a:ext>
            </a:extLst>
          </p:cNvPr>
          <p:cNvSpPr>
            <a:spLocks noGrp="1"/>
          </p:cNvSpPr>
          <p:nvPr>
            <p:ph type="sldNum" sz="quarter" idx="12"/>
          </p:nvPr>
        </p:nvSpPr>
        <p:spPr/>
        <p:txBody>
          <a:bodyPr/>
          <a:lstStyle/>
          <a:p>
            <a:fld id="{F83F7A5E-6FF3-4542-B5A0-8FBF1EE62DAA}" type="slidenum">
              <a:rPr lang="en-US" smtClean="0">
                <a:latin typeface="Arial" panose="020B0604020202020204" pitchFamily="34" charset="0"/>
                <a:cs typeface="Arial" panose="020B0604020202020204" pitchFamily="34" charset="0"/>
              </a:rPr>
              <a:t>28</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793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0CD70-AC68-2F49-EB32-EE75DF27985E}"/>
              </a:ext>
            </a:extLst>
          </p:cNvPr>
          <p:cNvSpPr>
            <a:spLocks noGrp="1"/>
          </p:cNvSpPr>
          <p:nvPr>
            <p:ph type="title"/>
          </p:nvPr>
        </p:nvSpPr>
        <p:spPr/>
        <p:txBody>
          <a:bodyPr/>
          <a:lstStyle/>
          <a:p>
            <a:pPr algn="ctr"/>
            <a:r>
              <a:rPr lang="en-US" b="1" dirty="0"/>
              <a:t>Types of Reasonable Accommodations</a:t>
            </a:r>
          </a:p>
        </p:txBody>
      </p:sp>
      <p:sp>
        <p:nvSpPr>
          <p:cNvPr id="3" name="Content Placeholder 2">
            <a:extLst>
              <a:ext uri="{FF2B5EF4-FFF2-40B4-BE49-F238E27FC236}">
                <a16:creationId xmlns:a16="http://schemas.microsoft.com/office/drawing/2014/main" id="{2A883EC9-9652-82FF-0325-F54E25777EA4}"/>
              </a:ext>
            </a:extLst>
          </p:cNvPr>
          <p:cNvSpPr>
            <a:spLocks noGrp="1"/>
          </p:cNvSpPr>
          <p:nvPr>
            <p:ph idx="1"/>
          </p:nvPr>
        </p:nvSpPr>
        <p:spPr/>
        <p:txBody>
          <a:bodyPr>
            <a:normAutofit fontScale="92500" lnSpcReduction="10000"/>
          </a:bodyPr>
          <a:lstStyle/>
          <a:p>
            <a:r>
              <a:rPr lang="en-US" sz="1400" b="1" dirty="0"/>
              <a:t>Schedule changes: </a:t>
            </a:r>
            <a:r>
              <a:rPr lang="en-US" sz="1400" dirty="0"/>
              <a:t>Scheduling around religious observances and providing flexible work and break schedules to accommodate religious obligations such as daily prayers or Sabbath observance.  Consider telework as a reasonable accommodation for religious practices, such as Sabbath or holiday observance, scheduled prayers, services, meditation, fasting, or other religious obligations.</a:t>
            </a:r>
          </a:p>
          <a:p>
            <a:r>
              <a:rPr lang="en-US" sz="1400" b="1" dirty="0"/>
              <a:t>Voluntary Substitutes and Shift Swaps: </a:t>
            </a:r>
            <a:r>
              <a:rPr lang="en-US" sz="1400" dirty="0"/>
              <a:t>publicizing policies regarding accommodation and voluntary substitution; promoting an atmosphere in which such substitutions are favorably regarded; providing a central file, bulletin board or other means for matching voluntary substitutes with positions for which substitutes are needed.</a:t>
            </a:r>
          </a:p>
          <a:p>
            <a:r>
              <a:rPr lang="en-US" sz="1400" b="1" dirty="0"/>
              <a:t>Changing an employee’s job tasks or providing a lateral transfer:  </a:t>
            </a:r>
            <a:r>
              <a:rPr lang="en-US" sz="1400" dirty="0"/>
              <a:t>When an employee’s religious belief or practice conflicts with a particular task, appropriate accommodations may include relieving the employee of the task or transferring the employee to a different position or location that eliminates the conflict. Whether such accommodations pose an undue hardship will depend on factors such as the nature or importance of the duty at issue, the availability of others to perform the function, the availability of other positions, and the applicability of a CBA or seniority system. The employee should be accommodated in his or her current position if doing so does not pose an undue hardship. If no such accommodation is possible, the employer needs to consider whether lateral transfer is a possible accommodation.</a:t>
            </a:r>
          </a:p>
          <a:p>
            <a:r>
              <a:rPr lang="en-US" sz="1400" b="1" dirty="0"/>
              <a:t>Dress and grooming: </a:t>
            </a:r>
            <a:r>
              <a:rPr lang="en-US" sz="1400" dirty="0"/>
              <a:t>Allowing exceptions to dress and grooming policies. For example, allowing employees to wear a cross necklace, hijab, turban, yarmulke or kippah, abaya, or ash mark, or to have facial hair, or to carry a kirpan. </a:t>
            </a:r>
            <a:endParaRPr lang="en-US" sz="1400" b="1" dirty="0"/>
          </a:p>
          <a:p>
            <a:r>
              <a:rPr lang="en-US" sz="1400" b="1" dirty="0"/>
              <a:t>Religious expression in the workplace: </a:t>
            </a:r>
            <a:r>
              <a:rPr lang="en-US" sz="1400" dirty="0"/>
              <a:t>Permitting employees to pray or engage in other forms of religious expression at work. For example, permitting the use of workstations or employer facilities for individual or voluntary group prayer or meditation.</a:t>
            </a:r>
          </a:p>
          <a:p>
            <a:endParaRPr lang="en-US" dirty="0"/>
          </a:p>
        </p:txBody>
      </p:sp>
      <p:sp>
        <p:nvSpPr>
          <p:cNvPr id="4" name="Slide Number Placeholder 3">
            <a:extLst>
              <a:ext uri="{FF2B5EF4-FFF2-40B4-BE49-F238E27FC236}">
                <a16:creationId xmlns:a16="http://schemas.microsoft.com/office/drawing/2014/main" id="{6BA6F8DF-03E0-E79C-0054-5A6E4AC3EAF2}"/>
              </a:ext>
            </a:extLst>
          </p:cNvPr>
          <p:cNvSpPr>
            <a:spLocks noGrp="1"/>
          </p:cNvSpPr>
          <p:nvPr>
            <p:ph type="sldNum" sz="quarter" idx="12"/>
          </p:nvPr>
        </p:nvSpPr>
        <p:spPr/>
        <p:txBody>
          <a:bodyPr/>
          <a:lstStyle/>
          <a:p>
            <a:fld id="{F83F7A5E-6FF3-4542-B5A0-8FBF1EE62DAA}" type="slidenum">
              <a:rPr lang="en-US" smtClean="0">
                <a:latin typeface="Arial" panose="020B0604020202020204" pitchFamily="34" charset="0"/>
                <a:cs typeface="Arial" panose="020B0604020202020204" pitchFamily="34" charset="0"/>
              </a:rPr>
              <a:t>29</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23754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2"/>
          <p:cNvSpPr txBox="1">
            <a:spLocks noGrp="1"/>
          </p:cNvSpPr>
          <p:nvPr>
            <p:ph type="title"/>
          </p:nvPr>
        </p:nvSpPr>
        <p:spPr>
          <a:xfrm>
            <a:off x="685800" y="365125"/>
            <a:ext cx="10820400" cy="1325563"/>
          </a:xfrm>
          <a:prstGeom prst="rect">
            <a:avLst/>
          </a:prstGeom>
          <a:noFill/>
          <a:ln>
            <a:noFill/>
          </a:ln>
        </p:spPr>
        <p:txBody>
          <a:bodyPr spcFirstLastPara="1" wrap="square" lIns="0" tIns="0" rIns="0" bIns="0" anchor="ctr" anchorCtr="0">
            <a:normAutofit/>
          </a:bodyPr>
          <a:lstStyle/>
          <a:p>
            <a:pPr marL="0" lvl="0" indent="0" algn="ctr" rtl="0">
              <a:lnSpc>
                <a:spcPct val="90000"/>
              </a:lnSpc>
              <a:spcBef>
                <a:spcPts val="0"/>
              </a:spcBef>
              <a:spcAft>
                <a:spcPts val="0"/>
              </a:spcAft>
              <a:buClr>
                <a:schemeClr val="dk1"/>
              </a:buClr>
              <a:buSzPts val="3600"/>
              <a:buFont typeface="Century Gothic"/>
              <a:buNone/>
            </a:pPr>
            <a:r>
              <a:rPr lang="en-US" b="1" dirty="0"/>
              <a:t>Americans with Disabilities Act (ADA) Basics</a:t>
            </a:r>
            <a:endParaRPr b="1" dirty="0"/>
          </a:p>
        </p:txBody>
      </p:sp>
      <p:sp>
        <p:nvSpPr>
          <p:cNvPr id="400" name="Google Shape;400;p2"/>
          <p:cNvSpPr txBox="1">
            <a:spLocks noGrp="1"/>
          </p:cNvSpPr>
          <p:nvPr>
            <p:ph type="body" idx="1"/>
          </p:nvPr>
        </p:nvSpPr>
        <p:spPr>
          <a:xfrm>
            <a:off x="685800" y="1825625"/>
            <a:ext cx="10820400" cy="4351338"/>
          </a:xfrm>
          <a:prstGeom prst="rect">
            <a:avLst/>
          </a:prstGeom>
          <a:noFill/>
          <a:ln>
            <a:noFill/>
          </a:ln>
        </p:spPr>
        <p:txBody>
          <a:bodyPr spcFirstLastPara="1" wrap="square" lIns="0" tIns="0" rIns="0" bIns="0" anchor="t" anchorCtr="0">
            <a:normAutofit/>
          </a:bodyPr>
          <a:lstStyle/>
          <a:p>
            <a:pPr marL="469900">
              <a:spcBef>
                <a:spcPts val="0"/>
              </a:spcBef>
              <a:buSzPts val="2000"/>
            </a:pPr>
            <a:r>
              <a:rPr lang="en-US" sz="2400" dirty="0"/>
              <a:t>Applies employers with 15 or more employees to:</a:t>
            </a:r>
          </a:p>
          <a:p>
            <a:pPr marL="927100" lvl="1">
              <a:spcBef>
                <a:spcPts val="0"/>
              </a:spcBef>
              <a:buSzPts val="2000"/>
            </a:pPr>
            <a:r>
              <a:rPr lang="en-US" sz="2200" dirty="0">
                <a:latin typeface="Arial" panose="020B0604020202020204" pitchFamily="34" charset="0"/>
                <a:cs typeface="Arial" panose="020B0604020202020204" pitchFamily="34" charset="0"/>
              </a:rPr>
              <a:t>prohibit discrimination against disabled individuals in several settings, including  all aspects of employment, and </a:t>
            </a:r>
          </a:p>
          <a:p>
            <a:pPr marL="927100" lvl="1">
              <a:spcBef>
                <a:spcPts val="0"/>
              </a:spcBef>
              <a:buSzPts val="2000"/>
            </a:pPr>
            <a:r>
              <a:rPr lang="en-US" sz="2200" dirty="0">
                <a:latin typeface="Arial" panose="020B0604020202020204" pitchFamily="34" charset="0"/>
                <a:cs typeface="Arial" panose="020B0604020202020204" pitchFamily="34" charset="0"/>
              </a:rPr>
              <a:t>require employers to provide “</a:t>
            </a:r>
            <a:r>
              <a:rPr lang="en-US" sz="2200" u="sng" dirty="0">
                <a:latin typeface="Arial" panose="020B0604020202020204" pitchFamily="34" charset="0"/>
                <a:cs typeface="Arial" panose="020B0604020202020204" pitchFamily="34" charset="0"/>
              </a:rPr>
              <a:t>reasonable accommodations</a:t>
            </a:r>
            <a:r>
              <a:rPr lang="en-US" sz="2200" dirty="0">
                <a:latin typeface="Arial" panose="020B0604020202020204" pitchFamily="34" charset="0"/>
                <a:cs typeface="Arial" panose="020B0604020202020204" pitchFamily="34" charset="0"/>
              </a:rPr>
              <a:t>” if the accommodation will enable a </a:t>
            </a:r>
            <a:r>
              <a:rPr lang="en-US" sz="2200" u="sng" dirty="0">
                <a:latin typeface="Arial" panose="020B0604020202020204" pitchFamily="34" charset="0"/>
                <a:cs typeface="Arial" panose="020B0604020202020204" pitchFamily="34" charset="0"/>
              </a:rPr>
              <a:t>qualified individual with a disability </a:t>
            </a:r>
            <a:r>
              <a:rPr lang="en-US" sz="2200" dirty="0">
                <a:latin typeface="Arial" panose="020B0604020202020204" pitchFamily="34" charset="0"/>
                <a:cs typeface="Arial" panose="020B0604020202020204" pitchFamily="34" charset="0"/>
              </a:rPr>
              <a:t>to successfully perform the essential functions of his or her job</a:t>
            </a:r>
          </a:p>
          <a:p>
            <a:pPr marL="927100" lvl="1">
              <a:spcBef>
                <a:spcPts val="0"/>
              </a:spcBef>
              <a:buSzPts val="2000"/>
            </a:pPr>
            <a:r>
              <a:rPr lang="en-US" sz="2200" dirty="0">
                <a:latin typeface="Arial" panose="020B0604020202020204" pitchFamily="34" charset="0"/>
                <a:cs typeface="Arial" panose="020B0604020202020204" pitchFamily="34" charset="0"/>
              </a:rPr>
              <a:t>UNLESS, the reasonable accommodation causes an </a:t>
            </a:r>
            <a:r>
              <a:rPr lang="en-US" sz="2200" u="sng" dirty="0">
                <a:latin typeface="Arial" panose="020B0604020202020204" pitchFamily="34" charset="0"/>
                <a:cs typeface="Arial" panose="020B0604020202020204" pitchFamily="34" charset="0"/>
              </a:rPr>
              <a:t>undue hardship</a:t>
            </a:r>
            <a:r>
              <a:rPr lang="en-US" sz="2200" dirty="0">
                <a:latin typeface="Arial" panose="020B0604020202020204" pitchFamily="34" charset="0"/>
                <a:cs typeface="Arial" panose="020B0604020202020204" pitchFamily="34" charset="0"/>
              </a:rPr>
              <a:t>. </a:t>
            </a:r>
          </a:p>
          <a:p>
            <a:pPr marL="584200" lvl="1" indent="0">
              <a:spcBef>
                <a:spcPts val="0"/>
              </a:spcBef>
              <a:buSzPts val="2000"/>
              <a:buNone/>
            </a:pPr>
            <a:endParaRPr lang="en-US" sz="2200" dirty="0">
              <a:latin typeface="Arial" panose="020B0604020202020204" pitchFamily="34" charset="0"/>
              <a:cs typeface="Arial" panose="020B0604020202020204" pitchFamily="34" charset="0"/>
            </a:endParaRPr>
          </a:p>
          <a:p>
            <a:pPr marL="469900">
              <a:spcBef>
                <a:spcPts val="0"/>
              </a:spcBef>
              <a:buSzPts val="2000"/>
            </a:pPr>
            <a:r>
              <a:rPr lang="en-US" sz="2400" dirty="0"/>
              <a:t>Enforced by the Equal Employment Opportunity Commission (EEOC)</a:t>
            </a:r>
          </a:p>
          <a:p>
            <a:pPr marL="469900">
              <a:spcBef>
                <a:spcPts val="0"/>
              </a:spcBef>
              <a:buSzPts val="2000"/>
            </a:pPr>
            <a:endParaRPr lang="en-US" sz="2400" dirty="0"/>
          </a:p>
          <a:p>
            <a:pPr marL="469900">
              <a:spcBef>
                <a:spcPts val="0"/>
              </a:spcBef>
              <a:buSzPts val="2000"/>
            </a:pPr>
            <a:endParaRPr dirty="0"/>
          </a:p>
        </p:txBody>
      </p:sp>
      <p:sp>
        <p:nvSpPr>
          <p:cNvPr id="401" name="Google Shape;401;p2"/>
          <p:cNvSpPr txBox="1">
            <a:spLocks noGrp="1"/>
          </p:cNvSpPr>
          <p:nvPr>
            <p:ph type="sldNum" idx="12"/>
          </p:nvPr>
        </p:nvSpPr>
        <p:spPr>
          <a:xfrm>
            <a:off x="8763000" y="6217920"/>
            <a:ext cx="2743200" cy="365125"/>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r>
              <a:rPr lang="en-US" dirty="0">
                <a:latin typeface="Arial" panose="020B0604020202020204" pitchFamily="34" charset="0"/>
                <a:cs typeface="Arial" panose="020B0604020202020204" pitchFamily="34" charset="0"/>
              </a:rPr>
              <a:t>///  </a:t>
            </a:r>
            <a:fld id="{00000000-1234-1234-1234-123412341234}" type="slidenum">
              <a:rPr lang="en-US">
                <a:latin typeface="Arial" panose="020B0604020202020204" pitchFamily="34" charset="0"/>
                <a:cs typeface="Arial" panose="020B0604020202020204" pitchFamily="34" charset="0"/>
              </a:rPr>
              <a:t>3</a:t>
            </a:fld>
            <a:endParaRPr dirty="0">
              <a:latin typeface="Arial" panose="020B0604020202020204" pitchFamily="34" charset="0"/>
              <a:cs typeface="Arial" panose="020B06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8E778-0F56-E80A-AE8E-398D2C35DABB}"/>
              </a:ext>
            </a:extLst>
          </p:cNvPr>
          <p:cNvSpPr>
            <a:spLocks noGrp="1"/>
          </p:cNvSpPr>
          <p:nvPr>
            <p:ph type="title"/>
          </p:nvPr>
        </p:nvSpPr>
        <p:spPr/>
        <p:txBody>
          <a:bodyPr/>
          <a:lstStyle/>
          <a:p>
            <a:pPr algn="ctr"/>
            <a:r>
              <a:rPr lang="en-US" b="1" cap="all" dirty="0">
                <a:solidFill>
                  <a:schemeClr val="accent1">
                    <a:lumMod val="50000"/>
                  </a:schemeClr>
                </a:solidFill>
                <a:cs typeface="Arial"/>
              </a:rPr>
              <a:t>Reasonable accommodations</a:t>
            </a:r>
            <a:br>
              <a:rPr lang="en-US" b="1" cap="all" dirty="0">
                <a:solidFill>
                  <a:schemeClr val="accent1">
                    <a:lumMod val="50000"/>
                  </a:schemeClr>
                </a:solidFill>
                <a:cs typeface="Arial"/>
              </a:rPr>
            </a:br>
            <a:r>
              <a:rPr lang="en-US" b="1" u="sng" cap="all" dirty="0">
                <a:solidFill>
                  <a:schemeClr val="accent1">
                    <a:lumMod val="50000"/>
                  </a:schemeClr>
                </a:solidFill>
                <a:cs typeface="Arial"/>
              </a:rPr>
              <a:t>undue hardship</a:t>
            </a:r>
            <a:endParaRPr lang="en-US" b="1" dirty="0"/>
          </a:p>
        </p:txBody>
      </p:sp>
      <p:sp>
        <p:nvSpPr>
          <p:cNvPr id="3" name="Content Placeholder 2">
            <a:extLst>
              <a:ext uri="{FF2B5EF4-FFF2-40B4-BE49-F238E27FC236}">
                <a16:creationId xmlns:a16="http://schemas.microsoft.com/office/drawing/2014/main" id="{7B06BC7C-25DF-0E8F-2F4D-8EBB6D4115BB}"/>
              </a:ext>
            </a:extLst>
          </p:cNvPr>
          <p:cNvSpPr>
            <a:spLocks noGrp="1"/>
          </p:cNvSpPr>
          <p:nvPr>
            <p:ph idx="1"/>
          </p:nvPr>
        </p:nvSpPr>
        <p:spPr/>
        <p:txBody>
          <a:bodyPr>
            <a:normAutofit fontScale="92500" lnSpcReduction="10000"/>
          </a:bodyPr>
          <a:lstStyle/>
          <a:p>
            <a:r>
              <a:rPr lang="en-US" sz="1600" b="1" u="sng" dirty="0"/>
              <a:t>Old Standard</a:t>
            </a:r>
            <a:r>
              <a:rPr lang="en-US" sz="1600" dirty="0"/>
              <a:t>: the employer had to demonstrate that the accommodation would require the employer “to bear more than a </a:t>
            </a:r>
            <a:r>
              <a:rPr lang="en-US" sz="1600" i="1" dirty="0"/>
              <a:t>de minimis </a:t>
            </a:r>
            <a:r>
              <a:rPr lang="en-US" sz="1600" dirty="0"/>
              <a:t>cost.”</a:t>
            </a:r>
          </a:p>
          <a:p>
            <a:r>
              <a:rPr lang="en-US" sz="1600" b="1" u="sng" dirty="0"/>
              <a:t>New Standard</a:t>
            </a:r>
            <a:r>
              <a:rPr lang="en-US" sz="1600" dirty="0"/>
              <a:t>: </a:t>
            </a:r>
            <a:r>
              <a:rPr lang="en-US" sz="1600" i="1" dirty="0"/>
              <a:t>Groff v. Dejoy </a:t>
            </a:r>
            <a:r>
              <a:rPr lang="en-US" sz="1600" dirty="0"/>
              <a:t>(2023):  employer must show that the burden is substantial in the overall context of the employer’s business “tak[ing] into account all relevant factors in the case at hand, including the particular accommodations at issue and their practical impact in light of the nature, size and operating cost of an employer.”</a:t>
            </a:r>
          </a:p>
          <a:p>
            <a:r>
              <a:rPr lang="en-US" sz="1600" dirty="0"/>
              <a:t>An undue hardship could include increased costs; reduced productivity; or infringements on other employees’ job rights, such as accommodations that reasonably threaten to create a hostile work environment or create a substantial risk to workplace safety, health, or security. </a:t>
            </a:r>
          </a:p>
          <a:p>
            <a:r>
              <a:rPr lang="en-US" sz="1600" dirty="0"/>
              <a:t>However, coworker objections based on hostility to religion or customer fears or prejudices are not an undue hardship. </a:t>
            </a:r>
          </a:p>
          <a:p>
            <a:r>
              <a:rPr lang="en-US" sz="1600" dirty="0"/>
              <a:t>Whether an accommodation creates an undue hardship depends on the particular facts. For example, if wearing pants when working near a particular type of machine is necessary for safety reasons, an accommodation to allow an employee to wear a loose-fitting skirt for religious reasons while working near that machine may cause undue hardship. </a:t>
            </a:r>
          </a:p>
          <a:p>
            <a:r>
              <a:rPr lang="en-US" sz="1600" b="1" dirty="0"/>
              <a:t>While an employer can refuse to provide a particular accommodation if it would pose an undue hardship, employers and employees should confer fully and promptly to explore other available accommodation options.</a:t>
            </a:r>
          </a:p>
        </p:txBody>
      </p:sp>
      <p:sp>
        <p:nvSpPr>
          <p:cNvPr id="4" name="Slide Number Placeholder 3">
            <a:extLst>
              <a:ext uri="{FF2B5EF4-FFF2-40B4-BE49-F238E27FC236}">
                <a16:creationId xmlns:a16="http://schemas.microsoft.com/office/drawing/2014/main" id="{42DD97C4-7DB2-A097-D78C-3E158377A0F4}"/>
              </a:ext>
            </a:extLst>
          </p:cNvPr>
          <p:cNvSpPr>
            <a:spLocks noGrp="1"/>
          </p:cNvSpPr>
          <p:nvPr>
            <p:ph type="sldNum" sz="quarter" idx="12"/>
          </p:nvPr>
        </p:nvSpPr>
        <p:spPr/>
        <p:txBody>
          <a:bodyPr/>
          <a:lstStyle/>
          <a:p>
            <a:fld id="{F83F7A5E-6FF3-4542-B5A0-8FBF1EE62DAA}" type="slidenum">
              <a:rPr lang="en-US" smtClean="0">
                <a:latin typeface="Arial" panose="020B0604020202020204" pitchFamily="34" charset="0"/>
                <a:cs typeface="Arial" panose="020B0604020202020204" pitchFamily="34" charset="0"/>
              </a:rPr>
              <a:t>30</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31348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CEB55-A3E2-2EAA-07F8-C42DCCBB3613}"/>
              </a:ext>
            </a:extLst>
          </p:cNvPr>
          <p:cNvSpPr>
            <a:spLocks noGrp="1"/>
          </p:cNvSpPr>
          <p:nvPr>
            <p:ph type="title"/>
          </p:nvPr>
        </p:nvSpPr>
        <p:spPr/>
        <p:txBody>
          <a:bodyPr/>
          <a:lstStyle/>
          <a:p>
            <a:pPr algn="ctr"/>
            <a:r>
              <a:rPr lang="en-US" b="1" dirty="0"/>
              <a:t>Anticipated Impact of the </a:t>
            </a:r>
            <a:r>
              <a:rPr lang="en-US" b="1" i="1" dirty="0"/>
              <a:t>Groff</a:t>
            </a:r>
            <a:r>
              <a:rPr lang="en-US" b="1" dirty="0"/>
              <a:t> decision</a:t>
            </a:r>
          </a:p>
        </p:txBody>
      </p:sp>
      <p:sp>
        <p:nvSpPr>
          <p:cNvPr id="3" name="Content Placeholder 2">
            <a:extLst>
              <a:ext uri="{FF2B5EF4-FFF2-40B4-BE49-F238E27FC236}">
                <a16:creationId xmlns:a16="http://schemas.microsoft.com/office/drawing/2014/main" id="{4DD0DC4E-8322-FBBF-F277-62FAA9A13AA6}"/>
              </a:ext>
            </a:extLst>
          </p:cNvPr>
          <p:cNvSpPr>
            <a:spLocks noGrp="1"/>
          </p:cNvSpPr>
          <p:nvPr>
            <p:ph idx="1"/>
          </p:nvPr>
        </p:nvSpPr>
        <p:spPr/>
        <p:txBody>
          <a:bodyPr/>
          <a:lstStyle/>
          <a:p>
            <a:pPr algn="just"/>
            <a:r>
              <a:rPr lang="en-US" sz="2400" dirty="0"/>
              <a:t>Employers can expect greater scrutiny over how they evaluate and document religious accommodation requests, especially those related to scheduling conflicts (such as Sabbath observance), dress and grooming (such as head coverings, beards, and religious attire), social media or expression (such as faith-based posts), and workplace prayer or religious activity.</a:t>
            </a:r>
          </a:p>
        </p:txBody>
      </p:sp>
      <p:sp>
        <p:nvSpPr>
          <p:cNvPr id="4" name="Slide Number Placeholder 3">
            <a:extLst>
              <a:ext uri="{FF2B5EF4-FFF2-40B4-BE49-F238E27FC236}">
                <a16:creationId xmlns:a16="http://schemas.microsoft.com/office/drawing/2014/main" id="{952E1A34-421C-1E9E-CA37-766E7B938843}"/>
              </a:ext>
            </a:extLst>
          </p:cNvPr>
          <p:cNvSpPr>
            <a:spLocks noGrp="1"/>
          </p:cNvSpPr>
          <p:nvPr>
            <p:ph type="sldNum" sz="quarter" idx="12"/>
          </p:nvPr>
        </p:nvSpPr>
        <p:spPr/>
        <p:txBody>
          <a:bodyPr/>
          <a:lstStyle/>
          <a:p>
            <a:fld id="{F83F7A5E-6FF3-4542-B5A0-8FBF1EE62DAA}" type="slidenum">
              <a:rPr lang="en-US" smtClean="0">
                <a:latin typeface="Arial" panose="020B0604020202020204" pitchFamily="34" charset="0"/>
                <a:cs typeface="Arial" panose="020B0604020202020204" pitchFamily="34" charset="0"/>
              </a:rPr>
              <a:t>31</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6460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0F9D9B-525F-7BA2-8FFE-E1B51F8DC7C3}"/>
              </a:ext>
            </a:extLst>
          </p:cNvPr>
          <p:cNvSpPr>
            <a:spLocks noGrp="1"/>
          </p:cNvSpPr>
          <p:nvPr>
            <p:ph type="title"/>
          </p:nvPr>
        </p:nvSpPr>
        <p:spPr>
          <a:xfrm>
            <a:off x="685800" y="1"/>
            <a:ext cx="10820400" cy="1014152"/>
          </a:xfrm>
        </p:spPr>
        <p:txBody>
          <a:bodyPr/>
          <a:lstStyle/>
          <a:p>
            <a:pPr algn="ctr"/>
            <a:r>
              <a:rPr lang="en-US" b="1" i="1" dirty="0" err="1"/>
              <a:t>Kristofersdottir</a:t>
            </a:r>
            <a:r>
              <a:rPr lang="en-US" b="1" i="1" dirty="0"/>
              <a:t> v. CVS Health Corp.</a:t>
            </a:r>
          </a:p>
        </p:txBody>
      </p:sp>
      <p:sp>
        <p:nvSpPr>
          <p:cNvPr id="5" name="Content Placeholder 4">
            <a:extLst>
              <a:ext uri="{FF2B5EF4-FFF2-40B4-BE49-F238E27FC236}">
                <a16:creationId xmlns:a16="http://schemas.microsoft.com/office/drawing/2014/main" id="{8A3ED23C-A501-93F5-660D-DE2DE2BD8084}"/>
              </a:ext>
            </a:extLst>
          </p:cNvPr>
          <p:cNvSpPr>
            <a:spLocks noGrp="1"/>
          </p:cNvSpPr>
          <p:nvPr>
            <p:ph idx="1"/>
          </p:nvPr>
        </p:nvSpPr>
        <p:spPr>
          <a:xfrm>
            <a:off x="685800" y="781093"/>
            <a:ext cx="10820400" cy="5295814"/>
          </a:xfrm>
        </p:spPr>
        <p:txBody>
          <a:bodyPr>
            <a:noAutofit/>
          </a:bodyPr>
          <a:lstStyle/>
          <a:p>
            <a:pPr algn="just"/>
            <a:r>
              <a:rPr lang="en-US" dirty="0"/>
              <a:t>the employer announced an initiative in 2021 that required its nurse practitioners to provide care that “includes education and treatment for pregnancy prevention” The employee, a nurse practitioner, had a religious objection to prescribing contraceptives.</a:t>
            </a:r>
          </a:p>
          <a:p>
            <a:pPr algn="just"/>
            <a:r>
              <a:rPr lang="en-US" dirty="0"/>
              <a:t>Prior to the 2021 initiative, the employee had a religious accommodation that allowed her to avoid providing contraceptive care. After the 2021 initiative, the employer revoked all religious accommodations, and the employee’s supervisor informed her that she would have to provide contraceptive services.</a:t>
            </a:r>
            <a:r>
              <a:rPr lang="en-US" b="1" baseline="30000" dirty="0"/>
              <a:t> </a:t>
            </a:r>
            <a:r>
              <a:rPr lang="en-US" dirty="0"/>
              <a:t>When the employee refused to do this, the employer terminated her employment.</a:t>
            </a:r>
          </a:p>
          <a:p>
            <a:pPr algn="just"/>
            <a:r>
              <a:rPr lang="en-US" dirty="0"/>
              <a:t>The employee brought a failure to accommodate claim under Title VII.</a:t>
            </a:r>
          </a:p>
          <a:p>
            <a:pPr algn="just"/>
            <a:r>
              <a:rPr lang="en-US" dirty="0"/>
              <a:t>The employer provided evidence that providing pregnancy prevention care at all clinic locations served the employer’s “overall mission of becoming a primary care enabled destination and expanding women’s health care, particularly to underserved communities lacking access to primary care providers.”</a:t>
            </a:r>
          </a:p>
        </p:txBody>
      </p:sp>
    </p:spTree>
    <p:extLst>
      <p:ext uri="{BB962C8B-B14F-4D97-AF65-F5344CB8AC3E}">
        <p14:creationId xmlns:p14="http://schemas.microsoft.com/office/powerpoint/2010/main" val="935944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B2DB1-67A2-100B-34BB-7292F6DDCB8B}"/>
              </a:ext>
            </a:extLst>
          </p:cNvPr>
          <p:cNvSpPr>
            <a:spLocks noGrp="1"/>
          </p:cNvSpPr>
          <p:nvPr>
            <p:ph type="title"/>
          </p:nvPr>
        </p:nvSpPr>
        <p:spPr/>
        <p:txBody>
          <a:bodyPr/>
          <a:lstStyle/>
          <a:p>
            <a:pPr algn="ctr"/>
            <a:r>
              <a:rPr lang="en-US" b="1" i="1" dirty="0" err="1"/>
              <a:t>Kristofersdottir</a:t>
            </a:r>
            <a:r>
              <a:rPr lang="en-US" b="1" i="1" dirty="0"/>
              <a:t> v. CVS Health Corp. Continued</a:t>
            </a:r>
            <a:endParaRPr lang="en-US" b="1" dirty="0"/>
          </a:p>
        </p:txBody>
      </p:sp>
      <p:sp>
        <p:nvSpPr>
          <p:cNvPr id="3" name="Text Placeholder 2">
            <a:extLst>
              <a:ext uri="{FF2B5EF4-FFF2-40B4-BE49-F238E27FC236}">
                <a16:creationId xmlns:a16="http://schemas.microsoft.com/office/drawing/2014/main" id="{49A63E67-54FD-1F0C-E3ED-DE400F718A86}"/>
              </a:ext>
            </a:extLst>
          </p:cNvPr>
          <p:cNvSpPr>
            <a:spLocks noGrp="1"/>
          </p:cNvSpPr>
          <p:nvPr>
            <p:ph type="body" idx="1"/>
          </p:nvPr>
        </p:nvSpPr>
        <p:spPr/>
        <p:txBody>
          <a:bodyPr/>
          <a:lstStyle/>
          <a:p>
            <a:r>
              <a:rPr lang="en-US" dirty="0"/>
              <a:t>The court applied the standard from </a:t>
            </a:r>
            <a:r>
              <a:rPr lang="en-US" i="1" dirty="0"/>
              <a:t>Groff</a:t>
            </a:r>
            <a:r>
              <a:rPr lang="en-US" dirty="0"/>
              <a:t> in finding that these arguments presented genuine disputes of material fact. While the employee’s position focused “on the economic costs of providing [the employee’s] accommodations in the context of [the employers’] overall operations,” the employer emphasized “the non-economic costs, such as harm to [the employers’] mission, patients’ inconvenience, and the risk of reputational damage.</a:t>
            </a:r>
          </a:p>
          <a:p>
            <a:r>
              <a:rPr lang="en-US" dirty="0"/>
              <a:t>TAKEAWAY: post-</a:t>
            </a:r>
            <a:r>
              <a:rPr lang="en-US" i="1" dirty="0"/>
              <a:t>Groff, </a:t>
            </a:r>
            <a:r>
              <a:rPr lang="en-US" dirty="0"/>
              <a:t>employers should do more than speculate as to an undue hardship. Instead, employers should point to specific costs that are tailored to the context of its business. It is also required that the employer show it considered alternative options, not just the accommodation requested by the employee.</a:t>
            </a:r>
          </a:p>
        </p:txBody>
      </p:sp>
      <p:sp>
        <p:nvSpPr>
          <p:cNvPr id="4" name="Slide Number Placeholder 3">
            <a:extLst>
              <a:ext uri="{FF2B5EF4-FFF2-40B4-BE49-F238E27FC236}">
                <a16:creationId xmlns:a16="http://schemas.microsoft.com/office/drawing/2014/main" id="{CDAE5589-F482-BBDB-77F9-BE67B5494C7D}"/>
              </a:ext>
            </a:extLst>
          </p:cNvPr>
          <p:cNvSpPr>
            <a:spLocks noGrp="1"/>
          </p:cNvSpPr>
          <p:nvPr>
            <p:ph type="sldNum" idx="12"/>
          </p:nvPr>
        </p:nvSpPr>
        <p:spPr/>
        <p:txBody>
          <a:bodyPr/>
          <a:lstStyle/>
          <a:p>
            <a:pPr marL="0" lvl="0" indent="0" algn="r" rtl="0">
              <a:spcBef>
                <a:spcPts val="0"/>
              </a:spcBef>
              <a:spcAft>
                <a:spcPts val="0"/>
              </a:spcAft>
              <a:buNone/>
            </a:pPr>
            <a:r>
              <a:rPr lang="en-US" dirty="0">
                <a:latin typeface="Arial" panose="020B0604020202020204" pitchFamily="34" charset="0"/>
                <a:cs typeface="Arial" panose="020B0604020202020204" pitchFamily="34" charset="0"/>
              </a:rPr>
              <a:t>///  </a:t>
            </a:r>
            <a:fld id="{00000000-1234-1234-1234-123412341234}" type="slidenum">
              <a:rPr lang="en-US" smtClean="0">
                <a:latin typeface="Arial" panose="020B0604020202020204" pitchFamily="34" charset="0"/>
                <a:cs typeface="Arial" panose="020B0604020202020204" pitchFamily="34" charset="0"/>
              </a:rPr>
              <a:t>33</a:t>
            </a:fld>
            <a:endParaRP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4283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04546" y="1138063"/>
            <a:ext cx="5639779" cy="2976737"/>
          </a:xfrm>
        </p:spPr>
        <p:txBody>
          <a:bodyPr anchor="b">
            <a:normAutofit/>
          </a:bodyPr>
          <a:lstStyle/>
          <a:p>
            <a:r>
              <a:rPr lang="en-US" dirty="0"/>
              <a:t>Questions?</a:t>
            </a:r>
          </a:p>
        </p:txBody>
      </p:sp>
      <p:sp>
        <p:nvSpPr>
          <p:cNvPr id="10" name="Text Placeholder 2">
            <a:extLst>
              <a:ext uri="{FF2B5EF4-FFF2-40B4-BE49-F238E27FC236}">
                <a16:creationId xmlns:a16="http://schemas.microsoft.com/office/drawing/2014/main" id="{A2182F0F-74FD-3C83-DC05-279A98ACAA9E}"/>
              </a:ext>
            </a:extLst>
          </p:cNvPr>
          <p:cNvSpPr>
            <a:spLocks noGrp="1"/>
          </p:cNvSpPr>
          <p:nvPr>
            <p:ph type="body" idx="1"/>
          </p:nvPr>
        </p:nvSpPr>
        <p:spPr>
          <a:xfrm>
            <a:off x="6104546" y="4114800"/>
            <a:ext cx="5639779" cy="1843617"/>
          </a:xfrm>
        </p:spPr>
        <p:txBody>
          <a:bodyPr/>
          <a:lstStyle/>
          <a:p>
            <a:endParaRPr lang="en-US" dirty="0"/>
          </a:p>
        </p:txBody>
      </p:sp>
    </p:spTree>
    <p:extLst>
      <p:ext uri="{BB962C8B-B14F-4D97-AF65-F5344CB8AC3E}">
        <p14:creationId xmlns:p14="http://schemas.microsoft.com/office/powerpoint/2010/main" val="4293022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2"/>
          <p:cNvSpPr txBox="1">
            <a:spLocks noGrp="1"/>
          </p:cNvSpPr>
          <p:nvPr>
            <p:ph type="title"/>
          </p:nvPr>
        </p:nvSpPr>
        <p:spPr>
          <a:xfrm>
            <a:off x="685800" y="365125"/>
            <a:ext cx="10820400" cy="1325563"/>
          </a:xfrm>
          <a:prstGeom prst="rect">
            <a:avLst/>
          </a:prstGeom>
          <a:noFill/>
          <a:ln>
            <a:noFill/>
          </a:ln>
        </p:spPr>
        <p:txBody>
          <a:bodyPr spcFirstLastPara="1" wrap="square" lIns="0" tIns="0" rIns="0" bIns="0" anchor="ctr" anchorCtr="0">
            <a:normAutofit/>
          </a:bodyPr>
          <a:lstStyle/>
          <a:p>
            <a:pPr marL="0" lvl="0" indent="0" algn="ctr" rtl="0">
              <a:lnSpc>
                <a:spcPct val="90000"/>
              </a:lnSpc>
              <a:spcBef>
                <a:spcPts val="0"/>
              </a:spcBef>
              <a:spcAft>
                <a:spcPts val="0"/>
              </a:spcAft>
              <a:buClr>
                <a:schemeClr val="dk1"/>
              </a:buClr>
              <a:buSzPts val="3600"/>
              <a:buFont typeface="Century Gothic"/>
              <a:buNone/>
            </a:pPr>
            <a:r>
              <a:rPr lang="en-US" b="1" dirty="0"/>
              <a:t>Who is protected under the ADA? </a:t>
            </a:r>
            <a:endParaRPr b="1" dirty="0"/>
          </a:p>
        </p:txBody>
      </p:sp>
      <p:sp>
        <p:nvSpPr>
          <p:cNvPr id="400" name="Google Shape;400;p2"/>
          <p:cNvSpPr txBox="1">
            <a:spLocks noGrp="1"/>
          </p:cNvSpPr>
          <p:nvPr>
            <p:ph type="body" idx="1"/>
          </p:nvPr>
        </p:nvSpPr>
        <p:spPr>
          <a:xfrm>
            <a:off x="685800" y="1397000"/>
            <a:ext cx="10820400" cy="4960938"/>
          </a:xfrm>
          <a:prstGeom prst="rect">
            <a:avLst/>
          </a:prstGeom>
          <a:noFill/>
          <a:ln>
            <a:noFill/>
          </a:ln>
        </p:spPr>
        <p:txBody>
          <a:bodyPr spcFirstLastPara="1" wrap="square" lIns="0" tIns="0" rIns="0" bIns="0" anchor="t" anchorCtr="0">
            <a:normAutofit/>
          </a:bodyPr>
          <a:lstStyle/>
          <a:p>
            <a:pPr marL="469900">
              <a:spcBef>
                <a:spcPts val="0"/>
              </a:spcBef>
              <a:buSzPts val="2000"/>
            </a:pPr>
            <a:r>
              <a:rPr lang="en-US" sz="2400" dirty="0"/>
              <a:t>A “qualified individual with a disability”: </a:t>
            </a:r>
          </a:p>
          <a:p>
            <a:pPr marL="927100" lvl="1">
              <a:spcBef>
                <a:spcPts val="0"/>
              </a:spcBef>
              <a:buSzPts val="2000"/>
            </a:pPr>
            <a:r>
              <a:rPr lang="en-US" sz="1900" dirty="0">
                <a:latin typeface="Arial" panose="020B0604020202020204" pitchFamily="34" charset="0"/>
                <a:cs typeface="Arial" panose="020B0604020202020204" pitchFamily="34" charset="0"/>
              </a:rPr>
              <a:t>Has a “disability”; and </a:t>
            </a:r>
          </a:p>
          <a:p>
            <a:pPr marL="927100" lvl="1">
              <a:spcBef>
                <a:spcPts val="0"/>
              </a:spcBef>
              <a:buSzPts val="2000"/>
            </a:pPr>
            <a:r>
              <a:rPr lang="en-US" sz="1900" dirty="0">
                <a:latin typeface="Arial" panose="020B0604020202020204" pitchFamily="34" charset="0"/>
                <a:cs typeface="Arial" panose="020B0604020202020204" pitchFamily="34" charset="0"/>
              </a:rPr>
              <a:t>with or without reasonable accommodation;</a:t>
            </a:r>
          </a:p>
          <a:p>
            <a:pPr marL="927100" lvl="1">
              <a:spcBef>
                <a:spcPts val="0"/>
              </a:spcBef>
              <a:buSzPts val="2000"/>
            </a:pPr>
            <a:r>
              <a:rPr lang="en-US" sz="1900" dirty="0">
                <a:latin typeface="Arial" panose="020B0604020202020204" pitchFamily="34" charset="0"/>
                <a:cs typeface="Arial" panose="020B0604020202020204" pitchFamily="34" charset="0"/>
              </a:rPr>
              <a:t>can perform the essential functions of the employment position; and </a:t>
            </a:r>
          </a:p>
          <a:p>
            <a:pPr marL="927100" lvl="1">
              <a:spcBef>
                <a:spcPts val="0"/>
              </a:spcBef>
              <a:buSzPts val="2000"/>
            </a:pPr>
            <a:r>
              <a:rPr lang="en-US" sz="1900" dirty="0">
                <a:latin typeface="Arial" panose="020B0604020202020204" pitchFamily="34" charset="0"/>
                <a:cs typeface="Arial" panose="020B0604020202020204" pitchFamily="34" charset="0"/>
              </a:rPr>
              <a:t>possesses the requisite skill, experience, education, and other job-related requirements of the position.</a:t>
            </a:r>
          </a:p>
          <a:p>
            <a:pPr marL="469900">
              <a:spcBef>
                <a:spcPts val="0"/>
              </a:spcBef>
              <a:buSzPts val="2000"/>
            </a:pPr>
            <a:r>
              <a:rPr lang="en-US" sz="2200" dirty="0"/>
              <a:t>A “disability” is defined under the ADA as an individual who: </a:t>
            </a:r>
          </a:p>
          <a:p>
            <a:pPr marL="927100" lvl="1">
              <a:spcBef>
                <a:spcPts val="0"/>
              </a:spcBef>
              <a:buSzPts val="2000"/>
            </a:pPr>
            <a:r>
              <a:rPr lang="en-US" sz="1900" dirty="0">
                <a:latin typeface="Arial" panose="020B0604020202020204" pitchFamily="34" charset="0"/>
                <a:cs typeface="Arial" panose="020B0604020202020204" pitchFamily="34" charset="0"/>
              </a:rPr>
              <a:t>Has a physical or mental impairment that substantially limits one or more of the major life activities; </a:t>
            </a:r>
          </a:p>
          <a:p>
            <a:pPr marL="927100" lvl="1">
              <a:spcBef>
                <a:spcPts val="0"/>
              </a:spcBef>
              <a:buSzPts val="2000"/>
            </a:pPr>
            <a:r>
              <a:rPr lang="en-US" sz="1900" dirty="0">
                <a:latin typeface="Arial" panose="020B0604020202020204" pitchFamily="34" charset="0"/>
                <a:cs typeface="Arial" panose="020B0604020202020204" pitchFamily="34" charset="0"/>
              </a:rPr>
              <a:t>Has a record of such impairment; or </a:t>
            </a:r>
          </a:p>
          <a:p>
            <a:pPr marL="927100" lvl="1">
              <a:spcBef>
                <a:spcPts val="0"/>
              </a:spcBef>
              <a:buSzPts val="2000"/>
            </a:pPr>
            <a:r>
              <a:rPr lang="en-US" sz="1900" dirty="0">
                <a:latin typeface="Arial" panose="020B0604020202020204" pitchFamily="34" charset="0"/>
                <a:cs typeface="Arial" panose="020B0604020202020204" pitchFamily="34" charset="0"/>
              </a:rPr>
              <a:t>Is regarded as having such an impairment; </a:t>
            </a:r>
          </a:p>
          <a:p>
            <a:pPr marL="469900">
              <a:spcBef>
                <a:spcPts val="0"/>
              </a:spcBef>
              <a:buSzPts val="2000"/>
            </a:pPr>
            <a:r>
              <a:rPr lang="en-US" sz="2200" u="sng" dirty="0"/>
              <a:t>BUT</a:t>
            </a:r>
            <a:r>
              <a:rPr lang="en-US" sz="2200" dirty="0"/>
              <a:t>, an individual will not be qualified if performance of the job would result in direct threat of harm to the individual or others in the workplace. </a:t>
            </a:r>
          </a:p>
          <a:p>
            <a:pPr marL="584200" lvl="1" indent="0">
              <a:spcBef>
                <a:spcPts val="0"/>
              </a:spcBef>
              <a:buSzPts val="2000"/>
              <a:buNone/>
            </a:pPr>
            <a:endParaRPr lang="en-US" sz="2200" dirty="0">
              <a:latin typeface="Arial" panose="020B0604020202020204" pitchFamily="34" charset="0"/>
              <a:cs typeface="Arial" panose="020B0604020202020204" pitchFamily="34" charset="0"/>
            </a:endParaRPr>
          </a:p>
          <a:p>
            <a:pPr marL="584200" lvl="1" indent="0">
              <a:spcBef>
                <a:spcPts val="0"/>
              </a:spcBef>
              <a:buSzPts val="2000"/>
              <a:buNone/>
            </a:pPr>
            <a:endParaRPr lang="en-US" sz="2200" dirty="0">
              <a:latin typeface="Arial" panose="020B0604020202020204" pitchFamily="34" charset="0"/>
              <a:cs typeface="Arial" panose="020B0604020202020204" pitchFamily="34" charset="0"/>
            </a:endParaRPr>
          </a:p>
          <a:p>
            <a:pPr marL="927100" lvl="1">
              <a:spcBef>
                <a:spcPts val="0"/>
              </a:spcBef>
              <a:buSzPts val="2000"/>
            </a:pPr>
            <a:endParaRPr lang="en-US" dirty="0">
              <a:latin typeface="Arial" panose="020B0604020202020204" pitchFamily="34" charset="0"/>
              <a:cs typeface="Arial" panose="020B0604020202020204" pitchFamily="34" charset="0"/>
            </a:endParaRPr>
          </a:p>
        </p:txBody>
      </p:sp>
      <p:sp>
        <p:nvSpPr>
          <p:cNvPr id="401" name="Google Shape;401;p2"/>
          <p:cNvSpPr txBox="1">
            <a:spLocks noGrp="1"/>
          </p:cNvSpPr>
          <p:nvPr>
            <p:ph type="sldNum" idx="12"/>
          </p:nvPr>
        </p:nvSpPr>
        <p:spPr>
          <a:xfrm>
            <a:off x="8763000" y="6217920"/>
            <a:ext cx="2743200" cy="365125"/>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r>
              <a:rPr lang="en-US" dirty="0">
                <a:latin typeface="Arial" panose="020B0604020202020204" pitchFamily="34" charset="0"/>
                <a:cs typeface="Arial" panose="020B0604020202020204" pitchFamily="34" charset="0"/>
              </a:rPr>
              <a:t>///  </a:t>
            </a:r>
            <a:fld id="{00000000-1234-1234-1234-123412341234}" type="slidenum">
              <a:rPr lang="en-US">
                <a:latin typeface="Arial" panose="020B0604020202020204" pitchFamily="34" charset="0"/>
                <a:cs typeface="Arial" panose="020B0604020202020204" pitchFamily="34" charset="0"/>
              </a:rPr>
              <a:t>4</a:t>
            </a:fld>
            <a:endParaRP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293615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normAutofit/>
          </a:bodyPr>
          <a:lstStyle/>
          <a:p>
            <a:pPr algn="ctr"/>
            <a:r>
              <a:rPr lang="en-US" sz="4000" b="1" dirty="0"/>
              <a:t>Reasonable Accommodation </a:t>
            </a:r>
          </a:p>
        </p:txBody>
      </p:sp>
      <p:sp>
        <p:nvSpPr>
          <p:cNvPr id="16387" name="Rectangle 3"/>
          <p:cNvSpPr>
            <a:spLocks noGrp="1" noChangeArrowheads="1"/>
          </p:cNvSpPr>
          <p:nvPr>
            <p:ph type="body" idx="1"/>
          </p:nvPr>
        </p:nvSpPr>
        <p:spPr/>
        <p:txBody>
          <a:bodyPr>
            <a:normAutofit/>
          </a:bodyPr>
          <a:lstStyle/>
          <a:p>
            <a:r>
              <a:rPr lang="en-US" sz="2400" dirty="0"/>
              <a:t>Accommodation is a change in the job or work environment that would allow the qualified individual to perform the essential functions of his or her job.</a:t>
            </a:r>
          </a:p>
          <a:p>
            <a:r>
              <a:rPr lang="en-US" sz="2400" dirty="0"/>
              <a:t>Reasonable accommodation must be provided UNLESS the requested accommodation is not reasonable or the accommodation would cause employer an undue hardship (i.e., significant difficulty or expense).</a:t>
            </a:r>
          </a:p>
          <a:p>
            <a:pPr marL="168275" lvl="1" indent="0">
              <a:buNone/>
            </a:pPr>
            <a:endParaRPr lang="en-US" sz="2400" dirty="0">
              <a:latin typeface="Arial" panose="020B0604020202020204" pitchFamily="34" charset="0"/>
              <a:cs typeface="Arial" panose="020B0604020202020204" pitchFamily="34" charset="0"/>
            </a:endParaRPr>
          </a:p>
          <a:p>
            <a:pPr marL="0" indent="0">
              <a:buNone/>
            </a:pPr>
            <a:endParaRPr lang="en-US" sz="2800" dirty="0"/>
          </a:p>
        </p:txBody>
      </p:sp>
    </p:spTree>
    <p:extLst>
      <p:ext uri="{BB962C8B-B14F-4D97-AF65-F5344CB8AC3E}">
        <p14:creationId xmlns:p14="http://schemas.microsoft.com/office/powerpoint/2010/main" val="1211611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checkerboard(across)">
                                      <p:cBhvr>
                                        <p:cTn id="7" dur="500"/>
                                        <p:tgtEl>
                                          <p:spTgt spid="163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6387">
                                            <p:txEl>
                                              <p:pRg st="1" end="1"/>
                                            </p:txEl>
                                          </p:spTgt>
                                        </p:tgtEl>
                                        <p:attrNameLst>
                                          <p:attrName>style.visibility</p:attrName>
                                        </p:attrNameLst>
                                      </p:cBhvr>
                                      <p:to>
                                        <p:strVal val="visible"/>
                                      </p:to>
                                    </p:set>
                                    <p:animEffect transition="in" filter="checkerboard(across)">
                                      <p:cBhvr>
                                        <p:cTn id="12" dur="500"/>
                                        <p:tgtEl>
                                          <p:spTgt spid="1638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C6009-9736-7CC4-8735-3CA52568169A}"/>
              </a:ext>
            </a:extLst>
          </p:cNvPr>
          <p:cNvSpPr>
            <a:spLocks noGrp="1"/>
          </p:cNvSpPr>
          <p:nvPr>
            <p:ph type="title"/>
          </p:nvPr>
        </p:nvSpPr>
        <p:spPr/>
        <p:txBody>
          <a:bodyPr/>
          <a:lstStyle/>
          <a:p>
            <a:pPr algn="ctr"/>
            <a:r>
              <a:rPr lang="en-US" b="1" dirty="0"/>
              <a:t>Failure to Accommodate</a:t>
            </a:r>
          </a:p>
        </p:txBody>
      </p:sp>
      <p:sp>
        <p:nvSpPr>
          <p:cNvPr id="3" name="Content Placeholder 2">
            <a:extLst>
              <a:ext uri="{FF2B5EF4-FFF2-40B4-BE49-F238E27FC236}">
                <a16:creationId xmlns:a16="http://schemas.microsoft.com/office/drawing/2014/main" id="{62A1C4B6-2CB8-0A07-5DE3-3492ACB8BFC8}"/>
              </a:ext>
            </a:extLst>
          </p:cNvPr>
          <p:cNvSpPr>
            <a:spLocks noGrp="1"/>
          </p:cNvSpPr>
          <p:nvPr>
            <p:ph idx="1"/>
          </p:nvPr>
        </p:nvSpPr>
        <p:spPr>
          <a:xfrm>
            <a:off x="248307" y="1411706"/>
            <a:ext cx="10499904" cy="4685044"/>
          </a:xfrm>
        </p:spPr>
        <p:txBody>
          <a:bodyPr>
            <a:normAutofit/>
          </a:bodyPr>
          <a:lstStyle/>
          <a:p>
            <a:r>
              <a:rPr lang="en-US" sz="2000" dirty="0">
                <a:latin typeface="+mj-lt"/>
                <a:ea typeface="Verdana" panose="020B0604030504040204" pitchFamily="34" charset="0"/>
              </a:rPr>
              <a:t>To establish a </a:t>
            </a:r>
            <a:r>
              <a:rPr lang="en-US" sz="2000" i="1" dirty="0">
                <a:latin typeface="+mj-lt"/>
                <a:ea typeface="Verdana" panose="020B0604030504040204" pitchFamily="34" charset="0"/>
              </a:rPr>
              <a:t>prima facie </a:t>
            </a:r>
            <a:r>
              <a:rPr lang="en-US" sz="2000" dirty="0">
                <a:latin typeface="+mj-lt"/>
                <a:ea typeface="Verdana" panose="020B0604030504040204" pitchFamily="34" charset="0"/>
              </a:rPr>
              <a:t>failure to accommodate claim under the ADA, an </a:t>
            </a:r>
            <a:r>
              <a:rPr lang="en-US" dirty="0">
                <a:latin typeface="+mn-lt"/>
                <a:ea typeface="Verdana" panose="020B0604030504040204" pitchFamily="34" charset="0"/>
              </a:rPr>
              <a:t>employee must establish that:  </a:t>
            </a:r>
          </a:p>
          <a:p>
            <a:pPr marL="571500" lvl="1" indent="0">
              <a:buNone/>
            </a:pPr>
            <a:r>
              <a:rPr lang="en-US" sz="2000" dirty="0">
                <a:latin typeface="+mn-lt"/>
              </a:rPr>
              <a:t>(1) the employee is disabled under the ADA; </a:t>
            </a:r>
          </a:p>
          <a:p>
            <a:pPr marL="571500" lvl="1" indent="0">
              <a:buNone/>
            </a:pPr>
            <a:r>
              <a:rPr lang="en-US" sz="2000" dirty="0">
                <a:latin typeface="+mn-lt"/>
              </a:rPr>
              <a:t>(2) the employee is otherwise qualified for the position, with or without a reasonable accommodation; </a:t>
            </a:r>
          </a:p>
          <a:p>
            <a:pPr marL="571500" lvl="1" indent="0">
              <a:buNone/>
            </a:pPr>
            <a:r>
              <a:rPr lang="en-US" sz="2000" dirty="0">
                <a:latin typeface="+mn-lt"/>
              </a:rPr>
              <a:t>(3) the employer knew or had reason to know of the employee’s disability; </a:t>
            </a:r>
          </a:p>
          <a:p>
            <a:pPr marL="571500" lvl="1" indent="0">
              <a:buNone/>
            </a:pPr>
            <a:r>
              <a:rPr lang="en-US" sz="2000" dirty="0">
                <a:latin typeface="+mn-lt"/>
              </a:rPr>
              <a:t>(4) the employee requested a reasonable accommodation; and </a:t>
            </a:r>
          </a:p>
          <a:p>
            <a:pPr marL="571500" lvl="1" indent="0">
              <a:buNone/>
            </a:pPr>
            <a:r>
              <a:rPr lang="en-US" sz="2000" dirty="0">
                <a:latin typeface="+mn-lt"/>
              </a:rPr>
              <a:t>(5) the employer failed to provide the reasonable accommodation</a:t>
            </a:r>
          </a:p>
          <a:p>
            <a:pPr marL="571500" lvl="1" indent="0">
              <a:buNone/>
            </a:pPr>
            <a:endParaRPr lang="en-US" sz="2000" dirty="0">
              <a:latin typeface="+mn-lt"/>
              <a:ea typeface="Verdana" panose="020B0604030504040204" pitchFamily="34" charset="0"/>
            </a:endParaRPr>
          </a:p>
          <a:p>
            <a:pPr marL="571500" lvl="1" indent="0">
              <a:buNone/>
            </a:pPr>
            <a:r>
              <a:rPr lang="en-US" sz="2000" dirty="0">
                <a:latin typeface="+mn-lt"/>
                <a:ea typeface="Verdana" panose="020B0604030504040204" pitchFamily="34" charset="0"/>
              </a:rPr>
              <a:t>Documentation is essential to show the employer engaged in the interactive process and offered a reasonable accommodation (and to demonstrate undue hardship).</a:t>
            </a:r>
          </a:p>
          <a:p>
            <a:endParaRPr lang="en-US" dirty="0"/>
          </a:p>
        </p:txBody>
      </p:sp>
      <p:sp>
        <p:nvSpPr>
          <p:cNvPr id="4" name="Slide Number Placeholder 3">
            <a:extLst>
              <a:ext uri="{FF2B5EF4-FFF2-40B4-BE49-F238E27FC236}">
                <a16:creationId xmlns:a16="http://schemas.microsoft.com/office/drawing/2014/main" id="{8A348F2A-FB0C-4E79-92CB-4067A367CFC9}"/>
              </a:ext>
            </a:extLst>
          </p:cNvPr>
          <p:cNvSpPr>
            <a:spLocks noGrp="1"/>
          </p:cNvSpPr>
          <p:nvPr>
            <p:ph type="sldNum" sz="quarter" idx="12"/>
          </p:nvPr>
        </p:nvSpPr>
        <p:spPr/>
        <p:txBody>
          <a:bodyPr/>
          <a:lstStyle/>
          <a:p>
            <a:fld id="{F83F7A5E-6FF3-4542-B5A0-8FBF1EE62DAA}" type="slidenum">
              <a:rPr lang="en-US" smtClean="0"/>
              <a:t>6</a:t>
            </a:fld>
            <a:endParaRPr lang="en-US"/>
          </a:p>
        </p:txBody>
      </p:sp>
      <p:pic>
        <p:nvPicPr>
          <p:cNvPr id="5" name="Picture 4">
            <a:extLst>
              <a:ext uri="{FF2B5EF4-FFF2-40B4-BE49-F238E27FC236}">
                <a16:creationId xmlns:a16="http://schemas.microsoft.com/office/drawing/2014/main" id="{B8BED94B-427E-81DC-0663-B71D16B61666}"/>
              </a:ext>
            </a:extLst>
          </p:cNvPr>
          <p:cNvPicPr>
            <a:picLocks noChangeAspect="1"/>
          </p:cNvPicPr>
          <p:nvPr/>
        </p:nvPicPr>
        <p:blipFill>
          <a:blip r:embed="rId2">
            <a:alphaModFix amt="20000"/>
            <a:extLst>
              <a:ext uri="{28A0092B-C50C-407E-A947-70E740481C1C}">
                <a14:useLocalDpi xmlns:a14="http://schemas.microsoft.com/office/drawing/2010/main" val="0"/>
              </a:ext>
            </a:extLst>
          </a:blip>
          <a:srcRect l="13336" t="23176" r="13624" b="18073"/>
          <a:stretch>
            <a:fillRect/>
          </a:stretch>
        </p:blipFill>
        <p:spPr>
          <a:xfrm>
            <a:off x="6002035" y="2777305"/>
            <a:ext cx="6189965" cy="3319444"/>
          </a:xfrm>
          <a:prstGeom prst="rect">
            <a:avLst/>
          </a:prstGeom>
          <a:ln>
            <a:noFill/>
          </a:ln>
          <a:effectLst>
            <a:softEdge rad="112500"/>
          </a:effectLst>
        </p:spPr>
      </p:pic>
    </p:spTree>
    <p:extLst>
      <p:ext uri="{BB962C8B-B14F-4D97-AF65-F5344CB8AC3E}">
        <p14:creationId xmlns:p14="http://schemas.microsoft.com/office/powerpoint/2010/main" val="4253682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85800" y="365126"/>
            <a:ext cx="10820400" cy="1107574"/>
          </a:xfrm>
        </p:spPr>
        <p:txBody>
          <a:bodyPr>
            <a:normAutofit/>
          </a:bodyPr>
          <a:lstStyle/>
          <a:p>
            <a:pPr algn="ctr"/>
            <a:r>
              <a:rPr lang="en-US" b="1" dirty="0"/>
              <a:t>Reasonable Accommodation Request </a:t>
            </a:r>
          </a:p>
        </p:txBody>
      </p:sp>
      <p:sp>
        <p:nvSpPr>
          <p:cNvPr id="16387" name="Rectangle 3"/>
          <p:cNvSpPr>
            <a:spLocks noGrp="1" noChangeArrowheads="1"/>
          </p:cNvSpPr>
          <p:nvPr>
            <p:ph type="body" idx="1"/>
          </p:nvPr>
        </p:nvSpPr>
        <p:spPr>
          <a:xfrm>
            <a:off x="557463" y="1253331"/>
            <a:ext cx="10820400" cy="4351338"/>
          </a:xfrm>
        </p:spPr>
        <p:txBody>
          <a:bodyPr>
            <a:normAutofit fontScale="25000" lnSpcReduction="20000"/>
          </a:bodyPr>
          <a:lstStyle/>
          <a:p>
            <a:pPr>
              <a:spcBef>
                <a:spcPts val="0"/>
              </a:spcBef>
            </a:pPr>
            <a:r>
              <a:rPr lang="en-US" sz="7200" dirty="0"/>
              <a:t>Employee does not have to say the words “disability” or “accommodation”</a:t>
            </a:r>
          </a:p>
          <a:p>
            <a:pPr>
              <a:spcBef>
                <a:spcPts val="0"/>
              </a:spcBef>
            </a:pPr>
            <a:r>
              <a:rPr lang="en-US" sz="7200" dirty="0"/>
              <a:t>The employee does not even have to be the person that makes the request. For example, a spouse or physician may make a request on behalf of the individual</a:t>
            </a:r>
          </a:p>
          <a:p>
            <a:pPr marL="0" indent="0">
              <a:spcBef>
                <a:spcPts val="0"/>
              </a:spcBef>
              <a:buNone/>
            </a:pPr>
            <a:endParaRPr lang="en-US" sz="7200" b="1" dirty="0">
              <a:solidFill>
                <a:srgbClr val="FF0000"/>
              </a:solidFill>
            </a:endParaRPr>
          </a:p>
          <a:p>
            <a:pPr>
              <a:spcBef>
                <a:spcPts val="0"/>
              </a:spcBef>
            </a:pPr>
            <a:r>
              <a:rPr lang="en-US" sz="7200" dirty="0"/>
              <a:t>Examples of “Triggers” include:</a:t>
            </a:r>
          </a:p>
          <a:p>
            <a:pPr marL="0" indent="0">
              <a:spcBef>
                <a:spcPts val="0"/>
              </a:spcBef>
              <a:buNone/>
            </a:pPr>
            <a:endParaRPr lang="en-US" sz="7200" dirty="0"/>
          </a:p>
          <a:p>
            <a:pPr marL="911225" lvl="2" indent="-342900">
              <a:spcBef>
                <a:spcPts val="0"/>
              </a:spcBef>
            </a:pPr>
            <a:r>
              <a:rPr lang="en-US" sz="7200" dirty="0">
                <a:latin typeface="Arial" panose="020B0604020202020204" pitchFamily="34" charset="0"/>
                <a:cs typeface="Arial" panose="020B0604020202020204" pitchFamily="34" charset="0"/>
              </a:rPr>
              <a:t>During performance/disciplinary counseling, employee tells you that the reason for their performance problem relates to a medical issue.</a:t>
            </a:r>
          </a:p>
          <a:p>
            <a:pPr marL="911225" lvl="2" indent="-342900">
              <a:spcBef>
                <a:spcPts val="0"/>
              </a:spcBef>
            </a:pPr>
            <a:r>
              <a:rPr lang="en-US" sz="7200" dirty="0">
                <a:latin typeface="Arial" panose="020B0604020202020204" pitchFamily="34" charset="0"/>
                <a:cs typeface="Arial" panose="020B0604020202020204" pitchFamily="34" charset="0"/>
              </a:rPr>
              <a:t>An employee gives you a doctor’s note indicating that they can work “with restrictions,” needs “modified work,” needs “alternative work,” needs “reasonable accommodation,” or other similar language.</a:t>
            </a:r>
          </a:p>
          <a:p>
            <a:pPr marL="911225" lvl="2" indent="-342900">
              <a:spcBef>
                <a:spcPts val="0"/>
              </a:spcBef>
            </a:pPr>
            <a:r>
              <a:rPr lang="en-US" sz="7200" dirty="0">
                <a:latin typeface="Arial" panose="020B0604020202020204" pitchFamily="34" charset="0"/>
                <a:cs typeface="Arial" panose="020B0604020202020204" pitchFamily="34" charset="0"/>
              </a:rPr>
              <a:t>Employee with no performance or attendance problems asks to leave work early due to a problem they have with chronic back pain.</a:t>
            </a:r>
          </a:p>
          <a:p>
            <a:pPr marL="911225" lvl="2" indent="-342900">
              <a:spcBef>
                <a:spcPts val="0"/>
              </a:spcBef>
            </a:pPr>
            <a:r>
              <a:rPr lang="en-US" sz="7200" dirty="0">
                <a:latin typeface="Arial" panose="020B0604020202020204" pitchFamily="34" charset="0"/>
                <a:cs typeface="Arial" panose="020B0604020202020204" pitchFamily="34" charset="0"/>
              </a:rPr>
              <a:t>Employee tells you that they were recently diagnosed with a disease that will require treatment once per week during the workday.</a:t>
            </a:r>
          </a:p>
          <a:p>
            <a:pPr marL="911225" lvl="2" indent="-342900">
              <a:spcBef>
                <a:spcPts val="0"/>
              </a:spcBef>
            </a:pPr>
            <a:r>
              <a:rPr lang="en-US" sz="7200" dirty="0">
                <a:latin typeface="Arial" panose="020B0604020202020204" pitchFamily="34" charset="0"/>
                <a:cs typeface="Arial" panose="020B0604020202020204" pitchFamily="34" charset="0"/>
              </a:rPr>
              <a:t>Employee tells you that they need some time off from work due to a medical reason.</a:t>
            </a:r>
          </a:p>
          <a:p>
            <a:pPr marL="911225" lvl="2" indent="-342900">
              <a:spcBef>
                <a:spcPts val="0"/>
              </a:spcBef>
            </a:pPr>
            <a:r>
              <a:rPr lang="en-US" sz="7200" dirty="0">
                <a:latin typeface="Arial" panose="020B0604020202020204" pitchFamily="34" charset="0"/>
                <a:cs typeface="Arial" panose="020B0604020202020204" pitchFamily="34" charset="0"/>
              </a:rPr>
              <a:t>Employee has established a pattern for missing work due to the same medical reason.</a:t>
            </a:r>
          </a:p>
          <a:p>
            <a:pPr marL="911225" lvl="2" indent="-342900">
              <a:spcBef>
                <a:spcPts val="0"/>
              </a:spcBef>
            </a:pPr>
            <a:r>
              <a:rPr lang="en-US" sz="7200" dirty="0">
                <a:latin typeface="Arial" panose="020B0604020202020204" pitchFamily="34" charset="0"/>
                <a:cs typeface="Arial" panose="020B0604020202020204" pitchFamily="34" charset="0"/>
              </a:rPr>
              <a:t>Applicant informs the employer he is deaf and requires a translator for his interview. </a:t>
            </a:r>
          </a:p>
          <a:p>
            <a:pPr lvl="1" indent="0">
              <a:spcBef>
                <a:spcPts val="0"/>
              </a:spcBef>
              <a:buNone/>
            </a:pPr>
            <a:endParaRPr lang="en-US" sz="7200" dirty="0">
              <a:latin typeface="Arial" panose="020B0604020202020204" pitchFamily="34" charset="0"/>
              <a:cs typeface="Arial" panose="020B0604020202020204" pitchFamily="34" charset="0"/>
            </a:endParaRPr>
          </a:p>
          <a:p>
            <a:pPr marL="0" indent="0">
              <a:buNone/>
            </a:pPr>
            <a:endParaRPr lang="en-US" sz="2800" b="1" dirty="0">
              <a:solidFill>
                <a:srgbClr val="FF0000"/>
              </a:solidFill>
            </a:endParaRPr>
          </a:p>
        </p:txBody>
      </p:sp>
    </p:spTree>
    <p:extLst>
      <p:ext uri="{BB962C8B-B14F-4D97-AF65-F5344CB8AC3E}">
        <p14:creationId xmlns:p14="http://schemas.microsoft.com/office/powerpoint/2010/main" val="324157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checkerboard(across)">
                                      <p:cBhvr>
                                        <p:cTn id="7" dur="500"/>
                                        <p:tgtEl>
                                          <p:spTgt spid="163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6387">
                                            <p:txEl>
                                              <p:pRg st="1" end="1"/>
                                            </p:txEl>
                                          </p:spTgt>
                                        </p:tgtEl>
                                        <p:attrNameLst>
                                          <p:attrName>style.visibility</p:attrName>
                                        </p:attrNameLst>
                                      </p:cBhvr>
                                      <p:to>
                                        <p:strVal val="visible"/>
                                      </p:to>
                                    </p:set>
                                    <p:animEffect transition="in" filter="checkerboard(across)">
                                      <p:cBhvr>
                                        <p:cTn id="12" dur="500"/>
                                        <p:tgtEl>
                                          <p:spTgt spid="1638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6387">
                                            <p:txEl>
                                              <p:pRg st="3" end="3"/>
                                            </p:txEl>
                                          </p:spTgt>
                                        </p:tgtEl>
                                        <p:attrNameLst>
                                          <p:attrName>style.visibility</p:attrName>
                                        </p:attrNameLst>
                                      </p:cBhvr>
                                      <p:to>
                                        <p:strVal val="visible"/>
                                      </p:to>
                                    </p:set>
                                    <p:animEffect transition="in" filter="checkerboard(across)">
                                      <p:cBhvr>
                                        <p:cTn id="17" dur="500"/>
                                        <p:tgtEl>
                                          <p:spTgt spid="16387">
                                            <p:txEl>
                                              <p:pRg st="3" end="3"/>
                                            </p:txEl>
                                          </p:spTgt>
                                        </p:tgtEl>
                                      </p:cBhvr>
                                    </p:animEffect>
                                  </p:childTnLst>
                                </p:cTn>
                              </p:par>
                              <p:par>
                                <p:cTn id="18" presetID="5" presetClass="entr" presetSubtype="10" fill="hold" grpId="0" nodeType="withEffect">
                                  <p:stCondLst>
                                    <p:cond delay="0"/>
                                  </p:stCondLst>
                                  <p:childTnLst>
                                    <p:set>
                                      <p:cBhvr>
                                        <p:cTn id="19" dur="1" fill="hold">
                                          <p:stCondLst>
                                            <p:cond delay="0"/>
                                          </p:stCondLst>
                                        </p:cTn>
                                        <p:tgtEl>
                                          <p:spTgt spid="16387">
                                            <p:txEl>
                                              <p:pRg st="5" end="5"/>
                                            </p:txEl>
                                          </p:spTgt>
                                        </p:tgtEl>
                                        <p:attrNameLst>
                                          <p:attrName>style.visibility</p:attrName>
                                        </p:attrNameLst>
                                      </p:cBhvr>
                                      <p:to>
                                        <p:strVal val="visible"/>
                                      </p:to>
                                    </p:set>
                                    <p:animEffect transition="in" filter="checkerboard(across)">
                                      <p:cBhvr>
                                        <p:cTn id="20" dur="500"/>
                                        <p:tgtEl>
                                          <p:spTgt spid="16387">
                                            <p:txEl>
                                              <p:pRg st="5" end="5"/>
                                            </p:txEl>
                                          </p:spTgt>
                                        </p:tgtEl>
                                      </p:cBhvr>
                                    </p:animEffect>
                                  </p:childTnLst>
                                </p:cTn>
                              </p:par>
                              <p:par>
                                <p:cTn id="21" presetID="5" presetClass="entr" presetSubtype="10" fill="hold" grpId="0" nodeType="withEffect">
                                  <p:stCondLst>
                                    <p:cond delay="0"/>
                                  </p:stCondLst>
                                  <p:childTnLst>
                                    <p:set>
                                      <p:cBhvr>
                                        <p:cTn id="22" dur="1" fill="hold">
                                          <p:stCondLst>
                                            <p:cond delay="0"/>
                                          </p:stCondLst>
                                        </p:cTn>
                                        <p:tgtEl>
                                          <p:spTgt spid="16387">
                                            <p:txEl>
                                              <p:pRg st="6" end="6"/>
                                            </p:txEl>
                                          </p:spTgt>
                                        </p:tgtEl>
                                        <p:attrNameLst>
                                          <p:attrName>style.visibility</p:attrName>
                                        </p:attrNameLst>
                                      </p:cBhvr>
                                      <p:to>
                                        <p:strVal val="visible"/>
                                      </p:to>
                                    </p:set>
                                    <p:animEffect transition="in" filter="checkerboard(across)">
                                      <p:cBhvr>
                                        <p:cTn id="23" dur="500"/>
                                        <p:tgtEl>
                                          <p:spTgt spid="16387">
                                            <p:txEl>
                                              <p:pRg st="6" end="6"/>
                                            </p:txEl>
                                          </p:spTgt>
                                        </p:tgtEl>
                                      </p:cBhvr>
                                    </p:animEffect>
                                  </p:childTnLst>
                                </p:cTn>
                              </p:par>
                              <p:par>
                                <p:cTn id="24" presetID="5" presetClass="entr" presetSubtype="10" fill="hold" grpId="0" nodeType="withEffect">
                                  <p:stCondLst>
                                    <p:cond delay="0"/>
                                  </p:stCondLst>
                                  <p:childTnLst>
                                    <p:set>
                                      <p:cBhvr>
                                        <p:cTn id="25" dur="1" fill="hold">
                                          <p:stCondLst>
                                            <p:cond delay="0"/>
                                          </p:stCondLst>
                                        </p:cTn>
                                        <p:tgtEl>
                                          <p:spTgt spid="16387">
                                            <p:txEl>
                                              <p:pRg st="7" end="7"/>
                                            </p:txEl>
                                          </p:spTgt>
                                        </p:tgtEl>
                                        <p:attrNameLst>
                                          <p:attrName>style.visibility</p:attrName>
                                        </p:attrNameLst>
                                      </p:cBhvr>
                                      <p:to>
                                        <p:strVal val="visible"/>
                                      </p:to>
                                    </p:set>
                                    <p:animEffect transition="in" filter="checkerboard(across)">
                                      <p:cBhvr>
                                        <p:cTn id="26" dur="500"/>
                                        <p:tgtEl>
                                          <p:spTgt spid="16387">
                                            <p:txEl>
                                              <p:pRg st="7" end="7"/>
                                            </p:txEl>
                                          </p:spTgt>
                                        </p:tgtEl>
                                      </p:cBhvr>
                                    </p:animEffect>
                                  </p:childTnLst>
                                </p:cTn>
                              </p:par>
                              <p:par>
                                <p:cTn id="27" presetID="5" presetClass="entr" presetSubtype="10" fill="hold" grpId="0" nodeType="withEffect">
                                  <p:stCondLst>
                                    <p:cond delay="0"/>
                                  </p:stCondLst>
                                  <p:childTnLst>
                                    <p:set>
                                      <p:cBhvr>
                                        <p:cTn id="28" dur="1" fill="hold">
                                          <p:stCondLst>
                                            <p:cond delay="0"/>
                                          </p:stCondLst>
                                        </p:cTn>
                                        <p:tgtEl>
                                          <p:spTgt spid="16387">
                                            <p:txEl>
                                              <p:pRg st="8" end="8"/>
                                            </p:txEl>
                                          </p:spTgt>
                                        </p:tgtEl>
                                        <p:attrNameLst>
                                          <p:attrName>style.visibility</p:attrName>
                                        </p:attrNameLst>
                                      </p:cBhvr>
                                      <p:to>
                                        <p:strVal val="visible"/>
                                      </p:to>
                                    </p:set>
                                    <p:animEffect transition="in" filter="checkerboard(across)">
                                      <p:cBhvr>
                                        <p:cTn id="29" dur="500"/>
                                        <p:tgtEl>
                                          <p:spTgt spid="16387">
                                            <p:txEl>
                                              <p:pRg st="8" end="8"/>
                                            </p:txEl>
                                          </p:spTgt>
                                        </p:tgtEl>
                                      </p:cBhvr>
                                    </p:animEffect>
                                  </p:childTnLst>
                                </p:cTn>
                              </p:par>
                              <p:par>
                                <p:cTn id="30" presetID="5" presetClass="entr" presetSubtype="10" fill="hold" grpId="0" nodeType="withEffect">
                                  <p:stCondLst>
                                    <p:cond delay="0"/>
                                  </p:stCondLst>
                                  <p:childTnLst>
                                    <p:set>
                                      <p:cBhvr>
                                        <p:cTn id="31" dur="1" fill="hold">
                                          <p:stCondLst>
                                            <p:cond delay="0"/>
                                          </p:stCondLst>
                                        </p:cTn>
                                        <p:tgtEl>
                                          <p:spTgt spid="16387">
                                            <p:txEl>
                                              <p:pRg st="9" end="9"/>
                                            </p:txEl>
                                          </p:spTgt>
                                        </p:tgtEl>
                                        <p:attrNameLst>
                                          <p:attrName>style.visibility</p:attrName>
                                        </p:attrNameLst>
                                      </p:cBhvr>
                                      <p:to>
                                        <p:strVal val="visible"/>
                                      </p:to>
                                    </p:set>
                                    <p:animEffect transition="in" filter="checkerboard(across)">
                                      <p:cBhvr>
                                        <p:cTn id="32" dur="500"/>
                                        <p:tgtEl>
                                          <p:spTgt spid="16387">
                                            <p:txEl>
                                              <p:pRg st="9" end="9"/>
                                            </p:txEl>
                                          </p:spTgt>
                                        </p:tgtEl>
                                      </p:cBhvr>
                                    </p:animEffect>
                                  </p:childTnLst>
                                </p:cTn>
                              </p:par>
                              <p:par>
                                <p:cTn id="33" presetID="5" presetClass="entr" presetSubtype="10" fill="hold" grpId="0" nodeType="withEffect">
                                  <p:stCondLst>
                                    <p:cond delay="0"/>
                                  </p:stCondLst>
                                  <p:childTnLst>
                                    <p:set>
                                      <p:cBhvr>
                                        <p:cTn id="34" dur="1" fill="hold">
                                          <p:stCondLst>
                                            <p:cond delay="0"/>
                                          </p:stCondLst>
                                        </p:cTn>
                                        <p:tgtEl>
                                          <p:spTgt spid="16387">
                                            <p:txEl>
                                              <p:pRg st="10" end="10"/>
                                            </p:txEl>
                                          </p:spTgt>
                                        </p:tgtEl>
                                        <p:attrNameLst>
                                          <p:attrName>style.visibility</p:attrName>
                                        </p:attrNameLst>
                                      </p:cBhvr>
                                      <p:to>
                                        <p:strVal val="visible"/>
                                      </p:to>
                                    </p:set>
                                    <p:animEffect transition="in" filter="checkerboard(across)">
                                      <p:cBhvr>
                                        <p:cTn id="35" dur="500"/>
                                        <p:tgtEl>
                                          <p:spTgt spid="16387">
                                            <p:txEl>
                                              <p:pRg st="10" end="10"/>
                                            </p:txEl>
                                          </p:spTgt>
                                        </p:tgtEl>
                                      </p:cBhvr>
                                    </p:animEffect>
                                  </p:childTnLst>
                                </p:cTn>
                              </p:par>
                              <p:par>
                                <p:cTn id="36" presetID="5" presetClass="entr" presetSubtype="10" fill="hold" grpId="0" nodeType="withEffect">
                                  <p:stCondLst>
                                    <p:cond delay="0"/>
                                  </p:stCondLst>
                                  <p:childTnLst>
                                    <p:set>
                                      <p:cBhvr>
                                        <p:cTn id="37" dur="1" fill="hold">
                                          <p:stCondLst>
                                            <p:cond delay="0"/>
                                          </p:stCondLst>
                                        </p:cTn>
                                        <p:tgtEl>
                                          <p:spTgt spid="16387">
                                            <p:txEl>
                                              <p:pRg st="11" end="11"/>
                                            </p:txEl>
                                          </p:spTgt>
                                        </p:tgtEl>
                                        <p:attrNameLst>
                                          <p:attrName>style.visibility</p:attrName>
                                        </p:attrNameLst>
                                      </p:cBhvr>
                                      <p:to>
                                        <p:strVal val="visible"/>
                                      </p:to>
                                    </p:set>
                                    <p:animEffect transition="in" filter="checkerboard(across)">
                                      <p:cBhvr>
                                        <p:cTn id="38" dur="500"/>
                                        <p:tgtEl>
                                          <p:spTgt spid="16387">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94410"/>
          </a:xfrm>
        </p:spPr>
        <p:txBody>
          <a:bodyPr>
            <a:normAutofit/>
          </a:bodyPr>
          <a:lstStyle/>
          <a:p>
            <a:pPr algn="ctr"/>
            <a:r>
              <a:rPr lang="en-US" sz="3600" b="1" cap="all" dirty="0">
                <a:solidFill>
                  <a:schemeClr val="accent1">
                    <a:lumMod val="50000"/>
                  </a:schemeClr>
                </a:solidFill>
                <a:latin typeface="+mj-lt"/>
                <a:cs typeface="Arial"/>
              </a:rPr>
              <a:t>What is the interactive process?</a:t>
            </a:r>
          </a:p>
        </p:txBody>
      </p:sp>
      <p:sp>
        <p:nvSpPr>
          <p:cNvPr id="4" name="Rectangle 3"/>
          <p:cNvSpPr/>
          <p:nvPr/>
        </p:nvSpPr>
        <p:spPr>
          <a:xfrm>
            <a:off x="343146" y="963215"/>
            <a:ext cx="11658600" cy="4555093"/>
          </a:xfrm>
          <a:prstGeom prst="rect">
            <a:avLst/>
          </a:prstGeom>
        </p:spPr>
        <p:txBody>
          <a:bodyPr wrap="square">
            <a:spAutoFit/>
          </a:bodyPr>
          <a:lstStyle/>
          <a:p>
            <a:pPr>
              <a:spcAft>
                <a:spcPts val="1200"/>
              </a:spcAft>
            </a:pPr>
            <a:endParaRPr lang="en-US" sz="2600" b="1" dirty="0">
              <a:solidFill>
                <a:schemeClr val="accent1">
                  <a:lumMod val="50000"/>
                </a:schemeClr>
              </a:solidFill>
            </a:endParaRPr>
          </a:p>
          <a:p>
            <a:pPr>
              <a:spcAft>
                <a:spcPts val="1200"/>
              </a:spcAft>
            </a:pPr>
            <a:r>
              <a:rPr lang="en-US" sz="2000" dirty="0">
                <a:solidFill>
                  <a:schemeClr val="accent1">
                    <a:lumMod val="50000"/>
                  </a:schemeClr>
                </a:solidFill>
              </a:rPr>
              <a:t>As explained by the EEOC:</a:t>
            </a:r>
          </a:p>
          <a:p>
            <a:pPr marL="285750" indent="-285750" algn="just">
              <a:buFont typeface="Wingdings" panose="05000000000000000000" pitchFamily="2" charset="2"/>
              <a:buChar char="v"/>
            </a:pPr>
            <a:r>
              <a:rPr lang="en-US" sz="2000" dirty="0">
                <a:solidFill>
                  <a:schemeClr val="accent1">
                    <a:lumMod val="50000"/>
                  </a:schemeClr>
                </a:solidFill>
              </a:rPr>
              <a:t> When an employer receives a request for accommodation: </a:t>
            </a:r>
          </a:p>
          <a:p>
            <a:pPr algn="just"/>
            <a:endParaRPr lang="en-US" sz="2000" dirty="0">
              <a:solidFill>
                <a:schemeClr val="accent1">
                  <a:lumMod val="50000"/>
                </a:schemeClr>
              </a:solidFill>
            </a:endParaRPr>
          </a:p>
          <a:p>
            <a:pPr lvl="1" algn="just"/>
            <a:r>
              <a:rPr lang="en-US" sz="2000" dirty="0">
                <a:solidFill>
                  <a:schemeClr val="accent1">
                    <a:lumMod val="50000"/>
                  </a:schemeClr>
                </a:solidFill>
              </a:rPr>
              <a:t>“The employer and the individual with a disability should engage in an </a:t>
            </a:r>
            <a:r>
              <a:rPr lang="en-US" sz="2000" u="sng" dirty="0">
                <a:solidFill>
                  <a:schemeClr val="accent1">
                    <a:lumMod val="50000"/>
                  </a:schemeClr>
                </a:solidFill>
              </a:rPr>
              <a:t>informal process to clarify what the individual needs and identify the appropriate reasonable accommodation</a:t>
            </a:r>
            <a:r>
              <a:rPr lang="en-US" sz="2000" dirty="0">
                <a:solidFill>
                  <a:schemeClr val="accent1">
                    <a:lumMod val="50000"/>
                  </a:schemeClr>
                </a:solidFill>
              </a:rPr>
              <a:t>. The employer may ask the individual relevant questions that will enable it to make an informed decision about the request. This includes asking what type of reasonable accommodation is needed.”</a:t>
            </a:r>
          </a:p>
          <a:p>
            <a:pPr lvl="1" algn="just"/>
            <a:endParaRPr lang="en-US" sz="2000" dirty="0">
              <a:solidFill>
                <a:schemeClr val="accent1">
                  <a:lumMod val="50000"/>
                </a:schemeClr>
              </a:solidFill>
            </a:endParaRPr>
          </a:p>
          <a:p>
            <a:pPr marL="457200" indent="-457200" algn="just">
              <a:buFont typeface="Wingdings" panose="05000000000000000000" pitchFamily="2" charset="2"/>
              <a:buChar char="v"/>
            </a:pPr>
            <a:r>
              <a:rPr lang="en-US" sz="2000" dirty="0">
                <a:solidFill>
                  <a:schemeClr val="accent1">
                    <a:lumMod val="50000"/>
                  </a:schemeClr>
                </a:solidFill>
              </a:rPr>
              <a:t>“A request for reasonable accommodation is the first step in an </a:t>
            </a:r>
            <a:r>
              <a:rPr lang="en-US" sz="2000" u="sng" dirty="0">
                <a:solidFill>
                  <a:schemeClr val="accent1">
                    <a:lumMod val="50000"/>
                  </a:schemeClr>
                </a:solidFill>
              </a:rPr>
              <a:t>informal, interactive process </a:t>
            </a:r>
            <a:r>
              <a:rPr lang="en-US" sz="2000" dirty="0">
                <a:solidFill>
                  <a:schemeClr val="accent1">
                    <a:lumMod val="50000"/>
                  </a:schemeClr>
                </a:solidFill>
              </a:rPr>
              <a:t>between the individual and the employer.”</a:t>
            </a:r>
          </a:p>
          <a:p>
            <a:pPr lvl="1" algn="just"/>
            <a:endParaRPr lang="en-US" sz="2600" b="1" dirty="0">
              <a:solidFill>
                <a:schemeClr val="bg1">
                  <a:lumMod val="50000"/>
                </a:schemeClr>
              </a:solidFill>
            </a:endParaRPr>
          </a:p>
          <a:p>
            <a:endParaRPr lang="en-US" dirty="0"/>
          </a:p>
        </p:txBody>
      </p:sp>
    </p:spTree>
    <p:extLst>
      <p:ext uri="{BB962C8B-B14F-4D97-AF65-F5344CB8AC3E}">
        <p14:creationId xmlns:p14="http://schemas.microsoft.com/office/powerpoint/2010/main" val="11422258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Types of Reasonable Accommodations</a:t>
            </a:r>
          </a:p>
        </p:txBody>
      </p:sp>
      <p:sp>
        <p:nvSpPr>
          <p:cNvPr id="3" name="Text Placeholder 2"/>
          <p:cNvSpPr>
            <a:spLocks noGrp="1"/>
          </p:cNvSpPr>
          <p:nvPr>
            <p:ph type="body" idx="1"/>
          </p:nvPr>
        </p:nvSpPr>
        <p:spPr/>
        <p:txBody>
          <a:bodyPr>
            <a:normAutofit/>
          </a:bodyPr>
          <a:lstStyle/>
          <a:p>
            <a:r>
              <a:rPr lang="en-US" dirty="0"/>
              <a:t>Physical modifications to facilities or equipment</a:t>
            </a:r>
          </a:p>
          <a:p>
            <a:r>
              <a:rPr lang="en-US" dirty="0"/>
              <a:t>Modified work schedules</a:t>
            </a:r>
          </a:p>
          <a:p>
            <a:r>
              <a:rPr lang="en-US" dirty="0"/>
              <a:t>Job restructuring</a:t>
            </a:r>
          </a:p>
          <a:p>
            <a:r>
              <a:rPr lang="en-US" dirty="0"/>
              <a:t>Changing workplace policies</a:t>
            </a:r>
          </a:p>
          <a:p>
            <a:r>
              <a:rPr lang="en-US" dirty="0"/>
              <a:t>Reassignment to a vacant position</a:t>
            </a:r>
          </a:p>
          <a:p>
            <a:r>
              <a:rPr lang="en-US" dirty="0"/>
              <a:t>Job coach</a:t>
            </a:r>
          </a:p>
          <a:p>
            <a:r>
              <a:rPr lang="en-US" dirty="0"/>
              <a:t>Telework</a:t>
            </a:r>
          </a:p>
          <a:p>
            <a:r>
              <a:rPr lang="en-US" dirty="0"/>
              <a:t>Leave of absence</a:t>
            </a:r>
          </a:p>
          <a:p>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r>
              <a:rPr lang="en-US" dirty="0">
                <a:latin typeface="Arial" panose="020B0604020202020204" pitchFamily="34" charset="0"/>
                <a:cs typeface="Arial" panose="020B0604020202020204" pitchFamily="34" charset="0"/>
              </a:rPr>
              <a:t>///  </a:t>
            </a:r>
            <a:fld id="{00000000-1234-1234-1234-123412341234}" type="slidenum">
              <a:rPr lang="en-US" smtClean="0">
                <a:latin typeface="Arial" panose="020B0604020202020204" pitchFamily="34" charset="0"/>
                <a:cs typeface="Arial" panose="020B0604020202020204" pitchFamily="34" charset="0"/>
              </a:rPr>
              <a:t>9</a:t>
            </a:fld>
            <a:endParaRP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31951227"/>
      </p:ext>
    </p:extLst>
  </p:cSld>
  <p:clrMapOvr>
    <a:masterClrMapping/>
  </p:clrMapOvr>
</p:sld>
</file>

<file path=ppt/theme/theme1.xml><?xml version="1.0" encoding="utf-8"?>
<a:theme xmlns:a="http://schemas.openxmlformats.org/drawingml/2006/main" name="General Title Slides">
  <a:themeElements>
    <a:clrScheme name="MaynardNexsen">
      <a:dk1>
        <a:srgbClr val="000000"/>
      </a:dk1>
      <a:lt1>
        <a:srgbClr val="FFFFFF"/>
      </a:lt1>
      <a:dk2>
        <a:srgbClr val="58878F"/>
      </a:dk2>
      <a:lt2>
        <a:srgbClr val="E2DDD9"/>
      </a:lt2>
      <a:accent1>
        <a:srgbClr val="58878F"/>
      </a:accent1>
      <a:accent2>
        <a:srgbClr val="000000"/>
      </a:accent2>
      <a:accent3>
        <a:srgbClr val="E1DDD9"/>
      </a:accent3>
      <a:accent4>
        <a:srgbClr val="835946"/>
      </a:accent4>
      <a:accent5>
        <a:srgbClr val="D3DFE8"/>
      </a:accent5>
      <a:accent6>
        <a:srgbClr val="58878F"/>
      </a:accent6>
      <a:hlink>
        <a:srgbClr val="58878F"/>
      </a:hlink>
      <a:folHlink>
        <a:srgbClr val="835A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 Slides">
  <a:themeElements>
    <a:clrScheme name="MaynardNexsen">
      <a:dk1>
        <a:srgbClr val="000000"/>
      </a:dk1>
      <a:lt1>
        <a:srgbClr val="FFFFFF"/>
      </a:lt1>
      <a:dk2>
        <a:srgbClr val="58878F"/>
      </a:dk2>
      <a:lt2>
        <a:srgbClr val="E2DDD9"/>
      </a:lt2>
      <a:accent1>
        <a:srgbClr val="58878F"/>
      </a:accent1>
      <a:accent2>
        <a:srgbClr val="000000"/>
      </a:accent2>
      <a:accent3>
        <a:srgbClr val="E1DDD9"/>
      </a:accent3>
      <a:accent4>
        <a:srgbClr val="835946"/>
      </a:accent4>
      <a:accent5>
        <a:srgbClr val="D3DFE8"/>
      </a:accent5>
      <a:accent6>
        <a:srgbClr val="58878F"/>
      </a:accent6>
      <a:hlink>
        <a:srgbClr val="58878F"/>
      </a:hlink>
      <a:folHlink>
        <a:srgbClr val="835A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PG Specific Title Slides">
  <a:themeElements>
    <a:clrScheme name="MaynardNexsen">
      <a:dk1>
        <a:srgbClr val="000000"/>
      </a:dk1>
      <a:lt1>
        <a:srgbClr val="FFFFFF"/>
      </a:lt1>
      <a:dk2>
        <a:srgbClr val="58878F"/>
      </a:dk2>
      <a:lt2>
        <a:srgbClr val="E2DDD9"/>
      </a:lt2>
      <a:accent1>
        <a:srgbClr val="58878F"/>
      </a:accent1>
      <a:accent2>
        <a:srgbClr val="000000"/>
      </a:accent2>
      <a:accent3>
        <a:srgbClr val="E1DDD9"/>
      </a:accent3>
      <a:accent4>
        <a:srgbClr val="835946"/>
      </a:accent4>
      <a:accent5>
        <a:srgbClr val="D3DFE8"/>
      </a:accent5>
      <a:accent6>
        <a:srgbClr val="58878F"/>
      </a:accent6>
      <a:hlink>
        <a:srgbClr val="58878F"/>
      </a:hlink>
      <a:folHlink>
        <a:srgbClr val="835A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General Section Slides">
  <a:themeElements>
    <a:clrScheme name="MaynardNexsen">
      <a:dk1>
        <a:srgbClr val="000000"/>
      </a:dk1>
      <a:lt1>
        <a:srgbClr val="FFFFFF"/>
      </a:lt1>
      <a:dk2>
        <a:srgbClr val="58878F"/>
      </a:dk2>
      <a:lt2>
        <a:srgbClr val="E2DDD9"/>
      </a:lt2>
      <a:accent1>
        <a:srgbClr val="58878F"/>
      </a:accent1>
      <a:accent2>
        <a:srgbClr val="000000"/>
      </a:accent2>
      <a:accent3>
        <a:srgbClr val="E1DDD9"/>
      </a:accent3>
      <a:accent4>
        <a:srgbClr val="835946"/>
      </a:accent4>
      <a:accent5>
        <a:srgbClr val="D3DFE8"/>
      </a:accent5>
      <a:accent6>
        <a:srgbClr val="58878F"/>
      </a:accent6>
      <a:hlink>
        <a:srgbClr val="58878F"/>
      </a:hlink>
      <a:folHlink>
        <a:srgbClr val="835A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4547F2D27F3A4D82D50C7A235CAA49" ma:contentTypeVersion="1" ma:contentTypeDescription="Create a new document." ma:contentTypeScope="" ma:versionID="692f80fa34303c4b2a7e76cbf2643ded">
  <xsd:schema xmlns:xsd="http://www.w3.org/2001/XMLSchema" xmlns:xs="http://www.w3.org/2001/XMLSchema" xmlns:p="http://schemas.microsoft.com/office/2006/metadata/properties" xmlns:ns2="9433abbf-8861-4228-8e0f-af41256bc0d8" targetNamespace="http://schemas.microsoft.com/office/2006/metadata/properties" ma:root="true" ma:fieldsID="638009f429ae7c5577f67771b594c9aa" ns2:_="">
    <xsd:import namespace="9433abbf-8861-4228-8e0f-af41256bc0d8"/>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33abbf-8861-4228-8e0f-af41256bc0d8"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roperties xmlns="http://www.imanage.com/work/xmlschema">
  <documentid>NPDOCUMENTS!205044461.1</documentid>
  <senderid>LMALLORY@MAYNARDNEXSEN.COM</senderid>
  <senderemail>LMALLORY@MAYNARDNEXSEN.COM</senderemail>
  <lastmodified>2026-08-24T17:27:06.0000000-05:00</lastmodified>
  <database>NPDOCUMENTS</database>
</properties>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23EA4B9-57F7-4BC6-9871-185B0417E6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33abbf-8861-4228-8e0f-af41256bc0d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32A5B24-921E-4D0A-AEC4-ADF5F542E603}">
  <ds:schemaRefs>
    <ds:schemaRef ds:uri="http://schemas.microsoft.com/sharepoint/v3/contenttype/forms"/>
  </ds:schemaRefs>
</ds:datastoreItem>
</file>

<file path=customXml/itemProps3.xml><?xml version="1.0" encoding="utf-8"?>
<ds:datastoreItem xmlns:ds="http://schemas.openxmlformats.org/officeDocument/2006/customXml" ds:itemID="{E7C0592F-5B02-4213-9D7F-413BDB6CD5DE}">
  <ds:schemaRefs>
    <ds:schemaRef ds:uri="http://www.imanage.com/work/xmlschema"/>
  </ds:schemaRefs>
</ds:datastoreItem>
</file>

<file path=customXml/itemProps4.xml><?xml version="1.0" encoding="utf-8"?>
<ds:datastoreItem xmlns:ds="http://schemas.openxmlformats.org/officeDocument/2006/customXml" ds:itemID="{21B4F055-CEB7-4DE6-9030-9FB8D97BE331}">
  <ds:schemaRefs>
    <ds:schemaRef ds:uri="http://purl.org/dc/dcmitype/"/>
    <ds:schemaRef ds:uri="http://purl.org/dc/elements/1.1/"/>
    <ds:schemaRef ds:uri="http://schemas.microsoft.com/office/2006/documentManagement/types"/>
    <ds:schemaRef ds:uri="http://schemas.openxmlformats.org/package/2006/metadata/core-properties"/>
    <ds:schemaRef ds:uri="http://purl.org/dc/terms/"/>
    <ds:schemaRef ds:uri="http://schemas.microsoft.com/office/infopath/2007/PartnerControls"/>
    <ds:schemaRef ds:uri="9433abbf-8861-4228-8e0f-af41256bc0d8"/>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8018</TotalTime>
  <Words>4172</Words>
  <Application>Microsoft Office PowerPoint</Application>
  <PresentationFormat>Widescreen</PresentationFormat>
  <Paragraphs>255</Paragraphs>
  <Slides>34</Slides>
  <Notes>18</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34</vt:i4>
      </vt:variant>
    </vt:vector>
  </HeadingPairs>
  <TitlesOfParts>
    <vt:vector size="44" baseType="lpstr">
      <vt:lpstr>Century Gothic</vt:lpstr>
      <vt:lpstr>Calibri</vt:lpstr>
      <vt:lpstr>Arial</vt:lpstr>
      <vt:lpstr>Tahoma</vt:lpstr>
      <vt:lpstr>Wingdings</vt:lpstr>
      <vt:lpstr>ALDI SUED Office</vt:lpstr>
      <vt:lpstr>General Title Slides</vt:lpstr>
      <vt:lpstr>Content Slides</vt:lpstr>
      <vt:lpstr>PG Specific Title Slides</vt:lpstr>
      <vt:lpstr>General Section Slides</vt:lpstr>
      <vt:lpstr>Reasonable Accommodations under Title VII and the ADAAA</vt:lpstr>
      <vt:lpstr>The ADAAA and Disability Accommodations</vt:lpstr>
      <vt:lpstr>Americans with Disabilities Act (ADA) Basics</vt:lpstr>
      <vt:lpstr>Who is protected under the ADA? </vt:lpstr>
      <vt:lpstr>Reasonable Accommodation </vt:lpstr>
      <vt:lpstr>Failure to Accommodate</vt:lpstr>
      <vt:lpstr>Reasonable Accommodation Request </vt:lpstr>
      <vt:lpstr>What is the interactive process?</vt:lpstr>
      <vt:lpstr>Types of Reasonable Accommodations</vt:lpstr>
      <vt:lpstr> Leave as a reasonable accommodation</vt:lpstr>
      <vt:lpstr>Reasonable Accommodation &amp; the Interactive Process </vt:lpstr>
      <vt:lpstr>Case Study: What constitutes a reasonable accommodation?</vt:lpstr>
      <vt:lpstr>What are Essential Job Functions</vt:lpstr>
      <vt:lpstr>Undue Hardship</vt:lpstr>
      <vt:lpstr>Reasonable accommodations undue hardship takeaways</vt:lpstr>
      <vt:lpstr>Best Practices for ADA Accommodation</vt:lpstr>
      <vt:lpstr>Retaliation</vt:lpstr>
      <vt:lpstr>Leave Under the ADA v. FMLA </vt:lpstr>
      <vt:lpstr>Don’t Forget the PWFA</vt:lpstr>
      <vt:lpstr>Religious Accommodations under Title VII</vt:lpstr>
      <vt:lpstr>EEOC Priority Has Made Protecting Religious Freedom a Priority </vt:lpstr>
      <vt:lpstr>What does Title VII require with respect to Religion?</vt:lpstr>
      <vt:lpstr>What is a Religious Accommodation?</vt:lpstr>
      <vt:lpstr>Requesting a Religious Accommodation</vt:lpstr>
      <vt:lpstr>What if you have questions about the sincerity of the Religious Belief?</vt:lpstr>
      <vt:lpstr>What if you have questions about the sincerity of the Religious Belief?</vt:lpstr>
      <vt:lpstr>Responding to a Request for a Religious Accommodation</vt:lpstr>
      <vt:lpstr> What is a Reasonable Accommodation?  </vt:lpstr>
      <vt:lpstr>Types of Reasonable Accommodations</vt:lpstr>
      <vt:lpstr>Reasonable accommodations undue hardship</vt:lpstr>
      <vt:lpstr>Anticipated Impact of the Groff decision</vt:lpstr>
      <vt:lpstr>Kristofersdottir v. CVS Health Corp.</vt:lpstr>
      <vt:lpstr>Kristofersdottir v. CVS Health Corp. Continued</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Kara Forage</dc:creator>
  <cp:lastModifiedBy>Laura M. Mallory</cp:lastModifiedBy>
  <cp:revision>41</cp:revision>
  <cp:lastPrinted>2026-08-25T19:07:43Z</cp:lastPrinted>
  <dcterms:created xsi:type="dcterms:W3CDTF">2023-04-10T15:58:22Z</dcterms:created>
  <dcterms:modified xsi:type="dcterms:W3CDTF">2026-08-25T20:40:02Z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0x010100264547F2D27F3A4D82D50C7A235CAA49</vt:lpwstr>
  </property>
</Properties>
</file>