
<file path=[Content_Types].xml><?xml version="1.0" encoding="utf-8"?>
<Types xmlns="http://schemas.openxmlformats.org/package/2006/content-types">
  <Default Extension="fntdata" ContentType="application/x-fontdata"/>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796" r:id="rId5"/>
  </p:sldMasterIdLst>
  <p:notesMasterIdLst>
    <p:notesMasterId r:id="rId65"/>
  </p:notesMasterIdLst>
  <p:handoutMasterIdLst>
    <p:handoutMasterId r:id="rId66"/>
  </p:handoutMasterIdLst>
  <p:sldIdLst>
    <p:sldId id="338" r:id="rId6"/>
    <p:sldId id="331" r:id="rId7"/>
    <p:sldId id="339" r:id="rId8"/>
    <p:sldId id="341" r:id="rId9"/>
    <p:sldId id="2147482109" r:id="rId10"/>
    <p:sldId id="2147482078" r:id="rId11"/>
    <p:sldId id="2147482110" r:id="rId12"/>
    <p:sldId id="2147482111" r:id="rId13"/>
    <p:sldId id="2147482112" r:id="rId14"/>
    <p:sldId id="2147482089" r:id="rId15"/>
    <p:sldId id="2147482113" r:id="rId16"/>
    <p:sldId id="2147482114" r:id="rId17"/>
    <p:sldId id="350" r:id="rId18"/>
    <p:sldId id="2147482088" r:id="rId19"/>
    <p:sldId id="2147482094" r:id="rId20"/>
    <p:sldId id="2147482119" r:id="rId21"/>
    <p:sldId id="2147482092" r:id="rId22"/>
    <p:sldId id="2147482107" r:id="rId23"/>
    <p:sldId id="347" r:id="rId24"/>
    <p:sldId id="2147482093" r:id="rId25"/>
    <p:sldId id="2147482115" r:id="rId26"/>
    <p:sldId id="342" r:id="rId27"/>
    <p:sldId id="344" r:id="rId28"/>
    <p:sldId id="2147375862" r:id="rId29"/>
    <p:sldId id="346" r:id="rId30"/>
    <p:sldId id="2147482116" r:id="rId31"/>
    <p:sldId id="348" r:id="rId32"/>
    <p:sldId id="349" r:id="rId33"/>
    <p:sldId id="2147482117" r:id="rId34"/>
    <p:sldId id="2147482118" r:id="rId35"/>
    <p:sldId id="2147482095" r:id="rId36"/>
    <p:sldId id="2147375881" r:id="rId37"/>
    <p:sldId id="2147375882" r:id="rId38"/>
    <p:sldId id="2147482096" r:id="rId39"/>
    <p:sldId id="2147482108" r:id="rId40"/>
    <p:sldId id="2147482097" r:id="rId41"/>
    <p:sldId id="2147375870" r:id="rId42"/>
    <p:sldId id="2147482098" r:id="rId43"/>
    <p:sldId id="2147482100" r:id="rId44"/>
    <p:sldId id="2147482102" r:id="rId45"/>
    <p:sldId id="2147375854" r:id="rId46"/>
    <p:sldId id="2147375858" r:id="rId47"/>
    <p:sldId id="2147375856" r:id="rId48"/>
    <p:sldId id="2147375859" r:id="rId49"/>
    <p:sldId id="2147375864" r:id="rId50"/>
    <p:sldId id="2147375860" r:id="rId51"/>
    <p:sldId id="2147375865" r:id="rId52"/>
    <p:sldId id="2147375861" r:id="rId53"/>
    <p:sldId id="2147375866" r:id="rId54"/>
    <p:sldId id="2147482104" r:id="rId55"/>
    <p:sldId id="316" r:id="rId56"/>
    <p:sldId id="2145705700" r:id="rId57"/>
    <p:sldId id="2147482080" r:id="rId58"/>
    <p:sldId id="2147472449" r:id="rId59"/>
    <p:sldId id="359" r:id="rId60"/>
    <p:sldId id="263" r:id="rId61"/>
    <p:sldId id="2147482106" r:id="rId62"/>
    <p:sldId id="266" r:id="rId63"/>
    <p:sldId id="267" r:id="rId64"/>
  </p:sldIdLst>
  <p:sldSz cx="9144000" cy="5143500" type="screen16x9"/>
  <p:notesSz cx="6858000" cy="9296400"/>
  <p:embeddedFontLst>
    <p:embeddedFont>
      <p:font typeface="Impact" panose="020B0806030902050204" pitchFamily="34" charset="0"/>
      <p:regular r:id="rId67"/>
    </p:embeddedFont>
    <p:embeddedFont>
      <p:font typeface="Tahoma" panose="020B0604030504040204" pitchFamily="34" charset="0"/>
      <p:regular r:id="rId68"/>
      <p:bold r:id="rId69"/>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636" userDrawn="1">
          <p15:clr>
            <a:srgbClr val="A4A3A4"/>
          </p15:clr>
        </p15:guide>
        <p15:guide id="2" orient="horz" pos="2796" userDrawn="1">
          <p15:clr>
            <a:srgbClr val="A4A3A4"/>
          </p15:clr>
        </p15:guide>
        <p15:guide id="3" pos="5520" userDrawn="1">
          <p15:clr>
            <a:srgbClr val="A4A3A4"/>
          </p15:clr>
        </p15:guide>
        <p15:guide id="4" pos="24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74710C-13CD-F425-0D13-18C89B84728C}" name="Pennow, Corissa" initials="CP" userId="S::corissa.pennow@morganlewis.com::209a604c-5327-4645-a93f-19d40dc957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a:srgbClr val="E61432"/>
    <a:srgbClr val="8B8B8B"/>
    <a:srgbClr val="4F3996"/>
    <a:srgbClr val="7F7F7F"/>
    <a:srgbClr val="FF8B2A"/>
    <a:srgbClr val="79D92F"/>
    <a:srgbClr val="007836"/>
    <a:srgbClr val="4E3896"/>
    <a:srgbClr val="C8C8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C8B6E2-DFA5-4DB7-9F7A-D15CED7A67D3}" v="1" dt="2026-08-25T11:52:46.7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45" autoAdjust="0"/>
    <p:restoredTop sz="94943" autoAdjust="0"/>
  </p:normalViewPr>
  <p:slideViewPr>
    <p:cSldViewPr snapToGrid="0" showGuides="1">
      <p:cViewPr varScale="1">
        <p:scale>
          <a:sx n="139" d="100"/>
          <a:sy n="139" d="100"/>
        </p:scale>
        <p:origin x="774" y="108"/>
      </p:cViewPr>
      <p:guideLst>
        <p:guide orient="horz" pos="636"/>
        <p:guide orient="horz" pos="2796"/>
        <p:guide pos="5520"/>
        <p:guide pos="2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402"/>
    </p:cViewPr>
  </p:sorterViewPr>
  <p:notesViewPr>
    <p:cSldViewPr snapToGrid="0" showGuides="1">
      <p:cViewPr varScale="1">
        <p:scale>
          <a:sx n="81" d="100"/>
          <a:sy n="81" d="100"/>
        </p:scale>
        <p:origin x="3672" y="96"/>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font" Target="fonts/font2.fntdata"/><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handoutMaster" Target="handoutMasters/handoutMaster1.xml"/><Relationship Id="rId74" Type="http://schemas.microsoft.com/office/2016/11/relationships/changesInfo" Target="changesInfos/changesInfo1.xml"/><Relationship Id="rId5" Type="http://schemas.openxmlformats.org/officeDocument/2006/relationships/slideMaster" Target="slideMasters/slideMaster1.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font" Target="fonts/font3.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font" Target="fonts/font1.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notesMaster" Target="notesMasters/notesMaster1.xml"/><Relationship Id="rId73"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microsoft.com/office/2018/10/relationships/authors" Target="authors.xml"/><Relationship Id="rId7" Type="http://schemas.openxmlformats.org/officeDocument/2006/relationships/slide" Target="slides/slide2.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oderdorf, David" userId="b3919954-76e5-49aa-8453-14aff5b438ad" providerId="ADAL" clId="{98B9E02E-6EF4-483E-AEE5-B2CCA94F8286}"/>
    <pc:docChg chg="undo custSel addSld delSld modSld sldOrd modNotesMaster modHandout">
      <pc:chgData name="Broderdorf, David" userId="b3919954-76e5-49aa-8453-14aff5b438ad" providerId="ADAL" clId="{98B9E02E-6EF4-483E-AEE5-B2CCA94F8286}" dt="2026-08-25T13:46:44.534" v="1326" actId="20577"/>
      <pc:docMkLst>
        <pc:docMk/>
      </pc:docMkLst>
      <pc:sldChg chg="modSp mod">
        <pc:chgData name="Broderdorf, David" userId="b3919954-76e5-49aa-8453-14aff5b438ad" providerId="ADAL" clId="{98B9E02E-6EF4-483E-AEE5-B2CCA94F8286}" dt="2026-08-19T12:56:12.468" v="653" actId="20577"/>
        <pc:sldMkLst>
          <pc:docMk/>
          <pc:sldMk cId="2147113422" sldId="263"/>
        </pc:sldMkLst>
        <pc:spChg chg="mod">
          <ac:chgData name="Broderdorf, David" userId="b3919954-76e5-49aa-8453-14aff5b438ad" providerId="ADAL" clId="{98B9E02E-6EF4-483E-AEE5-B2CCA94F8286}" dt="2026-08-19T12:55:57.836" v="638" actId="20577"/>
          <ac:spMkLst>
            <pc:docMk/>
            <pc:sldMk cId="2147113422" sldId="263"/>
            <ac:spMk id="24" creationId="{D0FC519B-4AA3-AD2C-CECE-AD093AE8E4B1}"/>
          </ac:spMkLst>
        </pc:spChg>
        <pc:spChg chg="mod">
          <ac:chgData name="Broderdorf, David" userId="b3919954-76e5-49aa-8453-14aff5b438ad" providerId="ADAL" clId="{98B9E02E-6EF4-483E-AEE5-B2CCA94F8286}" dt="2026-08-19T12:56:12.468" v="653" actId="20577"/>
          <ac:spMkLst>
            <pc:docMk/>
            <pc:sldMk cId="2147113422" sldId="263"/>
            <ac:spMk id="28" creationId="{B459A2E2-7819-AB81-5B79-67EB0E7A3D5A}"/>
          </ac:spMkLst>
        </pc:spChg>
      </pc:sldChg>
      <pc:sldChg chg="add">
        <pc:chgData name="Broderdorf, David" userId="b3919954-76e5-49aa-8453-14aff5b438ad" providerId="ADAL" clId="{98B9E02E-6EF4-483E-AEE5-B2CCA94F8286}" dt="2026-08-19T12:57:44.584" v="655"/>
        <pc:sldMkLst>
          <pc:docMk/>
          <pc:sldMk cId="2704625799" sldId="316"/>
        </pc:sldMkLst>
      </pc:sldChg>
      <pc:sldChg chg="modSp mod">
        <pc:chgData name="Broderdorf, David" userId="b3919954-76e5-49aa-8453-14aff5b438ad" providerId="ADAL" clId="{98B9E02E-6EF4-483E-AEE5-B2CCA94F8286}" dt="2026-08-19T12:32:54.788" v="30" actId="14100"/>
        <pc:sldMkLst>
          <pc:docMk/>
          <pc:sldMk cId="1277916592" sldId="331"/>
        </pc:sldMkLst>
        <pc:spChg chg="mod">
          <ac:chgData name="Broderdorf, David" userId="b3919954-76e5-49aa-8453-14aff5b438ad" providerId="ADAL" clId="{98B9E02E-6EF4-483E-AEE5-B2CCA94F8286}" dt="2026-08-19T12:32:54.788" v="30" actId="14100"/>
          <ac:spMkLst>
            <pc:docMk/>
            <pc:sldMk cId="1277916592" sldId="331"/>
            <ac:spMk id="9" creationId="{00000000-0000-0000-0000-000000000000}"/>
          </ac:spMkLst>
        </pc:spChg>
      </pc:sldChg>
      <pc:sldChg chg="modSp mod">
        <pc:chgData name="Broderdorf, David" userId="b3919954-76e5-49aa-8453-14aff5b438ad" providerId="ADAL" clId="{98B9E02E-6EF4-483E-AEE5-B2CCA94F8286}" dt="2026-08-25T13:36:54.231" v="765" actId="20577"/>
        <pc:sldMkLst>
          <pc:docMk/>
          <pc:sldMk cId="3282189051" sldId="350"/>
        </pc:sldMkLst>
        <pc:spChg chg="mod">
          <ac:chgData name="Broderdorf, David" userId="b3919954-76e5-49aa-8453-14aff5b438ad" providerId="ADAL" clId="{98B9E02E-6EF4-483E-AEE5-B2CCA94F8286}" dt="2026-08-25T11:51:33.241" v="759" actId="20577"/>
          <ac:spMkLst>
            <pc:docMk/>
            <pc:sldMk cId="3282189051" sldId="350"/>
            <ac:spMk id="8" creationId="{143E7200-D82C-F118-7653-C13DC56C99F0}"/>
          </ac:spMkLst>
        </pc:spChg>
        <pc:spChg chg="mod">
          <ac:chgData name="Broderdorf, David" userId="b3919954-76e5-49aa-8453-14aff5b438ad" providerId="ADAL" clId="{98B9E02E-6EF4-483E-AEE5-B2CCA94F8286}" dt="2026-08-25T13:36:54.231" v="765" actId="20577"/>
          <ac:spMkLst>
            <pc:docMk/>
            <pc:sldMk cId="3282189051" sldId="350"/>
            <ac:spMk id="9" creationId="{FFBF3F4B-31A3-3FD1-0D8E-CF0CE41037B3}"/>
          </ac:spMkLst>
        </pc:spChg>
      </pc:sldChg>
      <pc:sldChg chg="modSp mod">
        <pc:chgData name="Broderdorf, David" userId="b3919954-76e5-49aa-8453-14aff5b438ad" providerId="ADAL" clId="{98B9E02E-6EF4-483E-AEE5-B2CCA94F8286}" dt="2026-08-25T13:46:44.534" v="1326" actId="20577"/>
        <pc:sldMkLst>
          <pc:docMk/>
          <pc:sldMk cId="3404679362" sldId="359"/>
        </pc:sldMkLst>
        <pc:spChg chg="mod">
          <ac:chgData name="Broderdorf, David" userId="b3919954-76e5-49aa-8453-14aff5b438ad" providerId="ADAL" clId="{98B9E02E-6EF4-483E-AEE5-B2CCA94F8286}" dt="2026-08-25T13:46:44.534" v="1326" actId="20577"/>
          <ac:spMkLst>
            <pc:docMk/>
            <pc:sldMk cId="3404679362" sldId="359"/>
            <ac:spMk id="11" creationId="{317D28AF-59A3-DD1F-01D1-8ED6D9AF31DC}"/>
          </ac:spMkLst>
        </pc:spChg>
        <pc:spChg chg="mod">
          <ac:chgData name="Broderdorf, David" userId="b3919954-76e5-49aa-8453-14aff5b438ad" providerId="ADAL" clId="{98B9E02E-6EF4-483E-AEE5-B2CCA94F8286}" dt="2026-08-19T12:54:47.180" v="536" actId="20577"/>
          <ac:spMkLst>
            <pc:docMk/>
            <pc:sldMk cId="3404679362" sldId="359"/>
            <ac:spMk id="12" creationId="{A9F00034-84AA-75B8-50EC-582F47F6D58A}"/>
          </ac:spMkLst>
        </pc:spChg>
        <pc:spChg chg="mod">
          <ac:chgData name="Broderdorf, David" userId="b3919954-76e5-49aa-8453-14aff5b438ad" providerId="ADAL" clId="{98B9E02E-6EF4-483E-AEE5-B2CCA94F8286}" dt="2026-08-25T13:43:52.581" v="1080" actId="20577"/>
          <ac:spMkLst>
            <pc:docMk/>
            <pc:sldMk cId="3404679362" sldId="359"/>
            <ac:spMk id="13" creationId="{EF77FEC6-540C-5D94-2AD4-7C95820EEC48}"/>
          </ac:spMkLst>
        </pc:spChg>
      </pc:sldChg>
      <pc:sldChg chg="add">
        <pc:chgData name="Broderdorf, David" userId="b3919954-76e5-49aa-8453-14aff5b438ad" providerId="ADAL" clId="{98B9E02E-6EF4-483E-AEE5-B2CCA94F8286}" dt="2026-08-19T12:58:08.296" v="656"/>
        <pc:sldMkLst>
          <pc:docMk/>
          <pc:sldMk cId="1566204852" sldId="2145705700"/>
        </pc:sldMkLst>
      </pc:sldChg>
      <pc:sldChg chg="modSp mod">
        <pc:chgData name="Broderdorf, David" userId="b3919954-76e5-49aa-8453-14aff5b438ad" providerId="ADAL" clId="{98B9E02E-6EF4-483E-AEE5-B2CCA94F8286}" dt="2026-08-19T12:49:04.502" v="351" actId="20577"/>
        <pc:sldMkLst>
          <pc:docMk/>
          <pc:sldMk cId="1438838732" sldId="2147375881"/>
        </pc:sldMkLst>
        <pc:spChg chg="mod">
          <ac:chgData name="Broderdorf, David" userId="b3919954-76e5-49aa-8453-14aff5b438ad" providerId="ADAL" clId="{98B9E02E-6EF4-483E-AEE5-B2CCA94F8286}" dt="2026-08-19T12:49:04.502" v="351" actId="20577"/>
          <ac:spMkLst>
            <pc:docMk/>
            <pc:sldMk cId="1438838732" sldId="2147375881"/>
            <ac:spMk id="2" creationId="{141B8DA5-2653-5E47-6216-F856B91237A0}"/>
          </ac:spMkLst>
        </pc:spChg>
      </pc:sldChg>
      <pc:sldChg chg="modSp mod">
        <pc:chgData name="Broderdorf, David" userId="b3919954-76e5-49aa-8453-14aff5b438ad" providerId="ADAL" clId="{98B9E02E-6EF4-483E-AEE5-B2CCA94F8286}" dt="2026-08-19T12:49:14.367" v="354" actId="20577"/>
        <pc:sldMkLst>
          <pc:docMk/>
          <pc:sldMk cId="3639269530" sldId="2147375882"/>
        </pc:sldMkLst>
        <pc:spChg chg="mod">
          <ac:chgData name="Broderdorf, David" userId="b3919954-76e5-49aa-8453-14aff5b438ad" providerId="ADAL" clId="{98B9E02E-6EF4-483E-AEE5-B2CCA94F8286}" dt="2026-08-19T12:49:14.367" v="354" actId="20577"/>
          <ac:spMkLst>
            <pc:docMk/>
            <pc:sldMk cId="3639269530" sldId="2147375882"/>
            <ac:spMk id="2" creationId="{E73A95A6-21ED-9194-E7E2-6BCEEB7248C3}"/>
          </ac:spMkLst>
        </pc:spChg>
      </pc:sldChg>
      <pc:sldChg chg="modSp add mod">
        <pc:chgData name="Broderdorf, David" userId="b3919954-76e5-49aa-8453-14aff5b438ad" providerId="ADAL" clId="{98B9E02E-6EF4-483E-AEE5-B2CCA94F8286}" dt="2026-08-19T13:02:13.810" v="756" actId="20577"/>
        <pc:sldMkLst>
          <pc:docMk/>
          <pc:sldMk cId="4140159190" sldId="2147472449"/>
        </pc:sldMkLst>
        <pc:spChg chg="mod">
          <ac:chgData name="Broderdorf, David" userId="b3919954-76e5-49aa-8453-14aff5b438ad" providerId="ADAL" clId="{98B9E02E-6EF4-483E-AEE5-B2CCA94F8286}" dt="2026-08-19T13:02:08.910" v="742"/>
          <ac:spMkLst>
            <pc:docMk/>
            <pc:sldMk cId="4140159190" sldId="2147472449"/>
            <ac:spMk id="38" creationId="{E04ED13D-C880-732B-79FF-F2E6B5009D01}"/>
          </ac:spMkLst>
        </pc:spChg>
        <pc:spChg chg="mod">
          <ac:chgData name="Broderdorf, David" userId="b3919954-76e5-49aa-8453-14aff5b438ad" providerId="ADAL" clId="{98B9E02E-6EF4-483E-AEE5-B2CCA94F8286}" dt="2026-08-19T13:02:13.810" v="756" actId="20577"/>
          <ac:spMkLst>
            <pc:docMk/>
            <pc:sldMk cId="4140159190" sldId="2147472449"/>
            <ac:spMk id="40" creationId="{12539ABC-9B0B-6425-27F0-1D9F677C7014}"/>
          </ac:spMkLst>
        </pc:spChg>
        <pc:spChg chg="mod">
          <ac:chgData name="Broderdorf, David" userId="b3919954-76e5-49aa-8453-14aff5b438ad" providerId="ADAL" clId="{98B9E02E-6EF4-483E-AEE5-B2CCA94F8286}" dt="2026-08-19T13:01:01.697" v="693" actId="6549"/>
          <ac:spMkLst>
            <pc:docMk/>
            <pc:sldMk cId="4140159190" sldId="2147472449"/>
            <ac:spMk id="45" creationId="{EFF840AD-22BA-A92C-6DEE-B3BDEA0DF337}"/>
          </ac:spMkLst>
        </pc:spChg>
      </pc:sldChg>
      <pc:sldChg chg="modSp add mod">
        <pc:chgData name="Broderdorf, David" userId="b3919954-76e5-49aa-8453-14aff5b438ad" providerId="ADAL" clId="{98B9E02E-6EF4-483E-AEE5-B2CCA94F8286}" dt="2026-08-19T12:59:57.989" v="692" actId="20577"/>
        <pc:sldMkLst>
          <pc:docMk/>
          <pc:sldMk cId="374661067" sldId="2147482080"/>
        </pc:sldMkLst>
        <pc:spChg chg="mod">
          <ac:chgData name="Broderdorf, David" userId="b3919954-76e5-49aa-8453-14aff5b438ad" providerId="ADAL" clId="{98B9E02E-6EF4-483E-AEE5-B2CCA94F8286}" dt="2026-08-19T12:59:57.989" v="692" actId="20577"/>
          <ac:spMkLst>
            <pc:docMk/>
            <pc:sldMk cId="374661067" sldId="2147482080"/>
            <ac:spMk id="3" creationId="{D1C93041-6B53-58EA-D531-D86591AC687F}"/>
          </ac:spMkLst>
        </pc:spChg>
      </pc:sldChg>
      <pc:sldChg chg="modSp mod">
        <pc:chgData name="Broderdorf, David" userId="b3919954-76e5-49aa-8453-14aff5b438ad" providerId="ADAL" clId="{98B9E02E-6EF4-483E-AEE5-B2CCA94F8286}" dt="2026-08-19T12:47:22.945" v="332" actId="113"/>
        <pc:sldMkLst>
          <pc:docMk/>
          <pc:sldMk cId="3563466787" sldId="2147482088"/>
        </pc:sldMkLst>
        <pc:spChg chg="mod">
          <ac:chgData name="Broderdorf, David" userId="b3919954-76e5-49aa-8453-14aff5b438ad" providerId="ADAL" clId="{98B9E02E-6EF4-483E-AEE5-B2CCA94F8286}" dt="2026-08-19T12:47:22.945" v="332" actId="113"/>
          <ac:spMkLst>
            <pc:docMk/>
            <pc:sldMk cId="3563466787" sldId="2147482088"/>
            <ac:spMk id="3" creationId="{9F4D50C5-54C4-B687-3434-FE8DBE79B359}"/>
          </ac:spMkLst>
        </pc:spChg>
      </pc:sldChg>
      <pc:sldChg chg="modSp mod">
        <pc:chgData name="Broderdorf, David" userId="b3919954-76e5-49aa-8453-14aff5b438ad" providerId="ADAL" clId="{98B9E02E-6EF4-483E-AEE5-B2CCA94F8286}" dt="2026-08-19T12:47:46.679" v="333" actId="113"/>
        <pc:sldMkLst>
          <pc:docMk/>
          <pc:sldMk cId="4042748722" sldId="2147482092"/>
        </pc:sldMkLst>
        <pc:spChg chg="mod">
          <ac:chgData name="Broderdorf, David" userId="b3919954-76e5-49aa-8453-14aff5b438ad" providerId="ADAL" clId="{98B9E02E-6EF4-483E-AEE5-B2CCA94F8286}" dt="2026-08-19T12:47:46.679" v="333" actId="113"/>
          <ac:spMkLst>
            <pc:docMk/>
            <pc:sldMk cId="4042748722" sldId="2147482092"/>
            <ac:spMk id="3" creationId="{15FFD2DC-C774-D987-015B-2734F27512DF}"/>
          </ac:spMkLst>
        </pc:spChg>
      </pc:sldChg>
      <pc:sldChg chg="add">
        <pc:chgData name="Broderdorf, David" userId="b3919954-76e5-49aa-8453-14aff5b438ad" providerId="ADAL" clId="{98B9E02E-6EF4-483E-AEE5-B2CCA94F8286}" dt="2026-08-19T12:33:14.963" v="31"/>
        <pc:sldMkLst>
          <pc:docMk/>
          <pc:sldMk cId="1490461129" sldId="2147482094"/>
        </pc:sldMkLst>
      </pc:sldChg>
      <pc:sldChg chg="modSp mod">
        <pc:chgData name="Broderdorf, David" userId="b3919954-76e5-49aa-8453-14aff5b438ad" providerId="ADAL" clId="{98B9E02E-6EF4-483E-AEE5-B2CCA94F8286}" dt="2026-08-19T12:48:47.660" v="348" actId="20577"/>
        <pc:sldMkLst>
          <pc:docMk/>
          <pc:sldMk cId="1378608201" sldId="2147482095"/>
        </pc:sldMkLst>
        <pc:spChg chg="mod">
          <ac:chgData name="Broderdorf, David" userId="b3919954-76e5-49aa-8453-14aff5b438ad" providerId="ADAL" clId="{98B9E02E-6EF4-483E-AEE5-B2CCA94F8286}" dt="2026-08-19T12:48:47.660" v="348" actId="20577"/>
          <ac:spMkLst>
            <pc:docMk/>
            <pc:sldMk cId="1378608201" sldId="2147482095"/>
            <ac:spMk id="2" creationId="{A3D59B57-302E-7DE8-E383-74F911D62BF1}"/>
          </ac:spMkLst>
        </pc:spChg>
      </pc:sldChg>
      <pc:sldChg chg="modSp mod">
        <pc:chgData name="Broderdorf, David" userId="b3919954-76e5-49aa-8453-14aff5b438ad" providerId="ADAL" clId="{98B9E02E-6EF4-483E-AEE5-B2CCA94F8286}" dt="2026-08-19T12:49:23.011" v="357" actId="20577"/>
        <pc:sldMkLst>
          <pc:docMk/>
          <pc:sldMk cId="2886407784" sldId="2147482096"/>
        </pc:sldMkLst>
        <pc:spChg chg="mod">
          <ac:chgData name="Broderdorf, David" userId="b3919954-76e5-49aa-8453-14aff5b438ad" providerId="ADAL" clId="{98B9E02E-6EF4-483E-AEE5-B2CCA94F8286}" dt="2026-08-19T12:49:23.011" v="357" actId="20577"/>
          <ac:spMkLst>
            <pc:docMk/>
            <pc:sldMk cId="2886407784" sldId="2147482096"/>
            <ac:spMk id="2" creationId="{B65FB6C7-B046-D7AF-F912-59B23C2C5BCF}"/>
          </ac:spMkLst>
        </pc:spChg>
      </pc:sldChg>
      <pc:sldChg chg="modSp mod">
        <pc:chgData name="Broderdorf, David" userId="b3919954-76e5-49aa-8453-14aff5b438ad" providerId="ADAL" clId="{98B9E02E-6EF4-483E-AEE5-B2CCA94F8286}" dt="2026-08-19T12:50:15.291" v="397" actId="20577"/>
        <pc:sldMkLst>
          <pc:docMk/>
          <pc:sldMk cId="98837483" sldId="2147482097"/>
        </pc:sldMkLst>
        <pc:spChg chg="mod">
          <ac:chgData name="Broderdorf, David" userId="b3919954-76e5-49aa-8453-14aff5b438ad" providerId="ADAL" clId="{98B9E02E-6EF4-483E-AEE5-B2CCA94F8286}" dt="2026-08-19T12:49:51.776" v="363" actId="20577"/>
          <ac:spMkLst>
            <pc:docMk/>
            <pc:sldMk cId="98837483" sldId="2147482097"/>
            <ac:spMk id="2" creationId="{BE6236BE-3550-98D5-5B2C-9E5C43FFC297}"/>
          </ac:spMkLst>
        </pc:spChg>
        <pc:spChg chg="mod">
          <ac:chgData name="Broderdorf, David" userId="b3919954-76e5-49aa-8453-14aff5b438ad" providerId="ADAL" clId="{98B9E02E-6EF4-483E-AEE5-B2CCA94F8286}" dt="2026-08-19T12:50:15.291" v="397" actId="20577"/>
          <ac:spMkLst>
            <pc:docMk/>
            <pc:sldMk cId="98837483" sldId="2147482097"/>
            <ac:spMk id="3" creationId="{8C48C780-F334-B8FF-484E-7989AD9DD3AC}"/>
          </ac:spMkLst>
        </pc:spChg>
      </pc:sldChg>
      <pc:sldChg chg="modSp mod">
        <pc:chgData name="Broderdorf, David" userId="b3919954-76e5-49aa-8453-14aff5b438ad" providerId="ADAL" clId="{98B9E02E-6EF4-483E-AEE5-B2CCA94F8286}" dt="2026-08-19T12:52:28.565" v="430" actId="20577"/>
        <pc:sldMkLst>
          <pc:docMk/>
          <pc:sldMk cId="3086794406" sldId="2147482098"/>
        </pc:sldMkLst>
        <pc:spChg chg="mod">
          <ac:chgData name="Broderdorf, David" userId="b3919954-76e5-49aa-8453-14aff5b438ad" providerId="ADAL" clId="{98B9E02E-6EF4-483E-AEE5-B2CCA94F8286}" dt="2026-08-19T12:50:30.161" v="400" actId="20577"/>
          <ac:spMkLst>
            <pc:docMk/>
            <pc:sldMk cId="3086794406" sldId="2147482098"/>
            <ac:spMk id="2" creationId="{438E3E6A-798E-6795-D484-B6B979F4C3D7}"/>
          </ac:spMkLst>
        </pc:spChg>
        <pc:spChg chg="mod">
          <ac:chgData name="Broderdorf, David" userId="b3919954-76e5-49aa-8453-14aff5b438ad" providerId="ADAL" clId="{98B9E02E-6EF4-483E-AEE5-B2CCA94F8286}" dt="2026-08-19T12:52:28.565" v="430" actId="20577"/>
          <ac:spMkLst>
            <pc:docMk/>
            <pc:sldMk cId="3086794406" sldId="2147482098"/>
            <ac:spMk id="3" creationId="{9D930124-ADBC-A84B-06B5-1D96A1C65CDA}"/>
          </ac:spMkLst>
        </pc:spChg>
      </pc:sldChg>
      <pc:sldChg chg="modSp mod">
        <pc:chgData name="Broderdorf, David" userId="b3919954-76e5-49aa-8453-14aff5b438ad" providerId="ADAL" clId="{98B9E02E-6EF4-483E-AEE5-B2CCA94F8286}" dt="2026-08-19T12:52:54.392" v="434" actId="20577"/>
        <pc:sldMkLst>
          <pc:docMk/>
          <pc:sldMk cId="2518874497" sldId="2147482102"/>
        </pc:sldMkLst>
        <pc:spChg chg="mod">
          <ac:chgData name="Broderdorf, David" userId="b3919954-76e5-49aa-8453-14aff5b438ad" providerId="ADAL" clId="{98B9E02E-6EF4-483E-AEE5-B2CCA94F8286}" dt="2026-08-19T12:52:36.713" v="433" actId="20577"/>
          <ac:spMkLst>
            <pc:docMk/>
            <pc:sldMk cId="2518874497" sldId="2147482102"/>
            <ac:spMk id="2" creationId="{CB91181F-2BB3-539A-1DEC-F135C78FCD7A}"/>
          </ac:spMkLst>
        </pc:spChg>
        <pc:spChg chg="mod">
          <ac:chgData name="Broderdorf, David" userId="b3919954-76e5-49aa-8453-14aff5b438ad" providerId="ADAL" clId="{98B9E02E-6EF4-483E-AEE5-B2CCA94F8286}" dt="2026-08-19T12:52:54.392" v="434" actId="20577"/>
          <ac:spMkLst>
            <pc:docMk/>
            <pc:sldMk cId="2518874497" sldId="2147482102"/>
            <ac:spMk id="3" creationId="{BEBFC5B9-5B68-9050-F8D2-F34E18972689}"/>
          </ac:spMkLst>
        </pc:spChg>
      </pc:sldChg>
      <pc:sldChg chg="modSp mod">
        <pc:chgData name="Broderdorf, David" userId="b3919954-76e5-49aa-8453-14aff5b438ad" providerId="ADAL" clId="{98B9E02E-6EF4-483E-AEE5-B2CCA94F8286}" dt="2026-08-25T13:45:21.866" v="1228" actId="20577"/>
        <pc:sldMkLst>
          <pc:docMk/>
          <pc:sldMk cId="510985827" sldId="2147482106"/>
        </pc:sldMkLst>
        <pc:spChg chg="mod">
          <ac:chgData name="Broderdorf, David" userId="b3919954-76e5-49aa-8453-14aff5b438ad" providerId="ADAL" clId="{98B9E02E-6EF4-483E-AEE5-B2CCA94F8286}" dt="2026-08-25T13:45:21.866" v="1228" actId="20577"/>
          <ac:spMkLst>
            <pc:docMk/>
            <pc:sldMk cId="510985827" sldId="2147482106"/>
            <ac:spMk id="3" creationId="{E4610710-C4E3-1961-ED2D-F1FE42C0A490}"/>
          </ac:spMkLst>
        </pc:spChg>
      </pc:sldChg>
      <pc:sldChg chg="ord">
        <pc:chgData name="Broderdorf, David" userId="b3919954-76e5-49aa-8453-14aff5b438ad" providerId="ADAL" clId="{98B9E02E-6EF4-483E-AEE5-B2CCA94F8286}" dt="2026-08-19T12:33:48.568" v="33"/>
        <pc:sldMkLst>
          <pc:docMk/>
          <pc:sldMk cId="3771483373" sldId="2147482107"/>
        </pc:sldMkLst>
      </pc:sldChg>
      <pc:sldChg chg="modSp mod">
        <pc:chgData name="Broderdorf, David" userId="b3919954-76e5-49aa-8453-14aff5b438ad" providerId="ADAL" clId="{98B9E02E-6EF4-483E-AEE5-B2CCA94F8286}" dt="2026-08-19T12:49:32.191" v="360" actId="20577"/>
        <pc:sldMkLst>
          <pc:docMk/>
          <pc:sldMk cId="783459505" sldId="2147482108"/>
        </pc:sldMkLst>
        <pc:spChg chg="mod">
          <ac:chgData name="Broderdorf, David" userId="b3919954-76e5-49aa-8453-14aff5b438ad" providerId="ADAL" clId="{98B9E02E-6EF4-483E-AEE5-B2CCA94F8286}" dt="2026-08-19T12:49:32.191" v="360" actId="20577"/>
          <ac:spMkLst>
            <pc:docMk/>
            <pc:sldMk cId="783459505" sldId="2147482108"/>
            <ac:spMk id="2" creationId="{246920B9-18D7-FF16-F2E0-8481AE0C1892}"/>
          </ac:spMkLst>
        </pc:spChg>
      </pc:sldChg>
      <pc:sldChg chg="modSp mod">
        <pc:chgData name="Broderdorf, David" userId="b3919954-76e5-49aa-8453-14aff5b438ad" providerId="ADAL" clId="{98B9E02E-6EF4-483E-AEE5-B2CCA94F8286}" dt="2026-08-19T12:45:57.678" v="328" actId="20577"/>
        <pc:sldMkLst>
          <pc:docMk/>
          <pc:sldMk cId="3534654897" sldId="2147482113"/>
        </pc:sldMkLst>
        <pc:graphicFrameChg chg="modGraphic">
          <ac:chgData name="Broderdorf, David" userId="b3919954-76e5-49aa-8453-14aff5b438ad" providerId="ADAL" clId="{98B9E02E-6EF4-483E-AEE5-B2CCA94F8286}" dt="2026-08-19T12:45:57.678" v="328" actId="20577"/>
          <ac:graphicFrameMkLst>
            <pc:docMk/>
            <pc:sldMk cId="3534654897" sldId="2147482113"/>
            <ac:graphicFrameMk id="5" creationId="{46A67681-462B-2605-B4E6-A86D8CF3E95B}"/>
          </ac:graphicFrameMkLst>
        </pc:graphicFrameChg>
      </pc:sldChg>
      <pc:sldChg chg="modSp mod">
        <pc:chgData name="Broderdorf, David" userId="b3919954-76e5-49aa-8453-14aff5b438ad" providerId="ADAL" clId="{98B9E02E-6EF4-483E-AEE5-B2CCA94F8286}" dt="2026-08-19T12:48:43.954" v="345" actId="14100"/>
        <pc:sldMkLst>
          <pc:docMk/>
          <pc:sldMk cId="1135535772" sldId="2147482118"/>
        </pc:sldMkLst>
        <pc:spChg chg="mod">
          <ac:chgData name="Broderdorf, David" userId="b3919954-76e5-49aa-8453-14aff5b438ad" providerId="ADAL" clId="{98B9E02E-6EF4-483E-AEE5-B2CCA94F8286}" dt="2026-08-19T12:48:43.954" v="345" actId="14100"/>
          <ac:spMkLst>
            <pc:docMk/>
            <pc:sldMk cId="1135535772" sldId="2147482118"/>
            <ac:spMk id="2" creationId="{AF175C53-F2E5-26AB-B661-DADBCD37B17C}"/>
          </ac:spMkLst>
        </pc:spChg>
      </pc:sldChg>
      <pc:sldChg chg="add">
        <pc:chgData name="Broderdorf, David" userId="b3919954-76e5-49aa-8453-14aff5b438ad" providerId="ADAL" clId="{98B9E02E-6EF4-483E-AEE5-B2CCA94F8286}" dt="2026-08-19T12:33:14.963" v="31"/>
        <pc:sldMkLst>
          <pc:docMk/>
          <pc:sldMk cId="1309664246" sldId="2147482119"/>
        </pc:sldMkLst>
      </pc:sldChg>
    </pc:docChg>
  </pc:docChgLst>
  <pc:docChgLst>
    <pc:chgData name="Swinson, Lindsay" userId="b1ad6cdd-22d3-4884-b9cb-6e5632338def" providerId="ADAL" clId="{88287151-0CDB-4ABF-B5DE-5CBAB7385551}"/>
    <pc:docChg chg="custSel addSld modSld modMainMaster">
      <pc:chgData name="Swinson, Lindsay" userId="b1ad6cdd-22d3-4884-b9cb-6e5632338def" providerId="ADAL" clId="{88287151-0CDB-4ABF-B5DE-5CBAB7385551}" dt="2026-08-18T20:27:20.744" v="63" actId="255"/>
      <pc:docMkLst>
        <pc:docMk/>
      </pc:docMkLst>
      <pc:sldChg chg="modSp mod">
        <pc:chgData name="Swinson, Lindsay" userId="b1ad6cdd-22d3-4884-b9cb-6e5632338def" providerId="ADAL" clId="{88287151-0CDB-4ABF-B5DE-5CBAB7385551}" dt="2026-08-18T20:20:20.041" v="16" actId="2"/>
        <pc:sldMkLst>
          <pc:docMk/>
          <pc:sldMk cId="1277916592" sldId="331"/>
        </pc:sldMkLst>
        <pc:spChg chg="mod">
          <ac:chgData name="Swinson, Lindsay" userId="b1ad6cdd-22d3-4884-b9cb-6e5632338def" providerId="ADAL" clId="{88287151-0CDB-4ABF-B5DE-5CBAB7385551}" dt="2026-08-18T20:20:20.041" v="16" actId="2"/>
          <ac:spMkLst>
            <pc:docMk/>
            <pc:sldMk cId="1277916592" sldId="331"/>
            <ac:spMk id="9" creationId="{00000000-0000-0000-0000-000000000000}"/>
          </ac:spMkLst>
        </pc:spChg>
      </pc:sldChg>
      <pc:sldChg chg="add">
        <pc:chgData name="Swinson, Lindsay" userId="b1ad6cdd-22d3-4884-b9cb-6e5632338def" providerId="ADAL" clId="{88287151-0CDB-4ABF-B5DE-5CBAB7385551}" dt="2026-08-18T20:09:24.291" v="0"/>
        <pc:sldMkLst>
          <pc:docMk/>
          <pc:sldMk cId="878704468" sldId="346"/>
        </pc:sldMkLst>
      </pc:sldChg>
      <pc:sldChg chg="add">
        <pc:chgData name="Swinson, Lindsay" userId="b1ad6cdd-22d3-4884-b9cb-6e5632338def" providerId="ADAL" clId="{88287151-0CDB-4ABF-B5DE-5CBAB7385551}" dt="2026-08-18T20:09:24.291" v="0"/>
        <pc:sldMkLst>
          <pc:docMk/>
          <pc:sldMk cId="793553746" sldId="348"/>
        </pc:sldMkLst>
      </pc:sldChg>
      <pc:sldChg chg="add">
        <pc:chgData name="Swinson, Lindsay" userId="b1ad6cdd-22d3-4884-b9cb-6e5632338def" providerId="ADAL" clId="{88287151-0CDB-4ABF-B5DE-5CBAB7385551}" dt="2026-08-18T20:09:24.291" v="0"/>
        <pc:sldMkLst>
          <pc:docMk/>
          <pc:sldMk cId="362372328" sldId="349"/>
        </pc:sldMkLst>
      </pc:sldChg>
      <pc:sldChg chg="modSp mod">
        <pc:chgData name="Swinson, Lindsay" userId="b1ad6cdd-22d3-4884-b9cb-6e5632338def" providerId="ADAL" clId="{88287151-0CDB-4ABF-B5DE-5CBAB7385551}" dt="2026-08-18T20:21:21.696" v="27" actId="2"/>
        <pc:sldMkLst>
          <pc:docMk/>
          <pc:sldMk cId="3282189051" sldId="350"/>
        </pc:sldMkLst>
        <pc:spChg chg="mod">
          <ac:chgData name="Swinson, Lindsay" userId="b1ad6cdd-22d3-4884-b9cb-6e5632338def" providerId="ADAL" clId="{88287151-0CDB-4ABF-B5DE-5CBAB7385551}" dt="2026-08-18T20:21:20.328" v="26" actId="2"/>
          <ac:spMkLst>
            <pc:docMk/>
            <pc:sldMk cId="3282189051" sldId="350"/>
            <ac:spMk id="6" creationId="{59258B5E-E2FE-681C-38A4-FED89AC8A803}"/>
          </ac:spMkLst>
        </pc:spChg>
        <pc:spChg chg="mod">
          <ac:chgData name="Swinson, Lindsay" userId="b1ad6cdd-22d3-4884-b9cb-6e5632338def" providerId="ADAL" clId="{88287151-0CDB-4ABF-B5DE-5CBAB7385551}" dt="2026-08-18T20:21:21.696" v="27" actId="2"/>
          <ac:spMkLst>
            <pc:docMk/>
            <pc:sldMk cId="3282189051" sldId="350"/>
            <ac:spMk id="10" creationId="{4270D9C1-78E2-9863-BACD-7FFE35783F37}"/>
          </ac:spMkLst>
        </pc:spChg>
      </pc:sldChg>
      <pc:sldChg chg="add">
        <pc:chgData name="Swinson, Lindsay" userId="b1ad6cdd-22d3-4884-b9cb-6e5632338def" providerId="ADAL" clId="{88287151-0CDB-4ABF-B5DE-5CBAB7385551}" dt="2026-08-18T20:19:43.121" v="15"/>
        <pc:sldMkLst>
          <pc:docMk/>
          <pc:sldMk cId="601340985" sldId="2147375854"/>
        </pc:sldMkLst>
      </pc:sldChg>
      <pc:sldChg chg="add">
        <pc:chgData name="Swinson, Lindsay" userId="b1ad6cdd-22d3-4884-b9cb-6e5632338def" providerId="ADAL" clId="{88287151-0CDB-4ABF-B5DE-5CBAB7385551}" dt="2026-08-18T20:19:43.121" v="15"/>
        <pc:sldMkLst>
          <pc:docMk/>
          <pc:sldMk cId="625438630" sldId="2147375856"/>
        </pc:sldMkLst>
      </pc:sldChg>
      <pc:sldChg chg="add">
        <pc:chgData name="Swinson, Lindsay" userId="b1ad6cdd-22d3-4884-b9cb-6e5632338def" providerId="ADAL" clId="{88287151-0CDB-4ABF-B5DE-5CBAB7385551}" dt="2026-08-18T20:19:43.121" v="15"/>
        <pc:sldMkLst>
          <pc:docMk/>
          <pc:sldMk cId="2398339877" sldId="2147375858"/>
        </pc:sldMkLst>
      </pc:sldChg>
      <pc:sldChg chg="modSp add mod">
        <pc:chgData name="Swinson, Lindsay" userId="b1ad6cdd-22d3-4884-b9cb-6e5632338def" providerId="ADAL" clId="{88287151-0CDB-4ABF-B5DE-5CBAB7385551}" dt="2026-08-18T20:21:33.466" v="40" actId="2"/>
        <pc:sldMkLst>
          <pc:docMk/>
          <pc:sldMk cId="3239674832" sldId="2147375859"/>
        </pc:sldMkLst>
        <pc:spChg chg="mod">
          <ac:chgData name="Swinson, Lindsay" userId="b1ad6cdd-22d3-4884-b9cb-6e5632338def" providerId="ADAL" clId="{88287151-0CDB-4ABF-B5DE-5CBAB7385551}" dt="2026-08-18T20:21:33.466" v="40" actId="2"/>
          <ac:spMkLst>
            <pc:docMk/>
            <pc:sldMk cId="3239674832" sldId="2147375859"/>
            <ac:spMk id="3" creationId="{25784D9E-16E9-A150-6AE8-EB170F7A23E6}"/>
          </ac:spMkLst>
        </pc:spChg>
      </pc:sldChg>
      <pc:sldChg chg="add">
        <pc:chgData name="Swinson, Lindsay" userId="b1ad6cdd-22d3-4884-b9cb-6e5632338def" providerId="ADAL" clId="{88287151-0CDB-4ABF-B5DE-5CBAB7385551}" dt="2026-08-18T20:19:43.121" v="15"/>
        <pc:sldMkLst>
          <pc:docMk/>
          <pc:sldMk cId="3934466187" sldId="2147375860"/>
        </pc:sldMkLst>
      </pc:sldChg>
      <pc:sldChg chg="add">
        <pc:chgData name="Swinson, Lindsay" userId="b1ad6cdd-22d3-4884-b9cb-6e5632338def" providerId="ADAL" clId="{88287151-0CDB-4ABF-B5DE-5CBAB7385551}" dt="2026-08-18T20:19:43.121" v="15"/>
        <pc:sldMkLst>
          <pc:docMk/>
          <pc:sldMk cId="1720518986" sldId="2147375861"/>
        </pc:sldMkLst>
      </pc:sldChg>
      <pc:sldChg chg="add">
        <pc:chgData name="Swinson, Lindsay" userId="b1ad6cdd-22d3-4884-b9cb-6e5632338def" providerId="ADAL" clId="{88287151-0CDB-4ABF-B5DE-5CBAB7385551}" dt="2026-08-18T20:09:24.291" v="0"/>
        <pc:sldMkLst>
          <pc:docMk/>
          <pc:sldMk cId="777300059" sldId="2147375862"/>
        </pc:sldMkLst>
      </pc:sldChg>
      <pc:sldChg chg="add">
        <pc:chgData name="Swinson, Lindsay" userId="b1ad6cdd-22d3-4884-b9cb-6e5632338def" providerId="ADAL" clId="{88287151-0CDB-4ABF-B5DE-5CBAB7385551}" dt="2026-08-18T20:19:43.121" v="15"/>
        <pc:sldMkLst>
          <pc:docMk/>
          <pc:sldMk cId="787545839" sldId="2147375864"/>
        </pc:sldMkLst>
      </pc:sldChg>
      <pc:sldChg chg="add">
        <pc:chgData name="Swinson, Lindsay" userId="b1ad6cdd-22d3-4884-b9cb-6e5632338def" providerId="ADAL" clId="{88287151-0CDB-4ABF-B5DE-5CBAB7385551}" dt="2026-08-18T20:19:43.121" v="15"/>
        <pc:sldMkLst>
          <pc:docMk/>
          <pc:sldMk cId="772787438" sldId="2147375865"/>
        </pc:sldMkLst>
      </pc:sldChg>
      <pc:sldChg chg="add">
        <pc:chgData name="Swinson, Lindsay" userId="b1ad6cdd-22d3-4884-b9cb-6e5632338def" providerId="ADAL" clId="{88287151-0CDB-4ABF-B5DE-5CBAB7385551}" dt="2026-08-18T20:19:43.121" v="15"/>
        <pc:sldMkLst>
          <pc:docMk/>
          <pc:sldMk cId="286687616" sldId="2147375866"/>
        </pc:sldMkLst>
      </pc:sldChg>
      <pc:sldChg chg="modSp mod">
        <pc:chgData name="Swinson, Lindsay" userId="b1ad6cdd-22d3-4884-b9cb-6e5632338def" providerId="ADAL" clId="{88287151-0CDB-4ABF-B5DE-5CBAB7385551}" dt="2026-08-18T20:21:28.726" v="36" actId="2"/>
        <pc:sldMkLst>
          <pc:docMk/>
          <pc:sldMk cId="1438838732" sldId="2147375881"/>
        </pc:sldMkLst>
        <pc:spChg chg="mod">
          <ac:chgData name="Swinson, Lindsay" userId="b1ad6cdd-22d3-4884-b9cb-6e5632338def" providerId="ADAL" clId="{88287151-0CDB-4ABF-B5DE-5CBAB7385551}" dt="2026-08-18T20:21:28.726" v="36" actId="2"/>
          <ac:spMkLst>
            <pc:docMk/>
            <pc:sldMk cId="1438838732" sldId="2147375881"/>
            <ac:spMk id="3" creationId="{E635254D-B507-9126-6B60-AA7047FCB68F}"/>
          </ac:spMkLst>
        </pc:spChg>
      </pc:sldChg>
      <pc:sldChg chg="modSp mod">
        <pc:chgData name="Swinson, Lindsay" userId="b1ad6cdd-22d3-4884-b9cb-6e5632338def" providerId="ADAL" clId="{88287151-0CDB-4ABF-B5DE-5CBAB7385551}" dt="2026-08-18T20:21:23.310" v="29" actId="2"/>
        <pc:sldMkLst>
          <pc:docMk/>
          <pc:sldMk cId="3563466787" sldId="2147482088"/>
        </pc:sldMkLst>
        <pc:spChg chg="mod">
          <ac:chgData name="Swinson, Lindsay" userId="b1ad6cdd-22d3-4884-b9cb-6e5632338def" providerId="ADAL" clId="{88287151-0CDB-4ABF-B5DE-5CBAB7385551}" dt="2026-08-18T20:21:23.310" v="29" actId="2"/>
          <ac:spMkLst>
            <pc:docMk/>
            <pc:sldMk cId="3563466787" sldId="2147482088"/>
            <ac:spMk id="3" creationId="{9F4D50C5-54C4-B687-3434-FE8DBE79B359}"/>
          </ac:spMkLst>
        </pc:spChg>
      </pc:sldChg>
      <pc:sldChg chg="modSp mod">
        <pc:chgData name="Swinson, Lindsay" userId="b1ad6cdd-22d3-4884-b9cb-6e5632338def" providerId="ADAL" clId="{88287151-0CDB-4ABF-B5DE-5CBAB7385551}" dt="2026-08-18T20:20:40.645" v="18" actId="313"/>
        <pc:sldMkLst>
          <pc:docMk/>
          <pc:sldMk cId="3290177010" sldId="2147482089"/>
        </pc:sldMkLst>
        <pc:graphicFrameChg chg="modGraphic">
          <ac:chgData name="Swinson, Lindsay" userId="b1ad6cdd-22d3-4884-b9cb-6e5632338def" providerId="ADAL" clId="{88287151-0CDB-4ABF-B5DE-5CBAB7385551}" dt="2026-08-18T20:20:40.645" v="18" actId="313"/>
          <ac:graphicFrameMkLst>
            <pc:docMk/>
            <pc:sldMk cId="3290177010" sldId="2147482089"/>
            <ac:graphicFrameMk id="5" creationId="{70213E40-9681-E22D-8C99-D919929AF4E6}"/>
          </ac:graphicFrameMkLst>
        </pc:graphicFrameChg>
      </pc:sldChg>
      <pc:sldChg chg="modSp mod">
        <pc:chgData name="Swinson, Lindsay" userId="b1ad6cdd-22d3-4884-b9cb-6e5632338def" providerId="ADAL" clId="{88287151-0CDB-4ABF-B5DE-5CBAB7385551}" dt="2026-08-18T20:21:24.460" v="30" actId="2"/>
        <pc:sldMkLst>
          <pc:docMk/>
          <pc:sldMk cId="4042748722" sldId="2147482092"/>
        </pc:sldMkLst>
        <pc:spChg chg="mod">
          <ac:chgData name="Swinson, Lindsay" userId="b1ad6cdd-22d3-4884-b9cb-6e5632338def" providerId="ADAL" clId="{88287151-0CDB-4ABF-B5DE-5CBAB7385551}" dt="2026-08-18T20:21:24.460" v="30" actId="2"/>
          <ac:spMkLst>
            <pc:docMk/>
            <pc:sldMk cId="4042748722" sldId="2147482092"/>
            <ac:spMk id="3" creationId="{15FFD2DC-C774-D987-015B-2734F27512DF}"/>
          </ac:spMkLst>
        </pc:spChg>
      </pc:sldChg>
      <pc:sldChg chg="modSp mod">
        <pc:chgData name="Swinson, Lindsay" userId="b1ad6cdd-22d3-4884-b9cb-6e5632338def" providerId="ADAL" clId="{88287151-0CDB-4ABF-B5DE-5CBAB7385551}" dt="2026-08-18T20:21:27.311" v="34" actId="2"/>
        <pc:sldMkLst>
          <pc:docMk/>
          <pc:sldMk cId="1378608201" sldId="2147482095"/>
        </pc:sldMkLst>
        <pc:spChg chg="mod">
          <ac:chgData name="Swinson, Lindsay" userId="b1ad6cdd-22d3-4884-b9cb-6e5632338def" providerId="ADAL" clId="{88287151-0CDB-4ABF-B5DE-5CBAB7385551}" dt="2026-08-18T20:21:27.311" v="34" actId="2"/>
          <ac:spMkLst>
            <pc:docMk/>
            <pc:sldMk cId="1378608201" sldId="2147482095"/>
            <ac:spMk id="3" creationId="{86001FB7-20F1-F1C1-2776-7F66E8BB67BC}"/>
          </ac:spMkLst>
        </pc:spChg>
      </pc:sldChg>
      <pc:sldChg chg="modSp mod">
        <pc:chgData name="Swinson, Lindsay" userId="b1ad6cdd-22d3-4884-b9cb-6e5632338def" providerId="ADAL" clId="{88287151-0CDB-4ABF-B5DE-5CBAB7385551}" dt="2026-08-18T20:21:29.688" v="37" actId="2"/>
        <pc:sldMkLst>
          <pc:docMk/>
          <pc:sldMk cId="2886407784" sldId="2147482096"/>
        </pc:sldMkLst>
        <pc:spChg chg="mod">
          <ac:chgData name="Swinson, Lindsay" userId="b1ad6cdd-22d3-4884-b9cb-6e5632338def" providerId="ADAL" clId="{88287151-0CDB-4ABF-B5DE-5CBAB7385551}" dt="2026-08-18T20:21:29.688" v="37" actId="2"/>
          <ac:spMkLst>
            <pc:docMk/>
            <pc:sldMk cId="2886407784" sldId="2147482096"/>
            <ac:spMk id="3" creationId="{EA6F7BA7-06A6-F100-D819-572F4A71DBB8}"/>
          </ac:spMkLst>
        </pc:spChg>
      </pc:sldChg>
      <pc:sldChg chg="modSp mod">
        <pc:chgData name="Swinson, Lindsay" userId="b1ad6cdd-22d3-4884-b9cb-6e5632338def" providerId="ADAL" clId="{88287151-0CDB-4ABF-B5DE-5CBAB7385551}" dt="2026-08-18T20:21:30.948" v="38" actId="2"/>
        <pc:sldMkLst>
          <pc:docMk/>
          <pc:sldMk cId="3086794406" sldId="2147482098"/>
        </pc:sldMkLst>
        <pc:spChg chg="mod">
          <ac:chgData name="Swinson, Lindsay" userId="b1ad6cdd-22d3-4884-b9cb-6e5632338def" providerId="ADAL" clId="{88287151-0CDB-4ABF-B5DE-5CBAB7385551}" dt="2026-08-18T20:21:30.948" v="38" actId="2"/>
          <ac:spMkLst>
            <pc:docMk/>
            <pc:sldMk cId="3086794406" sldId="2147482098"/>
            <ac:spMk id="3" creationId="{9D930124-ADBC-A84B-06B5-1D96A1C65CDA}"/>
          </ac:spMkLst>
        </pc:spChg>
      </pc:sldChg>
      <pc:sldChg chg="modSp mod">
        <pc:chgData name="Swinson, Lindsay" userId="b1ad6cdd-22d3-4884-b9cb-6e5632338def" providerId="ADAL" clId="{88287151-0CDB-4ABF-B5DE-5CBAB7385551}" dt="2026-08-18T20:21:32.037" v="39" actId="2"/>
        <pc:sldMkLst>
          <pc:docMk/>
          <pc:sldMk cId="2923479644" sldId="2147482100"/>
        </pc:sldMkLst>
        <pc:spChg chg="mod">
          <ac:chgData name="Swinson, Lindsay" userId="b1ad6cdd-22d3-4884-b9cb-6e5632338def" providerId="ADAL" clId="{88287151-0CDB-4ABF-B5DE-5CBAB7385551}" dt="2026-08-18T20:21:32.037" v="39" actId="2"/>
          <ac:spMkLst>
            <pc:docMk/>
            <pc:sldMk cId="2923479644" sldId="2147482100"/>
            <ac:spMk id="7" creationId="{743704DF-A2AC-DE18-FD84-FE2E8C8086DB}"/>
          </ac:spMkLst>
        </pc:spChg>
      </pc:sldChg>
      <pc:sldChg chg="modSp mod">
        <pc:chgData name="Swinson, Lindsay" userId="b1ad6cdd-22d3-4884-b9cb-6e5632338def" providerId="ADAL" clId="{88287151-0CDB-4ABF-B5DE-5CBAB7385551}" dt="2026-08-18T20:25:36.770" v="62" actId="20577"/>
        <pc:sldMkLst>
          <pc:docMk/>
          <pc:sldMk cId="128358852" sldId="2147482112"/>
        </pc:sldMkLst>
        <pc:graphicFrameChg chg="modGraphic">
          <ac:chgData name="Swinson, Lindsay" userId="b1ad6cdd-22d3-4884-b9cb-6e5632338def" providerId="ADAL" clId="{88287151-0CDB-4ABF-B5DE-5CBAB7385551}" dt="2026-08-18T20:25:36.770" v="62" actId="20577"/>
          <ac:graphicFrameMkLst>
            <pc:docMk/>
            <pc:sldMk cId="128358852" sldId="2147482112"/>
            <ac:graphicFrameMk id="5" creationId="{A02B49AD-CE94-66DC-8A12-9C8248ABA8A1}"/>
          </ac:graphicFrameMkLst>
        </pc:graphicFrameChg>
      </pc:sldChg>
      <pc:sldChg chg="modSp mod">
        <pc:chgData name="Swinson, Lindsay" userId="b1ad6cdd-22d3-4884-b9cb-6e5632338def" providerId="ADAL" clId="{88287151-0CDB-4ABF-B5DE-5CBAB7385551}" dt="2026-08-18T20:21:11.257" v="23" actId="20577"/>
        <pc:sldMkLst>
          <pc:docMk/>
          <pc:sldMk cId="3534654897" sldId="2147482113"/>
        </pc:sldMkLst>
        <pc:graphicFrameChg chg="modGraphic">
          <ac:chgData name="Swinson, Lindsay" userId="b1ad6cdd-22d3-4884-b9cb-6e5632338def" providerId="ADAL" clId="{88287151-0CDB-4ABF-B5DE-5CBAB7385551}" dt="2026-08-18T20:21:11.257" v="23" actId="20577"/>
          <ac:graphicFrameMkLst>
            <pc:docMk/>
            <pc:sldMk cId="3534654897" sldId="2147482113"/>
            <ac:graphicFrameMk id="5" creationId="{46A67681-462B-2605-B4E6-A86D8CF3E95B}"/>
          </ac:graphicFrameMkLst>
        </pc:graphicFrameChg>
      </pc:sldChg>
      <pc:sldChg chg="modSp mod">
        <pc:chgData name="Swinson, Lindsay" userId="b1ad6cdd-22d3-4884-b9cb-6e5632338def" providerId="ADAL" clId="{88287151-0CDB-4ABF-B5DE-5CBAB7385551}" dt="2026-08-18T20:27:20.744" v="63" actId="255"/>
        <pc:sldMkLst>
          <pc:docMk/>
          <pc:sldMk cId="1845664764" sldId="2147482114"/>
        </pc:sldMkLst>
        <pc:graphicFrameChg chg="modGraphic">
          <ac:chgData name="Swinson, Lindsay" userId="b1ad6cdd-22d3-4884-b9cb-6e5632338def" providerId="ADAL" clId="{88287151-0CDB-4ABF-B5DE-5CBAB7385551}" dt="2026-08-18T20:27:20.744" v="63" actId="255"/>
          <ac:graphicFrameMkLst>
            <pc:docMk/>
            <pc:sldMk cId="1845664764" sldId="2147482114"/>
            <ac:graphicFrameMk id="5" creationId="{F7510FB7-67BA-F4EB-0E62-833049B78BD8}"/>
          </ac:graphicFrameMkLst>
        </pc:graphicFrameChg>
      </pc:sldChg>
      <pc:sldChg chg="add">
        <pc:chgData name="Swinson, Lindsay" userId="b1ad6cdd-22d3-4884-b9cb-6e5632338def" providerId="ADAL" clId="{88287151-0CDB-4ABF-B5DE-5CBAB7385551}" dt="2026-08-18T20:09:24.291" v="0"/>
        <pc:sldMkLst>
          <pc:docMk/>
          <pc:sldMk cId="379285127" sldId="2147482116"/>
        </pc:sldMkLst>
      </pc:sldChg>
      <pc:sldChg chg="add">
        <pc:chgData name="Swinson, Lindsay" userId="b1ad6cdd-22d3-4884-b9cb-6e5632338def" providerId="ADAL" clId="{88287151-0CDB-4ABF-B5DE-5CBAB7385551}" dt="2026-08-18T20:10:08.247" v="1"/>
        <pc:sldMkLst>
          <pc:docMk/>
          <pc:sldMk cId="3581836230" sldId="2147482117"/>
        </pc:sldMkLst>
      </pc:sldChg>
      <pc:sldChg chg="modSp add mod">
        <pc:chgData name="Swinson, Lindsay" userId="b1ad6cdd-22d3-4884-b9cb-6e5632338def" providerId="ADAL" clId="{88287151-0CDB-4ABF-B5DE-5CBAB7385551}" dt="2026-08-18T20:11:06.906" v="14" actId="20577"/>
        <pc:sldMkLst>
          <pc:docMk/>
          <pc:sldMk cId="1135535772" sldId="2147482118"/>
        </pc:sldMkLst>
        <pc:spChg chg="mod">
          <ac:chgData name="Swinson, Lindsay" userId="b1ad6cdd-22d3-4884-b9cb-6e5632338def" providerId="ADAL" clId="{88287151-0CDB-4ABF-B5DE-5CBAB7385551}" dt="2026-08-18T20:11:06.906" v="14" actId="20577"/>
          <ac:spMkLst>
            <pc:docMk/>
            <pc:sldMk cId="1135535772" sldId="2147482118"/>
            <ac:spMk id="2" creationId="{AF175C53-F2E5-26AB-B661-DADBCD37B17C}"/>
          </ac:spMkLst>
        </pc:spChg>
      </pc:sldChg>
      <pc:sldMasterChg chg="modSldLayout">
        <pc:chgData name="Swinson, Lindsay" userId="b1ad6cdd-22d3-4884-b9cb-6e5632338def" providerId="ADAL" clId="{88287151-0CDB-4ABF-B5DE-5CBAB7385551}" dt="2026-08-18T20:21:40.857" v="47" actId="2"/>
        <pc:sldMasterMkLst>
          <pc:docMk/>
          <pc:sldMasterMk cId="4174916561" sldId="2147483796"/>
        </pc:sldMasterMkLst>
        <pc:sldLayoutChg chg="modSp mod">
          <pc:chgData name="Swinson, Lindsay" userId="b1ad6cdd-22d3-4884-b9cb-6e5632338def" providerId="ADAL" clId="{88287151-0CDB-4ABF-B5DE-5CBAB7385551}" dt="2026-08-18T20:21:39.020" v="45" actId="2"/>
          <pc:sldLayoutMkLst>
            <pc:docMk/>
            <pc:sldMasterMk cId="4174916561" sldId="2147483796"/>
            <pc:sldLayoutMk cId="3941022484" sldId="2147483825"/>
          </pc:sldLayoutMkLst>
          <pc:spChg chg="mod">
            <ac:chgData name="Swinson, Lindsay" userId="b1ad6cdd-22d3-4884-b9cb-6e5632338def" providerId="ADAL" clId="{88287151-0CDB-4ABF-B5DE-5CBAB7385551}" dt="2026-08-18T20:21:39.020" v="45" actId="2"/>
            <ac:spMkLst>
              <pc:docMk/>
              <pc:sldMasterMk cId="4174916561" sldId="2147483796"/>
              <pc:sldLayoutMk cId="3941022484" sldId="2147483825"/>
              <ac:spMk id="5" creationId="{75B347B2-881B-1811-57E7-27444ECAEE3E}"/>
            </ac:spMkLst>
          </pc:spChg>
        </pc:sldLayoutChg>
        <pc:sldLayoutChg chg="modSp mod">
          <pc:chgData name="Swinson, Lindsay" userId="b1ad6cdd-22d3-4884-b9cb-6e5632338def" providerId="ADAL" clId="{88287151-0CDB-4ABF-B5DE-5CBAB7385551}" dt="2026-08-18T20:21:40.857" v="47" actId="2"/>
          <pc:sldLayoutMkLst>
            <pc:docMk/>
            <pc:sldMasterMk cId="4174916561" sldId="2147483796"/>
            <pc:sldLayoutMk cId="2167574836" sldId="2147483883"/>
          </pc:sldLayoutMkLst>
          <pc:spChg chg="mod">
            <ac:chgData name="Swinson, Lindsay" userId="b1ad6cdd-22d3-4884-b9cb-6e5632338def" providerId="ADAL" clId="{88287151-0CDB-4ABF-B5DE-5CBAB7385551}" dt="2026-08-18T20:21:40.857" v="47" actId="2"/>
            <ac:spMkLst>
              <pc:docMk/>
              <pc:sldMasterMk cId="4174916561" sldId="2147483796"/>
              <pc:sldLayoutMk cId="2167574836" sldId="2147483883"/>
              <ac:spMk id="3" creationId="{9382D205-8E91-D073-491D-71D159E2A88D}"/>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9"/>
          </a:xfrm>
          <a:prstGeom prst="rect">
            <a:avLst/>
          </a:prstGeom>
        </p:spPr>
        <p:txBody>
          <a:bodyPr vert="horz" lIns="90913" tIns="45457" rIns="90913" bIns="45457" rtlCol="0"/>
          <a:lstStyle>
            <a:lvl1pPr algn="l">
              <a:defRPr sz="1100">
                <a:cs typeface="+mn-cs"/>
              </a:defRPr>
            </a:lvl1pPr>
          </a:lstStyle>
          <a:p>
            <a:pPr>
              <a:defRPr/>
            </a:pPr>
            <a:endParaRPr lang="en-US" dirty="0"/>
          </a:p>
        </p:txBody>
      </p:sp>
      <p:sp>
        <p:nvSpPr>
          <p:cNvPr id="3" name="Date Placeholder 2"/>
          <p:cNvSpPr>
            <a:spLocks noGrp="1"/>
          </p:cNvSpPr>
          <p:nvPr>
            <p:ph type="dt" sz="quarter" idx="1"/>
          </p:nvPr>
        </p:nvSpPr>
        <p:spPr>
          <a:xfrm>
            <a:off x="3884613" y="0"/>
            <a:ext cx="2971800" cy="465139"/>
          </a:xfrm>
          <a:prstGeom prst="rect">
            <a:avLst/>
          </a:prstGeom>
        </p:spPr>
        <p:txBody>
          <a:bodyPr vert="horz" lIns="90913" tIns="45457" rIns="90913" bIns="45457" rtlCol="0"/>
          <a:lstStyle>
            <a:lvl1pPr algn="r">
              <a:defRPr sz="1100">
                <a:cs typeface="+mn-cs"/>
              </a:defRPr>
            </a:lvl1pPr>
          </a:lstStyle>
          <a:p>
            <a:pPr>
              <a:defRPr/>
            </a:pPr>
            <a:fld id="{7EF7660C-64A0-4BE9-9ED2-C0CDED4AB770}" type="datetimeFigureOut">
              <a:rPr lang="en-US"/>
              <a:pPr>
                <a:defRPr/>
              </a:pPr>
              <a:t>8/25/2026</a:t>
            </a:fld>
            <a:endParaRPr lang="en-US" dirty="0"/>
          </a:p>
        </p:txBody>
      </p:sp>
      <p:sp>
        <p:nvSpPr>
          <p:cNvPr id="4" name="Footer Placeholder 3"/>
          <p:cNvSpPr>
            <a:spLocks noGrp="1"/>
          </p:cNvSpPr>
          <p:nvPr>
            <p:ph type="ftr" sz="quarter" idx="2"/>
          </p:nvPr>
        </p:nvSpPr>
        <p:spPr>
          <a:xfrm>
            <a:off x="0" y="8829675"/>
            <a:ext cx="2971800" cy="465139"/>
          </a:xfrm>
          <a:prstGeom prst="rect">
            <a:avLst/>
          </a:prstGeom>
        </p:spPr>
        <p:txBody>
          <a:bodyPr vert="horz" lIns="90913" tIns="45457" rIns="90913" bIns="45457" rtlCol="0" anchor="b"/>
          <a:lstStyle>
            <a:lvl1pPr algn="l">
              <a:defRPr sz="1100">
                <a:cs typeface="+mn-cs"/>
              </a:defRPr>
            </a:lvl1pPr>
          </a:lstStyle>
          <a:p>
            <a:pPr>
              <a:defRPr/>
            </a:pPr>
            <a:endParaRPr lang="en-US" dirty="0"/>
          </a:p>
        </p:txBody>
      </p:sp>
      <p:sp>
        <p:nvSpPr>
          <p:cNvPr id="5" name="Slide Number Placeholder 4"/>
          <p:cNvSpPr>
            <a:spLocks noGrp="1"/>
          </p:cNvSpPr>
          <p:nvPr>
            <p:ph type="sldNum" sz="quarter" idx="3"/>
          </p:nvPr>
        </p:nvSpPr>
        <p:spPr>
          <a:xfrm>
            <a:off x="3884613" y="8829675"/>
            <a:ext cx="2971800" cy="465139"/>
          </a:xfrm>
          <a:prstGeom prst="rect">
            <a:avLst/>
          </a:prstGeom>
        </p:spPr>
        <p:txBody>
          <a:bodyPr vert="horz" lIns="90913" tIns="45457" rIns="90913" bIns="45457" rtlCol="0" anchor="b"/>
          <a:lstStyle>
            <a:lvl1pPr algn="r">
              <a:defRPr sz="1100">
                <a:cs typeface="+mn-cs"/>
              </a:defRPr>
            </a:lvl1pPr>
          </a:lstStyle>
          <a:p>
            <a:pPr>
              <a:defRPr/>
            </a:pPr>
            <a:fld id="{4BCB0B2C-48E6-4692-A3C1-E5CFF666578A}" type="slidenum">
              <a:rPr lang="en-US"/>
              <a:pPr>
                <a:defRPr/>
              </a:pPr>
              <a:t>‹#›</a:t>
            </a:fld>
            <a:endParaRPr lang="en-US" dirty="0"/>
          </a:p>
        </p:txBody>
      </p:sp>
    </p:spTree>
    <p:extLst>
      <p:ext uri="{BB962C8B-B14F-4D97-AF65-F5344CB8AC3E}">
        <p14:creationId xmlns:p14="http://schemas.microsoft.com/office/powerpoint/2010/main" val="9135003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hdr" sz="quarter"/>
          </p:nvPr>
        </p:nvSpPr>
        <p:spPr bwMode="auto">
          <a:xfrm>
            <a:off x="0" y="0"/>
            <a:ext cx="2971800" cy="465139"/>
          </a:xfrm>
          <a:prstGeom prst="rect">
            <a:avLst/>
          </a:prstGeom>
          <a:noFill/>
          <a:ln w="9525">
            <a:noFill/>
            <a:miter lim="800000"/>
            <a:headEnd/>
            <a:tailEnd/>
          </a:ln>
          <a:effectLst/>
        </p:spPr>
        <p:txBody>
          <a:bodyPr vert="horz" wrap="square" lIns="90913" tIns="45457" rIns="90913" bIns="45457" numCol="1" anchor="t" anchorCtr="0" compatLnSpc="1">
            <a:prstTxWarp prst="textNoShape">
              <a:avLst/>
            </a:prstTxWarp>
          </a:bodyPr>
          <a:lstStyle>
            <a:lvl1pPr eaLnBrk="0" hangingPunct="0">
              <a:defRPr sz="1100">
                <a:latin typeface="Times New Roman" pitchFamily="18" charset="0"/>
                <a:cs typeface="+mn-cs"/>
              </a:defRPr>
            </a:lvl1pPr>
          </a:lstStyle>
          <a:p>
            <a:pPr>
              <a:defRPr/>
            </a:pPr>
            <a:endParaRPr lang="en-US" dirty="0"/>
          </a:p>
        </p:txBody>
      </p:sp>
      <p:sp>
        <p:nvSpPr>
          <p:cNvPr id="76803" name="Rectangle 3"/>
          <p:cNvSpPr>
            <a:spLocks noGrp="1" noChangeArrowheads="1"/>
          </p:cNvSpPr>
          <p:nvPr>
            <p:ph type="dt" idx="1"/>
          </p:nvPr>
        </p:nvSpPr>
        <p:spPr bwMode="auto">
          <a:xfrm>
            <a:off x="3884613" y="0"/>
            <a:ext cx="2971800" cy="465139"/>
          </a:xfrm>
          <a:prstGeom prst="rect">
            <a:avLst/>
          </a:prstGeom>
          <a:noFill/>
          <a:ln w="9525">
            <a:noFill/>
            <a:miter lim="800000"/>
            <a:headEnd/>
            <a:tailEnd/>
          </a:ln>
          <a:effectLst/>
        </p:spPr>
        <p:txBody>
          <a:bodyPr vert="horz" wrap="square" lIns="90913" tIns="45457" rIns="90913" bIns="45457" numCol="1" anchor="t" anchorCtr="0" compatLnSpc="1">
            <a:prstTxWarp prst="textNoShape">
              <a:avLst/>
            </a:prstTxWarp>
          </a:bodyPr>
          <a:lstStyle>
            <a:lvl1pPr algn="r" eaLnBrk="0" hangingPunct="0">
              <a:defRPr sz="1100">
                <a:latin typeface="Times New Roman" pitchFamily="18" charset="0"/>
                <a:cs typeface="+mn-cs"/>
              </a:defRPr>
            </a:lvl1pPr>
          </a:lstStyle>
          <a:p>
            <a:pPr>
              <a:defRPr/>
            </a:pPr>
            <a:endParaRPr lang="en-US" dirty="0"/>
          </a:p>
        </p:txBody>
      </p:sp>
      <p:sp>
        <p:nvSpPr>
          <p:cNvPr id="15364" name="Rectangle 4"/>
          <p:cNvSpPr>
            <a:spLocks noGrp="1" noRot="1" noChangeAspect="1" noChangeArrowheads="1" noTextEdit="1"/>
          </p:cNvSpPr>
          <p:nvPr>
            <p:ph type="sldImg" idx="2"/>
          </p:nvPr>
        </p:nvSpPr>
        <p:spPr bwMode="auto">
          <a:xfrm>
            <a:off x="330200" y="696913"/>
            <a:ext cx="6197600" cy="3486150"/>
          </a:xfrm>
          <a:prstGeom prst="rect">
            <a:avLst/>
          </a:prstGeom>
          <a:noFill/>
          <a:ln w="9525">
            <a:solidFill>
              <a:srgbClr val="000000"/>
            </a:solidFill>
            <a:miter lim="800000"/>
            <a:headEnd/>
            <a:tailEnd/>
          </a:ln>
        </p:spPr>
        <p:txBody>
          <a:bodyPr lIns="87316" tIns="43658" rIns="87316" bIns="43658"/>
          <a:lstStyle/>
          <a:p>
            <a:endParaRPr lang="en-US" dirty="0"/>
          </a:p>
        </p:txBody>
      </p:sp>
      <p:sp>
        <p:nvSpPr>
          <p:cNvPr id="76805" name="Rectangle 5"/>
          <p:cNvSpPr>
            <a:spLocks noGrp="1" noChangeArrowheads="1"/>
          </p:cNvSpPr>
          <p:nvPr>
            <p:ph type="body" sz="quarter" idx="3"/>
          </p:nvPr>
        </p:nvSpPr>
        <p:spPr bwMode="auto">
          <a:xfrm>
            <a:off x="685800" y="4416427"/>
            <a:ext cx="5486400" cy="4183063"/>
          </a:xfrm>
          <a:prstGeom prst="rect">
            <a:avLst/>
          </a:prstGeom>
          <a:noFill/>
          <a:ln w="9525">
            <a:noFill/>
            <a:miter lim="800000"/>
            <a:headEnd/>
            <a:tailEnd/>
          </a:ln>
          <a:effectLst/>
        </p:spPr>
        <p:txBody>
          <a:bodyPr vert="horz" wrap="square" lIns="90913" tIns="45457" rIns="90913" bIns="4545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6806" name="Rectangle 6"/>
          <p:cNvSpPr>
            <a:spLocks noGrp="1" noChangeArrowheads="1"/>
          </p:cNvSpPr>
          <p:nvPr>
            <p:ph type="ftr" sz="quarter" idx="4"/>
          </p:nvPr>
        </p:nvSpPr>
        <p:spPr bwMode="auto">
          <a:xfrm>
            <a:off x="0" y="8829675"/>
            <a:ext cx="2971800" cy="465139"/>
          </a:xfrm>
          <a:prstGeom prst="rect">
            <a:avLst/>
          </a:prstGeom>
          <a:noFill/>
          <a:ln w="9525">
            <a:noFill/>
            <a:miter lim="800000"/>
            <a:headEnd/>
            <a:tailEnd/>
          </a:ln>
          <a:effectLst/>
        </p:spPr>
        <p:txBody>
          <a:bodyPr vert="horz" wrap="square" lIns="90913" tIns="45457" rIns="90913" bIns="45457" numCol="1" anchor="b" anchorCtr="0" compatLnSpc="1">
            <a:prstTxWarp prst="textNoShape">
              <a:avLst/>
            </a:prstTxWarp>
          </a:bodyPr>
          <a:lstStyle>
            <a:lvl1pPr eaLnBrk="0" hangingPunct="0">
              <a:defRPr sz="1100">
                <a:latin typeface="Times New Roman" pitchFamily="18" charset="0"/>
                <a:cs typeface="+mn-cs"/>
              </a:defRPr>
            </a:lvl1pPr>
          </a:lstStyle>
          <a:p>
            <a:pPr>
              <a:defRPr/>
            </a:pPr>
            <a:endParaRPr lang="en-US" dirty="0"/>
          </a:p>
        </p:txBody>
      </p:sp>
      <p:sp>
        <p:nvSpPr>
          <p:cNvPr id="76807" name="Rectangle 7"/>
          <p:cNvSpPr>
            <a:spLocks noGrp="1" noChangeArrowheads="1"/>
          </p:cNvSpPr>
          <p:nvPr>
            <p:ph type="sldNum" sz="quarter" idx="5"/>
          </p:nvPr>
        </p:nvSpPr>
        <p:spPr bwMode="auto">
          <a:xfrm>
            <a:off x="3884613" y="8829675"/>
            <a:ext cx="2971800" cy="465139"/>
          </a:xfrm>
          <a:prstGeom prst="rect">
            <a:avLst/>
          </a:prstGeom>
          <a:noFill/>
          <a:ln w="9525">
            <a:noFill/>
            <a:miter lim="800000"/>
            <a:headEnd/>
            <a:tailEnd/>
          </a:ln>
          <a:effectLst/>
        </p:spPr>
        <p:txBody>
          <a:bodyPr vert="horz" wrap="square" lIns="90913" tIns="45457" rIns="90913" bIns="45457" numCol="1" anchor="b" anchorCtr="0" compatLnSpc="1">
            <a:prstTxWarp prst="textNoShape">
              <a:avLst/>
            </a:prstTxWarp>
          </a:bodyPr>
          <a:lstStyle>
            <a:lvl1pPr algn="r" eaLnBrk="0" hangingPunct="0">
              <a:defRPr sz="1100">
                <a:latin typeface="Times New Roman" pitchFamily="18" charset="0"/>
                <a:cs typeface="+mn-cs"/>
              </a:defRPr>
            </a:lvl1pPr>
          </a:lstStyle>
          <a:p>
            <a:pPr>
              <a:defRPr/>
            </a:pPr>
            <a:fld id="{7204648F-6CE7-4580-B8BC-C9360C6EE8DD}" type="slidenum">
              <a:rPr lang="en-US"/>
              <a:pPr>
                <a:defRPr/>
              </a:pPr>
              <a:t>‹#›</a:t>
            </a:fld>
            <a:endParaRPr lang="en-US" dirty="0"/>
          </a:p>
        </p:txBody>
      </p:sp>
    </p:spTree>
    <p:extLst>
      <p:ext uri="{BB962C8B-B14F-4D97-AF65-F5344CB8AC3E}">
        <p14:creationId xmlns:p14="http://schemas.microsoft.com/office/powerpoint/2010/main" val="41176964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marinenews.com/32941.html?utm_source=chatgpt.com"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imarinenews.com/32941.html?utm_source=chatgpt.com"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204648F-6CE7-4580-B8BC-C9360C6EE8DD}" type="slidenum">
              <a:rPr lang="en-US" smtClean="0"/>
              <a:pPr>
                <a:defRPr/>
              </a:pPr>
              <a:t>13</a:t>
            </a:fld>
            <a:endParaRPr lang="en-US" dirty="0"/>
          </a:p>
        </p:txBody>
      </p:sp>
    </p:spTree>
    <p:extLst>
      <p:ext uri="{BB962C8B-B14F-4D97-AF65-F5344CB8AC3E}">
        <p14:creationId xmlns:p14="http://schemas.microsoft.com/office/powerpoint/2010/main" val="26906810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87EE4-3F13-4A1C-D3B8-7792F4ED74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DD9680-C5C7-99A1-DE65-A028D8DBAE5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A09CC62-D224-D4E1-E470-72C16E2D7D99}"/>
              </a:ext>
            </a:extLst>
          </p:cNvPr>
          <p:cNvSpPr>
            <a:spLocks noGrp="1"/>
          </p:cNvSpPr>
          <p:nvPr>
            <p:ph type="body" idx="1"/>
          </p:nvPr>
        </p:nvSpPr>
        <p:spPr/>
        <p:txBody>
          <a:bodyPr/>
          <a:lstStyle/>
          <a:p>
            <a:endParaRPr lang="en-US" dirty="0"/>
          </a:p>
          <a:p>
            <a:r>
              <a:rPr lang="en-US" dirty="0"/>
              <a:t>https://uaw.org/after-two-weeks-holding-the-line-uaw-members-at-ge-aerospace-secure-strong-tentative-agreement-addressing-all-core-issues/</a:t>
            </a:r>
          </a:p>
        </p:txBody>
      </p:sp>
      <p:sp>
        <p:nvSpPr>
          <p:cNvPr id="4" name="Slide Number Placeholder 3">
            <a:extLst>
              <a:ext uri="{FF2B5EF4-FFF2-40B4-BE49-F238E27FC236}">
                <a16:creationId xmlns:a16="http://schemas.microsoft.com/office/drawing/2014/main" id="{828848C1-989F-0874-C674-8A1A435847E6}"/>
              </a:ext>
            </a:extLst>
          </p:cNvPr>
          <p:cNvSpPr>
            <a:spLocks noGrp="1"/>
          </p:cNvSpPr>
          <p:nvPr>
            <p:ph type="sldNum" sz="quarter" idx="5"/>
          </p:nvPr>
        </p:nvSpPr>
        <p:spPr/>
        <p:txBody>
          <a:bodyPr/>
          <a:lstStyle/>
          <a:p>
            <a:fld id="{AB7A35CF-4498-45F5-872D-D7B85EA09A65}" type="slidenum">
              <a:rPr lang="en-US" smtClean="0"/>
              <a:t>45</a:t>
            </a:fld>
            <a:endParaRPr lang="en-US" dirty="0"/>
          </a:p>
        </p:txBody>
      </p:sp>
    </p:spTree>
    <p:extLst>
      <p:ext uri="{BB962C8B-B14F-4D97-AF65-F5344CB8AC3E}">
        <p14:creationId xmlns:p14="http://schemas.microsoft.com/office/powerpoint/2010/main" val="1605314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https://uaw.org/wp-content/uploads/2026/01/UAW-2026-Guide-of-Our-Issues-26-01-29.pdf</a:t>
            </a:r>
          </a:p>
        </p:txBody>
      </p:sp>
      <p:sp>
        <p:nvSpPr>
          <p:cNvPr id="4" name="Slide Number Placeholder 3"/>
          <p:cNvSpPr>
            <a:spLocks noGrp="1"/>
          </p:cNvSpPr>
          <p:nvPr>
            <p:ph type="sldNum" sz="quarter" idx="5"/>
          </p:nvPr>
        </p:nvSpPr>
        <p:spPr/>
        <p:txBody>
          <a:bodyPr/>
          <a:lstStyle/>
          <a:p>
            <a:pPr>
              <a:defRPr/>
            </a:pPr>
            <a:fld id="{7204648F-6CE7-4580-B8BC-C9360C6EE8DD}" type="slidenum">
              <a:rPr lang="en-US" smtClean="0"/>
              <a:pPr>
                <a:defRPr/>
              </a:pPr>
              <a:t>46</a:t>
            </a:fld>
            <a:endParaRPr lang="en-US" dirty="0"/>
          </a:p>
        </p:txBody>
      </p:sp>
    </p:spTree>
    <p:extLst>
      <p:ext uri="{BB962C8B-B14F-4D97-AF65-F5344CB8AC3E}">
        <p14:creationId xmlns:p14="http://schemas.microsoft.com/office/powerpoint/2010/main" val="4035748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F92EB-A64A-E3DB-0BB9-EF56AF97A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61E425-CC87-CDA5-9B2A-360645D66E0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DF955F1-26D3-DA37-11DA-3CA8AE0DA61E}"/>
              </a:ext>
            </a:extLst>
          </p:cNvPr>
          <p:cNvSpPr>
            <a:spLocks noGrp="1"/>
          </p:cNvSpPr>
          <p:nvPr>
            <p:ph type="body" idx="1"/>
          </p:nvPr>
        </p:nvSpPr>
        <p:spPr/>
        <p:txBody>
          <a:bodyPr/>
          <a:lstStyle/>
          <a:p>
            <a:r>
              <a:rPr lang="en-US" dirty="0"/>
              <a:t>https://uaw.org/wp-content/uploads/2026/01/UAW-2026-Guide-of-Our-Issues-26-01-29.pdf</a:t>
            </a:r>
          </a:p>
        </p:txBody>
      </p:sp>
      <p:sp>
        <p:nvSpPr>
          <p:cNvPr id="4" name="Slide Number Placeholder 3">
            <a:extLst>
              <a:ext uri="{FF2B5EF4-FFF2-40B4-BE49-F238E27FC236}">
                <a16:creationId xmlns:a16="http://schemas.microsoft.com/office/drawing/2014/main" id="{26C1A411-9E74-1123-5923-25CD24AAD0C2}"/>
              </a:ext>
            </a:extLst>
          </p:cNvPr>
          <p:cNvSpPr>
            <a:spLocks noGrp="1"/>
          </p:cNvSpPr>
          <p:nvPr>
            <p:ph type="sldNum" sz="quarter" idx="5"/>
          </p:nvPr>
        </p:nvSpPr>
        <p:spPr/>
        <p:txBody>
          <a:bodyPr/>
          <a:lstStyle/>
          <a:p>
            <a:pPr>
              <a:defRPr/>
            </a:pPr>
            <a:fld id="{7204648F-6CE7-4580-B8BC-C9360C6EE8DD}" type="slidenum">
              <a:rPr lang="en-US" smtClean="0"/>
              <a:pPr>
                <a:defRPr/>
              </a:pPr>
              <a:t>47</a:t>
            </a:fld>
            <a:endParaRPr lang="en-US" dirty="0"/>
          </a:p>
        </p:txBody>
      </p:sp>
    </p:spTree>
    <p:extLst>
      <p:ext uri="{BB962C8B-B14F-4D97-AF65-F5344CB8AC3E}">
        <p14:creationId xmlns:p14="http://schemas.microsoft.com/office/powerpoint/2010/main" val="12805747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https://aflcio.org/issues/future-work/ai</a:t>
            </a:r>
          </a:p>
          <a:p>
            <a:endParaRPr lang="en-US" dirty="0"/>
          </a:p>
          <a:p>
            <a:r>
              <a:rPr lang="en-US" dirty="0"/>
              <a:t>https://www.law360.com/employment-authority/labor/articles/2470954?nl_pk=92df7f73-da12-42f7-90fd-84036d8ba37a&amp;utm_source=newsletter&amp;utm_medium=email&amp;utm_campaign=employment-authority/labor&amp;utm_content=2026-04-29&amp;read_more=1&amp;nlsidx=0&amp;nlaidx=3</a:t>
            </a:r>
          </a:p>
          <a:p>
            <a:endParaRPr lang="en-US" dirty="0"/>
          </a:p>
          <a:p>
            <a:r>
              <a:rPr lang="en-US" dirty="0"/>
              <a:t>https://docs.house.gov/meetings/ED/ED10/20260415/119139/HHRG-119-ED10-20260415-SD003.pdf</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7204648F-6CE7-4580-B8BC-C9360C6EE8DD}" type="slidenum">
              <a:rPr lang="en-US" smtClean="0"/>
              <a:pPr>
                <a:defRPr/>
              </a:pPr>
              <a:t>48</a:t>
            </a:fld>
            <a:endParaRPr lang="en-US" dirty="0"/>
          </a:p>
        </p:txBody>
      </p:sp>
    </p:spTree>
    <p:extLst>
      <p:ext uri="{BB962C8B-B14F-4D97-AF65-F5344CB8AC3E}">
        <p14:creationId xmlns:p14="http://schemas.microsoft.com/office/powerpoint/2010/main" val="2596092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412D9-6CD9-DB41-862B-76AE0A0B03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3C630B-561E-FEE1-8FEC-1D4FBBCDA844}"/>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83F1483-3356-09E0-09F0-9D53E5E79323}"/>
              </a:ext>
            </a:extLst>
          </p:cNvPr>
          <p:cNvSpPr>
            <a:spLocks noGrp="1"/>
          </p:cNvSpPr>
          <p:nvPr>
            <p:ph type="body" idx="1"/>
          </p:nvPr>
        </p:nvSpPr>
        <p:spPr/>
        <p:txBody>
          <a:bodyPr/>
          <a:lstStyle/>
          <a:p>
            <a:r>
              <a:rPr lang="en-US" dirty="0"/>
              <a:t>https://aflcio.org/issues/future-work/ai</a:t>
            </a:r>
          </a:p>
          <a:p>
            <a:endParaRPr lang="en-US" dirty="0"/>
          </a:p>
          <a:p>
            <a:r>
              <a:rPr lang="en-US" dirty="0"/>
              <a:t>https://www.law360.com/employment-authority/labor/articles/2470954?nl_pk=92df7f73-da12-42f7-90fd-84036d8ba37a&amp;utm_source=newsletter&amp;utm_medium=email&amp;utm_campaign=employment-authority/labor&amp;utm_content=2026-04-29&amp;read_more=1&amp;nlsidx=0&amp;nlaidx=3</a:t>
            </a:r>
          </a:p>
          <a:p>
            <a:endParaRPr lang="en-US" dirty="0"/>
          </a:p>
          <a:p>
            <a:r>
              <a:rPr lang="en-US" dirty="0"/>
              <a:t>https://docs.house.gov/meetings/ED/ED10/20260415/119139/HHRG-119-ED10-20260415-SD003.pdf</a:t>
            </a:r>
          </a:p>
          <a:p>
            <a:endParaRPr lang="en-US" dirty="0"/>
          </a:p>
          <a:p>
            <a:endParaRPr lang="en-US" dirty="0"/>
          </a:p>
        </p:txBody>
      </p:sp>
      <p:sp>
        <p:nvSpPr>
          <p:cNvPr id="4" name="Slide Number Placeholder 3">
            <a:extLst>
              <a:ext uri="{FF2B5EF4-FFF2-40B4-BE49-F238E27FC236}">
                <a16:creationId xmlns:a16="http://schemas.microsoft.com/office/drawing/2014/main" id="{26ED26D7-9879-09BE-4211-3FC0C50CE102}"/>
              </a:ext>
            </a:extLst>
          </p:cNvPr>
          <p:cNvSpPr>
            <a:spLocks noGrp="1"/>
          </p:cNvSpPr>
          <p:nvPr>
            <p:ph type="sldNum" sz="quarter" idx="5"/>
          </p:nvPr>
        </p:nvSpPr>
        <p:spPr/>
        <p:txBody>
          <a:bodyPr/>
          <a:lstStyle/>
          <a:p>
            <a:pPr>
              <a:defRPr/>
            </a:pPr>
            <a:fld id="{7204648F-6CE7-4580-B8BC-C9360C6EE8DD}" type="slidenum">
              <a:rPr lang="en-US" smtClean="0"/>
              <a:pPr>
                <a:defRPr/>
              </a:pPr>
              <a:t>49</a:t>
            </a:fld>
            <a:endParaRPr lang="en-US" dirty="0"/>
          </a:p>
        </p:txBody>
      </p:sp>
    </p:spTree>
    <p:extLst>
      <p:ext uri="{BB962C8B-B14F-4D97-AF65-F5344CB8AC3E}">
        <p14:creationId xmlns:p14="http://schemas.microsoft.com/office/powerpoint/2010/main" val="2271242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eaLnBrk="1" hangingPunct="1"/>
            <a:endParaRPr lang="en-US" altLang="en-US" b="0" baseline="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pPr>
              <a:defRPr/>
            </a:pPr>
            <a:fld id="{7204648F-6CE7-4580-B8BC-C9360C6EE8DD}" type="slidenum">
              <a:rPr lang="en-US" smtClean="0"/>
              <a:pPr>
                <a:defRPr/>
              </a:pPr>
              <a:t>51</a:t>
            </a:fld>
            <a:endParaRPr lang="en-US" dirty="0"/>
          </a:p>
        </p:txBody>
      </p:sp>
    </p:spTree>
    <p:extLst>
      <p:ext uri="{BB962C8B-B14F-4D97-AF65-F5344CB8AC3E}">
        <p14:creationId xmlns:p14="http://schemas.microsoft.com/office/powerpoint/2010/main" val="39489003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0B612-47F9-0668-889A-3BBC4ED5F4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151325-6C15-2CC2-39EA-AE311C917CB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2BC6AB0-0A75-DDB9-AAF1-A5EA4AD8F066}"/>
              </a:ext>
            </a:extLst>
          </p:cNvPr>
          <p:cNvSpPr>
            <a:spLocks noGrp="1"/>
          </p:cNvSpPr>
          <p:nvPr>
            <p:ph type="body" idx="1"/>
          </p:nvPr>
        </p:nvSpPr>
        <p:spPr/>
        <p:txBody>
          <a:bodyPr/>
          <a:lstStyle/>
          <a:p>
            <a:pPr eaLnBrk="1" hangingPunct="1"/>
            <a:endParaRPr lang="en-US" altLang="en-US" b="0" baseline="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7AF77431-2842-4D85-7446-2E941B8DD3DB}"/>
              </a:ext>
            </a:extLst>
          </p:cNvPr>
          <p:cNvSpPr>
            <a:spLocks noGrp="1"/>
          </p:cNvSpPr>
          <p:nvPr>
            <p:ph type="sldNum" sz="quarter" idx="10"/>
          </p:nvPr>
        </p:nvSpPr>
        <p:spPr/>
        <p:txBody>
          <a:bodyPr/>
          <a:lstStyle/>
          <a:p>
            <a:pPr>
              <a:defRPr/>
            </a:pPr>
            <a:fld id="{7204648F-6CE7-4580-B8BC-C9360C6EE8DD}" type="slidenum">
              <a:rPr lang="en-US" smtClean="0"/>
              <a:pPr>
                <a:defRPr/>
              </a:pPr>
              <a:t>52</a:t>
            </a:fld>
            <a:endParaRPr lang="en-US" dirty="0"/>
          </a:p>
        </p:txBody>
      </p:sp>
    </p:spTree>
    <p:extLst>
      <p:ext uri="{BB962C8B-B14F-4D97-AF65-F5344CB8AC3E}">
        <p14:creationId xmlns:p14="http://schemas.microsoft.com/office/powerpoint/2010/main" val="1674620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7204648F-6CE7-4580-B8BC-C9360C6EE8DD}" type="slidenum">
              <a:rPr lang="en-US" smtClean="0"/>
              <a:pPr>
                <a:defRPr/>
              </a:pPr>
              <a:t>53</a:t>
            </a:fld>
            <a:endParaRPr lang="en-US" dirty="0"/>
          </a:p>
        </p:txBody>
      </p:sp>
    </p:spTree>
    <p:extLst>
      <p:ext uri="{BB962C8B-B14F-4D97-AF65-F5344CB8AC3E}">
        <p14:creationId xmlns:p14="http://schemas.microsoft.com/office/powerpoint/2010/main" val="1662915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B0256-F102-74C3-6E86-EEBAB6599A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00923D-1A99-4B1C-5AD1-5E17E7311B4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80E7F54-FC75-0D6E-6D4D-C1A7B305EE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44086-9115-F4B4-7E7C-A6ABAA21B609}"/>
              </a:ext>
            </a:extLst>
          </p:cNvPr>
          <p:cNvSpPr>
            <a:spLocks noGrp="1"/>
          </p:cNvSpPr>
          <p:nvPr>
            <p:ph type="sldNum" sz="quarter" idx="5"/>
          </p:nvPr>
        </p:nvSpPr>
        <p:spPr/>
        <p:txBody>
          <a:bodyPr/>
          <a:lstStyle/>
          <a:p>
            <a:fld id="{1945DF35-BA20-4377-A646-66EBF8C5C633}" type="slidenum">
              <a:rPr lang="en-US" smtClean="0"/>
              <a:t>54</a:t>
            </a:fld>
            <a:endParaRPr lang="en-US" dirty="0"/>
          </a:p>
        </p:txBody>
      </p:sp>
    </p:spTree>
    <p:extLst>
      <p:ext uri="{BB962C8B-B14F-4D97-AF65-F5344CB8AC3E}">
        <p14:creationId xmlns:p14="http://schemas.microsoft.com/office/powerpoint/2010/main" val="1709198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4E20D-FEC0-F07A-7172-A9A1B0D6D2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8F98DE-F368-4F0D-D6DF-5342E58500DD}"/>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E7981B2-B213-2BD1-AC8E-8460B951521F}"/>
              </a:ext>
            </a:extLst>
          </p:cNvPr>
          <p:cNvSpPr>
            <a:spLocks noGrp="1"/>
          </p:cNvSpPr>
          <p:nvPr>
            <p:ph type="body" idx="1"/>
          </p:nvPr>
        </p:nvSpPr>
        <p:spPr/>
        <p:txBody>
          <a:bodyPr/>
          <a:lstStyle/>
          <a:p>
            <a:r>
              <a:rPr lang="en-US" sz="1100" b="1" dirty="0"/>
              <a:t>Key Dynamic</a:t>
            </a:r>
            <a:endParaRPr lang="en-US" sz="1100" dirty="0"/>
          </a:p>
          <a:p>
            <a:r>
              <a:rPr lang="en-US" sz="1100" dirty="0"/>
              <a:t>Large employers increasingly struggle to maintain local credibility consistently across distributed workforces.</a:t>
            </a:r>
          </a:p>
          <a:p>
            <a:r>
              <a:rPr lang="en-US" sz="1100" b="1" dirty="0"/>
              <a:t>Important Observation</a:t>
            </a:r>
            <a:endParaRPr lang="en-US" sz="1100" dirty="0"/>
          </a:p>
          <a:p>
            <a:r>
              <a:rPr lang="en-US" sz="1100" dirty="0"/>
              <a:t>Modern organizing campaigns increasingly convert operational frustration into collective workplace identity.</a:t>
            </a:r>
          </a:p>
        </p:txBody>
      </p:sp>
      <p:sp>
        <p:nvSpPr>
          <p:cNvPr id="4" name="Slide Number Placeholder 3">
            <a:extLst>
              <a:ext uri="{FF2B5EF4-FFF2-40B4-BE49-F238E27FC236}">
                <a16:creationId xmlns:a16="http://schemas.microsoft.com/office/drawing/2014/main" id="{5350022F-9694-069E-65C7-88FDEAEF8F17}"/>
              </a:ext>
            </a:extLst>
          </p:cNvPr>
          <p:cNvSpPr>
            <a:spLocks noGrp="1"/>
          </p:cNvSpPr>
          <p:nvPr>
            <p:ph type="sldNum" sz="quarter" idx="5"/>
          </p:nvPr>
        </p:nvSpPr>
        <p:spPr/>
        <p:txBody>
          <a:bodyPr/>
          <a:lstStyle/>
          <a:p>
            <a:pPr>
              <a:defRPr/>
            </a:pPr>
            <a:fld id="{7204648F-6CE7-4580-B8BC-C9360C6EE8DD}" type="slidenum">
              <a:rPr lang="en-US" smtClean="0"/>
              <a:pPr>
                <a:defRPr/>
              </a:pPr>
              <a:t>55</a:t>
            </a:fld>
            <a:endParaRPr lang="en-US" dirty="0"/>
          </a:p>
        </p:txBody>
      </p:sp>
    </p:spTree>
    <p:extLst>
      <p:ext uri="{BB962C8B-B14F-4D97-AF65-F5344CB8AC3E}">
        <p14:creationId xmlns:p14="http://schemas.microsoft.com/office/powerpoint/2010/main" val="3287984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873161">
              <a:defRPr/>
            </a:pPr>
            <a:fld id="{7204648F-6CE7-4580-B8BC-C9360C6EE8DD}" type="slidenum">
              <a:rPr lang="en-US">
                <a:solidFill>
                  <a:srgbClr val="000000"/>
                </a:solidFill>
              </a:rPr>
              <a:pPr defTabSz="873161">
                <a:defRPr/>
              </a:pPr>
              <a:t>19</a:t>
            </a:fld>
            <a:endParaRPr lang="en-US" dirty="0">
              <a:solidFill>
                <a:srgbClr val="000000"/>
              </a:solidFill>
            </a:endParaRPr>
          </a:p>
        </p:txBody>
      </p:sp>
    </p:spTree>
    <p:extLst>
      <p:ext uri="{BB962C8B-B14F-4D97-AF65-F5344CB8AC3E}">
        <p14:creationId xmlns:p14="http://schemas.microsoft.com/office/powerpoint/2010/main" val="3389942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Source: Bloomberg Union Wage Data 2025</a:t>
            </a:r>
          </a:p>
        </p:txBody>
      </p:sp>
      <p:sp>
        <p:nvSpPr>
          <p:cNvPr id="4" name="Slide Number Placeholder 3"/>
          <p:cNvSpPr>
            <a:spLocks noGrp="1"/>
          </p:cNvSpPr>
          <p:nvPr>
            <p:ph type="sldNum" sz="quarter" idx="5"/>
          </p:nvPr>
        </p:nvSpPr>
        <p:spPr/>
        <p:txBody>
          <a:bodyPr/>
          <a:lstStyle/>
          <a:p>
            <a:pPr>
              <a:defRPr/>
            </a:pPr>
            <a:fld id="{7204648F-6CE7-4580-B8BC-C9360C6EE8DD}" type="slidenum">
              <a:rPr lang="en-US" smtClean="0"/>
              <a:pPr>
                <a:defRPr/>
              </a:pPr>
              <a:t>22</a:t>
            </a:fld>
            <a:endParaRPr lang="en-US" dirty="0"/>
          </a:p>
        </p:txBody>
      </p:sp>
    </p:spTree>
    <p:extLst>
      <p:ext uri="{BB962C8B-B14F-4D97-AF65-F5344CB8AC3E}">
        <p14:creationId xmlns:p14="http://schemas.microsoft.com/office/powerpoint/2010/main" val="511844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C31CB-2293-D9EF-A465-3447887590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197769-E374-69AE-4C1E-BEAF30D5E2B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EF84BD5-3A55-EA9A-B548-B146130B9727}"/>
              </a:ext>
            </a:extLst>
          </p:cNvPr>
          <p:cNvSpPr>
            <a:spLocks noGrp="1"/>
          </p:cNvSpPr>
          <p:nvPr>
            <p:ph type="body" idx="1"/>
          </p:nvPr>
        </p:nvSpPr>
        <p:spPr/>
        <p:txBody>
          <a:bodyPr/>
          <a:lstStyle/>
          <a:p>
            <a:r>
              <a:rPr lang="en-US" dirty="0"/>
              <a:t>Source: Bloomberg Union Wage Data 2025</a:t>
            </a:r>
          </a:p>
        </p:txBody>
      </p:sp>
      <p:sp>
        <p:nvSpPr>
          <p:cNvPr id="4" name="Slide Number Placeholder 3">
            <a:extLst>
              <a:ext uri="{FF2B5EF4-FFF2-40B4-BE49-F238E27FC236}">
                <a16:creationId xmlns:a16="http://schemas.microsoft.com/office/drawing/2014/main" id="{F476ADC7-664E-F857-BF17-EBE8C46B201F}"/>
              </a:ext>
            </a:extLst>
          </p:cNvPr>
          <p:cNvSpPr>
            <a:spLocks noGrp="1"/>
          </p:cNvSpPr>
          <p:nvPr>
            <p:ph type="sldNum" sz="quarter" idx="5"/>
          </p:nvPr>
        </p:nvSpPr>
        <p:spPr/>
        <p:txBody>
          <a:bodyPr/>
          <a:lstStyle/>
          <a:p>
            <a:pPr>
              <a:defRPr/>
            </a:pPr>
            <a:fld id="{7204648F-6CE7-4580-B8BC-C9360C6EE8DD}" type="slidenum">
              <a:rPr lang="en-US" smtClean="0"/>
              <a:pPr>
                <a:defRPr/>
              </a:pPr>
              <a:t>23</a:t>
            </a:fld>
            <a:endParaRPr lang="en-US" dirty="0"/>
          </a:p>
        </p:txBody>
      </p:sp>
    </p:spTree>
    <p:extLst>
      <p:ext uri="{BB962C8B-B14F-4D97-AF65-F5344CB8AC3E}">
        <p14:creationId xmlns:p14="http://schemas.microsoft.com/office/powerpoint/2010/main" val="4159267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hlinkClick r:id="rId3"/>
              </a:rPr>
              <a:t>Ingalls Shipbuilding Workers Secure Historic Pay Rise via New Five-Year Collective Bargaining Agreement – iMarine</a:t>
            </a:r>
            <a:endParaRPr lang="en-US" dirty="0"/>
          </a:p>
          <a:p>
            <a:endParaRPr lang="en-US" dirty="0"/>
          </a:p>
          <a:p>
            <a:r>
              <a:rPr lang="en-US" dirty="0"/>
              <a:t>This covers roughly 9,000 to 10,000 workers who are critical to U.S. Navy shipbuilding, including aircraft carriers and submarines.</a:t>
            </a:r>
          </a:p>
          <a:p>
            <a:endParaRPr lang="en-US" dirty="0"/>
          </a:p>
          <a:p>
            <a:r>
              <a:rPr lang="en-US" dirty="0"/>
              <a:t>This negotiation took place in a very different labor environment - coming on the heels of the UAW, Boeing, and other high-profile negotiations - so expectations were elevated going in.</a:t>
            </a:r>
          </a:p>
          <a:p>
            <a:endParaRPr lang="en-US" dirty="0"/>
          </a:p>
        </p:txBody>
      </p:sp>
      <p:sp>
        <p:nvSpPr>
          <p:cNvPr id="4" name="Slide Number Placeholder 3"/>
          <p:cNvSpPr>
            <a:spLocks noGrp="1"/>
          </p:cNvSpPr>
          <p:nvPr>
            <p:ph type="sldNum" sz="quarter" idx="5"/>
          </p:nvPr>
        </p:nvSpPr>
        <p:spPr/>
        <p:txBody>
          <a:bodyPr/>
          <a:lstStyle/>
          <a:p>
            <a:pPr>
              <a:defRPr/>
            </a:pPr>
            <a:fld id="{7204648F-6CE7-4580-B8BC-C9360C6EE8DD}" type="slidenum">
              <a:rPr lang="en-US" smtClean="0"/>
              <a:pPr>
                <a:defRPr/>
              </a:pPr>
              <a:t>32</a:t>
            </a:fld>
            <a:endParaRPr lang="en-US" dirty="0"/>
          </a:p>
        </p:txBody>
      </p:sp>
    </p:spTree>
    <p:extLst>
      <p:ext uri="{BB962C8B-B14F-4D97-AF65-F5344CB8AC3E}">
        <p14:creationId xmlns:p14="http://schemas.microsoft.com/office/powerpoint/2010/main" val="3956336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8955B-F012-8300-D739-D1DDF9C121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792CBC-29DE-06F6-256E-58A6558CA794}"/>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C2AD2E6-5EA4-2861-86DC-464669702D1A}"/>
              </a:ext>
            </a:extLst>
          </p:cNvPr>
          <p:cNvSpPr>
            <a:spLocks noGrp="1"/>
          </p:cNvSpPr>
          <p:nvPr>
            <p:ph type="body" idx="1"/>
          </p:nvPr>
        </p:nvSpPr>
        <p:spPr/>
        <p:txBody>
          <a:bodyPr/>
          <a:lstStyle/>
          <a:p>
            <a:r>
              <a:rPr lang="en-US" dirty="0">
                <a:hlinkClick r:id="rId3"/>
              </a:rPr>
              <a:t>Ingalls Shipbuilding Workers Secure Historic Pay Rise via New Five-Year Collective Bargaining Agreement – iMarine</a:t>
            </a:r>
            <a:endParaRPr lang="en-US" dirty="0"/>
          </a:p>
          <a:p>
            <a:endParaRPr lang="en-US" dirty="0"/>
          </a:p>
          <a:p>
            <a:r>
              <a:rPr lang="en-US" dirty="0"/>
              <a:t>This agreement has meaningful economic gains while maintaining operational stability. On wages, the structure is similar to Volkswagen/GM/Ford with larger increases up front, followed by annual raises in later years. There was a focus here on retirement and retention. In the unique dynamics of the defense sector and continuity of production is a key driver in how the negotiations played out. </a:t>
            </a:r>
          </a:p>
          <a:p>
            <a:endParaRPr lang="en-US" dirty="0"/>
          </a:p>
        </p:txBody>
      </p:sp>
      <p:sp>
        <p:nvSpPr>
          <p:cNvPr id="4" name="Slide Number Placeholder 3">
            <a:extLst>
              <a:ext uri="{FF2B5EF4-FFF2-40B4-BE49-F238E27FC236}">
                <a16:creationId xmlns:a16="http://schemas.microsoft.com/office/drawing/2014/main" id="{6EF35AD1-93EE-FF56-348C-55CE7B5C5054}"/>
              </a:ext>
            </a:extLst>
          </p:cNvPr>
          <p:cNvSpPr>
            <a:spLocks noGrp="1"/>
          </p:cNvSpPr>
          <p:nvPr>
            <p:ph type="sldNum" sz="quarter" idx="5"/>
          </p:nvPr>
        </p:nvSpPr>
        <p:spPr/>
        <p:txBody>
          <a:bodyPr/>
          <a:lstStyle/>
          <a:p>
            <a:pPr>
              <a:defRPr/>
            </a:pPr>
            <a:fld id="{7204648F-6CE7-4580-B8BC-C9360C6EE8DD}" type="slidenum">
              <a:rPr lang="en-US" smtClean="0"/>
              <a:pPr>
                <a:defRPr/>
              </a:pPr>
              <a:t>33</a:t>
            </a:fld>
            <a:endParaRPr lang="en-US" dirty="0"/>
          </a:p>
        </p:txBody>
      </p:sp>
    </p:spTree>
    <p:extLst>
      <p:ext uri="{BB962C8B-B14F-4D97-AF65-F5344CB8AC3E}">
        <p14:creationId xmlns:p14="http://schemas.microsoft.com/office/powerpoint/2010/main" val="4009990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D0B94-FD5A-9CB6-D8B0-4B54B87865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74D079-A084-6BC3-37EA-74880C0DD7C1}"/>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FAB58938-08B0-E78B-F488-70BD7087CF3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5C9263-52CB-D835-0F6E-C74244FAF7FA}"/>
              </a:ext>
            </a:extLst>
          </p:cNvPr>
          <p:cNvSpPr>
            <a:spLocks noGrp="1"/>
          </p:cNvSpPr>
          <p:nvPr>
            <p:ph type="sldNum" sz="quarter" idx="5"/>
          </p:nvPr>
        </p:nvSpPr>
        <p:spPr/>
        <p:txBody>
          <a:bodyPr/>
          <a:lstStyle/>
          <a:p>
            <a:fld id="{AB7A35CF-4498-45F5-872D-D7B85EA09A65}" type="slidenum">
              <a:rPr lang="en-US" smtClean="0"/>
              <a:t>37</a:t>
            </a:fld>
            <a:endParaRPr lang="en-US" dirty="0"/>
          </a:p>
        </p:txBody>
      </p:sp>
    </p:spTree>
    <p:extLst>
      <p:ext uri="{BB962C8B-B14F-4D97-AF65-F5344CB8AC3E}">
        <p14:creationId xmlns:p14="http://schemas.microsoft.com/office/powerpoint/2010/main" val="42072092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89836-F37F-A643-38DE-22320958F4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C321C0-43D0-88D4-711D-B76789A20097}"/>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4EEAAC7F-AB54-AEFE-32B8-9651D6FC57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A06F4A-2A1D-A009-DF2B-EBD034FFFBFC}"/>
              </a:ext>
            </a:extLst>
          </p:cNvPr>
          <p:cNvSpPr>
            <a:spLocks noGrp="1"/>
          </p:cNvSpPr>
          <p:nvPr>
            <p:ph type="sldNum" sz="quarter" idx="5"/>
          </p:nvPr>
        </p:nvSpPr>
        <p:spPr/>
        <p:txBody>
          <a:bodyPr/>
          <a:lstStyle/>
          <a:p>
            <a:fld id="{AB7A35CF-4498-45F5-872D-D7B85EA09A65}" type="slidenum">
              <a:rPr lang="en-US" smtClean="0"/>
              <a:t>39</a:t>
            </a:fld>
            <a:endParaRPr lang="en-US" dirty="0"/>
          </a:p>
        </p:txBody>
      </p:sp>
    </p:spTree>
    <p:extLst>
      <p:ext uri="{BB962C8B-B14F-4D97-AF65-F5344CB8AC3E}">
        <p14:creationId xmlns:p14="http://schemas.microsoft.com/office/powerpoint/2010/main" val="1270340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204648F-6CE7-4580-B8BC-C9360C6EE8DD}" type="slidenum">
              <a:rPr lang="en-US" smtClean="0"/>
              <a:pPr>
                <a:defRPr/>
              </a:pPr>
              <a:t>44</a:t>
            </a:fld>
            <a:endParaRPr lang="en-US" dirty="0"/>
          </a:p>
        </p:txBody>
      </p:sp>
    </p:spTree>
    <p:extLst>
      <p:ext uri="{BB962C8B-B14F-4D97-AF65-F5344CB8AC3E}">
        <p14:creationId xmlns:p14="http://schemas.microsoft.com/office/powerpoint/2010/main" val="11335062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Bridge">
    <p:spTree>
      <p:nvGrpSpPr>
        <p:cNvPr id="1" name=""/>
        <p:cNvGrpSpPr/>
        <p:nvPr/>
      </p:nvGrpSpPr>
      <p:grpSpPr>
        <a:xfrm>
          <a:off x="0" y="0"/>
          <a:ext cx="0" cy="0"/>
          <a:chOff x="0" y="0"/>
          <a:chExt cx="0" cy="0"/>
        </a:xfrm>
      </p:grpSpPr>
      <p:pic>
        <p:nvPicPr>
          <p:cNvPr id="32" name="Picture 31"/>
          <p:cNvPicPr>
            <a:picLocks noChangeAspect="1"/>
          </p:cNvPicPr>
          <p:nvPr userDrawn="1"/>
        </p:nvPicPr>
        <p:blipFill>
          <a:blip r:embed="rId2"/>
          <a:stretch>
            <a:fillRect/>
          </a:stretch>
        </p:blipFill>
        <p:spPr>
          <a:xfrm>
            <a:off x="0" y="0"/>
            <a:ext cx="9144793" cy="5145470"/>
          </a:xfrm>
          <a:prstGeom prst="rect">
            <a:avLst/>
          </a:prstGeom>
        </p:spPr>
      </p:pic>
      <p:sp>
        <p:nvSpPr>
          <p:cNvPr id="3" name="Subtitle 2"/>
          <p:cNvSpPr>
            <a:spLocks noGrp="1"/>
          </p:cNvSpPr>
          <p:nvPr>
            <p:ph type="subTitle" idx="1"/>
          </p:nvPr>
        </p:nvSpPr>
        <p:spPr>
          <a:xfrm>
            <a:off x="361949" y="2716587"/>
            <a:ext cx="6313170" cy="914829"/>
          </a:xfrm>
        </p:spPr>
        <p:txBody>
          <a:bodyPr>
            <a:normAutofit/>
          </a:bodyPr>
          <a:lstStyle>
            <a:lvl1pPr marL="0" indent="0" algn="l">
              <a:spcBef>
                <a:spcPts val="200"/>
              </a:spcBef>
              <a:spcAft>
                <a:spcPts val="0"/>
              </a:spcAft>
              <a:buNone/>
              <a:defRPr sz="1600">
                <a:solidFill>
                  <a:schemeClr val="bg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3" name="TextBox 22"/>
          <p:cNvSpPr txBox="1"/>
          <p:nvPr/>
        </p:nvSpPr>
        <p:spPr>
          <a:xfrm>
            <a:off x="361949" y="4752975"/>
            <a:ext cx="1828800" cy="171450"/>
          </a:xfrm>
          <a:prstGeom prst="rect">
            <a:avLst/>
          </a:prstGeom>
          <a:noFill/>
        </p:spPr>
        <p:txBody>
          <a:bodyPr wrap="square" lIns="0" tIns="0" rIns="0" bIns="0" rtlCol="0" anchor="b" anchorCtr="0">
            <a:normAutofit/>
          </a:bodyPr>
          <a:lstStyle/>
          <a:p>
            <a:pPr algn="l"/>
            <a:r>
              <a:rPr lang="en-US" sz="800" dirty="0">
                <a:solidFill>
                  <a:schemeClr val="bg1"/>
                </a:solidFill>
                <a:latin typeface="+mn-lt"/>
              </a:rPr>
              <a:t>© 2026 Morgan, Lewis &amp; Bockius LLP</a:t>
            </a:r>
          </a:p>
        </p:txBody>
      </p:sp>
      <p:sp>
        <p:nvSpPr>
          <p:cNvPr id="4" name="Title 3"/>
          <p:cNvSpPr>
            <a:spLocks noGrp="1"/>
          </p:cNvSpPr>
          <p:nvPr>
            <p:ph type="title"/>
          </p:nvPr>
        </p:nvSpPr>
        <p:spPr>
          <a:xfrm>
            <a:off x="365759" y="928419"/>
            <a:ext cx="6052066" cy="1762670"/>
          </a:xfrm>
        </p:spPr>
        <p:txBody>
          <a:bodyPr anchor="b">
            <a:normAutofit/>
          </a:bodyPr>
          <a:lstStyle>
            <a:lvl1pPr>
              <a:lnSpc>
                <a:spcPts val="4400"/>
              </a:lnSpc>
              <a:defRPr sz="4400" b="0" cap="all" baseline="0">
                <a:solidFill>
                  <a:schemeClr val="bg1"/>
                </a:solidFill>
                <a:latin typeface="Impact" panose="020B0806030902050204" pitchFamily="34" charset="0"/>
              </a:defRPr>
            </a:lvl1pPr>
          </a:lstStyle>
          <a:p>
            <a:r>
              <a:rPr lang="en-US" dirty="0"/>
              <a:t>Click to edit Master title style</a:t>
            </a:r>
          </a:p>
        </p:txBody>
      </p:sp>
      <p:grpSp>
        <p:nvGrpSpPr>
          <p:cNvPr id="2" name="Group 1">
            <a:extLst>
              <a:ext uri="{FF2B5EF4-FFF2-40B4-BE49-F238E27FC236}">
                <a16:creationId xmlns:a16="http://schemas.microsoft.com/office/drawing/2014/main" id="{A1A681B7-538C-F3F8-29B8-11E08F7E62D7}"/>
              </a:ext>
            </a:extLst>
          </p:cNvPr>
          <p:cNvGrpSpPr>
            <a:grpSpLocks noChangeAspect="1"/>
          </p:cNvGrpSpPr>
          <p:nvPr userDrawn="1"/>
        </p:nvGrpSpPr>
        <p:grpSpPr bwMode="black">
          <a:xfrm>
            <a:off x="365759" y="284678"/>
            <a:ext cx="2011680" cy="294709"/>
            <a:chOff x="838200" y="609600"/>
            <a:chExt cx="7835890" cy="1143000"/>
          </a:xfrm>
          <a:solidFill>
            <a:srgbClr val="FFFFFF"/>
          </a:solidFill>
        </p:grpSpPr>
        <p:sp>
          <p:nvSpPr>
            <p:cNvPr id="6" name="Freeform 62">
              <a:extLst>
                <a:ext uri="{FF2B5EF4-FFF2-40B4-BE49-F238E27FC236}">
                  <a16:creationId xmlns:a16="http://schemas.microsoft.com/office/drawing/2014/main" id="{453058E1-A3F4-8053-B000-B32AC0D3B812}"/>
                </a:ext>
              </a:extLst>
            </p:cNvPr>
            <p:cNvSpPr>
              <a:spLocks noChangeArrowheads="1"/>
            </p:cNvSpPr>
            <p:nvPr/>
          </p:nvSpPr>
          <p:spPr bwMode="black">
            <a:xfrm>
              <a:off x="4597431" y="865591"/>
              <a:ext cx="572140" cy="583660"/>
            </a:xfrm>
            <a:custGeom>
              <a:avLst/>
              <a:gdLst>
                <a:gd name="T0" fmla="*/ 512 w 1970"/>
                <a:gd name="T1" fmla="*/ 41 h 2012"/>
                <a:gd name="T2" fmla="*/ 512 w 1970"/>
                <a:gd name="T3" fmla="*/ 41 h 2012"/>
                <a:gd name="T4" fmla="*/ 0 w 1970"/>
                <a:gd name="T5" fmla="*/ 41 h 2012"/>
                <a:gd name="T6" fmla="*/ 0 w 1970"/>
                <a:gd name="T7" fmla="*/ 2011 h 2012"/>
                <a:gd name="T8" fmla="*/ 532 w 1970"/>
                <a:gd name="T9" fmla="*/ 2011 h 2012"/>
                <a:gd name="T10" fmla="*/ 532 w 1970"/>
                <a:gd name="T11" fmla="*/ 739 h 2012"/>
                <a:gd name="T12" fmla="*/ 1004 w 1970"/>
                <a:gd name="T13" fmla="*/ 493 h 2012"/>
                <a:gd name="T14" fmla="*/ 1312 w 1970"/>
                <a:gd name="T15" fmla="*/ 595 h 2012"/>
                <a:gd name="T16" fmla="*/ 1435 w 1970"/>
                <a:gd name="T17" fmla="*/ 965 h 2012"/>
                <a:gd name="T18" fmla="*/ 1435 w 1970"/>
                <a:gd name="T19" fmla="*/ 2011 h 2012"/>
                <a:gd name="T20" fmla="*/ 1969 w 1970"/>
                <a:gd name="T21" fmla="*/ 2011 h 2012"/>
                <a:gd name="T22" fmla="*/ 1969 w 1970"/>
                <a:gd name="T23" fmla="*/ 1006 h 2012"/>
                <a:gd name="T24" fmla="*/ 1764 w 1970"/>
                <a:gd name="T25" fmla="*/ 308 h 2012"/>
                <a:gd name="T26" fmla="*/ 1066 w 1970"/>
                <a:gd name="T27" fmla="*/ 0 h 2012"/>
                <a:gd name="T28" fmla="*/ 512 w 1970"/>
                <a:gd name="T29" fmla="*/ 349 h 2012"/>
                <a:gd name="T30" fmla="*/ 512 w 1970"/>
                <a:gd name="T31" fmla="*/ 41 h 2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0" h="2012">
                  <a:moveTo>
                    <a:pt x="512" y="41"/>
                  </a:moveTo>
                  <a:lnTo>
                    <a:pt x="512" y="41"/>
                  </a:lnTo>
                  <a:cubicBezTo>
                    <a:pt x="0" y="41"/>
                    <a:pt x="0" y="41"/>
                    <a:pt x="0" y="41"/>
                  </a:cubicBezTo>
                  <a:cubicBezTo>
                    <a:pt x="0" y="2011"/>
                    <a:pt x="0" y="2011"/>
                    <a:pt x="0" y="2011"/>
                  </a:cubicBezTo>
                  <a:cubicBezTo>
                    <a:pt x="532" y="2011"/>
                    <a:pt x="532" y="2011"/>
                    <a:pt x="532" y="2011"/>
                  </a:cubicBezTo>
                  <a:cubicBezTo>
                    <a:pt x="532" y="739"/>
                    <a:pt x="532" y="739"/>
                    <a:pt x="532" y="739"/>
                  </a:cubicBezTo>
                  <a:cubicBezTo>
                    <a:pt x="594" y="636"/>
                    <a:pt x="778" y="493"/>
                    <a:pt x="1004" y="493"/>
                  </a:cubicBezTo>
                  <a:cubicBezTo>
                    <a:pt x="1128" y="493"/>
                    <a:pt x="1230" y="533"/>
                    <a:pt x="1312" y="595"/>
                  </a:cubicBezTo>
                  <a:cubicBezTo>
                    <a:pt x="1374" y="677"/>
                    <a:pt x="1435" y="780"/>
                    <a:pt x="1435" y="965"/>
                  </a:cubicBezTo>
                  <a:cubicBezTo>
                    <a:pt x="1435" y="2011"/>
                    <a:pt x="1435" y="2011"/>
                    <a:pt x="1435" y="2011"/>
                  </a:cubicBezTo>
                  <a:cubicBezTo>
                    <a:pt x="1969" y="2011"/>
                    <a:pt x="1969" y="2011"/>
                    <a:pt x="1969" y="2011"/>
                  </a:cubicBezTo>
                  <a:cubicBezTo>
                    <a:pt x="1969" y="1006"/>
                    <a:pt x="1969" y="1006"/>
                    <a:pt x="1969" y="1006"/>
                  </a:cubicBezTo>
                  <a:cubicBezTo>
                    <a:pt x="1969" y="677"/>
                    <a:pt x="1887" y="472"/>
                    <a:pt x="1764" y="308"/>
                  </a:cubicBezTo>
                  <a:cubicBezTo>
                    <a:pt x="1599" y="123"/>
                    <a:pt x="1333" y="0"/>
                    <a:pt x="1066" y="0"/>
                  </a:cubicBezTo>
                  <a:cubicBezTo>
                    <a:pt x="717" y="0"/>
                    <a:pt x="512" y="185"/>
                    <a:pt x="512" y="349"/>
                  </a:cubicBezTo>
                  <a:lnTo>
                    <a:pt x="512" y="4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7" name="Freeform 63">
              <a:extLst>
                <a:ext uri="{FF2B5EF4-FFF2-40B4-BE49-F238E27FC236}">
                  <a16:creationId xmlns:a16="http://schemas.microsoft.com/office/drawing/2014/main" id="{C2E2913C-C99C-4B13-45A4-49361E6D6F6E}"/>
                </a:ext>
              </a:extLst>
            </p:cNvPr>
            <p:cNvSpPr>
              <a:spLocks noChangeArrowheads="1"/>
            </p:cNvSpPr>
            <p:nvPr/>
          </p:nvSpPr>
          <p:spPr bwMode="black">
            <a:xfrm>
              <a:off x="838200" y="697917"/>
              <a:ext cx="852451" cy="756454"/>
            </a:xfrm>
            <a:custGeom>
              <a:avLst/>
              <a:gdLst>
                <a:gd name="T0" fmla="*/ 2525 w 2936"/>
                <a:gd name="T1" fmla="*/ 0 h 2608"/>
                <a:gd name="T2" fmla="*/ 1457 w 2936"/>
                <a:gd name="T3" fmla="*/ 1355 h 2608"/>
                <a:gd name="T4" fmla="*/ 390 w 2936"/>
                <a:gd name="T5" fmla="*/ 0 h 2608"/>
                <a:gd name="T6" fmla="*/ 0 w 2936"/>
                <a:gd name="T7" fmla="*/ 0 h 2608"/>
                <a:gd name="T8" fmla="*/ 0 w 2936"/>
                <a:gd name="T9" fmla="*/ 2607 h 2608"/>
                <a:gd name="T10" fmla="*/ 534 w 2936"/>
                <a:gd name="T11" fmla="*/ 2607 h 2608"/>
                <a:gd name="T12" fmla="*/ 534 w 2936"/>
                <a:gd name="T13" fmla="*/ 944 h 2608"/>
                <a:gd name="T14" fmla="*/ 1273 w 2936"/>
                <a:gd name="T15" fmla="*/ 1909 h 2608"/>
                <a:gd name="T16" fmla="*/ 1662 w 2936"/>
                <a:gd name="T17" fmla="*/ 1909 h 2608"/>
                <a:gd name="T18" fmla="*/ 2401 w 2936"/>
                <a:gd name="T19" fmla="*/ 965 h 2608"/>
                <a:gd name="T20" fmla="*/ 2401 w 2936"/>
                <a:gd name="T21" fmla="*/ 2607 h 2608"/>
                <a:gd name="T22" fmla="*/ 2935 w 2936"/>
                <a:gd name="T23" fmla="*/ 2607 h 2608"/>
                <a:gd name="T24" fmla="*/ 2935 w 2936"/>
                <a:gd name="T25" fmla="*/ 0 h 2608"/>
                <a:gd name="T26" fmla="*/ 2525 w 2936"/>
                <a:gd name="T27" fmla="*/ 0 h 2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36" h="2608">
                  <a:moveTo>
                    <a:pt x="2525" y="0"/>
                  </a:moveTo>
                  <a:lnTo>
                    <a:pt x="1457" y="1355"/>
                  </a:lnTo>
                  <a:lnTo>
                    <a:pt x="390" y="0"/>
                  </a:lnTo>
                  <a:lnTo>
                    <a:pt x="0" y="0"/>
                  </a:lnTo>
                  <a:lnTo>
                    <a:pt x="0" y="2607"/>
                  </a:lnTo>
                  <a:lnTo>
                    <a:pt x="534" y="2607"/>
                  </a:lnTo>
                  <a:lnTo>
                    <a:pt x="534" y="944"/>
                  </a:lnTo>
                  <a:lnTo>
                    <a:pt x="1273" y="1909"/>
                  </a:lnTo>
                  <a:lnTo>
                    <a:pt x="1662" y="1909"/>
                  </a:lnTo>
                  <a:lnTo>
                    <a:pt x="2401" y="965"/>
                  </a:lnTo>
                  <a:lnTo>
                    <a:pt x="2401" y="2607"/>
                  </a:lnTo>
                  <a:lnTo>
                    <a:pt x="2935" y="2607"/>
                  </a:lnTo>
                  <a:lnTo>
                    <a:pt x="2935" y="0"/>
                  </a:lnTo>
                  <a:lnTo>
                    <a:pt x="2525"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8" name="Freeform 66">
              <a:extLst>
                <a:ext uri="{FF2B5EF4-FFF2-40B4-BE49-F238E27FC236}">
                  <a16:creationId xmlns:a16="http://schemas.microsoft.com/office/drawing/2014/main" id="{D6FDF210-B7BA-15E7-AD3A-A360AD5D8617}"/>
                </a:ext>
              </a:extLst>
            </p:cNvPr>
            <p:cNvSpPr>
              <a:spLocks noChangeArrowheads="1"/>
            </p:cNvSpPr>
            <p:nvPr/>
          </p:nvSpPr>
          <p:spPr bwMode="black">
            <a:xfrm>
              <a:off x="3829457" y="865591"/>
              <a:ext cx="590059" cy="601579"/>
            </a:xfrm>
            <a:custGeom>
              <a:avLst/>
              <a:gdLst>
                <a:gd name="T0" fmla="*/ 1539 w 2032"/>
                <a:gd name="T1" fmla="*/ 20 h 2074"/>
                <a:gd name="T2" fmla="*/ 1539 w 2032"/>
                <a:gd name="T3" fmla="*/ 20 h 2074"/>
                <a:gd name="T4" fmla="*/ 1539 w 2032"/>
                <a:gd name="T5" fmla="*/ 328 h 2074"/>
                <a:gd name="T6" fmla="*/ 964 w 2032"/>
                <a:gd name="T7" fmla="*/ 0 h 2074"/>
                <a:gd name="T8" fmla="*/ 0 w 2032"/>
                <a:gd name="T9" fmla="*/ 1026 h 2074"/>
                <a:gd name="T10" fmla="*/ 246 w 2032"/>
                <a:gd name="T11" fmla="*/ 1724 h 2074"/>
                <a:gd name="T12" fmla="*/ 985 w 2032"/>
                <a:gd name="T13" fmla="*/ 2073 h 2074"/>
                <a:gd name="T14" fmla="*/ 1539 w 2032"/>
                <a:gd name="T15" fmla="*/ 1724 h 2074"/>
                <a:gd name="T16" fmla="*/ 1539 w 2032"/>
                <a:gd name="T17" fmla="*/ 2032 h 2074"/>
                <a:gd name="T18" fmla="*/ 2031 w 2032"/>
                <a:gd name="T19" fmla="*/ 2032 h 2074"/>
                <a:gd name="T20" fmla="*/ 2031 w 2032"/>
                <a:gd name="T21" fmla="*/ 20 h 2074"/>
                <a:gd name="T22" fmla="*/ 1539 w 2032"/>
                <a:gd name="T23" fmla="*/ 20 h 2074"/>
                <a:gd name="T24" fmla="*/ 1005 w 2032"/>
                <a:gd name="T25" fmla="*/ 1540 h 2074"/>
                <a:gd name="T26" fmla="*/ 1005 w 2032"/>
                <a:gd name="T27" fmla="*/ 1540 h 2074"/>
                <a:gd name="T28" fmla="*/ 513 w 2032"/>
                <a:gd name="T29" fmla="*/ 1026 h 2074"/>
                <a:gd name="T30" fmla="*/ 1005 w 2032"/>
                <a:gd name="T31" fmla="*/ 513 h 2074"/>
                <a:gd name="T32" fmla="*/ 1518 w 2032"/>
                <a:gd name="T33" fmla="*/ 1026 h 2074"/>
                <a:gd name="T34" fmla="*/ 1005 w 2032"/>
                <a:gd name="T35" fmla="*/ 1540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32" h="2074">
                  <a:moveTo>
                    <a:pt x="1539" y="20"/>
                  </a:moveTo>
                  <a:lnTo>
                    <a:pt x="1539" y="20"/>
                  </a:lnTo>
                  <a:cubicBezTo>
                    <a:pt x="1539" y="328"/>
                    <a:pt x="1539" y="328"/>
                    <a:pt x="1539" y="328"/>
                  </a:cubicBezTo>
                  <a:cubicBezTo>
                    <a:pt x="1518" y="185"/>
                    <a:pt x="1334" y="0"/>
                    <a:pt x="964" y="0"/>
                  </a:cubicBezTo>
                  <a:cubicBezTo>
                    <a:pt x="431" y="0"/>
                    <a:pt x="0" y="451"/>
                    <a:pt x="0" y="1026"/>
                  </a:cubicBezTo>
                  <a:cubicBezTo>
                    <a:pt x="0" y="1293"/>
                    <a:pt x="82" y="1540"/>
                    <a:pt x="246" y="1724"/>
                  </a:cubicBezTo>
                  <a:cubicBezTo>
                    <a:pt x="410" y="1929"/>
                    <a:pt x="697" y="2073"/>
                    <a:pt x="985" y="2073"/>
                  </a:cubicBezTo>
                  <a:cubicBezTo>
                    <a:pt x="1334" y="2073"/>
                    <a:pt x="1539" y="1868"/>
                    <a:pt x="1539" y="1724"/>
                  </a:cubicBezTo>
                  <a:cubicBezTo>
                    <a:pt x="1539" y="2032"/>
                    <a:pt x="1539" y="2032"/>
                    <a:pt x="1539" y="2032"/>
                  </a:cubicBezTo>
                  <a:cubicBezTo>
                    <a:pt x="2031" y="2032"/>
                    <a:pt x="2031" y="2032"/>
                    <a:pt x="2031" y="2032"/>
                  </a:cubicBezTo>
                  <a:cubicBezTo>
                    <a:pt x="2031" y="20"/>
                    <a:pt x="2031" y="20"/>
                    <a:pt x="2031" y="20"/>
                  </a:cubicBezTo>
                  <a:lnTo>
                    <a:pt x="1539" y="20"/>
                  </a:lnTo>
                  <a:close/>
                  <a:moveTo>
                    <a:pt x="1005" y="1540"/>
                  </a:moveTo>
                  <a:lnTo>
                    <a:pt x="1005" y="1540"/>
                  </a:lnTo>
                  <a:cubicBezTo>
                    <a:pt x="718" y="1540"/>
                    <a:pt x="513" y="1314"/>
                    <a:pt x="513" y="1026"/>
                  </a:cubicBezTo>
                  <a:cubicBezTo>
                    <a:pt x="513" y="739"/>
                    <a:pt x="718" y="513"/>
                    <a:pt x="1005" y="513"/>
                  </a:cubicBezTo>
                  <a:cubicBezTo>
                    <a:pt x="1314" y="513"/>
                    <a:pt x="1518" y="739"/>
                    <a:pt x="1518" y="1026"/>
                  </a:cubicBezTo>
                  <a:cubicBezTo>
                    <a:pt x="1518" y="1314"/>
                    <a:pt x="1314" y="1540"/>
                    <a:pt x="1005" y="1540"/>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9" name="Freeform 67">
              <a:extLst>
                <a:ext uri="{FF2B5EF4-FFF2-40B4-BE49-F238E27FC236}">
                  <a16:creationId xmlns:a16="http://schemas.microsoft.com/office/drawing/2014/main" id="{D15A3691-1DA7-8542-3E7B-6839D0B1F441}"/>
                </a:ext>
              </a:extLst>
            </p:cNvPr>
            <p:cNvSpPr>
              <a:spLocks noChangeArrowheads="1"/>
            </p:cNvSpPr>
            <p:nvPr/>
          </p:nvSpPr>
          <p:spPr bwMode="black">
            <a:xfrm>
              <a:off x="3096042" y="859191"/>
              <a:ext cx="596459" cy="893409"/>
            </a:xfrm>
            <a:custGeom>
              <a:avLst/>
              <a:gdLst>
                <a:gd name="T0" fmla="*/ 1539 w 2053"/>
                <a:gd name="T1" fmla="*/ 40 h 3079"/>
                <a:gd name="T2" fmla="*/ 1539 w 2053"/>
                <a:gd name="T3" fmla="*/ 40 h 3079"/>
                <a:gd name="T4" fmla="*/ 1539 w 2053"/>
                <a:gd name="T5" fmla="*/ 348 h 3079"/>
                <a:gd name="T6" fmla="*/ 965 w 2053"/>
                <a:gd name="T7" fmla="*/ 0 h 3079"/>
                <a:gd name="T8" fmla="*/ 0 w 2053"/>
                <a:gd name="T9" fmla="*/ 1046 h 3079"/>
                <a:gd name="T10" fmla="*/ 246 w 2053"/>
                <a:gd name="T11" fmla="*/ 1744 h 3079"/>
                <a:gd name="T12" fmla="*/ 985 w 2053"/>
                <a:gd name="T13" fmla="*/ 2093 h 3079"/>
                <a:gd name="T14" fmla="*/ 1518 w 2053"/>
                <a:gd name="T15" fmla="*/ 1744 h 3079"/>
                <a:gd name="T16" fmla="*/ 1518 w 2053"/>
                <a:gd name="T17" fmla="*/ 1970 h 3079"/>
                <a:gd name="T18" fmla="*/ 1396 w 2053"/>
                <a:gd name="T19" fmla="*/ 2442 h 3079"/>
                <a:gd name="T20" fmla="*/ 985 w 2053"/>
                <a:gd name="T21" fmla="*/ 2606 h 3079"/>
                <a:gd name="T22" fmla="*/ 390 w 2053"/>
                <a:gd name="T23" fmla="*/ 2319 h 3079"/>
                <a:gd name="T24" fmla="*/ 61 w 2053"/>
                <a:gd name="T25" fmla="*/ 2668 h 3079"/>
                <a:gd name="T26" fmla="*/ 985 w 2053"/>
                <a:gd name="T27" fmla="*/ 3078 h 3079"/>
                <a:gd name="T28" fmla="*/ 1868 w 2053"/>
                <a:gd name="T29" fmla="*/ 2668 h 3079"/>
                <a:gd name="T30" fmla="*/ 2052 w 2053"/>
                <a:gd name="T31" fmla="*/ 1929 h 3079"/>
                <a:gd name="T32" fmla="*/ 2052 w 2053"/>
                <a:gd name="T33" fmla="*/ 40 h 3079"/>
                <a:gd name="T34" fmla="*/ 1539 w 2053"/>
                <a:gd name="T35" fmla="*/ 40 h 3079"/>
                <a:gd name="T36" fmla="*/ 1026 w 2053"/>
                <a:gd name="T37" fmla="*/ 1560 h 3079"/>
                <a:gd name="T38" fmla="*/ 1026 w 2053"/>
                <a:gd name="T39" fmla="*/ 1560 h 3079"/>
                <a:gd name="T40" fmla="*/ 533 w 2053"/>
                <a:gd name="T41" fmla="*/ 1046 h 3079"/>
                <a:gd name="T42" fmla="*/ 1026 w 2053"/>
                <a:gd name="T43" fmla="*/ 513 h 3079"/>
                <a:gd name="T44" fmla="*/ 1518 w 2053"/>
                <a:gd name="T45" fmla="*/ 1046 h 3079"/>
                <a:gd name="T46" fmla="*/ 1026 w 2053"/>
                <a:gd name="T47" fmla="*/ 1560 h 3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53" h="3079">
                  <a:moveTo>
                    <a:pt x="1539" y="40"/>
                  </a:moveTo>
                  <a:lnTo>
                    <a:pt x="1539" y="40"/>
                  </a:lnTo>
                  <a:cubicBezTo>
                    <a:pt x="1539" y="348"/>
                    <a:pt x="1539" y="348"/>
                    <a:pt x="1539" y="348"/>
                  </a:cubicBezTo>
                  <a:cubicBezTo>
                    <a:pt x="1539" y="205"/>
                    <a:pt x="1334" y="0"/>
                    <a:pt x="965" y="0"/>
                  </a:cubicBezTo>
                  <a:cubicBezTo>
                    <a:pt x="431" y="0"/>
                    <a:pt x="0" y="451"/>
                    <a:pt x="0" y="1046"/>
                  </a:cubicBezTo>
                  <a:cubicBezTo>
                    <a:pt x="0" y="1313"/>
                    <a:pt x="102" y="1560"/>
                    <a:pt x="246" y="1744"/>
                  </a:cubicBezTo>
                  <a:cubicBezTo>
                    <a:pt x="431" y="1949"/>
                    <a:pt x="697" y="2093"/>
                    <a:pt x="985" y="2093"/>
                  </a:cubicBezTo>
                  <a:cubicBezTo>
                    <a:pt x="1334" y="2093"/>
                    <a:pt x="1498" y="1888"/>
                    <a:pt x="1518" y="1744"/>
                  </a:cubicBezTo>
                  <a:cubicBezTo>
                    <a:pt x="1518" y="1970"/>
                    <a:pt x="1518" y="1970"/>
                    <a:pt x="1518" y="1970"/>
                  </a:cubicBezTo>
                  <a:cubicBezTo>
                    <a:pt x="1518" y="2217"/>
                    <a:pt x="1478" y="2339"/>
                    <a:pt x="1396" y="2442"/>
                  </a:cubicBezTo>
                  <a:cubicBezTo>
                    <a:pt x="1313" y="2545"/>
                    <a:pt x="1170" y="2606"/>
                    <a:pt x="985" y="2606"/>
                  </a:cubicBezTo>
                  <a:cubicBezTo>
                    <a:pt x="677" y="2606"/>
                    <a:pt x="492" y="2421"/>
                    <a:pt x="390" y="2319"/>
                  </a:cubicBezTo>
                  <a:cubicBezTo>
                    <a:pt x="61" y="2668"/>
                    <a:pt x="61" y="2668"/>
                    <a:pt x="61" y="2668"/>
                  </a:cubicBezTo>
                  <a:cubicBezTo>
                    <a:pt x="246" y="2894"/>
                    <a:pt x="615" y="3078"/>
                    <a:pt x="985" y="3078"/>
                  </a:cubicBezTo>
                  <a:cubicBezTo>
                    <a:pt x="1375" y="3078"/>
                    <a:pt x="1683" y="2914"/>
                    <a:pt x="1868" y="2668"/>
                  </a:cubicBezTo>
                  <a:cubicBezTo>
                    <a:pt x="1991" y="2504"/>
                    <a:pt x="2052" y="2299"/>
                    <a:pt x="2052" y="1929"/>
                  </a:cubicBezTo>
                  <a:cubicBezTo>
                    <a:pt x="2052" y="40"/>
                    <a:pt x="2052" y="40"/>
                    <a:pt x="2052" y="40"/>
                  </a:cubicBezTo>
                  <a:lnTo>
                    <a:pt x="1539" y="40"/>
                  </a:lnTo>
                  <a:close/>
                  <a:moveTo>
                    <a:pt x="1026" y="1560"/>
                  </a:moveTo>
                  <a:lnTo>
                    <a:pt x="1026" y="1560"/>
                  </a:lnTo>
                  <a:cubicBezTo>
                    <a:pt x="718" y="1560"/>
                    <a:pt x="533" y="1334"/>
                    <a:pt x="533" y="1046"/>
                  </a:cubicBezTo>
                  <a:cubicBezTo>
                    <a:pt x="533" y="759"/>
                    <a:pt x="718" y="513"/>
                    <a:pt x="1026" y="513"/>
                  </a:cubicBezTo>
                  <a:cubicBezTo>
                    <a:pt x="1313" y="513"/>
                    <a:pt x="1518" y="759"/>
                    <a:pt x="1518" y="1046"/>
                  </a:cubicBezTo>
                  <a:cubicBezTo>
                    <a:pt x="1518" y="1334"/>
                    <a:pt x="1313" y="1560"/>
                    <a:pt x="1026" y="1560"/>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0" name="Freeform 68">
              <a:extLst>
                <a:ext uri="{FF2B5EF4-FFF2-40B4-BE49-F238E27FC236}">
                  <a16:creationId xmlns:a16="http://schemas.microsoft.com/office/drawing/2014/main" id="{6C3836E7-8F67-930E-548C-B837D73E612C}"/>
                </a:ext>
              </a:extLst>
            </p:cNvPr>
            <p:cNvSpPr>
              <a:spLocks noChangeArrowheads="1"/>
            </p:cNvSpPr>
            <p:nvPr/>
          </p:nvSpPr>
          <p:spPr bwMode="black">
            <a:xfrm>
              <a:off x="2810612" y="852792"/>
              <a:ext cx="232952" cy="232952"/>
            </a:xfrm>
            <a:custGeom>
              <a:avLst/>
              <a:gdLst>
                <a:gd name="T0" fmla="*/ 801 w 802"/>
                <a:gd name="T1" fmla="*/ 410 h 801"/>
                <a:gd name="T2" fmla="*/ 801 w 802"/>
                <a:gd name="T3" fmla="*/ 410 h 801"/>
                <a:gd name="T4" fmla="*/ 391 w 802"/>
                <a:gd name="T5" fmla="*/ 0 h 801"/>
                <a:gd name="T6" fmla="*/ 0 w 802"/>
                <a:gd name="T7" fmla="*/ 410 h 801"/>
                <a:gd name="T8" fmla="*/ 391 w 802"/>
                <a:gd name="T9" fmla="*/ 800 h 801"/>
                <a:gd name="T10" fmla="*/ 801 w 802"/>
                <a:gd name="T11" fmla="*/ 410 h 801"/>
              </a:gdLst>
              <a:ahLst/>
              <a:cxnLst>
                <a:cxn ang="0">
                  <a:pos x="T0" y="T1"/>
                </a:cxn>
                <a:cxn ang="0">
                  <a:pos x="T2" y="T3"/>
                </a:cxn>
                <a:cxn ang="0">
                  <a:pos x="T4" y="T5"/>
                </a:cxn>
                <a:cxn ang="0">
                  <a:pos x="T6" y="T7"/>
                </a:cxn>
                <a:cxn ang="0">
                  <a:pos x="T8" y="T9"/>
                </a:cxn>
                <a:cxn ang="0">
                  <a:pos x="T10" y="T11"/>
                </a:cxn>
              </a:cxnLst>
              <a:rect l="0" t="0" r="r" b="b"/>
              <a:pathLst>
                <a:path w="802" h="801">
                  <a:moveTo>
                    <a:pt x="801" y="410"/>
                  </a:moveTo>
                  <a:lnTo>
                    <a:pt x="801" y="410"/>
                  </a:lnTo>
                  <a:cubicBezTo>
                    <a:pt x="801" y="185"/>
                    <a:pt x="616" y="0"/>
                    <a:pt x="391" y="0"/>
                  </a:cubicBezTo>
                  <a:cubicBezTo>
                    <a:pt x="185" y="0"/>
                    <a:pt x="0" y="185"/>
                    <a:pt x="0" y="410"/>
                  </a:cubicBezTo>
                  <a:cubicBezTo>
                    <a:pt x="0" y="616"/>
                    <a:pt x="185" y="800"/>
                    <a:pt x="391" y="800"/>
                  </a:cubicBezTo>
                  <a:cubicBezTo>
                    <a:pt x="616" y="800"/>
                    <a:pt x="801" y="616"/>
                    <a:pt x="801" y="41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1" name="Freeform 69">
              <a:extLst>
                <a:ext uri="{FF2B5EF4-FFF2-40B4-BE49-F238E27FC236}">
                  <a16:creationId xmlns:a16="http://schemas.microsoft.com/office/drawing/2014/main" id="{381EF6DD-012D-43C6-8FC5-697A9880F113}"/>
                </a:ext>
              </a:extLst>
            </p:cNvPr>
            <p:cNvSpPr>
              <a:spLocks noChangeArrowheads="1"/>
            </p:cNvSpPr>
            <p:nvPr/>
          </p:nvSpPr>
          <p:spPr bwMode="black">
            <a:xfrm>
              <a:off x="2584060" y="877110"/>
              <a:ext cx="154875" cy="578540"/>
            </a:xfrm>
            <a:custGeom>
              <a:avLst/>
              <a:gdLst>
                <a:gd name="T0" fmla="*/ 534 w 535"/>
                <a:gd name="T1" fmla="*/ 0 h 1992"/>
                <a:gd name="T2" fmla="*/ 0 w 535"/>
                <a:gd name="T3" fmla="*/ 0 h 1992"/>
                <a:gd name="T4" fmla="*/ 0 w 535"/>
                <a:gd name="T5" fmla="*/ 1991 h 1992"/>
                <a:gd name="T6" fmla="*/ 534 w 535"/>
                <a:gd name="T7" fmla="*/ 1991 h 1992"/>
                <a:gd name="T8" fmla="*/ 534 w 535"/>
                <a:gd name="T9" fmla="*/ 0 h 1992"/>
              </a:gdLst>
              <a:ahLst/>
              <a:cxnLst>
                <a:cxn ang="0">
                  <a:pos x="T0" y="T1"/>
                </a:cxn>
                <a:cxn ang="0">
                  <a:pos x="T2" y="T3"/>
                </a:cxn>
                <a:cxn ang="0">
                  <a:pos x="T4" y="T5"/>
                </a:cxn>
                <a:cxn ang="0">
                  <a:pos x="T6" y="T7"/>
                </a:cxn>
                <a:cxn ang="0">
                  <a:pos x="T8" y="T9"/>
                </a:cxn>
              </a:cxnLst>
              <a:rect l="0" t="0" r="r" b="b"/>
              <a:pathLst>
                <a:path w="535" h="1992">
                  <a:moveTo>
                    <a:pt x="534" y="0"/>
                  </a:moveTo>
                  <a:lnTo>
                    <a:pt x="0" y="0"/>
                  </a:lnTo>
                  <a:lnTo>
                    <a:pt x="0" y="1991"/>
                  </a:lnTo>
                  <a:lnTo>
                    <a:pt x="534" y="1991"/>
                  </a:lnTo>
                  <a:lnTo>
                    <a:pt x="534"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2" name="Freeform 70">
              <a:extLst>
                <a:ext uri="{FF2B5EF4-FFF2-40B4-BE49-F238E27FC236}">
                  <a16:creationId xmlns:a16="http://schemas.microsoft.com/office/drawing/2014/main" id="{C4902079-FB7F-293F-B6FB-07E26D366DC1}"/>
                </a:ext>
              </a:extLst>
            </p:cNvPr>
            <p:cNvSpPr>
              <a:spLocks noChangeArrowheads="1"/>
            </p:cNvSpPr>
            <p:nvPr/>
          </p:nvSpPr>
          <p:spPr bwMode="black">
            <a:xfrm>
              <a:off x="5586836" y="697917"/>
              <a:ext cx="524782" cy="751334"/>
            </a:xfrm>
            <a:custGeom>
              <a:avLst/>
              <a:gdLst>
                <a:gd name="T0" fmla="*/ 554 w 1807"/>
                <a:gd name="T1" fmla="*/ 1847 h 2587"/>
                <a:gd name="T2" fmla="*/ 554 w 1807"/>
                <a:gd name="T3" fmla="*/ 0 h 2587"/>
                <a:gd name="T4" fmla="*/ 0 w 1807"/>
                <a:gd name="T5" fmla="*/ 0 h 2587"/>
                <a:gd name="T6" fmla="*/ 0 w 1807"/>
                <a:gd name="T7" fmla="*/ 2217 h 2587"/>
                <a:gd name="T8" fmla="*/ 0 w 1807"/>
                <a:gd name="T9" fmla="*/ 2381 h 2587"/>
                <a:gd name="T10" fmla="*/ 0 w 1807"/>
                <a:gd name="T11" fmla="*/ 2586 h 2587"/>
                <a:gd name="T12" fmla="*/ 1806 w 1807"/>
                <a:gd name="T13" fmla="*/ 2586 h 2587"/>
                <a:gd name="T14" fmla="*/ 1806 w 1807"/>
                <a:gd name="T15" fmla="*/ 2094 h 2587"/>
                <a:gd name="T16" fmla="*/ 554 w 1807"/>
                <a:gd name="T17" fmla="*/ 2094 h 2587"/>
                <a:gd name="T18" fmla="*/ 554 w 1807"/>
                <a:gd name="T19" fmla="*/ 1847 h 2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7" h="2587">
                  <a:moveTo>
                    <a:pt x="554" y="1847"/>
                  </a:moveTo>
                  <a:lnTo>
                    <a:pt x="554" y="0"/>
                  </a:lnTo>
                  <a:lnTo>
                    <a:pt x="0" y="0"/>
                  </a:lnTo>
                  <a:lnTo>
                    <a:pt x="0" y="2217"/>
                  </a:lnTo>
                  <a:lnTo>
                    <a:pt x="0" y="2381"/>
                  </a:lnTo>
                  <a:lnTo>
                    <a:pt x="0" y="2586"/>
                  </a:lnTo>
                  <a:lnTo>
                    <a:pt x="1806" y="2586"/>
                  </a:lnTo>
                  <a:lnTo>
                    <a:pt x="1806" y="2094"/>
                  </a:lnTo>
                  <a:lnTo>
                    <a:pt x="554" y="2094"/>
                  </a:lnTo>
                  <a:lnTo>
                    <a:pt x="554" y="184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3" name="Freeform 71">
              <a:extLst>
                <a:ext uri="{FF2B5EF4-FFF2-40B4-BE49-F238E27FC236}">
                  <a16:creationId xmlns:a16="http://schemas.microsoft.com/office/drawing/2014/main" id="{3DDD0731-E1BC-D044-24AF-1204BA7BE271}"/>
                </a:ext>
              </a:extLst>
            </p:cNvPr>
            <p:cNvSpPr>
              <a:spLocks noChangeArrowheads="1"/>
            </p:cNvSpPr>
            <p:nvPr/>
          </p:nvSpPr>
          <p:spPr bwMode="black">
            <a:xfrm>
              <a:off x="6188416" y="865591"/>
              <a:ext cx="554221" cy="601579"/>
            </a:xfrm>
            <a:custGeom>
              <a:avLst/>
              <a:gdLst>
                <a:gd name="T0" fmla="*/ 1867 w 1909"/>
                <a:gd name="T1" fmla="*/ 1704 h 2074"/>
                <a:gd name="T2" fmla="*/ 1867 w 1909"/>
                <a:gd name="T3" fmla="*/ 1704 h 2074"/>
                <a:gd name="T4" fmla="*/ 1046 w 1909"/>
                <a:gd name="T5" fmla="*/ 2073 h 2074"/>
                <a:gd name="T6" fmla="*/ 0 w 1909"/>
                <a:gd name="T7" fmla="*/ 1026 h 2074"/>
                <a:gd name="T8" fmla="*/ 985 w 1909"/>
                <a:gd name="T9" fmla="*/ 0 h 2074"/>
                <a:gd name="T10" fmla="*/ 1908 w 1909"/>
                <a:gd name="T11" fmla="*/ 1006 h 2074"/>
                <a:gd name="T12" fmla="*/ 1908 w 1909"/>
                <a:gd name="T13" fmla="*/ 1170 h 2074"/>
                <a:gd name="T14" fmla="*/ 533 w 1909"/>
                <a:gd name="T15" fmla="*/ 1170 h 2074"/>
                <a:gd name="T16" fmla="*/ 1067 w 1909"/>
                <a:gd name="T17" fmla="*/ 1642 h 2074"/>
                <a:gd name="T18" fmla="*/ 1560 w 1909"/>
                <a:gd name="T19" fmla="*/ 1396 h 2074"/>
                <a:gd name="T20" fmla="*/ 1867 w 1909"/>
                <a:gd name="T21" fmla="*/ 1704 h 2074"/>
                <a:gd name="T22" fmla="*/ 1374 w 1909"/>
                <a:gd name="T23" fmla="*/ 780 h 2074"/>
                <a:gd name="T24" fmla="*/ 1374 w 1909"/>
                <a:gd name="T25" fmla="*/ 780 h 2074"/>
                <a:gd name="T26" fmla="*/ 985 w 1909"/>
                <a:gd name="T27" fmla="*/ 431 h 2074"/>
                <a:gd name="T28" fmla="*/ 553 w 1909"/>
                <a:gd name="T29" fmla="*/ 780 h 2074"/>
                <a:gd name="T30" fmla="*/ 1374 w 1909"/>
                <a:gd name="T31" fmla="*/ 780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09" h="2074">
                  <a:moveTo>
                    <a:pt x="1867" y="1704"/>
                  </a:moveTo>
                  <a:lnTo>
                    <a:pt x="1867" y="1704"/>
                  </a:lnTo>
                  <a:cubicBezTo>
                    <a:pt x="1662" y="1929"/>
                    <a:pt x="1354" y="2073"/>
                    <a:pt x="1046" y="2073"/>
                  </a:cubicBezTo>
                  <a:cubicBezTo>
                    <a:pt x="451" y="2073"/>
                    <a:pt x="0" y="1663"/>
                    <a:pt x="0" y="1026"/>
                  </a:cubicBezTo>
                  <a:cubicBezTo>
                    <a:pt x="0" y="472"/>
                    <a:pt x="389" y="0"/>
                    <a:pt x="985" y="0"/>
                  </a:cubicBezTo>
                  <a:cubicBezTo>
                    <a:pt x="1518" y="0"/>
                    <a:pt x="1908" y="451"/>
                    <a:pt x="1908" y="1006"/>
                  </a:cubicBezTo>
                  <a:cubicBezTo>
                    <a:pt x="1908" y="1067"/>
                    <a:pt x="1908" y="1108"/>
                    <a:pt x="1908" y="1170"/>
                  </a:cubicBezTo>
                  <a:cubicBezTo>
                    <a:pt x="533" y="1170"/>
                    <a:pt x="533" y="1170"/>
                    <a:pt x="533" y="1170"/>
                  </a:cubicBezTo>
                  <a:cubicBezTo>
                    <a:pt x="553" y="1437"/>
                    <a:pt x="779" y="1642"/>
                    <a:pt x="1067" y="1642"/>
                  </a:cubicBezTo>
                  <a:cubicBezTo>
                    <a:pt x="1292" y="1642"/>
                    <a:pt x="1457" y="1498"/>
                    <a:pt x="1560" y="1396"/>
                  </a:cubicBezTo>
                  <a:lnTo>
                    <a:pt x="1867" y="1704"/>
                  </a:lnTo>
                  <a:close/>
                  <a:moveTo>
                    <a:pt x="1374" y="780"/>
                  </a:moveTo>
                  <a:lnTo>
                    <a:pt x="1374" y="780"/>
                  </a:lnTo>
                  <a:cubicBezTo>
                    <a:pt x="1354" y="595"/>
                    <a:pt x="1190" y="431"/>
                    <a:pt x="985" y="431"/>
                  </a:cubicBezTo>
                  <a:cubicBezTo>
                    <a:pt x="759" y="431"/>
                    <a:pt x="574" y="595"/>
                    <a:pt x="553" y="780"/>
                  </a:cubicBezTo>
                  <a:lnTo>
                    <a:pt x="1374" y="78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4" name="Freeform 72">
              <a:extLst>
                <a:ext uri="{FF2B5EF4-FFF2-40B4-BE49-F238E27FC236}">
                  <a16:creationId xmlns:a16="http://schemas.microsoft.com/office/drawing/2014/main" id="{D17BEC9A-C0E0-994C-D787-2C6C030884F5}"/>
                </a:ext>
              </a:extLst>
            </p:cNvPr>
            <p:cNvSpPr>
              <a:spLocks noChangeArrowheads="1"/>
            </p:cNvSpPr>
            <p:nvPr/>
          </p:nvSpPr>
          <p:spPr bwMode="black">
            <a:xfrm>
              <a:off x="6796395" y="877110"/>
              <a:ext cx="995806" cy="578540"/>
            </a:xfrm>
            <a:custGeom>
              <a:avLst/>
              <a:gdLst>
                <a:gd name="T0" fmla="*/ 1704 w 3429"/>
                <a:gd name="T1" fmla="*/ 821 h 1992"/>
                <a:gd name="T2" fmla="*/ 2217 w 3429"/>
                <a:gd name="T3" fmla="*/ 1991 h 1992"/>
                <a:gd name="T4" fmla="*/ 2587 w 3429"/>
                <a:gd name="T5" fmla="*/ 1991 h 1992"/>
                <a:gd name="T6" fmla="*/ 3428 w 3429"/>
                <a:gd name="T7" fmla="*/ 0 h 1992"/>
                <a:gd name="T8" fmla="*/ 2874 w 3429"/>
                <a:gd name="T9" fmla="*/ 0 h 1992"/>
                <a:gd name="T10" fmla="*/ 2402 w 3429"/>
                <a:gd name="T11" fmla="*/ 1149 h 1992"/>
                <a:gd name="T12" fmla="*/ 1889 w 3429"/>
                <a:gd name="T13" fmla="*/ 0 h 1992"/>
                <a:gd name="T14" fmla="*/ 1519 w 3429"/>
                <a:gd name="T15" fmla="*/ 0 h 1992"/>
                <a:gd name="T16" fmla="*/ 1027 w 3429"/>
                <a:gd name="T17" fmla="*/ 1149 h 1992"/>
                <a:gd name="T18" fmla="*/ 534 w 3429"/>
                <a:gd name="T19" fmla="*/ 0 h 1992"/>
                <a:gd name="T20" fmla="*/ 0 w 3429"/>
                <a:gd name="T21" fmla="*/ 0 h 1992"/>
                <a:gd name="T22" fmla="*/ 842 w 3429"/>
                <a:gd name="T23" fmla="*/ 1991 h 1992"/>
                <a:gd name="T24" fmla="*/ 1211 w 3429"/>
                <a:gd name="T25" fmla="*/ 1991 h 1992"/>
                <a:gd name="T26" fmla="*/ 1704 w 3429"/>
                <a:gd name="T27" fmla="*/ 821 h 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29" h="1992">
                  <a:moveTo>
                    <a:pt x="1704" y="821"/>
                  </a:moveTo>
                  <a:lnTo>
                    <a:pt x="2217" y="1991"/>
                  </a:lnTo>
                  <a:lnTo>
                    <a:pt x="2587" y="1991"/>
                  </a:lnTo>
                  <a:lnTo>
                    <a:pt x="3428" y="0"/>
                  </a:lnTo>
                  <a:lnTo>
                    <a:pt x="2874" y="0"/>
                  </a:lnTo>
                  <a:lnTo>
                    <a:pt x="2402" y="1149"/>
                  </a:lnTo>
                  <a:lnTo>
                    <a:pt x="1889" y="0"/>
                  </a:lnTo>
                  <a:lnTo>
                    <a:pt x="1519" y="0"/>
                  </a:lnTo>
                  <a:lnTo>
                    <a:pt x="1027" y="1149"/>
                  </a:lnTo>
                  <a:lnTo>
                    <a:pt x="534" y="0"/>
                  </a:lnTo>
                  <a:lnTo>
                    <a:pt x="0" y="0"/>
                  </a:lnTo>
                  <a:lnTo>
                    <a:pt x="842" y="1991"/>
                  </a:lnTo>
                  <a:lnTo>
                    <a:pt x="1211" y="1991"/>
                  </a:lnTo>
                  <a:lnTo>
                    <a:pt x="1704" y="82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5" name="Freeform 73">
              <a:extLst>
                <a:ext uri="{FF2B5EF4-FFF2-40B4-BE49-F238E27FC236}">
                  <a16:creationId xmlns:a16="http://schemas.microsoft.com/office/drawing/2014/main" id="{54635A83-B25D-B06E-217B-80F0C7993ADE}"/>
                </a:ext>
              </a:extLst>
            </p:cNvPr>
            <p:cNvSpPr>
              <a:spLocks noChangeArrowheads="1"/>
            </p:cNvSpPr>
            <p:nvPr/>
          </p:nvSpPr>
          <p:spPr bwMode="black">
            <a:xfrm>
              <a:off x="7886918" y="609600"/>
              <a:ext cx="208632" cy="197113"/>
            </a:xfrm>
            <a:custGeom>
              <a:avLst/>
              <a:gdLst>
                <a:gd name="T0" fmla="*/ 349 w 719"/>
                <a:gd name="T1" fmla="*/ 0 h 678"/>
                <a:gd name="T2" fmla="*/ 349 w 719"/>
                <a:gd name="T3" fmla="*/ 0 h 678"/>
                <a:gd name="T4" fmla="*/ 0 w 719"/>
                <a:gd name="T5" fmla="*/ 329 h 678"/>
                <a:gd name="T6" fmla="*/ 349 w 719"/>
                <a:gd name="T7" fmla="*/ 677 h 678"/>
                <a:gd name="T8" fmla="*/ 718 w 719"/>
                <a:gd name="T9" fmla="*/ 329 h 678"/>
                <a:gd name="T10" fmla="*/ 349 w 719"/>
                <a:gd name="T11" fmla="*/ 0 h 678"/>
              </a:gdLst>
              <a:ahLst/>
              <a:cxnLst>
                <a:cxn ang="0">
                  <a:pos x="T0" y="T1"/>
                </a:cxn>
                <a:cxn ang="0">
                  <a:pos x="T2" y="T3"/>
                </a:cxn>
                <a:cxn ang="0">
                  <a:pos x="T4" y="T5"/>
                </a:cxn>
                <a:cxn ang="0">
                  <a:pos x="T6" y="T7"/>
                </a:cxn>
                <a:cxn ang="0">
                  <a:pos x="T8" y="T9"/>
                </a:cxn>
                <a:cxn ang="0">
                  <a:pos x="T10" y="T11"/>
                </a:cxn>
              </a:cxnLst>
              <a:rect l="0" t="0" r="r" b="b"/>
              <a:pathLst>
                <a:path w="719" h="678">
                  <a:moveTo>
                    <a:pt x="349" y="0"/>
                  </a:moveTo>
                  <a:lnTo>
                    <a:pt x="349" y="0"/>
                  </a:lnTo>
                  <a:cubicBezTo>
                    <a:pt x="164" y="0"/>
                    <a:pt x="0" y="144"/>
                    <a:pt x="0" y="329"/>
                  </a:cubicBezTo>
                  <a:cubicBezTo>
                    <a:pt x="0" y="534"/>
                    <a:pt x="164" y="677"/>
                    <a:pt x="349" y="677"/>
                  </a:cubicBezTo>
                  <a:cubicBezTo>
                    <a:pt x="554" y="677"/>
                    <a:pt x="718" y="534"/>
                    <a:pt x="718" y="329"/>
                  </a:cubicBezTo>
                  <a:cubicBezTo>
                    <a:pt x="718" y="144"/>
                    <a:pt x="554" y="0"/>
                    <a:pt x="34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6" name="Freeform 74">
              <a:extLst>
                <a:ext uri="{FF2B5EF4-FFF2-40B4-BE49-F238E27FC236}">
                  <a16:creationId xmlns:a16="http://schemas.microsoft.com/office/drawing/2014/main" id="{96838336-07F4-355B-D00D-5F3D18F71901}"/>
                </a:ext>
              </a:extLst>
            </p:cNvPr>
            <p:cNvSpPr>
              <a:spLocks noChangeArrowheads="1"/>
            </p:cNvSpPr>
            <p:nvPr/>
          </p:nvSpPr>
          <p:spPr bwMode="black">
            <a:xfrm>
              <a:off x="7909957" y="877110"/>
              <a:ext cx="154874" cy="578540"/>
            </a:xfrm>
            <a:custGeom>
              <a:avLst/>
              <a:gdLst>
                <a:gd name="T0" fmla="*/ 533 w 534"/>
                <a:gd name="T1" fmla="*/ 0 h 1992"/>
                <a:gd name="T2" fmla="*/ 0 w 534"/>
                <a:gd name="T3" fmla="*/ 0 h 1992"/>
                <a:gd name="T4" fmla="*/ 0 w 534"/>
                <a:gd name="T5" fmla="*/ 1991 h 1992"/>
                <a:gd name="T6" fmla="*/ 533 w 534"/>
                <a:gd name="T7" fmla="*/ 1991 h 1992"/>
                <a:gd name="T8" fmla="*/ 533 w 534"/>
                <a:gd name="T9" fmla="*/ 0 h 1992"/>
              </a:gdLst>
              <a:ahLst/>
              <a:cxnLst>
                <a:cxn ang="0">
                  <a:pos x="T0" y="T1"/>
                </a:cxn>
                <a:cxn ang="0">
                  <a:pos x="T2" y="T3"/>
                </a:cxn>
                <a:cxn ang="0">
                  <a:pos x="T4" y="T5"/>
                </a:cxn>
                <a:cxn ang="0">
                  <a:pos x="T6" y="T7"/>
                </a:cxn>
                <a:cxn ang="0">
                  <a:pos x="T8" y="T9"/>
                </a:cxn>
              </a:cxnLst>
              <a:rect l="0" t="0" r="r" b="b"/>
              <a:pathLst>
                <a:path w="534" h="1992">
                  <a:moveTo>
                    <a:pt x="533" y="0"/>
                  </a:moveTo>
                  <a:lnTo>
                    <a:pt x="0" y="0"/>
                  </a:lnTo>
                  <a:lnTo>
                    <a:pt x="0" y="1991"/>
                  </a:lnTo>
                  <a:lnTo>
                    <a:pt x="533" y="1991"/>
                  </a:lnTo>
                  <a:lnTo>
                    <a:pt x="533"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7" name="Freeform 75">
              <a:extLst>
                <a:ext uri="{FF2B5EF4-FFF2-40B4-BE49-F238E27FC236}">
                  <a16:creationId xmlns:a16="http://schemas.microsoft.com/office/drawing/2014/main" id="{E1B010A3-A065-4F58-AFBE-0C468840A1EF}"/>
                </a:ext>
              </a:extLst>
            </p:cNvPr>
            <p:cNvSpPr>
              <a:spLocks noChangeArrowheads="1"/>
            </p:cNvSpPr>
            <p:nvPr/>
          </p:nvSpPr>
          <p:spPr bwMode="black">
            <a:xfrm>
              <a:off x="8214586" y="865591"/>
              <a:ext cx="459504" cy="601579"/>
            </a:xfrm>
            <a:custGeom>
              <a:avLst/>
              <a:gdLst>
                <a:gd name="T0" fmla="*/ 0 w 1581"/>
                <a:gd name="T1" fmla="*/ 1806 h 2074"/>
                <a:gd name="T2" fmla="*/ 0 w 1581"/>
                <a:gd name="T3" fmla="*/ 1806 h 2074"/>
                <a:gd name="T4" fmla="*/ 800 w 1581"/>
                <a:gd name="T5" fmla="*/ 2073 h 2074"/>
                <a:gd name="T6" fmla="*/ 1580 w 1581"/>
                <a:gd name="T7" fmla="*/ 1458 h 2074"/>
                <a:gd name="T8" fmla="*/ 615 w 1581"/>
                <a:gd name="T9" fmla="*/ 595 h 2074"/>
                <a:gd name="T10" fmla="*/ 903 w 1581"/>
                <a:gd name="T11" fmla="*/ 451 h 2074"/>
                <a:gd name="T12" fmla="*/ 1272 w 1581"/>
                <a:gd name="T13" fmla="*/ 575 h 2074"/>
                <a:gd name="T14" fmla="*/ 1519 w 1581"/>
                <a:gd name="T15" fmla="*/ 185 h 2074"/>
                <a:gd name="T16" fmla="*/ 862 w 1581"/>
                <a:gd name="T17" fmla="*/ 0 h 2074"/>
                <a:gd name="T18" fmla="*/ 82 w 1581"/>
                <a:gd name="T19" fmla="*/ 615 h 2074"/>
                <a:gd name="T20" fmla="*/ 1046 w 1581"/>
                <a:gd name="T21" fmla="*/ 1437 h 2074"/>
                <a:gd name="T22" fmla="*/ 800 w 1581"/>
                <a:gd name="T23" fmla="*/ 1622 h 2074"/>
                <a:gd name="T24" fmla="*/ 246 w 1581"/>
                <a:gd name="T25" fmla="*/ 1416 h 2074"/>
                <a:gd name="T26" fmla="*/ 0 w 1581"/>
                <a:gd name="T27" fmla="*/ 1806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1" h="2074">
                  <a:moveTo>
                    <a:pt x="0" y="1806"/>
                  </a:moveTo>
                  <a:lnTo>
                    <a:pt x="0" y="1806"/>
                  </a:lnTo>
                  <a:cubicBezTo>
                    <a:pt x="225" y="1971"/>
                    <a:pt x="513" y="2073"/>
                    <a:pt x="800" y="2073"/>
                  </a:cubicBezTo>
                  <a:cubicBezTo>
                    <a:pt x="1211" y="2073"/>
                    <a:pt x="1580" y="1827"/>
                    <a:pt x="1580" y="1458"/>
                  </a:cubicBezTo>
                  <a:cubicBezTo>
                    <a:pt x="1580" y="759"/>
                    <a:pt x="615" y="862"/>
                    <a:pt x="615" y="595"/>
                  </a:cubicBezTo>
                  <a:cubicBezTo>
                    <a:pt x="615" y="493"/>
                    <a:pt x="739" y="451"/>
                    <a:pt x="903" y="451"/>
                  </a:cubicBezTo>
                  <a:cubicBezTo>
                    <a:pt x="1046" y="451"/>
                    <a:pt x="1170" y="513"/>
                    <a:pt x="1272" y="575"/>
                  </a:cubicBezTo>
                  <a:cubicBezTo>
                    <a:pt x="1519" y="185"/>
                    <a:pt x="1519" y="185"/>
                    <a:pt x="1519" y="185"/>
                  </a:cubicBezTo>
                  <a:cubicBezTo>
                    <a:pt x="1396" y="82"/>
                    <a:pt x="1108" y="0"/>
                    <a:pt x="862" y="0"/>
                  </a:cubicBezTo>
                  <a:cubicBezTo>
                    <a:pt x="451" y="0"/>
                    <a:pt x="82" y="226"/>
                    <a:pt x="82" y="615"/>
                  </a:cubicBezTo>
                  <a:cubicBezTo>
                    <a:pt x="82" y="1252"/>
                    <a:pt x="1046" y="1149"/>
                    <a:pt x="1046" y="1437"/>
                  </a:cubicBezTo>
                  <a:cubicBezTo>
                    <a:pt x="1046" y="1540"/>
                    <a:pt x="944" y="1622"/>
                    <a:pt x="800" y="1622"/>
                  </a:cubicBezTo>
                  <a:cubicBezTo>
                    <a:pt x="595" y="1622"/>
                    <a:pt x="389" y="1540"/>
                    <a:pt x="246" y="1416"/>
                  </a:cubicBezTo>
                  <a:lnTo>
                    <a:pt x="0" y="180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8" name="Oval 3">
              <a:extLst>
                <a:ext uri="{FF2B5EF4-FFF2-40B4-BE49-F238E27FC236}">
                  <a16:creationId xmlns:a16="http://schemas.microsoft.com/office/drawing/2014/main" id="{F6CAC1D2-A6F3-13D1-F143-C005A84B263D}"/>
                </a:ext>
              </a:extLst>
            </p:cNvPr>
            <p:cNvSpPr/>
            <p:nvPr/>
          </p:nvSpPr>
          <p:spPr bwMode="black">
            <a:xfrm>
              <a:off x="1827606" y="865591"/>
              <a:ext cx="612648" cy="603504"/>
            </a:xfrm>
            <a:custGeom>
              <a:avLst/>
              <a:gdLst/>
              <a:ahLst/>
              <a:cxnLst/>
              <a:rect l="l" t="t" r="r" b="b"/>
              <a:pathLst>
                <a:path w="612648" h="603504">
                  <a:moveTo>
                    <a:pt x="306324" y="141732"/>
                  </a:moveTo>
                  <a:cubicBezTo>
                    <a:pt x="222997" y="141732"/>
                    <a:pt x="155448" y="213375"/>
                    <a:pt x="155448" y="301752"/>
                  </a:cubicBezTo>
                  <a:cubicBezTo>
                    <a:pt x="155448" y="390129"/>
                    <a:pt x="222997" y="461772"/>
                    <a:pt x="306324" y="461772"/>
                  </a:cubicBezTo>
                  <a:cubicBezTo>
                    <a:pt x="389651" y="461772"/>
                    <a:pt x="457200" y="390129"/>
                    <a:pt x="457200" y="301752"/>
                  </a:cubicBezTo>
                  <a:cubicBezTo>
                    <a:pt x="457200" y="213375"/>
                    <a:pt x="389651" y="141732"/>
                    <a:pt x="306324" y="141732"/>
                  </a:cubicBezTo>
                  <a:close/>
                  <a:moveTo>
                    <a:pt x="306324" y="0"/>
                  </a:moveTo>
                  <a:cubicBezTo>
                    <a:pt x="475502" y="0"/>
                    <a:pt x="612648" y="135099"/>
                    <a:pt x="612648" y="301752"/>
                  </a:cubicBezTo>
                  <a:cubicBezTo>
                    <a:pt x="612648" y="468405"/>
                    <a:pt x="475502" y="603504"/>
                    <a:pt x="306324" y="603504"/>
                  </a:cubicBezTo>
                  <a:cubicBezTo>
                    <a:pt x="137146" y="603504"/>
                    <a:pt x="0" y="468405"/>
                    <a:pt x="0" y="301752"/>
                  </a:cubicBezTo>
                  <a:cubicBezTo>
                    <a:pt x="0" y="135099"/>
                    <a:pt x="137146" y="0"/>
                    <a:pt x="306324" y="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992530253"/>
      </p:ext>
    </p:extLst>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guide id="2" pos="2856" userDrawn="1">
          <p15:clr>
            <a:srgbClr val="FBAE40"/>
          </p15:clr>
        </p15:guide>
        <p15:guide id="3" pos="216" userDrawn="1">
          <p15:clr>
            <a:srgbClr val="FBAE40"/>
          </p15:clr>
        </p15:guide>
        <p15:guide id="4" orient="horz" pos="1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Quotes">
    <p:spTree>
      <p:nvGrpSpPr>
        <p:cNvPr id="1" name=""/>
        <p:cNvGrpSpPr/>
        <p:nvPr/>
      </p:nvGrpSpPr>
      <p:grpSpPr>
        <a:xfrm>
          <a:off x="0" y="0"/>
          <a:ext cx="0" cy="0"/>
          <a:chOff x="0" y="0"/>
          <a:chExt cx="0" cy="0"/>
        </a:xfrm>
      </p:grpSpPr>
      <p:sp>
        <p:nvSpPr>
          <p:cNvPr id="2" name="Title 1"/>
          <p:cNvSpPr>
            <a:spLocks noGrp="1"/>
          </p:cNvSpPr>
          <p:nvPr>
            <p:ph type="title"/>
          </p:nvPr>
        </p:nvSpPr>
        <p:spPr>
          <a:xfrm>
            <a:off x="365759" y="249406"/>
            <a:ext cx="8408353" cy="581342"/>
          </a:xfrm>
        </p:spPr>
        <p:txBody>
          <a:bodyPr anchor="ctr"/>
          <a:lstStyle/>
          <a:p>
            <a:r>
              <a:rPr lang="en-US"/>
              <a:t>Click to edit Master title style</a:t>
            </a:r>
            <a:endParaRPr lang="en-US" dirty="0"/>
          </a:p>
        </p:txBody>
      </p:sp>
      <p:sp>
        <p:nvSpPr>
          <p:cNvPr id="4" name="Date Placeholder 3"/>
          <p:cNvSpPr>
            <a:spLocks noGrp="1"/>
          </p:cNvSpPr>
          <p:nvPr>
            <p:ph type="dt" sz="half" idx="10"/>
          </p:nvPr>
        </p:nvSpPr>
        <p:spPr/>
        <p:txBody>
          <a:bodyPr/>
          <a:lstStyle/>
          <a:p>
            <a:r>
              <a:rPr lang="en-US" dirty="0"/>
              <a:t>Month 00, 0000 (if needed)</a:t>
            </a:r>
          </a:p>
        </p:txBody>
      </p:sp>
      <p:sp>
        <p:nvSpPr>
          <p:cNvPr id="6" name="Slide Number Placeholder 5"/>
          <p:cNvSpPr>
            <a:spLocks noGrp="1"/>
          </p:cNvSpPr>
          <p:nvPr>
            <p:ph type="sldNum" sz="quarter" idx="12"/>
          </p:nvPr>
        </p:nvSpPr>
        <p:spPr>
          <a:xfrm>
            <a:off x="8627164" y="4732020"/>
            <a:ext cx="291549" cy="274320"/>
          </a:xfrm>
        </p:spPr>
        <p:txBody>
          <a:bodyPr/>
          <a:lstStyle/>
          <a:p>
            <a:pPr>
              <a:defRPr/>
            </a:pPr>
            <a:fld id="{1CD582F8-09C7-4834-9CB0-B472C8B98292}" type="slidenum">
              <a:rPr lang="en-US" smtClean="0"/>
              <a:pPr>
                <a:defRPr/>
              </a:pPr>
              <a:t>‹#›</a:t>
            </a:fld>
            <a:endParaRPr lang="en-US" dirty="0"/>
          </a:p>
        </p:txBody>
      </p:sp>
      <p:sp>
        <p:nvSpPr>
          <p:cNvPr id="7" name="Footer Placeholder 3"/>
          <p:cNvSpPr>
            <a:spLocks noGrp="1"/>
          </p:cNvSpPr>
          <p:nvPr>
            <p:ph type="ftr" sz="quarter" idx="3"/>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tx1"/>
                </a:solidFill>
                <a:latin typeface="Arial" charset="0"/>
                <a:ea typeface="+mn-ea"/>
                <a:cs typeface="Arial" charset="0"/>
              </a:defRPr>
            </a:lvl1pPr>
          </a:lstStyle>
          <a:p>
            <a:r>
              <a:rPr lang="en-US" dirty="0"/>
              <a:t>Footer (if needed)</a:t>
            </a:r>
          </a:p>
        </p:txBody>
      </p:sp>
      <p:sp>
        <p:nvSpPr>
          <p:cNvPr id="8" name="Text Placeholder 7"/>
          <p:cNvSpPr>
            <a:spLocks noGrp="1"/>
          </p:cNvSpPr>
          <p:nvPr>
            <p:ph type="body" sz="quarter" idx="13" hasCustomPrompt="1"/>
          </p:nvPr>
        </p:nvSpPr>
        <p:spPr>
          <a:xfrm>
            <a:off x="361950" y="830748"/>
            <a:ext cx="8412480" cy="346075"/>
          </a:xfrm>
        </p:spPr>
        <p:txBody>
          <a:bodyPr>
            <a:normAutofit/>
          </a:bodyPr>
          <a:lstStyle>
            <a:lvl1pPr marL="0" indent="0">
              <a:buNone/>
              <a:defRPr sz="1400">
                <a:solidFill>
                  <a:schemeClr val="tx1"/>
                </a:solidFill>
              </a:defRPr>
            </a:lvl1pPr>
            <a:lvl2pPr marL="230187" indent="0">
              <a:buNone/>
              <a:defRPr/>
            </a:lvl2pPr>
            <a:lvl3pPr marL="460375" indent="0">
              <a:buNone/>
              <a:defRPr/>
            </a:lvl3pPr>
            <a:lvl4pPr marL="682625" indent="0">
              <a:buNone/>
              <a:defRPr/>
            </a:lvl4pPr>
            <a:lvl5pPr marL="911225" indent="0">
              <a:buNone/>
              <a:defRPr/>
            </a:lvl5pPr>
          </a:lstStyle>
          <a:p>
            <a:pPr lvl="0"/>
            <a:r>
              <a:rPr lang="en-US" dirty="0"/>
              <a:t>Insert subtitle or description</a:t>
            </a:r>
          </a:p>
        </p:txBody>
      </p:sp>
      <p:sp>
        <p:nvSpPr>
          <p:cNvPr id="9" name="Picture Placeholder 13"/>
          <p:cNvSpPr>
            <a:spLocks noGrp="1"/>
          </p:cNvSpPr>
          <p:nvPr>
            <p:ph type="pic" sz="quarter" idx="29" hasCustomPrompt="1"/>
          </p:nvPr>
        </p:nvSpPr>
        <p:spPr>
          <a:xfrm>
            <a:off x="7017241" y="1789577"/>
            <a:ext cx="1231106" cy="1229138"/>
          </a:xfrm>
          <a:custGeom>
            <a:avLst/>
            <a:gdLst>
              <a:gd name="connsiteX0" fmla="*/ 508988 w 1017976"/>
              <a:gd name="connsiteY0" fmla="*/ 0 h 1016348"/>
              <a:gd name="connsiteX1" fmla="*/ 1017976 w 1017976"/>
              <a:gd name="connsiteY1" fmla="*/ 508174 h 1016348"/>
              <a:gd name="connsiteX2" fmla="*/ 508988 w 1017976"/>
              <a:gd name="connsiteY2" fmla="*/ 1016348 h 1016348"/>
              <a:gd name="connsiteX3" fmla="*/ 0 w 1017976"/>
              <a:gd name="connsiteY3" fmla="*/ 508174 h 1016348"/>
              <a:gd name="connsiteX4" fmla="*/ 508988 w 1017976"/>
              <a:gd name="connsiteY4" fmla="*/ 0 h 1016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7976" h="1016348">
                <a:moveTo>
                  <a:pt x="508988" y="0"/>
                </a:moveTo>
                <a:cubicBezTo>
                  <a:pt x="790094" y="0"/>
                  <a:pt x="1017976" y="227517"/>
                  <a:pt x="1017976" y="508174"/>
                </a:cubicBezTo>
                <a:cubicBezTo>
                  <a:pt x="1017976" y="788831"/>
                  <a:pt x="790094" y="1016348"/>
                  <a:pt x="508988" y="1016348"/>
                </a:cubicBezTo>
                <a:cubicBezTo>
                  <a:pt x="227882" y="1016348"/>
                  <a:pt x="0" y="788831"/>
                  <a:pt x="0" y="508174"/>
                </a:cubicBezTo>
                <a:cubicBezTo>
                  <a:pt x="0" y="227517"/>
                  <a:pt x="227882" y="0"/>
                  <a:pt x="508988" y="0"/>
                </a:cubicBezTo>
                <a:close/>
              </a:path>
            </a:pathLst>
          </a:custGeom>
          <a:solidFill>
            <a:schemeClr val="bg1">
              <a:lumMod val="85000"/>
            </a:schemeClr>
          </a:solidFill>
          <a:ln w="19050">
            <a:solidFill>
              <a:schemeClr val="bg1">
                <a:lumMod val="95000"/>
              </a:schemeClr>
            </a:solidFill>
          </a:ln>
          <a:effectLst/>
        </p:spPr>
        <p:txBody>
          <a:bodyPr wrap="square" tIns="0" bIns="182880" anchor="b">
            <a:noAutofit/>
          </a:bodyPr>
          <a:lstStyle>
            <a:lvl1pPr algn="ctr">
              <a:buNone/>
              <a:defRPr sz="600" baseline="0">
                <a:solidFill>
                  <a:schemeClr val="tx1">
                    <a:lumMod val="50000"/>
                    <a:lumOff val="50000"/>
                  </a:schemeClr>
                </a:solidFill>
              </a:defRPr>
            </a:lvl1pPr>
          </a:lstStyle>
          <a:p>
            <a:r>
              <a:rPr lang="en-US" dirty="0"/>
              <a:t>Image Holder</a:t>
            </a:r>
          </a:p>
        </p:txBody>
      </p:sp>
      <p:sp>
        <p:nvSpPr>
          <p:cNvPr id="10" name="Picture Placeholder 14"/>
          <p:cNvSpPr>
            <a:spLocks noGrp="1"/>
          </p:cNvSpPr>
          <p:nvPr>
            <p:ph type="pic" sz="quarter" idx="30" hasCustomPrompt="1"/>
          </p:nvPr>
        </p:nvSpPr>
        <p:spPr>
          <a:xfrm>
            <a:off x="889159" y="1789577"/>
            <a:ext cx="1231106" cy="1229138"/>
          </a:xfrm>
          <a:custGeom>
            <a:avLst/>
            <a:gdLst>
              <a:gd name="connsiteX0" fmla="*/ 508988 w 1017976"/>
              <a:gd name="connsiteY0" fmla="*/ 0 h 1016348"/>
              <a:gd name="connsiteX1" fmla="*/ 1017976 w 1017976"/>
              <a:gd name="connsiteY1" fmla="*/ 508174 h 1016348"/>
              <a:gd name="connsiteX2" fmla="*/ 508988 w 1017976"/>
              <a:gd name="connsiteY2" fmla="*/ 1016348 h 1016348"/>
              <a:gd name="connsiteX3" fmla="*/ 0 w 1017976"/>
              <a:gd name="connsiteY3" fmla="*/ 508174 h 1016348"/>
              <a:gd name="connsiteX4" fmla="*/ 508988 w 1017976"/>
              <a:gd name="connsiteY4" fmla="*/ 0 h 1016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7976" h="1016348">
                <a:moveTo>
                  <a:pt x="508988" y="0"/>
                </a:moveTo>
                <a:cubicBezTo>
                  <a:pt x="790094" y="0"/>
                  <a:pt x="1017976" y="227517"/>
                  <a:pt x="1017976" y="508174"/>
                </a:cubicBezTo>
                <a:cubicBezTo>
                  <a:pt x="1017976" y="788831"/>
                  <a:pt x="790094" y="1016348"/>
                  <a:pt x="508988" y="1016348"/>
                </a:cubicBezTo>
                <a:cubicBezTo>
                  <a:pt x="227882" y="1016348"/>
                  <a:pt x="0" y="788831"/>
                  <a:pt x="0" y="508174"/>
                </a:cubicBezTo>
                <a:cubicBezTo>
                  <a:pt x="0" y="227517"/>
                  <a:pt x="227882" y="0"/>
                  <a:pt x="508988" y="0"/>
                </a:cubicBezTo>
                <a:close/>
              </a:path>
            </a:pathLst>
          </a:custGeom>
          <a:solidFill>
            <a:schemeClr val="bg1">
              <a:lumMod val="85000"/>
            </a:schemeClr>
          </a:solidFill>
          <a:ln w="19050">
            <a:solidFill>
              <a:schemeClr val="bg1">
                <a:lumMod val="95000"/>
              </a:schemeClr>
            </a:solidFill>
          </a:ln>
          <a:effectLst/>
        </p:spPr>
        <p:txBody>
          <a:bodyPr wrap="square" tIns="0" bIns="182880" anchor="b">
            <a:noAutofit/>
          </a:bodyPr>
          <a:lstStyle>
            <a:lvl1pPr algn="ctr">
              <a:buNone/>
              <a:defRPr sz="600" baseline="0">
                <a:solidFill>
                  <a:schemeClr val="tx1">
                    <a:lumMod val="50000"/>
                    <a:lumOff val="50000"/>
                  </a:schemeClr>
                </a:solidFill>
              </a:defRPr>
            </a:lvl1pPr>
          </a:lstStyle>
          <a:p>
            <a:r>
              <a:rPr lang="en-US" dirty="0"/>
              <a:t>Image Holder</a:t>
            </a:r>
          </a:p>
        </p:txBody>
      </p:sp>
      <p:sp>
        <p:nvSpPr>
          <p:cNvPr id="11" name="Picture Placeholder 13"/>
          <p:cNvSpPr>
            <a:spLocks noGrp="1"/>
          </p:cNvSpPr>
          <p:nvPr>
            <p:ph type="pic" sz="quarter" idx="31" hasCustomPrompt="1"/>
          </p:nvPr>
        </p:nvSpPr>
        <p:spPr>
          <a:xfrm>
            <a:off x="3953200" y="1282550"/>
            <a:ext cx="1231106" cy="1229138"/>
          </a:xfrm>
          <a:custGeom>
            <a:avLst/>
            <a:gdLst>
              <a:gd name="connsiteX0" fmla="*/ 508988 w 1017976"/>
              <a:gd name="connsiteY0" fmla="*/ 0 h 1016348"/>
              <a:gd name="connsiteX1" fmla="*/ 1017976 w 1017976"/>
              <a:gd name="connsiteY1" fmla="*/ 508174 h 1016348"/>
              <a:gd name="connsiteX2" fmla="*/ 508988 w 1017976"/>
              <a:gd name="connsiteY2" fmla="*/ 1016348 h 1016348"/>
              <a:gd name="connsiteX3" fmla="*/ 0 w 1017976"/>
              <a:gd name="connsiteY3" fmla="*/ 508174 h 1016348"/>
              <a:gd name="connsiteX4" fmla="*/ 508988 w 1017976"/>
              <a:gd name="connsiteY4" fmla="*/ 0 h 1016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7976" h="1016348">
                <a:moveTo>
                  <a:pt x="508988" y="0"/>
                </a:moveTo>
                <a:cubicBezTo>
                  <a:pt x="790094" y="0"/>
                  <a:pt x="1017976" y="227517"/>
                  <a:pt x="1017976" y="508174"/>
                </a:cubicBezTo>
                <a:cubicBezTo>
                  <a:pt x="1017976" y="788831"/>
                  <a:pt x="790094" y="1016348"/>
                  <a:pt x="508988" y="1016348"/>
                </a:cubicBezTo>
                <a:cubicBezTo>
                  <a:pt x="227882" y="1016348"/>
                  <a:pt x="0" y="788831"/>
                  <a:pt x="0" y="508174"/>
                </a:cubicBezTo>
                <a:cubicBezTo>
                  <a:pt x="0" y="227517"/>
                  <a:pt x="227882" y="0"/>
                  <a:pt x="508988" y="0"/>
                </a:cubicBezTo>
                <a:close/>
              </a:path>
            </a:pathLst>
          </a:custGeom>
          <a:solidFill>
            <a:schemeClr val="bg1">
              <a:lumMod val="85000"/>
            </a:schemeClr>
          </a:solidFill>
          <a:ln w="19050">
            <a:solidFill>
              <a:schemeClr val="bg1">
                <a:lumMod val="95000"/>
              </a:schemeClr>
            </a:solidFill>
          </a:ln>
          <a:effectLst/>
        </p:spPr>
        <p:txBody>
          <a:bodyPr wrap="square" tIns="0" bIns="182880" anchor="b">
            <a:noAutofit/>
          </a:bodyPr>
          <a:lstStyle>
            <a:lvl1pPr algn="ctr">
              <a:buNone/>
              <a:defRPr sz="600" baseline="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344924970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Callout and Image Right">
    <p:spTree>
      <p:nvGrpSpPr>
        <p:cNvPr id="1" name=""/>
        <p:cNvGrpSpPr/>
        <p:nvPr/>
      </p:nvGrpSpPr>
      <p:grpSpPr>
        <a:xfrm>
          <a:off x="0" y="0"/>
          <a:ext cx="0" cy="0"/>
          <a:chOff x="0" y="0"/>
          <a:chExt cx="0" cy="0"/>
        </a:xfrm>
      </p:grpSpPr>
      <p:sp>
        <p:nvSpPr>
          <p:cNvPr id="2" name="Title 1"/>
          <p:cNvSpPr>
            <a:spLocks noGrp="1"/>
          </p:cNvSpPr>
          <p:nvPr>
            <p:ph type="title"/>
          </p:nvPr>
        </p:nvSpPr>
        <p:spPr>
          <a:xfrm>
            <a:off x="365759" y="1361517"/>
            <a:ext cx="2971801" cy="754380"/>
          </a:xfrm>
        </p:spPr>
        <p:txBody>
          <a:bodyPr anchor="t"/>
          <a:lstStyle/>
          <a:p>
            <a:r>
              <a:rPr lang="en-US"/>
              <a:t>Click to edit Master title style</a:t>
            </a:r>
            <a:endParaRPr lang="en-US" dirty="0"/>
          </a:p>
        </p:txBody>
      </p:sp>
      <p:sp>
        <p:nvSpPr>
          <p:cNvPr id="4" name="Date Placeholder 3"/>
          <p:cNvSpPr>
            <a:spLocks noGrp="1"/>
          </p:cNvSpPr>
          <p:nvPr>
            <p:ph type="dt" sz="half" idx="10"/>
          </p:nvPr>
        </p:nvSpPr>
        <p:spPr/>
        <p:txBody>
          <a:bodyPr/>
          <a:lstStyle/>
          <a:p>
            <a:r>
              <a:rPr lang="en-US" dirty="0"/>
              <a:t>Month 00, 0000 (if needed)</a:t>
            </a:r>
          </a:p>
        </p:txBody>
      </p:sp>
      <p:sp>
        <p:nvSpPr>
          <p:cNvPr id="6" name="Slide Number Placeholder 5"/>
          <p:cNvSpPr>
            <a:spLocks noGrp="1"/>
          </p:cNvSpPr>
          <p:nvPr>
            <p:ph type="sldNum" sz="quarter" idx="12"/>
          </p:nvPr>
        </p:nvSpPr>
        <p:spPr>
          <a:xfrm>
            <a:off x="8627164" y="4732020"/>
            <a:ext cx="291549" cy="274320"/>
          </a:xfrm>
        </p:spPr>
        <p:txBody>
          <a:bodyPr/>
          <a:lstStyle/>
          <a:p>
            <a:pPr>
              <a:defRPr/>
            </a:pPr>
            <a:fld id="{1CD582F8-09C7-4834-9CB0-B472C8B98292}" type="slidenum">
              <a:rPr lang="en-US" smtClean="0"/>
              <a:pPr>
                <a:defRPr/>
              </a:pPr>
              <a:t>‹#›</a:t>
            </a:fld>
            <a:endParaRPr lang="en-US" dirty="0"/>
          </a:p>
        </p:txBody>
      </p:sp>
      <p:sp>
        <p:nvSpPr>
          <p:cNvPr id="9" name="Rectangle 8"/>
          <p:cNvSpPr/>
          <p:nvPr userDrawn="1"/>
        </p:nvSpPr>
        <p:spPr>
          <a:xfrm>
            <a:off x="3782730" y="0"/>
            <a:ext cx="2685447"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8" name="Content Placeholder 2"/>
          <p:cNvSpPr>
            <a:spLocks noGrp="1"/>
          </p:cNvSpPr>
          <p:nvPr>
            <p:ph idx="1"/>
          </p:nvPr>
        </p:nvSpPr>
        <p:spPr>
          <a:xfrm>
            <a:off x="361951" y="2276768"/>
            <a:ext cx="2975610" cy="2183314"/>
          </a:xfrm>
        </p:spPr>
        <p:txBody>
          <a:bodyPr>
            <a:normAutofit/>
          </a:bodyPr>
          <a:lstStyle>
            <a:lvl1pPr marL="0" indent="0">
              <a:buNone/>
              <a:defRPr sz="1000"/>
            </a:lvl1pPr>
            <a:lvl2pPr marL="230187" indent="0">
              <a:buNone/>
              <a:defRPr sz="1000"/>
            </a:lvl2pPr>
            <a:lvl3pPr marL="460375" indent="0">
              <a:buNone/>
              <a:defRPr sz="1000"/>
            </a:lvl3pPr>
            <a:lvl4pPr marL="682625" indent="0">
              <a:buNone/>
              <a:defRPr sz="1000"/>
            </a:lvl4pPr>
            <a:lvl5pPr marL="911225" indent="0">
              <a:buNone/>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Picture Placeholder 2"/>
          <p:cNvSpPr>
            <a:spLocks noGrp="1"/>
          </p:cNvSpPr>
          <p:nvPr>
            <p:ph type="pic" sz="quarter" idx="13"/>
          </p:nvPr>
        </p:nvSpPr>
        <p:spPr>
          <a:xfrm>
            <a:off x="6468177" y="0"/>
            <a:ext cx="2675823" cy="5143500"/>
          </a:xfrm>
          <a:prstGeom prst="rect">
            <a:avLst/>
          </a:prstGeom>
          <a:solidFill>
            <a:schemeClr val="tx1">
              <a:lumMod val="10000"/>
              <a:lumOff val="90000"/>
            </a:schemeClr>
          </a:solidFill>
        </p:spPr>
        <p:txBody>
          <a:bodyPr tIns="1548000" anchor="ctr"/>
          <a:lstStyle>
            <a:lvl1pPr marL="0" indent="0" algn="ctr">
              <a:buNone/>
              <a:defRPr sz="1500">
                <a:solidFill>
                  <a:schemeClr val="tx1">
                    <a:lumMod val="75000"/>
                    <a:lumOff val="25000"/>
                  </a:schemeClr>
                </a:solidFill>
              </a:defRPr>
            </a:lvl1pPr>
          </a:lstStyle>
          <a:p>
            <a:r>
              <a:rPr lang="en-US" dirty="0"/>
              <a:t>Click icon to add picture</a:t>
            </a:r>
          </a:p>
        </p:txBody>
      </p:sp>
    </p:spTree>
    <p:extLst>
      <p:ext uri="{BB962C8B-B14F-4D97-AF65-F5344CB8AC3E}">
        <p14:creationId xmlns:p14="http://schemas.microsoft.com/office/powerpoint/2010/main" val="1713897302"/>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 Color">
    <p:spTree>
      <p:nvGrpSpPr>
        <p:cNvPr id="1" name=""/>
        <p:cNvGrpSpPr/>
        <p:nvPr/>
      </p:nvGrpSpPr>
      <p:grpSpPr>
        <a:xfrm>
          <a:off x="0" y="0"/>
          <a:ext cx="0" cy="0"/>
          <a:chOff x="0" y="0"/>
          <a:chExt cx="0" cy="0"/>
        </a:xfrm>
      </p:grpSpPr>
      <p:sp>
        <p:nvSpPr>
          <p:cNvPr id="7" name="Rectangle 6"/>
          <p:cNvSpPr/>
          <p:nvPr userDrawn="1"/>
        </p:nvSpPr>
        <p:spPr>
          <a:xfrm flipV="1">
            <a:off x="0" y="-2"/>
            <a:ext cx="9144000" cy="89154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65759" y="68578"/>
            <a:ext cx="8408353" cy="754380"/>
          </a:xfrm>
        </p:spPr>
        <p:txBody>
          <a:bodyPr anchor="ct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dirty="0"/>
              <a:t>Month 00, 0000 (if needed)</a:t>
            </a:r>
          </a:p>
        </p:txBody>
      </p:sp>
      <p:sp>
        <p:nvSpPr>
          <p:cNvPr id="10" name="Slide Number Placeholder 5"/>
          <p:cNvSpPr>
            <a:spLocks noGrp="1"/>
          </p:cNvSpPr>
          <p:nvPr>
            <p:ph type="sldNum" sz="quarter" idx="12"/>
          </p:nvPr>
        </p:nvSpPr>
        <p:spPr>
          <a:xfrm>
            <a:off x="8627164" y="4732020"/>
            <a:ext cx="291549" cy="274320"/>
          </a:xfrm>
        </p:spPr>
        <p:txBody>
          <a:bodyPr/>
          <a:lstStyle/>
          <a:p>
            <a:pPr>
              <a:defRPr/>
            </a:pPr>
            <a:fld id="{1CD582F8-09C7-4834-9CB0-B472C8B98292}" type="slidenum">
              <a:rPr lang="en-US" smtClean="0"/>
              <a:pPr>
                <a:defRPr/>
              </a:pPr>
              <a:t>‹#›</a:t>
            </a:fld>
            <a:endParaRPr lang="en-US" dirty="0"/>
          </a:p>
        </p:txBody>
      </p:sp>
      <p:sp>
        <p:nvSpPr>
          <p:cNvPr id="8" name="Footer Placeholder 3"/>
          <p:cNvSpPr>
            <a:spLocks noGrp="1"/>
          </p:cNvSpPr>
          <p:nvPr>
            <p:ph type="ftr" sz="quarter" idx="3"/>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tx1"/>
                </a:solidFill>
                <a:latin typeface="Arial" charset="0"/>
                <a:ea typeface="+mn-ea"/>
                <a:cs typeface="Arial" charset="0"/>
              </a:defRPr>
            </a:lvl1pPr>
          </a:lstStyle>
          <a:p>
            <a:r>
              <a:rPr lang="en-US" dirty="0"/>
              <a:t>Footer (if needed)</a:t>
            </a:r>
          </a:p>
        </p:txBody>
      </p:sp>
    </p:spTree>
    <p:extLst>
      <p:ext uri="{BB962C8B-B14F-4D97-AF65-F5344CB8AC3E}">
        <p14:creationId xmlns:p14="http://schemas.microsoft.com/office/powerpoint/2010/main" val="2590386294"/>
      </p:ext>
    </p:extLst>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ection Divider - Color">
    <p:spTree>
      <p:nvGrpSpPr>
        <p:cNvPr id="1" name=""/>
        <p:cNvGrpSpPr/>
        <p:nvPr/>
      </p:nvGrpSpPr>
      <p:grpSpPr>
        <a:xfrm>
          <a:off x="0" y="0"/>
          <a:ext cx="0" cy="0"/>
          <a:chOff x="0" y="0"/>
          <a:chExt cx="0" cy="0"/>
        </a:xfrm>
      </p:grpSpPr>
      <p:sp>
        <p:nvSpPr>
          <p:cNvPr id="4" name="Rectangle 3"/>
          <p:cNvSpPr/>
          <p:nvPr userDrawn="1"/>
        </p:nvSpPr>
        <p:spPr>
          <a:xfrm>
            <a:off x="0" y="0"/>
            <a:ext cx="9144000" cy="51435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bwMode="gray">
          <a:xfrm>
            <a:off x="365759" y="1039905"/>
            <a:ext cx="5486387" cy="1635581"/>
          </a:xfrm>
        </p:spPr>
        <p:txBody>
          <a:bodyPr tIns="45720" anchor="t">
            <a:noAutofit/>
          </a:bodyPr>
          <a:lstStyle>
            <a:lvl1pPr algn="l">
              <a:lnSpc>
                <a:spcPct val="80000"/>
              </a:lnSpc>
              <a:defRPr sz="4000" b="1" cap="none" baseline="0">
                <a:solidFill>
                  <a:schemeClr val="bg1"/>
                </a:solidFill>
                <a:latin typeface="+mn-lt"/>
              </a:defRPr>
            </a:lvl1pPr>
          </a:lstStyle>
          <a:p>
            <a:r>
              <a:rPr lang="en-US" dirty="0"/>
              <a:t>Section header or divider slide option 1</a:t>
            </a:r>
          </a:p>
        </p:txBody>
      </p:sp>
      <p:grpSp>
        <p:nvGrpSpPr>
          <p:cNvPr id="5" name="Group 4">
            <a:extLst>
              <a:ext uri="{FF2B5EF4-FFF2-40B4-BE49-F238E27FC236}">
                <a16:creationId xmlns:a16="http://schemas.microsoft.com/office/drawing/2014/main" id="{916AEA9B-90A8-B3C4-17B1-E38A0C48DB94}"/>
              </a:ext>
            </a:extLst>
          </p:cNvPr>
          <p:cNvGrpSpPr>
            <a:grpSpLocks noChangeAspect="1"/>
          </p:cNvGrpSpPr>
          <p:nvPr userDrawn="1"/>
        </p:nvGrpSpPr>
        <p:grpSpPr bwMode="black">
          <a:xfrm>
            <a:off x="412827" y="4660490"/>
            <a:ext cx="1624413" cy="237975"/>
            <a:chOff x="838200" y="609600"/>
            <a:chExt cx="7835890" cy="1143000"/>
          </a:xfrm>
          <a:solidFill>
            <a:srgbClr val="FFFFFF"/>
          </a:solidFill>
        </p:grpSpPr>
        <p:sp>
          <p:nvSpPr>
            <p:cNvPr id="6" name="Freeform 62">
              <a:extLst>
                <a:ext uri="{FF2B5EF4-FFF2-40B4-BE49-F238E27FC236}">
                  <a16:creationId xmlns:a16="http://schemas.microsoft.com/office/drawing/2014/main" id="{C71A4776-F25A-2E3C-608B-BFFB502A95FB}"/>
                </a:ext>
              </a:extLst>
            </p:cNvPr>
            <p:cNvSpPr>
              <a:spLocks noChangeArrowheads="1"/>
            </p:cNvSpPr>
            <p:nvPr/>
          </p:nvSpPr>
          <p:spPr bwMode="black">
            <a:xfrm>
              <a:off x="4597431" y="865591"/>
              <a:ext cx="572140" cy="583660"/>
            </a:xfrm>
            <a:custGeom>
              <a:avLst/>
              <a:gdLst>
                <a:gd name="T0" fmla="*/ 512 w 1970"/>
                <a:gd name="T1" fmla="*/ 41 h 2012"/>
                <a:gd name="T2" fmla="*/ 512 w 1970"/>
                <a:gd name="T3" fmla="*/ 41 h 2012"/>
                <a:gd name="T4" fmla="*/ 0 w 1970"/>
                <a:gd name="T5" fmla="*/ 41 h 2012"/>
                <a:gd name="T6" fmla="*/ 0 w 1970"/>
                <a:gd name="T7" fmla="*/ 2011 h 2012"/>
                <a:gd name="T8" fmla="*/ 532 w 1970"/>
                <a:gd name="T9" fmla="*/ 2011 h 2012"/>
                <a:gd name="T10" fmla="*/ 532 w 1970"/>
                <a:gd name="T11" fmla="*/ 739 h 2012"/>
                <a:gd name="T12" fmla="*/ 1004 w 1970"/>
                <a:gd name="T13" fmla="*/ 493 h 2012"/>
                <a:gd name="T14" fmla="*/ 1312 w 1970"/>
                <a:gd name="T15" fmla="*/ 595 h 2012"/>
                <a:gd name="T16" fmla="*/ 1435 w 1970"/>
                <a:gd name="T17" fmla="*/ 965 h 2012"/>
                <a:gd name="T18" fmla="*/ 1435 w 1970"/>
                <a:gd name="T19" fmla="*/ 2011 h 2012"/>
                <a:gd name="T20" fmla="*/ 1969 w 1970"/>
                <a:gd name="T21" fmla="*/ 2011 h 2012"/>
                <a:gd name="T22" fmla="*/ 1969 w 1970"/>
                <a:gd name="T23" fmla="*/ 1006 h 2012"/>
                <a:gd name="T24" fmla="*/ 1764 w 1970"/>
                <a:gd name="T25" fmla="*/ 308 h 2012"/>
                <a:gd name="T26" fmla="*/ 1066 w 1970"/>
                <a:gd name="T27" fmla="*/ 0 h 2012"/>
                <a:gd name="T28" fmla="*/ 512 w 1970"/>
                <a:gd name="T29" fmla="*/ 349 h 2012"/>
                <a:gd name="T30" fmla="*/ 512 w 1970"/>
                <a:gd name="T31" fmla="*/ 41 h 2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0" h="2012">
                  <a:moveTo>
                    <a:pt x="512" y="41"/>
                  </a:moveTo>
                  <a:lnTo>
                    <a:pt x="512" y="41"/>
                  </a:lnTo>
                  <a:cubicBezTo>
                    <a:pt x="0" y="41"/>
                    <a:pt x="0" y="41"/>
                    <a:pt x="0" y="41"/>
                  </a:cubicBezTo>
                  <a:cubicBezTo>
                    <a:pt x="0" y="2011"/>
                    <a:pt x="0" y="2011"/>
                    <a:pt x="0" y="2011"/>
                  </a:cubicBezTo>
                  <a:cubicBezTo>
                    <a:pt x="532" y="2011"/>
                    <a:pt x="532" y="2011"/>
                    <a:pt x="532" y="2011"/>
                  </a:cubicBezTo>
                  <a:cubicBezTo>
                    <a:pt x="532" y="739"/>
                    <a:pt x="532" y="739"/>
                    <a:pt x="532" y="739"/>
                  </a:cubicBezTo>
                  <a:cubicBezTo>
                    <a:pt x="594" y="636"/>
                    <a:pt x="778" y="493"/>
                    <a:pt x="1004" y="493"/>
                  </a:cubicBezTo>
                  <a:cubicBezTo>
                    <a:pt x="1128" y="493"/>
                    <a:pt x="1230" y="533"/>
                    <a:pt x="1312" y="595"/>
                  </a:cubicBezTo>
                  <a:cubicBezTo>
                    <a:pt x="1374" y="677"/>
                    <a:pt x="1435" y="780"/>
                    <a:pt x="1435" y="965"/>
                  </a:cubicBezTo>
                  <a:cubicBezTo>
                    <a:pt x="1435" y="2011"/>
                    <a:pt x="1435" y="2011"/>
                    <a:pt x="1435" y="2011"/>
                  </a:cubicBezTo>
                  <a:cubicBezTo>
                    <a:pt x="1969" y="2011"/>
                    <a:pt x="1969" y="2011"/>
                    <a:pt x="1969" y="2011"/>
                  </a:cubicBezTo>
                  <a:cubicBezTo>
                    <a:pt x="1969" y="1006"/>
                    <a:pt x="1969" y="1006"/>
                    <a:pt x="1969" y="1006"/>
                  </a:cubicBezTo>
                  <a:cubicBezTo>
                    <a:pt x="1969" y="677"/>
                    <a:pt x="1887" y="472"/>
                    <a:pt x="1764" y="308"/>
                  </a:cubicBezTo>
                  <a:cubicBezTo>
                    <a:pt x="1599" y="123"/>
                    <a:pt x="1333" y="0"/>
                    <a:pt x="1066" y="0"/>
                  </a:cubicBezTo>
                  <a:cubicBezTo>
                    <a:pt x="717" y="0"/>
                    <a:pt x="512" y="185"/>
                    <a:pt x="512" y="349"/>
                  </a:cubicBezTo>
                  <a:lnTo>
                    <a:pt x="512" y="4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7" name="Freeform 63">
              <a:extLst>
                <a:ext uri="{FF2B5EF4-FFF2-40B4-BE49-F238E27FC236}">
                  <a16:creationId xmlns:a16="http://schemas.microsoft.com/office/drawing/2014/main" id="{2E875C29-FF31-71ED-728D-2489D2B09F6B}"/>
                </a:ext>
              </a:extLst>
            </p:cNvPr>
            <p:cNvSpPr>
              <a:spLocks noChangeArrowheads="1"/>
            </p:cNvSpPr>
            <p:nvPr/>
          </p:nvSpPr>
          <p:spPr bwMode="black">
            <a:xfrm>
              <a:off x="838200" y="697917"/>
              <a:ext cx="852451" cy="756454"/>
            </a:xfrm>
            <a:custGeom>
              <a:avLst/>
              <a:gdLst>
                <a:gd name="T0" fmla="*/ 2525 w 2936"/>
                <a:gd name="T1" fmla="*/ 0 h 2608"/>
                <a:gd name="T2" fmla="*/ 1457 w 2936"/>
                <a:gd name="T3" fmla="*/ 1355 h 2608"/>
                <a:gd name="T4" fmla="*/ 390 w 2936"/>
                <a:gd name="T5" fmla="*/ 0 h 2608"/>
                <a:gd name="T6" fmla="*/ 0 w 2936"/>
                <a:gd name="T7" fmla="*/ 0 h 2608"/>
                <a:gd name="T8" fmla="*/ 0 w 2936"/>
                <a:gd name="T9" fmla="*/ 2607 h 2608"/>
                <a:gd name="T10" fmla="*/ 534 w 2936"/>
                <a:gd name="T11" fmla="*/ 2607 h 2608"/>
                <a:gd name="T12" fmla="*/ 534 w 2936"/>
                <a:gd name="T13" fmla="*/ 944 h 2608"/>
                <a:gd name="T14" fmla="*/ 1273 w 2936"/>
                <a:gd name="T15" fmla="*/ 1909 h 2608"/>
                <a:gd name="T16" fmla="*/ 1662 w 2936"/>
                <a:gd name="T17" fmla="*/ 1909 h 2608"/>
                <a:gd name="T18" fmla="*/ 2401 w 2936"/>
                <a:gd name="T19" fmla="*/ 965 h 2608"/>
                <a:gd name="T20" fmla="*/ 2401 w 2936"/>
                <a:gd name="T21" fmla="*/ 2607 h 2608"/>
                <a:gd name="T22" fmla="*/ 2935 w 2936"/>
                <a:gd name="T23" fmla="*/ 2607 h 2608"/>
                <a:gd name="T24" fmla="*/ 2935 w 2936"/>
                <a:gd name="T25" fmla="*/ 0 h 2608"/>
                <a:gd name="T26" fmla="*/ 2525 w 2936"/>
                <a:gd name="T27" fmla="*/ 0 h 2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36" h="2608">
                  <a:moveTo>
                    <a:pt x="2525" y="0"/>
                  </a:moveTo>
                  <a:lnTo>
                    <a:pt x="1457" y="1355"/>
                  </a:lnTo>
                  <a:lnTo>
                    <a:pt x="390" y="0"/>
                  </a:lnTo>
                  <a:lnTo>
                    <a:pt x="0" y="0"/>
                  </a:lnTo>
                  <a:lnTo>
                    <a:pt x="0" y="2607"/>
                  </a:lnTo>
                  <a:lnTo>
                    <a:pt x="534" y="2607"/>
                  </a:lnTo>
                  <a:lnTo>
                    <a:pt x="534" y="944"/>
                  </a:lnTo>
                  <a:lnTo>
                    <a:pt x="1273" y="1909"/>
                  </a:lnTo>
                  <a:lnTo>
                    <a:pt x="1662" y="1909"/>
                  </a:lnTo>
                  <a:lnTo>
                    <a:pt x="2401" y="965"/>
                  </a:lnTo>
                  <a:lnTo>
                    <a:pt x="2401" y="2607"/>
                  </a:lnTo>
                  <a:lnTo>
                    <a:pt x="2935" y="2607"/>
                  </a:lnTo>
                  <a:lnTo>
                    <a:pt x="2935" y="0"/>
                  </a:lnTo>
                  <a:lnTo>
                    <a:pt x="2525"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8" name="Freeform 66">
              <a:extLst>
                <a:ext uri="{FF2B5EF4-FFF2-40B4-BE49-F238E27FC236}">
                  <a16:creationId xmlns:a16="http://schemas.microsoft.com/office/drawing/2014/main" id="{2E5A6265-B3CF-634C-DCC9-1C1C289AE605}"/>
                </a:ext>
              </a:extLst>
            </p:cNvPr>
            <p:cNvSpPr>
              <a:spLocks noChangeArrowheads="1"/>
            </p:cNvSpPr>
            <p:nvPr/>
          </p:nvSpPr>
          <p:spPr bwMode="black">
            <a:xfrm>
              <a:off x="3829457" y="865591"/>
              <a:ext cx="590059" cy="601579"/>
            </a:xfrm>
            <a:custGeom>
              <a:avLst/>
              <a:gdLst>
                <a:gd name="T0" fmla="*/ 1539 w 2032"/>
                <a:gd name="T1" fmla="*/ 20 h 2074"/>
                <a:gd name="T2" fmla="*/ 1539 w 2032"/>
                <a:gd name="T3" fmla="*/ 20 h 2074"/>
                <a:gd name="T4" fmla="*/ 1539 w 2032"/>
                <a:gd name="T5" fmla="*/ 328 h 2074"/>
                <a:gd name="T6" fmla="*/ 964 w 2032"/>
                <a:gd name="T7" fmla="*/ 0 h 2074"/>
                <a:gd name="T8" fmla="*/ 0 w 2032"/>
                <a:gd name="T9" fmla="*/ 1026 h 2074"/>
                <a:gd name="T10" fmla="*/ 246 w 2032"/>
                <a:gd name="T11" fmla="*/ 1724 h 2074"/>
                <a:gd name="T12" fmla="*/ 985 w 2032"/>
                <a:gd name="T13" fmla="*/ 2073 h 2074"/>
                <a:gd name="T14" fmla="*/ 1539 w 2032"/>
                <a:gd name="T15" fmla="*/ 1724 h 2074"/>
                <a:gd name="T16" fmla="*/ 1539 w 2032"/>
                <a:gd name="T17" fmla="*/ 2032 h 2074"/>
                <a:gd name="T18" fmla="*/ 2031 w 2032"/>
                <a:gd name="T19" fmla="*/ 2032 h 2074"/>
                <a:gd name="T20" fmla="*/ 2031 w 2032"/>
                <a:gd name="T21" fmla="*/ 20 h 2074"/>
                <a:gd name="T22" fmla="*/ 1539 w 2032"/>
                <a:gd name="T23" fmla="*/ 20 h 2074"/>
                <a:gd name="T24" fmla="*/ 1005 w 2032"/>
                <a:gd name="T25" fmla="*/ 1540 h 2074"/>
                <a:gd name="T26" fmla="*/ 1005 w 2032"/>
                <a:gd name="T27" fmla="*/ 1540 h 2074"/>
                <a:gd name="T28" fmla="*/ 513 w 2032"/>
                <a:gd name="T29" fmla="*/ 1026 h 2074"/>
                <a:gd name="T30" fmla="*/ 1005 w 2032"/>
                <a:gd name="T31" fmla="*/ 513 h 2074"/>
                <a:gd name="T32" fmla="*/ 1518 w 2032"/>
                <a:gd name="T33" fmla="*/ 1026 h 2074"/>
                <a:gd name="T34" fmla="*/ 1005 w 2032"/>
                <a:gd name="T35" fmla="*/ 1540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32" h="2074">
                  <a:moveTo>
                    <a:pt x="1539" y="20"/>
                  </a:moveTo>
                  <a:lnTo>
                    <a:pt x="1539" y="20"/>
                  </a:lnTo>
                  <a:cubicBezTo>
                    <a:pt x="1539" y="328"/>
                    <a:pt x="1539" y="328"/>
                    <a:pt x="1539" y="328"/>
                  </a:cubicBezTo>
                  <a:cubicBezTo>
                    <a:pt x="1518" y="185"/>
                    <a:pt x="1334" y="0"/>
                    <a:pt x="964" y="0"/>
                  </a:cubicBezTo>
                  <a:cubicBezTo>
                    <a:pt x="431" y="0"/>
                    <a:pt x="0" y="451"/>
                    <a:pt x="0" y="1026"/>
                  </a:cubicBezTo>
                  <a:cubicBezTo>
                    <a:pt x="0" y="1293"/>
                    <a:pt x="82" y="1540"/>
                    <a:pt x="246" y="1724"/>
                  </a:cubicBezTo>
                  <a:cubicBezTo>
                    <a:pt x="410" y="1929"/>
                    <a:pt x="697" y="2073"/>
                    <a:pt x="985" y="2073"/>
                  </a:cubicBezTo>
                  <a:cubicBezTo>
                    <a:pt x="1334" y="2073"/>
                    <a:pt x="1539" y="1868"/>
                    <a:pt x="1539" y="1724"/>
                  </a:cubicBezTo>
                  <a:cubicBezTo>
                    <a:pt x="1539" y="2032"/>
                    <a:pt x="1539" y="2032"/>
                    <a:pt x="1539" y="2032"/>
                  </a:cubicBezTo>
                  <a:cubicBezTo>
                    <a:pt x="2031" y="2032"/>
                    <a:pt x="2031" y="2032"/>
                    <a:pt x="2031" y="2032"/>
                  </a:cubicBezTo>
                  <a:cubicBezTo>
                    <a:pt x="2031" y="20"/>
                    <a:pt x="2031" y="20"/>
                    <a:pt x="2031" y="20"/>
                  </a:cubicBezTo>
                  <a:lnTo>
                    <a:pt x="1539" y="20"/>
                  </a:lnTo>
                  <a:close/>
                  <a:moveTo>
                    <a:pt x="1005" y="1540"/>
                  </a:moveTo>
                  <a:lnTo>
                    <a:pt x="1005" y="1540"/>
                  </a:lnTo>
                  <a:cubicBezTo>
                    <a:pt x="718" y="1540"/>
                    <a:pt x="513" y="1314"/>
                    <a:pt x="513" y="1026"/>
                  </a:cubicBezTo>
                  <a:cubicBezTo>
                    <a:pt x="513" y="739"/>
                    <a:pt x="718" y="513"/>
                    <a:pt x="1005" y="513"/>
                  </a:cubicBezTo>
                  <a:cubicBezTo>
                    <a:pt x="1314" y="513"/>
                    <a:pt x="1518" y="739"/>
                    <a:pt x="1518" y="1026"/>
                  </a:cubicBezTo>
                  <a:cubicBezTo>
                    <a:pt x="1518" y="1314"/>
                    <a:pt x="1314" y="1540"/>
                    <a:pt x="1005" y="1540"/>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9" name="Freeform 67">
              <a:extLst>
                <a:ext uri="{FF2B5EF4-FFF2-40B4-BE49-F238E27FC236}">
                  <a16:creationId xmlns:a16="http://schemas.microsoft.com/office/drawing/2014/main" id="{977D33DE-A85F-91B2-C020-BF8E32A12C40}"/>
                </a:ext>
              </a:extLst>
            </p:cNvPr>
            <p:cNvSpPr>
              <a:spLocks noChangeArrowheads="1"/>
            </p:cNvSpPr>
            <p:nvPr/>
          </p:nvSpPr>
          <p:spPr bwMode="black">
            <a:xfrm>
              <a:off x="3096042" y="859191"/>
              <a:ext cx="596459" cy="893409"/>
            </a:xfrm>
            <a:custGeom>
              <a:avLst/>
              <a:gdLst>
                <a:gd name="T0" fmla="*/ 1539 w 2053"/>
                <a:gd name="T1" fmla="*/ 40 h 3079"/>
                <a:gd name="T2" fmla="*/ 1539 w 2053"/>
                <a:gd name="T3" fmla="*/ 40 h 3079"/>
                <a:gd name="T4" fmla="*/ 1539 w 2053"/>
                <a:gd name="T5" fmla="*/ 348 h 3079"/>
                <a:gd name="T6" fmla="*/ 965 w 2053"/>
                <a:gd name="T7" fmla="*/ 0 h 3079"/>
                <a:gd name="T8" fmla="*/ 0 w 2053"/>
                <a:gd name="T9" fmla="*/ 1046 h 3079"/>
                <a:gd name="T10" fmla="*/ 246 w 2053"/>
                <a:gd name="T11" fmla="*/ 1744 h 3079"/>
                <a:gd name="T12" fmla="*/ 985 w 2053"/>
                <a:gd name="T13" fmla="*/ 2093 h 3079"/>
                <a:gd name="T14" fmla="*/ 1518 w 2053"/>
                <a:gd name="T15" fmla="*/ 1744 h 3079"/>
                <a:gd name="T16" fmla="*/ 1518 w 2053"/>
                <a:gd name="T17" fmla="*/ 1970 h 3079"/>
                <a:gd name="T18" fmla="*/ 1396 w 2053"/>
                <a:gd name="T19" fmla="*/ 2442 h 3079"/>
                <a:gd name="T20" fmla="*/ 985 w 2053"/>
                <a:gd name="T21" fmla="*/ 2606 h 3079"/>
                <a:gd name="T22" fmla="*/ 390 w 2053"/>
                <a:gd name="T23" fmla="*/ 2319 h 3079"/>
                <a:gd name="T24" fmla="*/ 61 w 2053"/>
                <a:gd name="T25" fmla="*/ 2668 h 3079"/>
                <a:gd name="T26" fmla="*/ 985 w 2053"/>
                <a:gd name="T27" fmla="*/ 3078 h 3079"/>
                <a:gd name="T28" fmla="*/ 1868 w 2053"/>
                <a:gd name="T29" fmla="*/ 2668 h 3079"/>
                <a:gd name="T30" fmla="*/ 2052 w 2053"/>
                <a:gd name="T31" fmla="*/ 1929 h 3079"/>
                <a:gd name="T32" fmla="*/ 2052 w 2053"/>
                <a:gd name="T33" fmla="*/ 40 h 3079"/>
                <a:gd name="T34" fmla="*/ 1539 w 2053"/>
                <a:gd name="T35" fmla="*/ 40 h 3079"/>
                <a:gd name="T36" fmla="*/ 1026 w 2053"/>
                <a:gd name="T37" fmla="*/ 1560 h 3079"/>
                <a:gd name="T38" fmla="*/ 1026 w 2053"/>
                <a:gd name="T39" fmla="*/ 1560 h 3079"/>
                <a:gd name="T40" fmla="*/ 533 w 2053"/>
                <a:gd name="T41" fmla="*/ 1046 h 3079"/>
                <a:gd name="T42" fmla="*/ 1026 w 2053"/>
                <a:gd name="T43" fmla="*/ 513 h 3079"/>
                <a:gd name="T44" fmla="*/ 1518 w 2053"/>
                <a:gd name="T45" fmla="*/ 1046 h 3079"/>
                <a:gd name="T46" fmla="*/ 1026 w 2053"/>
                <a:gd name="T47" fmla="*/ 1560 h 3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53" h="3079">
                  <a:moveTo>
                    <a:pt x="1539" y="40"/>
                  </a:moveTo>
                  <a:lnTo>
                    <a:pt x="1539" y="40"/>
                  </a:lnTo>
                  <a:cubicBezTo>
                    <a:pt x="1539" y="348"/>
                    <a:pt x="1539" y="348"/>
                    <a:pt x="1539" y="348"/>
                  </a:cubicBezTo>
                  <a:cubicBezTo>
                    <a:pt x="1539" y="205"/>
                    <a:pt x="1334" y="0"/>
                    <a:pt x="965" y="0"/>
                  </a:cubicBezTo>
                  <a:cubicBezTo>
                    <a:pt x="431" y="0"/>
                    <a:pt x="0" y="451"/>
                    <a:pt x="0" y="1046"/>
                  </a:cubicBezTo>
                  <a:cubicBezTo>
                    <a:pt x="0" y="1313"/>
                    <a:pt x="102" y="1560"/>
                    <a:pt x="246" y="1744"/>
                  </a:cubicBezTo>
                  <a:cubicBezTo>
                    <a:pt x="431" y="1949"/>
                    <a:pt x="697" y="2093"/>
                    <a:pt x="985" y="2093"/>
                  </a:cubicBezTo>
                  <a:cubicBezTo>
                    <a:pt x="1334" y="2093"/>
                    <a:pt x="1498" y="1888"/>
                    <a:pt x="1518" y="1744"/>
                  </a:cubicBezTo>
                  <a:cubicBezTo>
                    <a:pt x="1518" y="1970"/>
                    <a:pt x="1518" y="1970"/>
                    <a:pt x="1518" y="1970"/>
                  </a:cubicBezTo>
                  <a:cubicBezTo>
                    <a:pt x="1518" y="2217"/>
                    <a:pt x="1478" y="2339"/>
                    <a:pt x="1396" y="2442"/>
                  </a:cubicBezTo>
                  <a:cubicBezTo>
                    <a:pt x="1313" y="2545"/>
                    <a:pt x="1170" y="2606"/>
                    <a:pt x="985" y="2606"/>
                  </a:cubicBezTo>
                  <a:cubicBezTo>
                    <a:pt x="677" y="2606"/>
                    <a:pt x="492" y="2421"/>
                    <a:pt x="390" y="2319"/>
                  </a:cubicBezTo>
                  <a:cubicBezTo>
                    <a:pt x="61" y="2668"/>
                    <a:pt x="61" y="2668"/>
                    <a:pt x="61" y="2668"/>
                  </a:cubicBezTo>
                  <a:cubicBezTo>
                    <a:pt x="246" y="2894"/>
                    <a:pt x="615" y="3078"/>
                    <a:pt x="985" y="3078"/>
                  </a:cubicBezTo>
                  <a:cubicBezTo>
                    <a:pt x="1375" y="3078"/>
                    <a:pt x="1683" y="2914"/>
                    <a:pt x="1868" y="2668"/>
                  </a:cubicBezTo>
                  <a:cubicBezTo>
                    <a:pt x="1991" y="2504"/>
                    <a:pt x="2052" y="2299"/>
                    <a:pt x="2052" y="1929"/>
                  </a:cubicBezTo>
                  <a:cubicBezTo>
                    <a:pt x="2052" y="40"/>
                    <a:pt x="2052" y="40"/>
                    <a:pt x="2052" y="40"/>
                  </a:cubicBezTo>
                  <a:lnTo>
                    <a:pt x="1539" y="40"/>
                  </a:lnTo>
                  <a:close/>
                  <a:moveTo>
                    <a:pt x="1026" y="1560"/>
                  </a:moveTo>
                  <a:lnTo>
                    <a:pt x="1026" y="1560"/>
                  </a:lnTo>
                  <a:cubicBezTo>
                    <a:pt x="718" y="1560"/>
                    <a:pt x="533" y="1334"/>
                    <a:pt x="533" y="1046"/>
                  </a:cubicBezTo>
                  <a:cubicBezTo>
                    <a:pt x="533" y="759"/>
                    <a:pt x="718" y="513"/>
                    <a:pt x="1026" y="513"/>
                  </a:cubicBezTo>
                  <a:cubicBezTo>
                    <a:pt x="1313" y="513"/>
                    <a:pt x="1518" y="759"/>
                    <a:pt x="1518" y="1046"/>
                  </a:cubicBezTo>
                  <a:cubicBezTo>
                    <a:pt x="1518" y="1334"/>
                    <a:pt x="1313" y="1560"/>
                    <a:pt x="1026" y="1560"/>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0" name="Freeform 68">
              <a:extLst>
                <a:ext uri="{FF2B5EF4-FFF2-40B4-BE49-F238E27FC236}">
                  <a16:creationId xmlns:a16="http://schemas.microsoft.com/office/drawing/2014/main" id="{7F70E24F-A608-CA73-12D7-747E0A9BC4C3}"/>
                </a:ext>
              </a:extLst>
            </p:cNvPr>
            <p:cNvSpPr>
              <a:spLocks noChangeArrowheads="1"/>
            </p:cNvSpPr>
            <p:nvPr/>
          </p:nvSpPr>
          <p:spPr bwMode="black">
            <a:xfrm>
              <a:off x="2810612" y="852792"/>
              <a:ext cx="232952" cy="232952"/>
            </a:xfrm>
            <a:custGeom>
              <a:avLst/>
              <a:gdLst>
                <a:gd name="T0" fmla="*/ 801 w 802"/>
                <a:gd name="T1" fmla="*/ 410 h 801"/>
                <a:gd name="T2" fmla="*/ 801 w 802"/>
                <a:gd name="T3" fmla="*/ 410 h 801"/>
                <a:gd name="T4" fmla="*/ 391 w 802"/>
                <a:gd name="T5" fmla="*/ 0 h 801"/>
                <a:gd name="T6" fmla="*/ 0 w 802"/>
                <a:gd name="T7" fmla="*/ 410 h 801"/>
                <a:gd name="T8" fmla="*/ 391 w 802"/>
                <a:gd name="T9" fmla="*/ 800 h 801"/>
                <a:gd name="T10" fmla="*/ 801 w 802"/>
                <a:gd name="T11" fmla="*/ 410 h 801"/>
              </a:gdLst>
              <a:ahLst/>
              <a:cxnLst>
                <a:cxn ang="0">
                  <a:pos x="T0" y="T1"/>
                </a:cxn>
                <a:cxn ang="0">
                  <a:pos x="T2" y="T3"/>
                </a:cxn>
                <a:cxn ang="0">
                  <a:pos x="T4" y="T5"/>
                </a:cxn>
                <a:cxn ang="0">
                  <a:pos x="T6" y="T7"/>
                </a:cxn>
                <a:cxn ang="0">
                  <a:pos x="T8" y="T9"/>
                </a:cxn>
                <a:cxn ang="0">
                  <a:pos x="T10" y="T11"/>
                </a:cxn>
              </a:cxnLst>
              <a:rect l="0" t="0" r="r" b="b"/>
              <a:pathLst>
                <a:path w="802" h="801">
                  <a:moveTo>
                    <a:pt x="801" y="410"/>
                  </a:moveTo>
                  <a:lnTo>
                    <a:pt x="801" y="410"/>
                  </a:lnTo>
                  <a:cubicBezTo>
                    <a:pt x="801" y="185"/>
                    <a:pt x="616" y="0"/>
                    <a:pt x="391" y="0"/>
                  </a:cubicBezTo>
                  <a:cubicBezTo>
                    <a:pt x="185" y="0"/>
                    <a:pt x="0" y="185"/>
                    <a:pt x="0" y="410"/>
                  </a:cubicBezTo>
                  <a:cubicBezTo>
                    <a:pt x="0" y="616"/>
                    <a:pt x="185" y="800"/>
                    <a:pt x="391" y="800"/>
                  </a:cubicBezTo>
                  <a:cubicBezTo>
                    <a:pt x="616" y="800"/>
                    <a:pt x="801" y="616"/>
                    <a:pt x="801" y="41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1" name="Freeform 69">
              <a:extLst>
                <a:ext uri="{FF2B5EF4-FFF2-40B4-BE49-F238E27FC236}">
                  <a16:creationId xmlns:a16="http://schemas.microsoft.com/office/drawing/2014/main" id="{7B513518-2BDC-CDCD-FD3F-43BDBB9470AC}"/>
                </a:ext>
              </a:extLst>
            </p:cNvPr>
            <p:cNvSpPr>
              <a:spLocks noChangeArrowheads="1"/>
            </p:cNvSpPr>
            <p:nvPr/>
          </p:nvSpPr>
          <p:spPr bwMode="black">
            <a:xfrm>
              <a:off x="2584060" y="877110"/>
              <a:ext cx="154875" cy="578540"/>
            </a:xfrm>
            <a:custGeom>
              <a:avLst/>
              <a:gdLst>
                <a:gd name="T0" fmla="*/ 534 w 535"/>
                <a:gd name="T1" fmla="*/ 0 h 1992"/>
                <a:gd name="T2" fmla="*/ 0 w 535"/>
                <a:gd name="T3" fmla="*/ 0 h 1992"/>
                <a:gd name="T4" fmla="*/ 0 w 535"/>
                <a:gd name="T5" fmla="*/ 1991 h 1992"/>
                <a:gd name="T6" fmla="*/ 534 w 535"/>
                <a:gd name="T7" fmla="*/ 1991 h 1992"/>
                <a:gd name="T8" fmla="*/ 534 w 535"/>
                <a:gd name="T9" fmla="*/ 0 h 1992"/>
              </a:gdLst>
              <a:ahLst/>
              <a:cxnLst>
                <a:cxn ang="0">
                  <a:pos x="T0" y="T1"/>
                </a:cxn>
                <a:cxn ang="0">
                  <a:pos x="T2" y="T3"/>
                </a:cxn>
                <a:cxn ang="0">
                  <a:pos x="T4" y="T5"/>
                </a:cxn>
                <a:cxn ang="0">
                  <a:pos x="T6" y="T7"/>
                </a:cxn>
                <a:cxn ang="0">
                  <a:pos x="T8" y="T9"/>
                </a:cxn>
              </a:cxnLst>
              <a:rect l="0" t="0" r="r" b="b"/>
              <a:pathLst>
                <a:path w="535" h="1992">
                  <a:moveTo>
                    <a:pt x="534" y="0"/>
                  </a:moveTo>
                  <a:lnTo>
                    <a:pt x="0" y="0"/>
                  </a:lnTo>
                  <a:lnTo>
                    <a:pt x="0" y="1991"/>
                  </a:lnTo>
                  <a:lnTo>
                    <a:pt x="534" y="1991"/>
                  </a:lnTo>
                  <a:lnTo>
                    <a:pt x="534"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2" name="Freeform 70">
              <a:extLst>
                <a:ext uri="{FF2B5EF4-FFF2-40B4-BE49-F238E27FC236}">
                  <a16:creationId xmlns:a16="http://schemas.microsoft.com/office/drawing/2014/main" id="{6EB17EEF-04C3-1F31-574B-93F45755DF66}"/>
                </a:ext>
              </a:extLst>
            </p:cNvPr>
            <p:cNvSpPr>
              <a:spLocks noChangeArrowheads="1"/>
            </p:cNvSpPr>
            <p:nvPr/>
          </p:nvSpPr>
          <p:spPr bwMode="black">
            <a:xfrm>
              <a:off x="5586836" y="697917"/>
              <a:ext cx="524782" cy="751334"/>
            </a:xfrm>
            <a:custGeom>
              <a:avLst/>
              <a:gdLst>
                <a:gd name="T0" fmla="*/ 554 w 1807"/>
                <a:gd name="T1" fmla="*/ 1847 h 2587"/>
                <a:gd name="T2" fmla="*/ 554 w 1807"/>
                <a:gd name="T3" fmla="*/ 0 h 2587"/>
                <a:gd name="T4" fmla="*/ 0 w 1807"/>
                <a:gd name="T5" fmla="*/ 0 h 2587"/>
                <a:gd name="T6" fmla="*/ 0 w 1807"/>
                <a:gd name="T7" fmla="*/ 2217 h 2587"/>
                <a:gd name="T8" fmla="*/ 0 w 1807"/>
                <a:gd name="T9" fmla="*/ 2381 h 2587"/>
                <a:gd name="T10" fmla="*/ 0 w 1807"/>
                <a:gd name="T11" fmla="*/ 2586 h 2587"/>
                <a:gd name="T12" fmla="*/ 1806 w 1807"/>
                <a:gd name="T13" fmla="*/ 2586 h 2587"/>
                <a:gd name="T14" fmla="*/ 1806 w 1807"/>
                <a:gd name="T15" fmla="*/ 2094 h 2587"/>
                <a:gd name="T16" fmla="*/ 554 w 1807"/>
                <a:gd name="T17" fmla="*/ 2094 h 2587"/>
                <a:gd name="T18" fmla="*/ 554 w 1807"/>
                <a:gd name="T19" fmla="*/ 1847 h 2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7" h="2587">
                  <a:moveTo>
                    <a:pt x="554" y="1847"/>
                  </a:moveTo>
                  <a:lnTo>
                    <a:pt x="554" y="0"/>
                  </a:lnTo>
                  <a:lnTo>
                    <a:pt x="0" y="0"/>
                  </a:lnTo>
                  <a:lnTo>
                    <a:pt x="0" y="2217"/>
                  </a:lnTo>
                  <a:lnTo>
                    <a:pt x="0" y="2381"/>
                  </a:lnTo>
                  <a:lnTo>
                    <a:pt x="0" y="2586"/>
                  </a:lnTo>
                  <a:lnTo>
                    <a:pt x="1806" y="2586"/>
                  </a:lnTo>
                  <a:lnTo>
                    <a:pt x="1806" y="2094"/>
                  </a:lnTo>
                  <a:lnTo>
                    <a:pt x="554" y="2094"/>
                  </a:lnTo>
                  <a:lnTo>
                    <a:pt x="554" y="184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3" name="Freeform 71">
              <a:extLst>
                <a:ext uri="{FF2B5EF4-FFF2-40B4-BE49-F238E27FC236}">
                  <a16:creationId xmlns:a16="http://schemas.microsoft.com/office/drawing/2014/main" id="{0419E7BC-8ECB-8723-48F8-70EE3776C1E7}"/>
                </a:ext>
              </a:extLst>
            </p:cNvPr>
            <p:cNvSpPr>
              <a:spLocks noChangeArrowheads="1"/>
            </p:cNvSpPr>
            <p:nvPr/>
          </p:nvSpPr>
          <p:spPr bwMode="black">
            <a:xfrm>
              <a:off x="6188416" y="865591"/>
              <a:ext cx="554221" cy="601579"/>
            </a:xfrm>
            <a:custGeom>
              <a:avLst/>
              <a:gdLst>
                <a:gd name="T0" fmla="*/ 1867 w 1909"/>
                <a:gd name="T1" fmla="*/ 1704 h 2074"/>
                <a:gd name="T2" fmla="*/ 1867 w 1909"/>
                <a:gd name="T3" fmla="*/ 1704 h 2074"/>
                <a:gd name="T4" fmla="*/ 1046 w 1909"/>
                <a:gd name="T5" fmla="*/ 2073 h 2074"/>
                <a:gd name="T6" fmla="*/ 0 w 1909"/>
                <a:gd name="T7" fmla="*/ 1026 h 2074"/>
                <a:gd name="T8" fmla="*/ 985 w 1909"/>
                <a:gd name="T9" fmla="*/ 0 h 2074"/>
                <a:gd name="T10" fmla="*/ 1908 w 1909"/>
                <a:gd name="T11" fmla="*/ 1006 h 2074"/>
                <a:gd name="T12" fmla="*/ 1908 w 1909"/>
                <a:gd name="T13" fmla="*/ 1170 h 2074"/>
                <a:gd name="T14" fmla="*/ 533 w 1909"/>
                <a:gd name="T15" fmla="*/ 1170 h 2074"/>
                <a:gd name="T16" fmla="*/ 1067 w 1909"/>
                <a:gd name="T17" fmla="*/ 1642 h 2074"/>
                <a:gd name="T18" fmla="*/ 1560 w 1909"/>
                <a:gd name="T19" fmla="*/ 1396 h 2074"/>
                <a:gd name="T20" fmla="*/ 1867 w 1909"/>
                <a:gd name="T21" fmla="*/ 1704 h 2074"/>
                <a:gd name="T22" fmla="*/ 1374 w 1909"/>
                <a:gd name="T23" fmla="*/ 780 h 2074"/>
                <a:gd name="T24" fmla="*/ 1374 w 1909"/>
                <a:gd name="T25" fmla="*/ 780 h 2074"/>
                <a:gd name="T26" fmla="*/ 985 w 1909"/>
                <a:gd name="T27" fmla="*/ 431 h 2074"/>
                <a:gd name="T28" fmla="*/ 553 w 1909"/>
                <a:gd name="T29" fmla="*/ 780 h 2074"/>
                <a:gd name="T30" fmla="*/ 1374 w 1909"/>
                <a:gd name="T31" fmla="*/ 780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09" h="2074">
                  <a:moveTo>
                    <a:pt x="1867" y="1704"/>
                  </a:moveTo>
                  <a:lnTo>
                    <a:pt x="1867" y="1704"/>
                  </a:lnTo>
                  <a:cubicBezTo>
                    <a:pt x="1662" y="1929"/>
                    <a:pt x="1354" y="2073"/>
                    <a:pt x="1046" y="2073"/>
                  </a:cubicBezTo>
                  <a:cubicBezTo>
                    <a:pt x="451" y="2073"/>
                    <a:pt x="0" y="1663"/>
                    <a:pt x="0" y="1026"/>
                  </a:cubicBezTo>
                  <a:cubicBezTo>
                    <a:pt x="0" y="472"/>
                    <a:pt x="389" y="0"/>
                    <a:pt x="985" y="0"/>
                  </a:cubicBezTo>
                  <a:cubicBezTo>
                    <a:pt x="1518" y="0"/>
                    <a:pt x="1908" y="451"/>
                    <a:pt x="1908" y="1006"/>
                  </a:cubicBezTo>
                  <a:cubicBezTo>
                    <a:pt x="1908" y="1067"/>
                    <a:pt x="1908" y="1108"/>
                    <a:pt x="1908" y="1170"/>
                  </a:cubicBezTo>
                  <a:cubicBezTo>
                    <a:pt x="533" y="1170"/>
                    <a:pt x="533" y="1170"/>
                    <a:pt x="533" y="1170"/>
                  </a:cubicBezTo>
                  <a:cubicBezTo>
                    <a:pt x="553" y="1437"/>
                    <a:pt x="779" y="1642"/>
                    <a:pt x="1067" y="1642"/>
                  </a:cubicBezTo>
                  <a:cubicBezTo>
                    <a:pt x="1292" y="1642"/>
                    <a:pt x="1457" y="1498"/>
                    <a:pt x="1560" y="1396"/>
                  </a:cubicBezTo>
                  <a:lnTo>
                    <a:pt x="1867" y="1704"/>
                  </a:lnTo>
                  <a:close/>
                  <a:moveTo>
                    <a:pt x="1374" y="780"/>
                  </a:moveTo>
                  <a:lnTo>
                    <a:pt x="1374" y="780"/>
                  </a:lnTo>
                  <a:cubicBezTo>
                    <a:pt x="1354" y="595"/>
                    <a:pt x="1190" y="431"/>
                    <a:pt x="985" y="431"/>
                  </a:cubicBezTo>
                  <a:cubicBezTo>
                    <a:pt x="759" y="431"/>
                    <a:pt x="574" y="595"/>
                    <a:pt x="553" y="780"/>
                  </a:cubicBezTo>
                  <a:lnTo>
                    <a:pt x="1374" y="78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4" name="Freeform 72">
              <a:extLst>
                <a:ext uri="{FF2B5EF4-FFF2-40B4-BE49-F238E27FC236}">
                  <a16:creationId xmlns:a16="http://schemas.microsoft.com/office/drawing/2014/main" id="{AB7B5657-9654-F8E5-6955-0AEE5D3DB4C7}"/>
                </a:ext>
              </a:extLst>
            </p:cNvPr>
            <p:cNvSpPr>
              <a:spLocks noChangeArrowheads="1"/>
            </p:cNvSpPr>
            <p:nvPr/>
          </p:nvSpPr>
          <p:spPr bwMode="black">
            <a:xfrm>
              <a:off x="6796395" y="877110"/>
              <a:ext cx="995806" cy="578540"/>
            </a:xfrm>
            <a:custGeom>
              <a:avLst/>
              <a:gdLst>
                <a:gd name="T0" fmla="*/ 1704 w 3429"/>
                <a:gd name="T1" fmla="*/ 821 h 1992"/>
                <a:gd name="T2" fmla="*/ 2217 w 3429"/>
                <a:gd name="T3" fmla="*/ 1991 h 1992"/>
                <a:gd name="T4" fmla="*/ 2587 w 3429"/>
                <a:gd name="T5" fmla="*/ 1991 h 1992"/>
                <a:gd name="T6" fmla="*/ 3428 w 3429"/>
                <a:gd name="T7" fmla="*/ 0 h 1992"/>
                <a:gd name="T8" fmla="*/ 2874 w 3429"/>
                <a:gd name="T9" fmla="*/ 0 h 1992"/>
                <a:gd name="T10" fmla="*/ 2402 w 3429"/>
                <a:gd name="T11" fmla="*/ 1149 h 1992"/>
                <a:gd name="T12" fmla="*/ 1889 w 3429"/>
                <a:gd name="T13" fmla="*/ 0 h 1992"/>
                <a:gd name="T14" fmla="*/ 1519 w 3429"/>
                <a:gd name="T15" fmla="*/ 0 h 1992"/>
                <a:gd name="T16" fmla="*/ 1027 w 3429"/>
                <a:gd name="T17" fmla="*/ 1149 h 1992"/>
                <a:gd name="T18" fmla="*/ 534 w 3429"/>
                <a:gd name="T19" fmla="*/ 0 h 1992"/>
                <a:gd name="T20" fmla="*/ 0 w 3429"/>
                <a:gd name="T21" fmla="*/ 0 h 1992"/>
                <a:gd name="T22" fmla="*/ 842 w 3429"/>
                <a:gd name="T23" fmla="*/ 1991 h 1992"/>
                <a:gd name="T24" fmla="*/ 1211 w 3429"/>
                <a:gd name="T25" fmla="*/ 1991 h 1992"/>
                <a:gd name="T26" fmla="*/ 1704 w 3429"/>
                <a:gd name="T27" fmla="*/ 821 h 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29" h="1992">
                  <a:moveTo>
                    <a:pt x="1704" y="821"/>
                  </a:moveTo>
                  <a:lnTo>
                    <a:pt x="2217" y="1991"/>
                  </a:lnTo>
                  <a:lnTo>
                    <a:pt x="2587" y="1991"/>
                  </a:lnTo>
                  <a:lnTo>
                    <a:pt x="3428" y="0"/>
                  </a:lnTo>
                  <a:lnTo>
                    <a:pt x="2874" y="0"/>
                  </a:lnTo>
                  <a:lnTo>
                    <a:pt x="2402" y="1149"/>
                  </a:lnTo>
                  <a:lnTo>
                    <a:pt x="1889" y="0"/>
                  </a:lnTo>
                  <a:lnTo>
                    <a:pt x="1519" y="0"/>
                  </a:lnTo>
                  <a:lnTo>
                    <a:pt x="1027" y="1149"/>
                  </a:lnTo>
                  <a:lnTo>
                    <a:pt x="534" y="0"/>
                  </a:lnTo>
                  <a:lnTo>
                    <a:pt x="0" y="0"/>
                  </a:lnTo>
                  <a:lnTo>
                    <a:pt x="842" y="1991"/>
                  </a:lnTo>
                  <a:lnTo>
                    <a:pt x="1211" y="1991"/>
                  </a:lnTo>
                  <a:lnTo>
                    <a:pt x="1704" y="82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5" name="Freeform 73">
              <a:extLst>
                <a:ext uri="{FF2B5EF4-FFF2-40B4-BE49-F238E27FC236}">
                  <a16:creationId xmlns:a16="http://schemas.microsoft.com/office/drawing/2014/main" id="{1528BF8C-EF56-513E-91AB-C0E95E79591D}"/>
                </a:ext>
              </a:extLst>
            </p:cNvPr>
            <p:cNvSpPr>
              <a:spLocks noChangeArrowheads="1"/>
            </p:cNvSpPr>
            <p:nvPr/>
          </p:nvSpPr>
          <p:spPr bwMode="black">
            <a:xfrm>
              <a:off x="7886918" y="609600"/>
              <a:ext cx="208632" cy="197113"/>
            </a:xfrm>
            <a:custGeom>
              <a:avLst/>
              <a:gdLst>
                <a:gd name="T0" fmla="*/ 349 w 719"/>
                <a:gd name="T1" fmla="*/ 0 h 678"/>
                <a:gd name="T2" fmla="*/ 349 w 719"/>
                <a:gd name="T3" fmla="*/ 0 h 678"/>
                <a:gd name="T4" fmla="*/ 0 w 719"/>
                <a:gd name="T5" fmla="*/ 329 h 678"/>
                <a:gd name="T6" fmla="*/ 349 w 719"/>
                <a:gd name="T7" fmla="*/ 677 h 678"/>
                <a:gd name="T8" fmla="*/ 718 w 719"/>
                <a:gd name="T9" fmla="*/ 329 h 678"/>
                <a:gd name="T10" fmla="*/ 349 w 719"/>
                <a:gd name="T11" fmla="*/ 0 h 678"/>
              </a:gdLst>
              <a:ahLst/>
              <a:cxnLst>
                <a:cxn ang="0">
                  <a:pos x="T0" y="T1"/>
                </a:cxn>
                <a:cxn ang="0">
                  <a:pos x="T2" y="T3"/>
                </a:cxn>
                <a:cxn ang="0">
                  <a:pos x="T4" y="T5"/>
                </a:cxn>
                <a:cxn ang="0">
                  <a:pos x="T6" y="T7"/>
                </a:cxn>
                <a:cxn ang="0">
                  <a:pos x="T8" y="T9"/>
                </a:cxn>
                <a:cxn ang="0">
                  <a:pos x="T10" y="T11"/>
                </a:cxn>
              </a:cxnLst>
              <a:rect l="0" t="0" r="r" b="b"/>
              <a:pathLst>
                <a:path w="719" h="678">
                  <a:moveTo>
                    <a:pt x="349" y="0"/>
                  </a:moveTo>
                  <a:lnTo>
                    <a:pt x="349" y="0"/>
                  </a:lnTo>
                  <a:cubicBezTo>
                    <a:pt x="164" y="0"/>
                    <a:pt x="0" y="144"/>
                    <a:pt x="0" y="329"/>
                  </a:cubicBezTo>
                  <a:cubicBezTo>
                    <a:pt x="0" y="534"/>
                    <a:pt x="164" y="677"/>
                    <a:pt x="349" y="677"/>
                  </a:cubicBezTo>
                  <a:cubicBezTo>
                    <a:pt x="554" y="677"/>
                    <a:pt x="718" y="534"/>
                    <a:pt x="718" y="329"/>
                  </a:cubicBezTo>
                  <a:cubicBezTo>
                    <a:pt x="718" y="144"/>
                    <a:pt x="554" y="0"/>
                    <a:pt x="34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6" name="Freeform 74">
              <a:extLst>
                <a:ext uri="{FF2B5EF4-FFF2-40B4-BE49-F238E27FC236}">
                  <a16:creationId xmlns:a16="http://schemas.microsoft.com/office/drawing/2014/main" id="{E32A83C5-C9D1-7E71-4E57-A06442512B7F}"/>
                </a:ext>
              </a:extLst>
            </p:cNvPr>
            <p:cNvSpPr>
              <a:spLocks noChangeArrowheads="1"/>
            </p:cNvSpPr>
            <p:nvPr/>
          </p:nvSpPr>
          <p:spPr bwMode="black">
            <a:xfrm>
              <a:off x="7909957" y="877110"/>
              <a:ext cx="154874" cy="578540"/>
            </a:xfrm>
            <a:custGeom>
              <a:avLst/>
              <a:gdLst>
                <a:gd name="T0" fmla="*/ 533 w 534"/>
                <a:gd name="T1" fmla="*/ 0 h 1992"/>
                <a:gd name="T2" fmla="*/ 0 w 534"/>
                <a:gd name="T3" fmla="*/ 0 h 1992"/>
                <a:gd name="T4" fmla="*/ 0 w 534"/>
                <a:gd name="T5" fmla="*/ 1991 h 1992"/>
                <a:gd name="T6" fmla="*/ 533 w 534"/>
                <a:gd name="T7" fmla="*/ 1991 h 1992"/>
                <a:gd name="T8" fmla="*/ 533 w 534"/>
                <a:gd name="T9" fmla="*/ 0 h 1992"/>
              </a:gdLst>
              <a:ahLst/>
              <a:cxnLst>
                <a:cxn ang="0">
                  <a:pos x="T0" y="T1"/>
                </a:cxn>
                <a:cxn ang="0">
                  <a:pos x="T2" y="T3"/>
                </a:cxn>
                <a:cxn ang="0">
                  <a:pos x="T4" y="T5"/>
                </a:cxn>
                <a:cxn ang="0">
                  <a:pos x="T6" y="T7"/>
                </a:cxn>
                <a:cxn ang="0">
                  <a:pos x="T8" y="T9"/>
                </a:cxn>
              </a:cxnLst>
              <a:rect l="0" t="0" r="r" b="b"/>
              <a:pathLst>
                <a:path w="534" h="1992">
                  <a:moveTo>
                    <a:pt x="533" y="0"/>
                  </a:moveTo>
                  <a:lnTo>
                    <a:pt x="0" y="0"/>
                  </a:lnTo>
                  <a:lnTo>
                    <a:pt x="0" y="1991"/>
                  </a:lnTo>
                  <a:lnTo>
                    <a:pt x="533" y="1991"/>
                  </a:lnTo>
                  <a:lnTo>
                    <a:pt x="533"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7" name="Freeform 75">
              <a:extLst>
                <a:ext uri="{FF2B5EF4-FFF2-40B4-BE49-F238E27FC236}">
                  <a16:creationId xmlns:a16="http://schemas.microsoft.com/office/drawing/2014/main" id="{EAE23C15-C3F9-1F60-CFED-ABABCDF14358}"/>
                </a:ext>
              </a:extLst>
            </p:cNvPr>
            <p:cNvSpPr>
              <a:spLocks noChangeArrowheads="1"/>
            </p:cNvSpPr>
            <p:nvPr/>
          </p:nvSpPr>
          <p:spPr bwMode="black">
            <a:xfrm>
              <a:off x="8214586" y="865591"/>
              <a:ext cx="459504" cy="601579"/>
            </a:xfrm>
            <a:custGeom>
              <a:avLst/>
              <a:gdLst>
                <a:gd name="T0" fmla="*/ 0 w 1581"/>
                <a:gd name="T1" fmla="*/ 1806 h 2074"/>
                <a:gd name="T2" fmla="*/ 0 w 1581"/>
                <a:gd name="T3" fmla="*/ 1806 h 2074"/>
                <a:gd name="T4" fmla="*/ 800 w 1581"/>
                <a:gd name="T5" fmla="*/ 2073 h 2074"/>
                <a:gd name="T6" fmla="*/ 1580 w 1581"/>
                <a:gd name="T7" fmla="*/ 1458 h 2074"/>
                <a:gd name="T8" fmla="*/ 615 w 1581"/>
                <a:gd name="T9" fmla="*/ 595 h 2074"/>
                <a:gd name="T10" fmla="*/ 903 w 1581"/>
                <a:gd name="T11" fmla="*/ 451 h 2074"/>
                <a:gd name="T12" fmla="*/ 1272 w 1581"/>
                <a:gd name="T13" fmla="*/ 575 h 2074"/>
                <a:gd name="T14" fmla="*/ 1519 w 1581"/>
                <a:gd name="T15" fmla="*/ 185 h 2074"/>
                <a:gd name="T16" fmla="*/ 862 w 1581"/>
                <a:gd name="T17" fmla="*/ 0 h 2074"/>
                <a:gd name="T18" fmla="*/ 82 w 1581"/>
                <a:gd name="T19" fmla="*/ 615 h 2074"/>
                <a:gd name="T20" fmla="*/ 1046 w 1581"/>
                <a:gd name="T21" fmla="*/ 1437 h 2074"/>
                <a:gd name="T22" fmla="*/ 800 w 1581"/>
                <a:gd name="T23" fmla="*/ 1622 h 2074"/>
                <a:gd name="T24" fmla="*/ 246 w 1581"/>
                <a:gd name="T25" fmla="*/ 1416 h 2074"/>
                <a:gd name="T26" fmla="*/ 0 w 1581"/>
                <a:gd name="T27" fmla="*/ 1806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1" h="2074">
                  <a:moveTo>
                    <a:pt x="0" y="1806"/>
                  </a:moveTo>
                  <a:lnTo>
                    <a:pt x="0" y="1806"/>
                  </a:lnTo>
                  <a:cubicBezTo>
                    <a:pt x="225" y="1971"/>
                    <a:pt x="513" y="2073"/>
                    <a:pt x="800" y="2073"/>
                  </a:cubicBezTo>
                  <a:cubicBezTo>
                    <a:pt x="1211" y="2073"/>
                    <a:pt x="1580" y="1827"/>
                    <a:pt x="1580" y="1458"/>
                  </a:cubicBezTo>
                  <a:cubicBezTo>
                    <a:pt x="1580" y="759"/>
                    <a:pt x="615" y="862"/>
                    <a:pt x="615" y="595"/>
                  </a:cubicBezTo>
                  <a:cubicBezTo>
                    <a:pt x="615" y="493"/>
                    <a:pt x="739" y="451"/>
                    <a:pt x="903" y="451"/>
                  </a:cubicBezTo>
                  <a:cubicBezTo>
                    <a:pt x="1046" y="451"/>
                    <a:pt x="1170" y="513"/>
                    <a:pt x="1272" y="575"/>
                  </a:cubicBezTo>
                  <a:cubicBezTo>
                    <a:pt x="1519" y="185"/>
                    <a:pt x="1519" y="185"/>
                    <a:pt x="1519" y="185"/>
                  </a:cubicBezTo>
                  <a:cubicBezTo>
                    <a:pt x="1396" y="82"/>
                    <a:pt x="1108" y="0"/>
                    <a:pt x="862" y="0"/>
                  </a:cubicBezTo>
                  <a:cubicBezTo>
                    <a:pt x="451" y="0"/>
                    <a:pt x="82" y="226"/>
                    <a:pt x="82" y="615"/>
                  </a:cubicBezTo>
                  <a:cubicBezTo>
                    <a:pt x="82" y="1252"/>
                    <a:pt x="1046" y="1149"/>
                    <a:pt x="1046" y="1437"/>
                  </a:cubicBezTo>
                  <a:cubicBezTo>
                    <a:pt x="1046" y="1540"/>
                    <a:pt x="944" y="1622"/>
                    <a:pt x="800" y="1622"/>
                  </a:cubicBezTo>
                  <a:cubicBezTo>
                    <a:pt x="595" y="1622"/>
                    <a:pt x="389" y="1540"/>
                    <a:pt x="246" y="1416"/>
                  </a:cubicBezTo>
                  <a:lnTo>
                    <a:pt x="0" y="180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8" name="Oval 3">
              <a:extLst>
                <a:ext uri="{FF2B5EF4-FFF2-40B4-BE49-F238E27FC236}">
                  <a16:creationId xmlns:a16="http://schemas.microsoft.com/office/drawing/2014/main" id="{C68AFA3E-D81C-2975-BB4C-7FF6EA79D8A1}"/>
                </a:ext>
              </a:extLst>
            </p:cNvPr>
            <p:cNvSpPr/>
            <p:nvPr/>
          </p:nvSpPr>
          <p:spPr bwMode="black">
            <a:xfrm>
              <a:off x="1827606" y="865591"/>
              <a:ext cx="612648" cy="603504"/>
            </a:xfrm>
            <a:custGeom>
              <a:avLst/>
              <a:gdLst/>
              <a:ahLst/>
              <a:cxnLst/>
              <a:rect l="l" t="t" r="r" b="b"/>
              <a:pathLst>
                <a:path w="612648" h="603504">
                  <a:moveTo>
                    <a:pt x="306324" y="141732"/>
                  </a:moveTo>
                  <a:cubicBezTo>
                    <a:pt x="222997" y="141732"/>
                    <a:pt x="155448" y="213375"/>
                    <a:pt x="155448" y="301752"/>
                  </a:cubicBezTo>
                  <a:cubicBezTo>
                    <a:pt x="155448" y="390129"/>
                    <a:pt x="222997" y="461772"/>
                    <a:pt x="306324" y="461772"/>
                  </a:cubicBezTo>
                  <a:cubicBezTo>
                    <a:pt x="389651" y="461772"/>
                    <a:pt x="457200" y="390129"/>
                    <a:pt x="457200" y="301752"/>
                  </a:cubicBezTo>
                  <a:cubicBezTo>
                    <a:pt x="457200" y="213375"/>
                    <a:pt x="389651" y="141732"/>
                    <a:pt x="306324" y="141732"/>
                  </a:cubicBezTo>
                  <a:close/>
                  <a:moveTo>
                    <a:pt x="306324" y="0"/>
                  </a:moveTo>
                  <a:cubicBezTo>
                    <a:pt x="475502" y="0"/>
                    <a:pt x="612648" y="135099"/>
                    <a:pt x="612648" y="301752"/>
                  </a:cubicBezTo>
                  <a:cubicBezTo>
                    <a:pt x="612648" y="468405"/>
                    <a:pt x="475502" y="603504"/>
                    <a:pt x="306324" y="603504"/>
                  </a:cubicBezTo>
                  <a:cubicBezTo>
                    <a:pt x="137146" y="603504"/>
                    <a:pt x="0" y="468405"/>
                    <a:pt x="0" y="301752"/>
                  </a:cubicBezTo>
                  <a:cubicBezTo>
                    <a:pt x="0" y="135099"/>
                    <a:pt x="137146" y="0"/>
                    <a:pt x="306324" y="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2047159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Divider with Image">
    <p:spTree>
      <p:nvGrpSpPr>
        <p:cNvPr id="1" name=""/>
        <p:cNvGrpSpPr/>
        <p:nvPr/>
      </p:nvGrpSpPr>
      <p:grpSpPr>
        <a:xfrm>
          <a:off x="0" y="0"/>
          <a:ext cx="0" cy="0"/>
          <a:chOff x="0" y="0"/>
          <a:chExt cx="0" cy="0"/>
        </a:xfrm>
      </p:grpSpPr>
      <p:pic>
        <p:nvPicPr>
          <p:cNvPr id="26" name="Picture 25"/>
          <p:cNvPicPr>
            <a:picLocks noChangeAspect="1"/>
          </p:cNvPicPr>
          <p:nvPr userDrawn="1"/>
        </p:nvPicPr>
        <p:blipFill>
          <a:blip r:embed="rId2"/>
          <a:stretch>
            <a:fillRect/>
          </a:stretch>
        </p:blipFill>
        <p:spPr>
          <a:xfrm>
            <a:off x="0" y="0"/>
            <a:ext cx="9144793" cy="5145470"/>
          </a:xfrm>
          <a:prstGeom prst="rect">
            <a:avLst/>
          </a:prstGeom>
        </p:spPr>
      </p:pic>
      <p:sp>
        <p:nvSpPr>
          <p:cNvPr id="2" name="Title 1"/>
          <p:cNvSpPr>
            <a:spLocks noGrp="1"/>
          </p:cNvSpPr>
          <p:nvPr>
            <p:ph type="title" hasCustomPrompt="1"/>
          </p:nvPr>
        </p:nvSpPr>
        <p:spPr bwMode="gray">
          <a:xfrm>
            <a:off x="365759" y="1039905"/>
            <a:ext cx="5486387" cy="1635581"/>
          </a:xfrm>
        </p:spPr>
        <p:txBody>
          <a:bodyPr tIns="45720" anchor="t">
            <a:noAutofit/>
          </a:bodyPr>
          <a:lstStyle>
            <a:lvl1pPr algn="l">
              <a:lnSpc>
                <a:spcPct val="80000"/>
              </a:lnSpc>
              <a:defRPr sz="4000" b="1" cap="none" baseline="0">
                <a:solidFill>
                  <a:schemeClr val="bg1"/>
                </a:solidFill>
                <a:latin typeface="+mn-lt"/>
              </a:defRPr>
            </a:lvl1pPr>
          </a:lstStyle>
          <a:p>
            <a:r>
              <a:rPr lang="en-US" dirty="0"/>
              <a:t>Section header or divider slide option 2</a:t>
            </a:r>
          </a:p>
        </p:txBody>
      </p:sp>
      <p:grpSp>
        <p:nvGrpSpPr>
          <p:cNvPr id="4" name="Group 3">
            <a:extLst>
              <a:ext uri="{FF2B5EF4-FFF2-40B4-BE49-F238E27FC236}">
                <a16:creationId xmlns:a16="http://schemas.microsoft.com/office/drawing/2014/main" id="{D90A6B62-2B64-FEDD-A607-477A477F8032}"/>
              </a:ext>
            </a:extLst>
          </p:cNvPr>
          <p:cNvGrpSpPr>
            <a:grpSpLocks noChangeAspect="1"/>
          </p:cNvGrpSpPr>
          <p:nvPr userDrawn="1"/>
        </p:nvGrpSpPr>
        <p:grpSpPr bwMode="black">
          <a:xfrm>
            <a:off x="412827" y="4660490"/>
            <a:ext cx="1624413" cy="237975"/>
            <a:chOff x="838200" y="609600"/>
            <a:chExt cx="7835890" cy="1143000"/>
          </a:xfrm>
          <a:solidFill>
            <a:srgbClr val="FFFFFF"/>
          </a:solidFill>
        </p:grpSpPr>
        <p:sp>
          <p:nvSpPr>
            <p:cNvPr id="5" name="Freeform 62">
              <a:extLst>
                <a:ext uri="{FF2B5EF4-FFF2-40B4-BE49-F238E27FC236}">
                  <a16:creationId xmlns:a16="http://schemas.microsoft.com/office/drawing/2014/main" id="{462723A1-C3D2-8581-1AB4-0EAA096FD8D2}"/>
                </a:ext>
              </a:extLst>
            </p:cNvPr>
            <p:cNvSpPr>
              <a:spLocks noChangeArrowheads="1"/>
            </p:cNvSpPr>
            <p:nvPr/>
          </p:nvSpPr>
          <p:spPr bwMode="black">
            <a:xfrm>
              <a:off x="4597431" y="865591"/>
              <a:ext cx="572140" cy="583660"/>
            </a:xfrm>
            <a:custGeom>
              <a:avLst/>
              <a:gdLst>
                <a:gd name="T0" fmla="*/ 512 w 1970"/>
                <a:gd name="T1" fmla="*/ 41 h 2012"/>
                <a:gd name="T2" fmla="*/ 512 w 1970"/>
                <a:gd name="T3" fmla="*/ 41 h 2012"/>
                <a:gd name="T4" fmla="*/ 0 w 1970"/>
                <a:gd name="T5" fmla="*/ 41 h 2012"/>
                <a:gd name="T6" fmla="*/ 0 w 1970"/>
                <a:gd name="T7" fmla="*/ 2011 h 2012"/>
                <a:gd name="T8" fmla="*/ 532 w 1970"/>
                <a:gd name="T9" fmla="*/ 2011 h 2012"/>
                <a:gd name="T10" fmla="*/ 532 w 1970"/>
                <a:gd name="T11" fmla="*/ 739 h 2012"/>
                <a:gd name="T12" fmla="*/ 1004 w 1970"/>
                <a:gd name="T13" fmla="*/ 493 h 2012"/>
                <a:gd name="T14" fmla="*/ 1312 w 1970"/>
                <a:gd name="T15" fmla="*/ 595 h 2012"/>
                <a:gd name="T16" fmla="*/ 1435 w 1970"/>
                <a:gd name="T17" fmla="*/ 965 h 2012"/>
                <a:gd name="T18" fmla="*/ 1435 w 1970"/>
                <a:gd name="T19" fmla="*/ 2011 h 2012"/>
                <a:gd name="T20" fmla="*/ 1969 w 1970"/>
                <a:gd name="T21" fmla="*/ 2011 h 2012"/>
                <a:gd name="T22" fmla="*/ 1969 w 1970"/>
                <a:gd name="T23" fmla="*/ 1006 h 2012"/>
                <a:gd name="T24" fmla="*/ 1764 w 1970"/>
                <a:gd name="T25" fmla="*/ 308 h 2012"/>
                <a:gd name="T26" fmla="*/ 1066 w 1970"/>
                <a:gd name="T27" fmla="*/ 0 h 2012"/>
                <a:gd name="T28" fmla="*/ 512 w 1970"/>
                <a:gd name="T29" fmla="*/ 349 h 2012"/>
                <a:gd name="T30" fmla="*/ 512 w 1970"/>
                <a:gd name="T31" fmla="*/ 41 h 2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0" h="2012">
                  <a:moveTo>
                    <a:pt x="512" y="41"/>
                  </a:moveTo>
                  <a:lnTo>
                    <a:pt x="512" y="41"/>
                  </a:lnTo>
                  <a:cubicBezTo>
                    <a:pt x="0" y="41"/>
                    <a:pt x="0" y="41"/>
                    <a:pt x="0" y="41"/>
                  </a:cubicBezTo>
                  <a:cubicBezTo>
                    <a:pt x="0" y="2011"/>
                    <a:pt x="0" y="2011"/>
                    <a:pt x="0" y="2011"/>
                  </a:cubicBezTo>
                  <a:cubicBezTo>
                    <a:pt x="532" y="2011"/>
                    <a:pt x="532" y="2011"/>
                    <a:pt x="532" y="2011"/>
                  </a:cubicBezTo>
                  <a:cubicBezTo>
                    <a:pt x="532" y="739"/>
                    <a:pt x="532" y="739"/>
                    <a:pt x="532" y="739"/>
                  </a:cubicBezTo>
                  <a:cubicBezTo>
                    <a:pt x="594" y="636"/>
                    <a:pt x="778" y="493"/>
                    <a:pt x="1004" y="493"/>
                  </a:cubicBezTo>
                  <a:cubicBezTo>
                    <a:pt x="1128" y="493"/>
                    <a:pt x="1230" y="533"/>
                    <a:pt x="1312" y="595"/>
                  </a:cubicBezTo>
                  <a:cubicBezTo>
                    <a:pt x="1374" y="677"/>
                    <a:pt x="1435" y="780"/>
                    <a:pt x="1435" y="965"/>
                  </a:cubicBezTo>
                  <a:cubicBezTo>
                    <a:pt x="1435" y="2011"/>
                    <a:pt x="1435" y="2011"/>
                    <a:pt x="1435" y="2011"/>
                  </a:cubicBezTo>
                  <a:cubicBezTo>
                    <a:pt x="1969" y="2011"/>
                    <a:pt x="1969" y="2011"/>
                    <a:pt x="1969" y="2011"/>
                  </a:cubicBezTo>
                  <a:cubicBezTo>
                    <a:pt x="1969" y="1006"/>
                    <a:pt x="1969" y="1006"/>
                    <a:pt x="1969" y="1006"/>
                  </a:cubicBezTo>
                  <a:cubicBezTo>
                    <a:pt x="1969" y="677"/>
                    <a:pt x="1887" y="472"/>
                    <a:pt x="1764" y="308"/>
                  </a:cubicBezTo>
                  <a:cubicBezTo>
                    <a:pt x="1599" y="123"/>
                    <a:pt x="1333" y="0"/>
                    <a:pt x="1066" y="0"/>
                  </a:cubicBezTo>
                  <a:cubicBezTo>
                    <a:pt x="717" y="0"/>
                    <a:pt x="512" y="185"/>
                    <a:pt x="512" y="349"/>
                  </a:cubicBezTo>
                  <a:lnTo>
                    <a:pt x="512" y="4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6" name="Freeform 63">
              <a:extLst>
                <a:ext uri="{FF2B5EF4-FFF2-40B4-BE49-F238E27FC236}">
                  <a16:creationId xmlns:a16="http://schemas.microsoft.com/office/drawing/2014/main" id="{F618B3AF-E340-5B97-0B31-9FF9AB921766}"/>
                </a:ext>
              </a:extLst>
            </p:cNvPr>
            <p:cNvSpPr>
              <a:spLocks noChangeArrowheads="1"/>
            </p:cNvSpPr>
            <p:nvPr/>
          </p:nvSpPr>
          <p:spPr bwMode="black">
            <a:xfrm>
              <a:off x="838200" y="697917"/>
              <a:ext cx="852451" cy="756454"/>
            </a:xfrm>
            <a:custGeom>
              <a:avLst/>
              <a:gdLst>
                <a:gd name="T0" fmla="*/ 2525 w 2936"/>
                <a:gd name="T1" fmla="*/ 0 h 2608"/>
                <a:gd name="T2" fmla="*/ 1457 w 2936"/>
                <a:gd name="T3" fmla="*/ 1355 h 2608"/>
                <a:gd name="T4" fmla="*/ 390 w 2936"/>
                <a:gd name="T5" fmla="*/ 0 h 2608"/>
                <a:gd name="T6" fmla="*/ 0 w 2936"/>
                <a:gd name="T7" fmla="*/ 0 h 2608"/>
                <a:gd name="T8" fmla="*/ 0 w 2936"/>
                <a:gd name="T9" fmla="*/ 2607 h 2608"/>
                <a:gd name="T10" fmla="*/ 534 w 2936"/>
                <a:gd name="T11" fmla="*/ 2607 h 2608"/>
                <a:gd name="T12" fmla="*/ 534 w 2936"/>
                <a:gd name="T13" fmla="*/ 944 h 2608"/>
                <a:gd name="T14" fmla="*/ 1273 w 2936"/>
                <a:gd name="T15" fmla="*/ 1909 h 2608"/>
                <a:gd name="T16" fmla="*/ 1662 w 2936"/>
                <a:gd name="T17" fmla="*/ 1909 h 2608"/>
                <a:gd name="T18" fmla="*/ 2401 w 2936"/>
                <a:gd name="T19" fmla="*/ 965 h 2608"/>
                <a:gd name="T20" fmla="*/ 2401 w 2936"/>
                <a:gd name="T21" fmla="*/ 2607 h 2608"/>
                <a:gd name="T22" fmla="*/ 2935 w 2936"/>
                <a:gd name="T23" fmla="*/ 2607 h 2608"/>
                <a:gd name="T24" fmla="*/ 2935 w 2936"/>
                <a:gd name="T25" fmla="*/ 0 h 2608"/>
                <a:gd name="T26" fmla="*/ 2525 w 2936"/>
                <a:gd name="T27" fmla="*/ 0 h 2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36" h="2608">
                  <a:moveTo>
                    <a:pt x="2525" y="0"/>
                  </a:moveTo>
                  <a:lnTo>
                    <a:pt x="1457" y="1355"/>
                  </a:lnTo>
                  <a:lnTo>
                    <a:pt x="390" y="0"/>
                  </a:lnTo>
                  <a:lnTo>
                    <a:pt x="0" y="0"/>
                  </a:lnTo>
                  <a:lnTo>
                    <a:pt x="0" y="2607"/>
                  </a:lnTo>
                  <a:lnTo>
                    <a:pt x="534" y="2607"/>
                  </a:lnTo>
                  <a:lnTo>
                    <a:pt x="534" y="944"/>
                  </a:lnTo>
                  <a:lnTo>
                    <a:pt x="1273" y="1909"/>
                  </a:lnTo>
                  <a:lnTo>
                    <a:pt x="1662" y="1909"/>
                  </a:lnTo>
                  <a:lnTo>
                    <a:pt x="2401" y="965"/>
                  </a:lnTo>
                  <a:lnTo>
                    <a:pt x="2401" y="2607"/>
                  </a:lnTo>
                  <a:lnTo>
                    <a:pt x="2935" y="2607"/>
                  </a:lnTo>
                  <a:lnTo>
                    <a:pt x="2935" y="0"/>
                  </a:lnTo>
                  <a:lnTo>
                    <a:pt x="2525"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7" name="Freeform 66">
              <a:extLst>
                <a:ext uri="{FF2B5EF4-FFF2-40B4-BE49-F238E27FC236}">
                  <a16:creationId xmlns:a16="http://schemas.microsoft.com/office/drawing/2014/main" id="{581DE286-30B6-7B3F-EBA6-F8F2C01B7BC9}"/>
                </a:ext>
              </a:extLst>
            </p:cNvPr>
            <p:cNvSpPr>
              <a:spLocks noChangeArrowheads="1"/>
            </p:cNvSpPr>
            <p:nvPr/>
          </p:nvSpPr>
          <p:spPr bwMode="black">
            <a:xfrm>
              <a:off x="3829457" y="865591"/>
              <a:ext cx="590059" cy="601579"/>
            </a:xfrm>
            <a:custGeom>
              <a:avLst/>
              <a:gdLst>
                <a:gd name="T0" fmla="*/ 1539 w 2032"/>
                <a:gd name="T1" fmla="*/ 20 h 2074"/>
                <a:gd name="T2" fmla="*/ 1539 w 2032"/>
                <a:gd name="T3" fmla="*/ 20 h 2074"/>
                <a:gd name="T4" fmla="*/ 1539 w 2032"/>
                <a:gd name="T5" fmla="*/ 328 h 2074"/>
                <a:gd name="T6" fmla="*/ 964 w 2032"/>
                <a:gd name="T7" fmla="*/ 0 h 2074"/>
                <a:gd name="T8" fmla="*/ 0 w 2032"/>
                <a:gd name="T9" fmla="*/ 1026 h 2074"/>
                <a:gd name="T10" fmla="*/ 246 w 2032"/>
                <a:gd name="T11" fmla="*/ 1724 h 2074"/>
                <a:gd name="T12" fmla="*/ 985 w 2032"/>
                <a:gd name="T13" fmla="*/ 2073 h 2074"/>
                <a:gd name="T14" fmla="*/ 1539 w 2032"/>
                <a:gd name="T15" fmla="*/ 1724 h 2074"/>
                <a:gd name="T16" fmla="*/ 1539 w 2032"/>
                <a:gd name="T17" fmla="*/ 2032 h 2074"/>
                <a:gd name="T18" fmla="*/ 2031 w 2032"/>
                <a:gd name="T19" fmla="*/ 2032 h 2074"/>
                <a:gd name="T20" fmla="*/ 2031 w 2032"/>
                <a:gd name="T21" fmla="*/ 20 h 2074"/>
                <a:gd name="T22" fmla="*/ 1539 w 2032"/>
                <a:gd name="T23" fmla="*/ 20 h 2074"/>
                <a:gd name="T24" fmla="*/ 1005 w 2032"/>
                <a:gd name="T25" fmla="*/ 1540 h 2074"/>
                <a:gd name="T26" fmla="*/ 1005 w 2032"/>
                <a:gd name="T27" fmla="*/ 1540 h 2074"/>
                <a:gd name="T28" fmla="*/ 513 w 2032"/>
                <a:gd name="T29" fmla="*/ 1026 h 2074"/>
                <a:gd name="T30" fmla="*/ 1005 w 2032"/>
                <a:gd name="T31" fmla="*/ 513 h 2074"/>
                <a:gd name="T32" fmla="*/ 1518 w 2032"/>
                <a:gd name="T33" fmla="*/ 1026 h 2074"/>
                <a:gd name="T34" fmla="*/ 1005 w 2032"/>
                <a:gd name="T35" fmla="*/ 1540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32" h="2074">
                  <a:moveTo>
                    <a:pt x="1539" y="20"/>
                  </a:moveTo>
                  <a:lnTo>
                    <a:pt x="1539" y="20"/>
                  </a:lnTo>
                  <a:cubicBezTo>
                    <a:pt x="1539" y="328"/>
                    <a:pt x="1539" y="328"/>
                    <a:pt x="1539" y="328"/>
                  </a:cubicBezTo>
                  <a:cubicBezTo>
                    <a:pt x="1518" y="185"/>
                    <a:pt x="1334" y="0"/>
                    <a:pt x="964" y="0"/>
                  </a:cubicBezTo>
                  <a:cubicBezTo>
                    <a:pt x="431" y="0"/>
                    <a:pt x="0" y="451"/>
                    <a:pt x="0" y="1026"/>
                  </a:cubicBezTo>
                  <a:cubicBezTo>
                    <a:pt x="0" y="1293"/>
                    <a:pt x="82" y="1540"/>
                    <a:pt x="246" y="1724"/>
                  </a:cubicBezTo>
                  <a:cubicBezTo>
                    <a:pt x="410" y="1929"/>
                    <a:pt x="697" y="2073"/>
                    <a:pt x="985" y="2073"/>
                  </a:cubicBezTo>
                  <a:cubicBezTo>
                    <a:pt x="1334" y="2073"/>
                    <a:pt x="1539" y="1868"/>
                    <a:pt x="1539" y="1724"/>
                  </a:cubicBezTo>
                  <a:cubicBezTo>
                    <a:pt x="1539" y="2032"/>
                    <a:pt x="1539" y="2032"/>
                    <a:pt x="1539" y="2032"/>
                  </a:cubicBezTo>
                  <a:cubicBezTo>
                    <a:pt x="2031" y="2032"/>
                    <a:pt x="2031" y="2032"/>
                    <a:pt x="2031" y="2032"/>
                  </a:cubicBezTo>
                  <a:cubicBezTo>
                    <a:pt x="2031" y="20"/>
                    <a:pt x="2031" y="20"/>
                    <a:pt x="2031" y="20"/>
                  </a:cubicBezTo>
                  <a:lnTo>
                    <a:pt x="1539" y="20"/>
                  </a:lnTo>
                  <a:close/>
                  <a:moveTo>
                    <a:pt x="1005" y="1540"/>
                  </a:moveTo>
                  <a:lnTo>
                    <a:pt x="1005" y="1540"/>
                  </a:lnTo>
                  <a:cubicBezTo>
                    <a:pt x="718" y="1540"/>
                    <a:pt x="513" y="1314"/>
                    <a:pt x="513" y="1026"/>
                  </a:cubicBezTo>
                  <a:cubicBezTo>
                    <a:pt x="513" y="739"/>
                    <a:pt x="718" y="513"/>
                    <a:pt x="1005" y="513"/>
                  </a:cubicBezTo>
                  <a:cubicBezTo>
                    <a:pt x="1314" y="513"/>
                    <a:pt x="1518" y="739"/>
                    <a:pt x="1518" y="1026"/>
                  </a:cubicBezTo>
                  <a:cubicBezTo>
                    <a:pt x="1518" y="1314"/>
                    <a:pt x="1314" y="1540"/>
                    <a:pt x="1005" y="1540"/>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8" name="Freeform 67">
              <a:extLst>
                <a:ext uri="{FF2B5EF4-FFF2-40B4-BE49-F238E27FC236}">
                  <a16:creationId xmlns:a16="http://schemas.microsoft.com/office/drawing/2014/main" id="{7491A62C-7E47-000A-B6C4-15F6B3FD4A51}"/>
                </a:ext>
              </a:extLst>
            </p:cNvPr>
            <p:cNvSpPr>
              <a:spLocks noChangeArrowheads="1"/>
            </p:cNvSpPr>
            <p:nvPr/>
          </p:nvSpPr>
          <p:spPr bwMode="black">
            <a:xfrm>
              <a:off x="3096042" y="859191"/>
              <a:ext cx="596459" cy="893409"/>
            </a:xfrm>
            <a:custGeom>
              <a:avLst/>
              <a:gdLst>
                <a:gd name="T0" fmla="*/ 1539 w 2053"/>
                <a:gd name="T1" fmla="*/ 40 h 3079"/>
                <a:gd name="T2" fmla="*/ 1539 w 2053"/>
                <a:gd name="T3" fmla="*/ 40 h 3079"/>
                <a:gd name="T4" fmla="*/ 1539 w 2053"/>
                <a:gd name="T5" fmla="*/ 348 h 3079"/>
                <a:gd name="T6" fmla="*/ 965 w 2053"/>
                <a:gd name="T7" fmla="*/ 0 h 3079"/>
                <a:gd name="T8" fmla="*/ 0 w 2053"/>
                <a:gd name="T9" fmla="*/ 1046 h 3079"/>
                <a:gd name="T10" fmla="*/ 246 w 2053"/>
                <a:gd name="T11" fmla="*/ 1744 h 3079"/>
                <a:gd name="T12" fmla="*/ 985 w 2053"/>
                <a:gd name="T13" fmla="*/ 2093 h 3079"/>
                <a:gd name="T14" fmla="*/ 1518 w 2053"/>
                <a:gd name="T15" fmla="*/ 1744 h 3079"/>
                <a:gd name="T16" fmla="*/ 1518 w 2053"/>
                <a:gd name="T17" fmla="*/ 1970 h 3079"/>
                <a:gd name="T18" fmla="*/ 1396 w 2053"/>
                <a:gd name="T19" fmla="*/ 2442 h 3079"/>
                <a:gd name="T20" fmla="*/ 985 w 2053"/>
                <a:gd name="T21" fmla="*/ 2606 h 3079"/>
                <a:gd name="T22" fmla="*/ 390 w 2053"/>
                <a:gd name="T23" fmla="*/ 2319 h 3079"/>
                <a:gd name="T24" fmla="*/ 61 w 2053"/>
                <a:gd name="T25" fmla="*/ 2668 h 3079"/>
                <a:gd name="T26" fmla="*/ 985 w 2053"/>
                <a:gd name="T27" fmla="*/ 3078 h 3079"/>
                <a:gd name="T28" fmla="*/ 1868 w 2053"/>
                <a:gd name="T29" fmla="*/ 2668 h 3079"/>
                <a:gd name="T30" fmla="*/ 2052 w 2053"/>
                <a:gd name="T31" fmla="*/ 1929 h 3079"/>
                <a:gd name="T32" fmla="*/ 2052 w 2053"/>
                <a:gd name="T33" fmla="*/ 40 h 3079"/>
                <a:gd name="T34" fmla="*/ 1539 w 2053"/>
                <a:gd name="T35" fmla="*/ 40 h 3079"/>
                <a:gd name="T36" fmla="*/ 1026 w 2053"/>
                <a:gd name="T37" fmla="*/ 1560 h 3079"/>
                <a:gd name="T38" fmla="*/ 1026 w 2053"/>
                <a:gd name="T39" fmla="*/ 1560 h 3079"/>
                <a:gd name="T40" fmla="*/ 533 w 2053"/>
                <a:gd name="T41" fmla="*/ 1046 h 3079"/>
                <a:gd name="T42" fmla="*/ 1026 w 2053"/>
                <a:gd name="T43" fmla="*/ 513 h 3079"/>
                <a:gd name="T44" fmla="*/ 1518 w 2053"/>
                <a:gd name="T45" fmla="*/ 1046 h 3079"/>
                <a:gd name="T46" fmla="*/ 1026 w 2053"/>
                <a:gd name="T47" fmla="*/ 1560 h 3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53" h="3079">
                  <a:moveTo>
                    <a:pt x="1539" y="40"/>
                  </a:moveTo>
                  <a:lnTo>
                    <a:pt x="1539" y="40"/>
                  </a:lnTo>
                  <a:cubicBezTo>
                    <a:pt x="1539" y="348"/>
                    <a:pt x="1539" y="348"/>
                    <a:pt x="1539" y="348"/>
                  </a:cubicBezTo>
                  <a:cubicBezTo>
                    <a:pt x="1539" y="205"/>
                    <a:pt x="1334" y="0"/>
                    <a:pt x="965" y="0"/>
                  </a:cubicBezTo>
                  <a:cubicBezTo>
                    <a:pt x="431" y="0"/>
                    <a:pt x="0" y="451"/>
                    <a:pt x="0" y="1046"/>
                  </a:cubicBezTo>
                  <a:cubicBezTo>
                    <a:pt x="0" y="1313"/>
                    <a:pt x="102" y="1560"/>
                    <a:pt x="246" y="1744"/>
                  </a:cubicBezTo>
                  <a:cubicBezTo>
                    <a:pt x="431" y="1949"/>
                    <a:pt x="697" y="2093"/>
                    <a:pt x="985" y="2093"/>
                  </a:cubicBezTo>
                  <a:cubicBezTo>
                    <a:pt x="1334" y="2093"/>
                    <a:pt x="1498" y="1888"/>
                    <a:pt x="1518" y="1744"/>
                  </a:cubicBezTo>
                  <a:cubicBezTo>
                    <a:pt x="1518" y="1970"/>
                    <a:pt x="1518" y="1970"/>
                    <a:pt x="1518" y="1970"/>
                  </a:cubicBezTo>
                  <a:cubicBezTo>
                    <a:pt x="1518" y="2217"/>
                    <a:pt x="1478" y="2339"/>
                    <a:pt x="1396" y="2442"/>
                  </a:cubicBezTo>
                  <a:cubicBezTo>
                    <a:pt x="1313" y="2545"/>
                    <a:pt x="1170" y="2606"/>
                    <a:pt x="985" y="2606"/>
                  </a:cubicBezTo>
                  <a:cubicBezTo>
                    <a:pt x="677" y="2606"/>
                    <a:pt x="492" y="2421"/>
                    <a:pt x="390" y="2319"/>
                  </a:cubicBezTo>
                  <a:cubicBezTo>
                    <a:pt x="61" y="2668"/>
                    <a:pt x="61" y="2668"/>
                    <a:pt x="61" y="2668"/>
                  </a:cubicBezTo>
                  <a:cubicBezTo>
                    <a:pt x="246" y="2894"/>
                    <a:pt x="615" y="3078"/>
                    <a:pt x="985" y="3078"/>
                  </a:cubicBezTo>
                  <a:cubicBezTo>
                    <a:pt x="1375" y="3078"/>
                    <a:pt x="1683" y="2914"/>
                    <a:pt x="1868" y="2668"/>
                  </a:cubicBezTo>
                  <a:cubicBezTo>
                    <a:pt x="1991" y="2504"/>
                    <a:pt x="2052" y="2299"/>
                    <a:pt x="2052" y="1929"/>
                  </a:cubicBezTo>
                  <a:cubicBezTo>
                    <a:pt x="2052" y="40"/>
                    <a:pt x="2052" y="40"/>
                    <a:pt x="2052" y="40"/>
                  </a:cubicBezTo>
                  <a:lnTo>
                    <a:pt x="1539" y="40"/>
                  </a:lnTo>
                  <a:close/>
                  <a:moveTo>
                    <a:pt x="1026" y="1560"/>
                  </a:moveTo>
                  <a:lnTo>
                    <a:pt x="1026" y="1560"/>
                  </a:lnTo>
                  <a:cubicBezTo>
                    <a:pt x="718" y="1560"/>
                    <a:pt x="533" y="1334"/>
                    <a:pt x="533" y="1046"/>
                  </a:cubicBezTo>
                  <a:cubicBezTo>
                    <a:pt x="533" y="759"/>
                    <a:pt x="718" y="513"/>
                    <a:pt x="1026" y="513"/>
                  </a:cubicBezTo>
                  <a:cubicBezTo>
                    <a:pt x="1313" y="513"/>
                    <a:pt x="1518" y="759"/>
                    <a:pt x="1518" y="1046"/>
                  </a:cubicBezTo>
                  <a:cubicBezTo>
                    <a:pt x="1518" y="1334"/>
                    <a:pt x="1313" y="1560"/>
                    <a:pt x="1026" y="1560"/>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9" name="Freeform 68">
              <a:extLst>
                <a:ext uri="{FF2B5EF4-FFF2-40B4-BE49-F238E27FC236}">
                  <a16:creationId xmlns:a16="http://schemas.microsoft.com/office/drawing/2014/main" id="{A07CA613-02F3-1B26-3F65-6113DD9230A1}"/>
                </a:ext>
              </a:extLst>
            </p:cNvPr>
            <p:cNvSpPr>
              <a:spLocks noChangeArrowheads="1"/>
            </p:cNvSpPr>
            <p:nvPr/>
          </p:nvSpPr>
          <p:spPr bwMode="black">
            <a:xfrm>
              <a:off x="2810612" y="852792"/>
              <a:ext cx="232952" cy="232952"/>
            </a:xfrm>
            <a:custGeom>
              <a:avLst/>
              <a:gdLst>
                <a:gd name="T0" fmla="*/ 801 w 802"/>
                <a:gd name="T1" fmla="*/ 410 h 801"/>
                <a:gd name="T2" fmla="*/ 801 w 802"/>
                <a:gd name="T3" fmla="*/ 410 h 801"/>
                <a:gd name="T4" fmla="*/ 391 w 802"/>
                <a:gd name="T5" fmla="*/ 0 h 801"/>
                <a:gd name="T6" fmla="*/ 0 w 802"/>
                <a:gd name="T7" fmla="*/ 410 h 801"/>
                <a:gd name="T8" fmla="*/ 391 w 802"/>
                <a:gd name="T9" fmla="*/ 800 h 801"/>
                <a:gd name="T10" fmla="*/ 801 w 802"/>
                <a:gd name="T11" fmla="*/ 410 h 801"/>
              </a:gdLst>
              <a:ahLst/>
              <a:cxnLst>
                <a:cxn ang="0">
                  <a:pos x="T0" y="T1"/>
                </a:cxn>
                <a:cxn ang="0">
                  <a:pos x="T2" y="T3"/>
                </a:cxn>
                <a:cxn ang="0">
                  <a:pos x="T4" y="T5"/>
                </a:cxn>
                <a:cxn ang="0">
                  <a:pos x="T6" y="T7"/>
                </a:cxn>
                <a:cxn ang="0">
                  <a:pos x="T8" y="T9"/>
                </a:cxn>
                <a:cxn ang="0">
                  <a:pos x="T10" y="T11"/>
                </a:cxn>
              </a:cxnLst>
              <a:rect l="0" t="0" r="r" b="b"/>
              <a:pathLst>
                <a:path w="802" h="801">
                  <a:moveTo>
                    <a:pt x="801" y="410"/>
                  </a:moveTo>
                  <a:lnTo>
                    <a:pt x="801" y="410"/>
                  </a:lnTo>
                  <a:cubicBezTo>
                    <a:pt x="801" y="185"/>
                    <a:pt x="616" y="0"/>
                    <a:pt x="391" y="0"/>
                  </a:cubicBezTo>
                  <a:cubicBezTo>
                    <a:pt x="185" y="0"/>
                    <a:pt x="0" y="185"/>
                    <a:pt x="0" y="410"/>
                  </a:cubicBezTo>
                  <a:cubicBezTo>
                    <a:pt x="0" y="616"/>
                    <a:pt x="185" y="800"/>
                    <a:pt x="391" y="800"/>
                  </a:cubicBezTo>
                  <a:cubicBezTo>
                    <a:pt x="616" y="800"/>
                    <a:pt x="801" y="616"/>
                    <a:pt x="801" y="41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0" name="Freeform 69">
              <a:extLst>
                <a:ext uri="{FF2B5EF4-FFF2-40B4-BE49-F238E27FC236}">
                  <a16:creationId xmlns:a16="http://schemas.microsoft.com/office/drawing/2014/main" id="{F5F426C4-633B-E652-AE16-839EE1BA93B7}"/>
                </a:ext>
              </a:extLst>
            </p:cNvPr>
            <p:cNvSpPr>
              <a:spLocks noChangeArrowheads="1"/>
            </p:cNvSpPr>
            <p:nvPr/>
          </p:nvSpPr>
          <p:spPr bwMode="black">
            <a:xfrm>
              <a:off x="2584060" y="877110"/>
              <a:ext cx="154875" cy="578540"/>
            </a:xfrm>
            <a:custGeom>
              <a:avLst/>
              <a:gdLst>
                <a:gd name="T0" fmla="*/ 534 w 535"/>
                <a:gd name="T1" fmla="*/ 0 h 1992"/>
                <a:gd name="T2" fmla="*/ 0 w 535"/>
                <a:gd name="T3" fmla="*/ 0 h 1992"/>
                <a:gd name="T4" fmla="*/ 0 w 535"/>
                <a:gd name="T5" fmla="*/ 1991 h 1992"/>
                <a:gd name="T6" fmla="*/ 534 w 535"/>
                <a:gd name="T7" fmla="*/ 1991 h 1992"/>
                <a:gd name="T8" fmla="*/ 534 w 535"/>
                <a:gd name="T9" fmla="*/ 0 h 1992"/>
              </a:gdLst>
              <a:ahLst/>
              <a:cxnLst>
                <a:cxn ang="0">
                  <a:pos x="T0" y="T1"/>
                </a:cxn>
                <a:cxn ang="0">
                  <a:pos x="T2" y="T3"/>
                </a:cxn>
                <a:cxn ang="0">
                  <a:pos x="T4" y="T5"/>
                </a:cxn>
                <a:cxn ang="0">
                  <a:pos x="T6" y="T7"/>
                </a:cxn>
                <a:cxn ang="0">
                  <a:pos x="T8" y="T9"/>
                </a:cxn>
              </a:cxnLst>
              <a:rect l="0" t="0" r="r" b="b"/>
              <a:pathLst>
                <a:path w="535" h="1992">
                  <a:moveTo>
                    <a:pt x="534" y="0"/>
                  </a:moveTo>
                  <a:lnTo>
                    <a:pt x="0" y="0"/>
                  </a:lnTo>
                  <a:lnTo>
                    <a:pt x="0" y="1991"/>
                  </a:lnTo>
                  <a:lnTo>
                    <a:pt x="534" y="1991"/>
                  </a:lnTo>
                  <a:lnTo>
                    <a:pt x="534"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1" name="Freeform 70">
              <a:extLst>
                <a:ext uri="{FF2B5EF4-FFF2-40B4-BE49-F238E27FC236}">
                  <a16:creationId xmlns:a16="http://schemas.microsoft.com/office/drawing/2014/main" id="{F559D11F-A270-371E-7B6D-D295C514F482}"/>
                </a:ext>
              </a:extLst>
            </p:cNvPr>
            <p:cNvSpPr>
              <a:spLocks noChangeArrowheads="1"/>
            </p:cNvSpPr>
            <p:nvPr/>
          </p:nvSpPr>
          <p:spPr bwMode="black">
            <a:xfrm>
              <a:off x="5586836" y="697917"/>
              <a:ext cx="524782" cy="751334"/>
            </a:xfrm>
            <a:custGeom>
              <a:avLst/>
              <a:gdLst>
                <a:gd name="T0" fmla="*/ 554 w 1807"/>
                <a:gd name="T1" fmla="*/ 1847 h 2587"/>
                <a:gd name="T2" fmla="*/ 554 w 1807"/>
                <a:gd name="T3" fmla="*/ 0 h 2587"/>
                <a:gd name="T4" fmla="*/ 0 w 1807"/>
                <a:gd name="T5" fmla="*/ 0 h 2587"/>
                <a:gd name="T6" fmla="*/ 0 w 1807"/>
                <a:gd name="T7" fmla="*/ 2217 h 2587"/>
                <a:gd name="T8" fmla="*/ 0 w 1807"/>
                <a:gd name="T9" fmla="*/ 2381 h 2587"/>
                <a:gd name="T10" fmla="*/ 0 w 1807"/>
                <a:gd name="T11" fmla="*/ 2586 h 2587"/>
                <a:gd name="T12" fmla="*/ 1806 w 1807"/>
                <a:gd name="T13" fmla="*/ 2586 h 2587"/>
                <a:gd name="T14" fmla="*/ 1806 w 1807"/>
                <a:gd name="T15" fmla="*/ 2094 h 2587"/>
                <a:gd name="T16" fmla="*/ 554 w 1807"/>
                <a:gd name="T17" fmla="*/ 2094 h 2587"/>
                <a:gd name="T18" fmla="*/ 554 w 1807"/>
                <a:gd name="T19" fmla="*/ 1847 h 2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7" h="2587">
                  <a:moveTo>
                    <a:pt x="554" y="1847"/>
                  </a:moveTo>
                  <a:lnTo>
                    <a:pt x="554" y="0"/>
                  </a:lnTo>
                  <a:lnTo>
                    <a:pt x="0" y="0"/>
                  </a:lnTo>
                  <a:lnTo>
                    <a:pt x="0" y="2217"/>
                  </a:lnTo>
                  <a:lnTo>
                    <a:pt x="0" y="2381"/>
                  </a:lnTo>
                  <a:lnTo>
                    <a:pt x="0" y="2586"/>
                  </a:lnTo>
                  <a:lnTo>
                    <a:pt x="1806" y="2586"/>
                  </a:lnTo>
                  <a:lnTo>
                    <a:pt x="1806" y="2094"/>
                  </a:lnTo>
                  <a:lnTo>
                    <a:pt x="554" y="2094"/>
                  </a:lnTo>
                  <a:lnTo>
                    <a:pt x="554" y="184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2" name="Freeform 71">
              <a:extLst>
                <a:ext uri="{FF2B5EF4-FFF2-40B4-BE49-F238E27FC236}">
                  <a16:creationId xmlns:a16="http://schemas.microsoft.com/office/drawing/2014/main" id="{F9777D28-5849-186A-F805-7FA8D24781C6}"/>
                </a:ext>
              </a:extLst>
            </p:cNvPr>
            <p:cNvSpPr>
              <a:spLocks noChangeArrowheads="1"/>
            </p:cNvSpPr>
            <p:nvPr/>
          </p:nvSpPr>
          <p:spPr bwMode="black">
            <a:xfrm>
              <a:off x="6188416" y="865591"/>
              <a:ext cx="554221" cy="601579"/>
            </a:xfrm>
            <a:custGeom>
              <a:avLst/>
              <a:gdLst>
                <a:gd name="T0" fmla="*/ 1867 w 1909"/>
                <a:gd name="T1" fmla="*/ 1704 h 2074"/>
                <a:gd name="T2" fmla="*/ 1867 w 1909"/>
                <a:gd name="T3" fmla="*/ 1704 h 2074"/>
                <a:gd name="T4" fmla="*/ 1046 w 1909"/>
                <a:gd name="T5" fmla="*/ 2073 h 2074"/>
                <a:gd name="T6" fmla="*/ 0 w 1909"/>
                <a:gd name="T7" fmla="*/ 1026 h 2074"/>
                <a:gd name="T8" fmla="*/ 985 w 1909"/>
                <a:gd name="T9" fmla="*/ 0 h 2074"/>
                <a:gd name="T10" fmla="*/ 1908 w 1909"/>
                <a:gd name="T11" fmla="*/ 1006 h 2074"/>
                <a:gd name="T12" fmla="*/ 1908 w 1909"/>
                <a:gd name="T13" fmla="*/ 1170 h 2074"/>
                <a:gd name="T14" fmla="*/ 533 w 1909"/>
                <a:gd name="T15" fmla="*/ 1170 h 2074"/>
                <a:gd name="T16" fmla="*/ 1067 w 1909"/>
                <a:gd name="T17" fmla="*/ 1642 h 2074"/>
                <a:gd name="T18" fmla="*/ 1560 w 1909"/>
                <a:gd name="T19" fmla="*/ 1396 h 2074"/>
                <a:gd name="T20" fmla="*/ 1867 w 1909"/>
                <a:gd name="T21" fmla="*/ 1704 h 2074"/>
                <a:gd name="T22" fmla="*/ 1374 w 1909"/>
                <a:gd name="T23" fmla="*/ 780 h 2074"/>
                <a:gd name="T24" fmla="*/ 1374 w 1909"/>
                <a:gd name="T25" fmla="*/ 780 h 2074"/>
                <a:gd name="T26" fmla="*/ 985 w 1909"/>
                <a:gd name="T27" fmla="*/ 431 h 2074"/>
                <a:gd name="T28" fmla="*/ 553 w 1909"/>
                <a:gd name="T29" fmla="*/ 780 h 2074"/>
                <a:gd name="T30" fmla="*/ 1374 w 1909"/>
                <a:gd name="T31" fmla="*/ 780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09" h="2074">
                  <a:moveTo>
                    <a:pt x="1867" y="1704"/>
                  </a:moveTo>
                  <a:lnTo>
                    <a:pt x="1867" y="1704"/>
                  </a:lnTo>
                  <a:cubicBezTo>
                    <a:pt x="1662" y="1929"/>
                    <a:pt x="1354" y="2073"/>
                    <a:pt x="1046" y="2073"/>
                  </a:cubicBezTo>
                  <a:cubicBezTo>
                    <a:pt x="451" y="2073"/>
                    <a:pt x="0" y="1663"/>
                    <a:pt x="0" y="1026"/>
                  </a:cubicBezTo>
                  <a:cubicBezTo>
                    <a:pt x="0" y="472"/>
                    <a:pt x="389" y="0"/>
                    <a:pt x="985" y="0"/>
                  </a:cubicBezTo>
                  <a:cubicBezTo>
                    <a:pt x="1518" y="0"/>
                    <a:pt x="1908" y="451"/>
                    <a:pt x="1908" y="1006"/>
                  </a:cubicBezTo>
                  <a:cubicBezTo>
                    <a:pt x="1908" y="1067"/>
                    <a:pt x="1908" y="1108"/>
                    <a:pt x="1908" y="1170"/>
                  </a:cubicBezTo>
                  <a:cubicBezTo>
                    <a:pt x="533" y="1170"/>
                    <a:pt x="533" y="1170"/>
                    <a:pt x="533" y="1170"/>
                  </a:cubicBezTo>
                  <a:cubicBezTo>
                    <a:pt x="553" y="1437"/>
                    <a:pt x="779" y="1642"/>
                    <a:pt x="1067" y="1642"/>
                  </a:cubicBezTo>
                  <a:cubicBezTo>
                    <a:pt x="1292" y="1642"/>
                    <a:pt x="1457" y="1498"/>
                    <a:pt x="1560" y="1396"/>
                  </a:cubicBezTo>
                  <a:lnTo>
                    <a:pt x="1867" y="1704"/>
                  </a:lnTo>
                  <a:close/>
                  <a:moveTo>
                    <a:pt x="1374" y="780"/>
                  </a:moveTo>
                  <a:lnTo>
                    <a:pt x="1374" y="780"/>
                  </a:lnTo>
                  <a:cubicBezTo>
                    <a:pt x="1354" y="595"/>
                    <a:pt x="1190" y="431"/>
                    <a:pt x="985" y="431"/>
                  </a:cubicBezTo>
                  <a:cubicBezTo>
                    <a:pt x="759" y="431"/>
                    <a:pt x="574" y="595"/>
                    <a:pt x="553" y="780"/>
                  </a:cubicBezTo>
                  <a:lnTo>
                    <a:pt x="1374" y="78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3" name="Freeform 72">
              <a:extLst>
                <a:ext uri="{FF2B5EF4-FFF2-40B4-BE49-F238E27FC236}">
                  <a16:creationId xmlns:a16="http://schemas.microsoft.com/office/drawing/2014/main" id="{93AA30A1-ED8E-406B-E272-23F8B1A37EA8}"/>
                </a:ext>
              </a:extLst>
            </p:cNvPr>
            <p:cNvSpPr>
              <a:spLocks noChangeArrowheads="1"/>
            </p:cNvSpPr>
            <p:nvPr/>
          </p:nvSpPr>
          <p:spPr bwMode="black">
            <a:xfrm>
              <a:off x="6796395" y="877110"/>
              <a:ext cx="995806" cy="578540"/>
            </a:xfrm>
            <a:custGeom>
              <a:avLst/>
              <a:gdLst>
                <a:gd name="T0" fmla="*/ 1704 w 3429"/>
                <a:gd name="T1" fmla="*/ 821 h 1992"/>
                <a:gd name="T2" fmla="*/ 2217 w 3429"/>
                <a:gd name="T3" fmla="*/ 1991 h 1992"/>
                <a:gd name="T4" fmla="*/ 2587 w 3429"/>
                <a:gd name="T5" fmla="*/ 1991 h 1992"/>
                <a:gd name="T6" fmla="*/ 3428 w 3429"/>
                <a:gd name="T7" fmla="*/ 0 h 1992"/>
                <a:gd name="T8" fmla="*/ 2874 w 3429"/>
                <a:gd name="T9" fmla="*/ 0 h 1992"/>
                <a:gd name="T10" fmla="*/ 2402 w 3429"/>
                <a:gd name="T11" fmla="*/ 1149 h 1992"/>
                <a:gd name="T12" fmla="*/ 1889 w 3429"/>
                <a:gd name="T13" fmla="*/ 0 h 1992"/>
                <a:gd name="T14" fmla="*/ 1519 w 3429"/>
                <a:gd name="T15" fmla="*/ 0 h 1992"/>
                <a:gd name="T16" fmla="*/ 1027 w 3429"/>
                <a:gd name="T17" fmla="*/ 1149 h 1992"/>
                <a:gd name="T18" fmla="*/ 534 w 3429"/>
                <a:gd name="T19" fmla="*/ 0 h 1992"/>
                <a:gd name="T20" fmla="*/ 0 w 3429"/>
                <a:gd name="T21" fmla="*/ 0 h 1992"/>
                <a:gd name="T22" fmla="*/ 842 w 3429"/>
                <a:gd name="T23" fmla="*/ 1991 h 1992"/>
                <a:gd name="T24" fmla="*/ 1211 w 3429"/>
                <a:gd name="T25" fmla="*/ 1991 h 1992"/>
                <a:gd name="T26" fmla="*/ 1704 w 3429"/>
                <a:gd name="T27" fmla="*/ 821 h 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29" h="1992">
                  <a:moveTo>
                    <a:pt x="1704" y="821"/>
                  </a:moveTo>
                  <a:lnTo>
                    <a:pt x="2217" y="1991"/>
                  </a:lnTo>
                  <a:lnTo>
                    <a:pt x="2587" y="1991"/>
                  </a:lnTo>
                  <a:lnTo>
                    <a:pt x="3428" y="0"/>
                  </a:lnTo>
                  <a:lnTo>
                    <a:pt x="2874" y="0"/>
                  </a:lnTo>
                  <a:lnTo>
                    <a:pt x="2402" y="1149"/>
                  </a:lnTo>
                  <a:lnTo>
                    <a:pt x="1889" y="0"/>
                  </a:lnTo>
                  <a:lnTo>
                    <a:pt x="1519" y="0"/>
                  </a:lnTo>
                  <a:lnTo>
                    <a:pt x="1027" y="1149"/>
                  </a:lnTo>
                  <a:lnTo>
                    <a:pt x="534" y="0"/>
                  </a:lnTo>
                  <a:lnTo>
                    <a:pt x="0" y="0"/>
                  </a:lnTo>
                  <a:lnTo>
                    <a:pt x="842" y="1991"/>
                  </a:lnTo>
                  <a:lnTo>
                    <a:pt x="1211" y="1991"/>
                  </a:lnTo>
                  <a:lnTo>
                    <a:pt x="1704" y="82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4" name="Freeform 73">
              <a:extLst>
                <a:ext uri="{FF2B5EF4-FFF2-40B4-BE49-F238E27FC236}">
                  <a16:creationId xmlns:a16="http://schemas.microsoft.com/office/drawing/2014/main" id="{4D4CCE85-F883-B697-FB62-B0063344BABC}"/>
                </a:ext>
              </a:extLst>
            </p:cNvPr>
            <p:cNvSpPr>
              <a:spLocks noChangeArrowheads="1"/>
            </p:cNvSpPr>
            <p:nvPr/>
          </p:nvSpPr>
          <p:spPr bwMode="black">
            <a:xfrm>
              <a:off x="7886918" y="609600"/>
              <a:ext cx="208632" cy="197113"/>
            </a:xfrm>
            <a:custGeom>
              <a:avLst/>
              <a:gdLst>
                <a:gd name="T0" fmla="*/ 349 w 719"/>
                <a:gd name="T1" fmla="*/ 0 h 678"/>
                <a:gd name="T2" fmla="*/ 349 w 719"/>
                <a:gd name="T3" fmla="*/ 0 h 678"/>
                <a:gd name="T4" fmla="*/ 0 w 719"/>
                <a:gd name="T5" fmla="*/ 329 h 678"/>
                <a:gd name="T6" fmla="*/ 349 w 719"/>
                <a:gd name="T7" fmla="*/ 677 h 678"/>
                <a:gd name="T8" fmla="*/ 718 w 719"/>
                <a:gd name="T9" fmla="*/ 329 h 678"/>
                <a:gd name="T10" fmla="*/ 349 w 719"/>
                <a:gd name="T11" fmla="*/ 0 h 678"/>
              </a:gdLst>
              <a:ahLst/>
              <a:cxnLst>
                <a:cxn ang="0">
                  <a:pos x="T0" y="T1"/>
                </a:cxn>
                <a:cxn ang="0">
                  <a:pos x="T2" y="T3"/>
                </a:cxn>
                <a:cxn ang="0">
                  <a:pos x="T4" y="T5"/>
                </a:cxn>
                <a:cxn ang="0">
                  <a:pos x="T6" y="T7"/>
                </a:cxn>
                <a:cxn ang="0">
                  <a:pos x="T8" y="T9"/>
                </a:cxn>
                <a:cxn ang="0">
                  <a:pos x="T10" y="T11"/>
                </a:cxn>
              </a:cxnLst>
              <a:rect l="0" t="0" r="r" b="b"/>
              <a:pathLst>
                <a:path w="719" h="678">
                  <a:moveTo>
                    <a:pt x="349" y="0"/>
                  </a:moveTo>
                  <a:lnTo>
                    <a:pt x="349" y="0"/>
                  </a:lnTo>
                  <a:cubicBezTo>
                    <a:pt x="164" y="0"/>
                    <a:pt x="0" y="144"/>
                    <a:pt x="0" y="329"/>
                  </a:cubicBezTo>
                  <a:cubicBezTo>
                    <a:pt x="0" y="534"/>
                    <a:pt x="164" y="677"/>
                    <a:pt x="349" y="677"/>
                  </a:cubicBezTo>
                  <a:cubicBezTo>
                    <a:pt x="554" y="677"/>
                    <a:pt x="718" y="534"/>
                    <a:pt x="718" y="329"/>
                  </a:cubicBezTo>
                  <a:cubicBezTo>
                    <a:pt x="718" y="144"/>
                    <a:pt x="554" y="0"/>
                    <a:pt x="34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5" name="Freeform 74">
              <a:extLst>
                <a:ext uri="{FF2B5EF4-FFF2-40B4-BE49-F238E27FC236}">
                  <a16:creationId xmlns:a16="http://schemas.microsoft.com/office/drawing/2014/main" id="{4DD9DDD2-5123-7198-7D80-4E9DD93F0899}"/>
                </a:ext>
              </a:extLst>
            </p:cNvPr>
            <p:cNvSpPr>
              <a:spLocks noChangeArrowheads="1"/>
            </p:cNvSpPr>
            <p:nvPr/>
          </p:nvSpPr>
          <p:spPr bwMode="black">
            <a:xfrm>
              <a:off x="7909957" y="877110"/>
              <a:ext cx="154874" cy="578540"/>
            </a:xfrm>
            <a:custGeom>
              <a:avLst/>
              <a:gdLst>
                <a:gd name="T0" fmla="*/ 533 w 534"/>
                <a:gd name="T1" fmla="*/ 0 h 1992"/>
                <a:gd name="T2" fmla="*/ 0 w 534"/>
                <a:gd name="T3" fmla="*/ 0 h 1992"/>
                <a:gd name="T4" fmla="*/ 0 w 534"/>
                <a:gd name="T5" fmla="*/ 1991 h 1992"/>
                <a:gd name="T6" fmla="*/ 533 w 534"/>
                <a:gd name="T7" fmla="*/ 1991 h 1992"/>
                <a:gd name="T8" fmla="*/ 533 w 534"/>
                <a:gd name="T9" fmla="*/ 0 h 1992"/>
              </a:gdLst>
              <a:ahLst/>
              <a:cxnLst>
                <a:cxn ang="0">
                  <a:pos x="T0" y="T1"/>
                </a:cxn>
                <a:cxn ang="0">
                  <a:pos x="T2" y="T3"/>
                </a:cxn>
                <a:cxn ang="0">
                  <a:pos x="T4" y="T5"/>
                </a:cxn>
                <a:cxn ang="0">
                  <a:pos x="T6" y="T7"/>
                </a:cxn>
                <a:cxn ang="0">
                  <a:pos x="T8" y="T9"/>
                </a:cxn>
              </a:cxnLst>
              <a:rect l="0" t="0" r="r" b="b"/>
              <a:pathLst>
                <a:path w="534" h="1992">
                  <a:moveTo>
                    <a:pt x="533" y="0"/>
                  </a:moveTo>
                  <a:lnTo>
                    <a:pt x="0" y="0"/>
                  </a:lnTo>
                  <a:lnTo>
                    <a:pt x="0" y="1991"/>
                  </a:lnTo>
                  <a:lnTo>
                    <a:pt x="533" y="1991"/>
                  </a:lnTo>
                  <a:lnTo>
                    <a:pt x="533"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6" name="Freeform 75">
              <a:extLst>
                <a:ext uri="{FF2B5EF4-FFF2-40B4-BE49-F238E27FC236}">
                  <a16:creationId xmlns:a16="http://schemas.microsoft.com/office/drawing/2014/main" id="{ED4EFCD5-9214-BC91-C547-4932ED06CA52}"/>
                </a:ext>
              </a:extLst>
            </p:cNvPr>
            <p:cNvSpPr>
              <a:spLocks noChangeArrowheads="1"/>
            </p:cNvSpPr>
            <p:nvPr/>
          </p:nvSpPr>
          <p:spPr bwMode="black">
            <a:xfrm>
              <a:off x="8214586" y="865591"/>
              <a:ext cx="459504" cy="601579"/>
            </a:xfrm>
            <a:custGeom>
              <a:avLst/>
              <a:gdLst>
                <a:gd name="T0" fmla="*/ 0 w 1581"/>
                <a:gd name="T1" fmla="*/ 1806 h 2074"/>
                <a:gd name="T2" fmla="*/ 0 w 1581"/>
                <a:gd name="T3" fmla="*/ 1806 h 2074"/>
                <a:gd name="T4" fmla="*/ 800 w 1581"/>
                <a:gd name="T5" fmla="*/ 2073 h 2074"/>
                <a:gd name="T6" fmla="*/ 1580 w 1581"/>
                <a:gd name="T7" fmla="*/ 1458 h 2074"/>
                <a:gd name="T8" fmla="*/ 615 w 1581"/>
                <a:gd name="T9" fmla="*/ 595 h 2074"/>
                <a:gd name="T10" fmla="*/ 903 w 1581"/>
                <a:gd name="T11" fmla="*/ 451 h 2074"/>
                <a:gd name="T12" fmla="*/ 1272 w 1581"/>
                <a:gd name="T13" fmla="*/ 575 h 2074"/>
                <a:gd name="T14" fmla="*/ 1519 w 1581"/>
                <a:gd name="T15" fmla="*/ 185 h 2074"/>
                <a:gd name="T16" fmla="*/ 862 w 1581"/>
                <a:gd name="T17" fmla="*/ 0 h 2074"/>
                <a:gd name="T18" fmla="*/ 82 w 1581"/>
                <a:gd name="T19" fmla="*/ 615 h 2074"/>
                <a:gd name="T20" fmla="*/ 1046 w 1581"/>
                <a:gd name="T21" fmla="*/ 1437 h 2074"/>
                <a:gd name="T22" fmla="*/ 800 w 1581"/>
                <a:gd name="T23" fmla="*/ 1622 h 2074"/>
                <a:gd name="T24" fmla="*/ 246 w 1581"/>
                <a:gd name="T25" fmla="*/ 1416 h 2074"/>
                <a:gd name="T26" fmla="*/ 0 w 1581"/>
                <a:gd name="T27" fmla="*/ 1806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1" h="2074">
                  <a:moveTo>
                    <a:pt x="0" y="1806"/>
                  </a:moveTo>
                  <a:lnTo>
                    <a:pt x="0" y="1806"/>
                  </a:lnTo>
                  <a:cubicBezTo>
                    <a:pt x="225" y="1971"/>
                    <a:pt x="513" y="2073"/>
                    <a:pt x="800" y="2073"/>
                  </a:cubicBezTo>
                  <a:cubicBezTo>
                    <a:pt x="1211" y="2073"/>
                    <a:pt x="1580" y="1827"/>
                    <a:pt x="1580" y="1458"/>
                  </a:cubicBezTo>
                  <a:cubicBezTo>
                    <a:pt x="1580" y="759"/>
                    <a:pt x="615" y="862"/>
                    <a:pt x="615" y="595"/>
                  </a:cubicBezTo>
                  <a:cubicBezTo>
                    <a:pt x="615" y="493"/>
                    <a:pt x="739" y="451"/>
                    <a:pt x="903" y="451"/>
                  </a:cubicBezTo>
                  <a:cubicBezTo>
                    <a:pt x="1046" y="451"/>
                    <a:pt x="1170" y="513"/>
                    <a:pt x="1272" y="575"/>
                  </a:cubicBezTo>
                  <a:cubicBezTo>
                    <a:pt x="1519" y="185"/>
                    <a:pt x="1519" y="185"/>
                    <a:pt x="1519" y="185"/>
                  </a:cubicBezTo>
                  <a:cubicBezTo>
                    <a:pt x="1396" y="82"/>
                    <a:pt x="1108" y="0"/>
                    <a:pt x="862" y="0"/>
                  </a:cubicBezTo>
                  <a:cubicBezTo>
                    <a:pt x="451" y="0"/>
                    <a:pt x="82" y="226"/>
                    <a:pt x="82" y="615"/>
                  </a:cubicBezTo>
                  <a:cubicBezTo>
                    <a:pt x="82" y="1252"/>
                    <a:pt x="1046" y="1149"/>
                    <a:pt x="1046" y="1437"/>
                  </a:cubicBezTo>
                  <a:cubicBezTo>
                    <a:pt x="1046" y="1540"/>
                    <a:pt x="944" y="1622"/>
                    <a:pt x="800" y="1622"/>
                  </a:cubicBezTo>
                  <a:cubicBezTo>
                    <a:pt x="595" y="1622"/>
                    <a:pt x="389" y="1540"/>
                    <a:pt x="246" y="1416"/>
                  </a:cubicBezTo>
                  <a:lnTo>
                    <a:pt x="0" y="180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7" name="Oval 3">
              <a:extLst>
                <a:ext uri="{FF2B5EF4-FFF2-40B4-BE49-F238E27FC236}">
                  <a16:creationId xmlns:a16="http://schemas.microsoft.com/office/drawing/2014/main" id="{8A7B5B24-AF4C-54D6-DB78-B06BE2197C88}"/>
                </a:ext>
              </a:extLst>
            </p:cNvPr>
            <p:cNvSpPr/>
            <p:nvPr/>
          </p:nvSpPr>
          <p:spPr bwMode="black">
            <a:xfrm>
              <a:off x="1827606" y="865591"/>
              <a:ext cx="612648" cy="603504"/>
            </a:xfrm>
            <a:custGeom>
              <a:avLst/>
              <a:gdLst/>
              <a:ahLst/>
              <a:cxnLst/>
              <a:rect l="l" t="t" r="r" b="b"/>
              <a:pathLst>
                <a:path w="612648" h="603504">
                  <a:moveTo>
                    <a:pt x="306324" y="141732"/>
                  </a:moveTo>
                  <a:cubicBezTo>
                    <a:pt x="222997" y="141732"/>
                    <a:pt x="155448" y="213375"/>
                    <a:pt x="155448" y="301752"/>
                  </a:cubicBezTo>
                  <a:cubicBezTo>
                    <a:pt x="155448" y="390129"/>
                    <a:pt x="222997" y="461772"/>
                    <a:pt x="306324" y="461772"/>
                  </a:cubicBezTo>
                  <a:cubicBezTo>
                    <a:pt x="389651" y="461772"/>
                    <a:pt x="457200" y="390129"/>
                    <a:pt x="457200" y="301752"/>
                  </a:cubicBezTo>
                  <a:cubicBezTo>
                    <a:pt x="457200" y="213375"/>
                    <a:pt x="389651" y="141732"/>
                    <a:pt x="306324" y="141732"/>
                  </a:cubicBezTo>
                  <a:close/>
                  <a:moveTo>
                    <a:pt x="306324" y="0"/>
                  </a:moveTo>
                  <a:cubicBezTo>
                    <a:pt x="475502" y="0"/>
                    <a:pt x="612648" y="135099"/>
                    <a:pt x="612648" y="301752"/>
                  </a:cubicBezTo>
                  <a:cubicBezTo>
                    <a:pt x="612648" y="468405"/>
                    <a:pt x="475502" y="603504"/>
                    <a:pt x="306324" y="603504"/>
                  </a:cubicBezTo>
                  <a:cubicBezTo>
                    <a:pt x="137146" y="603504"/>
                    <a:pt x="0" y="468405"/>
                    <a:pt x="0" y="301752"/>
                  </a:cubicBezTo>
                  <a:cubicBezTo>
                    <a:pt x="0" y="135099"/>
                    <a:pt x="137146" y="0"/>
                    <a:pt x="306324" y="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199818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Presenters 2">
    <p:spTree>
      <p:nvGrpSpPr>
        <p:cNvPr id="1" name=""/>
        <p:cNvGrpSpPr/>
        <p:nvPr/>
      </p:nvGrpSpPr>
      <p:grpSpPr>
        <a:xfrm>
          <a:off x="0" y="0"/>
          <a:ext cx="0" cy="0"/>
          <a:chOff x="0" y="0"/>
          <a:chExt cx="0" cy="0"/>
        </a:xfrm>
      </p:grpSpPr>
      <p:pic>
        <p:nvPicPr>
          <p:cNvPr id="25" name="Picture 24"/>
          <p:cNvPicPr>
            <a:picLocks noChangeAspect="1"/>
          </p:cNvPicPr>
          <p:nvPr userDrawn="1"/>
        </p:nvPicPr>
        <p:blipFill>
          <a:blip r:embed="rId2"/>
          <a:stretch>
            <a:fillRect/>
          </a:stretch>
        </p:blipFill>
        <p:spPr>
          <a:xfrm>
            <a:off x="0" y="0"/>
            <a:ext cx="9144793" cy="5145470"/>
          </a:xfrm>
          <a:prstGeom prst="rect">
            <a:avLst/>
          </a:prstGeom>
        </p:spPr>
      </p:pic>
      <p:sp>
        <p:nvSpPr>
          <p:cNvPr id="4" name="Picture Placeholder 3"/>
          <p:cNvSpPr>
            <a:spLocks noGrp="1"/>
          </p:cNvSpPr>
          <p:nvPr>
            <p:ph type="pic" sz="quarter" idx="10" hasCustomPrompt="1"/>
          </p:nvPr>
        </p:nvSpPr>
        <p:spPr>
          <a:xfrm>
            <a:off x="365598" y="1758021"/>
            <a:ext cx="1624013" cy="1624013"/>
          </a:xfrm>
          <a:solidFill>
            <a:schemeClr val="bg1"/>
          </a:solidFill>
        </p:spPr>
        <p:txBody>
          <a:bodyPr anchor="ctr">
            <a:normAutofit/>
          </a:bodyPr>
          <a:lstStyle>
            <a:lvl1pPr marL="0" indent="0" algn="ctr">
              <a:buNone/>
              <a:defRPr sz="1200">
                <a:solidFill>
                  <a:schemeClr val="tx1">
                    <a:lumMod val="50000"/>
                    <a:lumOff val="50000"/>
                  </a:schemeClr>
                </a:solidFill>
              </a:defRPr>
            </a:lvl1pPr>
          </a:lstStyle>
          <a:p>
            <a:r>
              <a:rPr lang="en-US" dirty="0"/>
              <a:t>Insert Bio Photo</a:t>
            </a:r>
          </a:p>
        </p:txBody>
      </p:sp>
      <p:sp>
        <p:nvSpPr>
          <p:cNvPr id="22" name="Picture Placeholder 3"/>
          <p:cNvSpPr>
            <a:spLocks noGrp="1"/>
          </p:cNvSpPr>
          <p:nvPr>
            <p:ph type="pic" sz="quarter" idx="11" hasCustomPrompt="1"/>
          </p:nvPr>
        </p:nvSpPr>
        <p:spPr>
          <a:xfrm>
            <a:off x="2502454" y="1758021"/>
            <a:ext cx="1624013" cy="1624013"/>
          </a:xfrm>
          <a:solidFill>
            <a:schemeClr val="bg1"/>
          </a:solidFill>
        </p:spPr>
        <p:txBody>
          <a:bodyPr anchor="ctr">
            <a:normAutofit/>
          </a:bodyPr>
          <a:lstStyle>
            <a:lvl1pPr marL="0" indent="0" algn="ctr">
              <a:buNone/>
              <a:defRPr sz="1200">
                <a:solidFill>
                  <a:schemeClr val="tx1">
                    <a:lumMod val="50000"/>
                    <a:lumOff val="50000"/>
                  </a:schemeClr>
                </a:solidFill>
              </a:defRPr>
            </a:lvl1pPr>
          </a:lstStyle>
          <a:p>
            <a:r>
              <a:rPr lang="en-US" dirty="0"/>
              <a:t>Insert Bio Photo</a:t>
            </a:r>
          </a:p>
        </p:txBody>
      </p:sp>
      <p:sp>
        <p:nvSpPr>
          <p:cNvPr id="26" name="Text Placeholder 25"/>
          <p:cNvSpPr>
            <a:spLocks noGrp="1"/>
          </p:cNvSpPr>
          <p:nvPr>
            <p:ph type="body" sz="quarter" idx="14" hasCustomPrompt="1"/>
          </p:nvPr>
        </p:nvSpPr>
        <p:spPr>
          <a:xfrm>
            <a:off x="365125" y="3478871"/>
            <a:ext cx="1624013" cy="450850"/>
          </a:xfrm>
        </p:spPr>
        <p:txBody>
          <a:bodyPr>
            <a:noAutofit/>
          </a:bodyPr>
          <a:lstStyle>
            <a:lvl1pPr marL="0" indent="0">
              <a:buNone/>
              <a:defRPr sz="1100" b="1" baseline="0">
                <a:solidFill>
                  <a:schemeClr val="bg1"/>
                </a:solidFill>
              </a:defRPr>
            </a:lvl1pPr>
            <a:lvl2pPr marL="230187" indent="0">
              <a:buNone/>
              <a:defRPr sz="1100"/>
            </a:lvl2pPr>
            <a:lvl3pPr marL="460375" indent="0">
              <a:buNone/>
              <a:defRPr sz="1100"/>
            </a:lvl3pPr>
            <a:lvl4pPr marL="682625" indent="0">
              <a:buNone/>
              <a:defRPr sz="1100"/>
            </a:lvl4pPr>
            <a:lvl5pPr marL="911225" indent="0">
              <a:buNone/>
              <a:defRPr sz="1100"/>
            </a:lvl5pPr>
          </a:lstStyle>
          <a:p>
            <a:pPr lvl="0"/>
            <a:r>
              <a:rPr lang="en-US" dirty="0"/>
              <a:t>Insert Name Here</a:t>
            </a:r>
          </a:p>
        </p:txBody>
      </p:sp>
      <p:sp>
        <p:nvSpPr>
          <p:cNvPr id="27" name="Text Placeholder 25"/>
          <p:cNvSpPr>
            <a:spLocks noGrp="1"/>
          </p:cNvSpPr>
          <p:nvPr>
            <p:ph type="body" sz="quarter" idx="15" hasCustomPrompt="1"/>
          </p:nvPr>
        </p:nvSpPr>
        <p:spPr>
          <a:xfrm>
            <a:off x="2502454" y="3478871"/>
            <a:ext cx="1624013" cy="450850"/>
          </a:xfrm>
        </p:spPr>
        <p:txBody>
          <a:bodyPr>
            <a:noAutofit/>
          </a:bodyPr>
          <a:lstStyle>
            <a:lvl1pPr marL="0" indent="0">
              <a:buNone/>
              <a:defRPr sz="1100" b="1" baseline="0">
                <a:solidFill>
                  <a:schemeClr val="bg1"/>
                </a:solidFill>
              </a:defRPr>
            </a:lvl1pPr>
            <a:lvl2pPr marL="230187" indent="0">
              <a:buNone/>
              <a:defRPr sz="1100"/>
            </a:lvl2pPr>
            <a:lvl3pPr marL="460375" indent="0">
              <a:buNone/>
              <a:defRPr sz="1100"/>
            </a:lvl3pPr>
            <a:lvl4pPr marL="682625" indent="0">
              <a:buNone/>
              <a:defRPr sz="1100"/>
            </a:lvl4pPr>
            <a:lvl5pPr marL="911225" indent="0">
              <a:buNone/>
              <a:defRPr sz="1100"/>
            </a:lvl5pPr>
          </a:lstStyle>
          <a:p>
            <a:pPr lvl="0"/>
            <a:r>
              <a:rPr lang="en-US" dirty="0"/>
              <a:t>Insert Name Here</a:t>
            </a:r>
          </a:p>
        </p:txBody>
      </p:sp>
      <p:sp>
        <p:nvSpPr>
          <p:cNvPr id="23" name="Rectangle 22"/>
          <p:cNvSpPr/>
          <p:nvPr userDrawn="1"/>
        </p:nvSpPr>
        <p:spPr>
          <a:xfrm>
            <a:off x="365598" y="985923"/>
            <a:ext cx="2212144" cy="492443"/>
          </a:xfrm>
          <a:prstGeom prst="rect">
            <a:avLst/>
          </a:prstGeom>
        </p:spPr>
        <p:txBody>
          <a:bodyPr wrap="none" lIns="0" tIns="0" rIns="0" bIns="0">
            <a:spAutoFit/>
          </a:bodyPr>
          <a:lstStyle/>
          <a:p>
            <a:r>
              <a:rPr kumimoji="0" lang="en-US" sz="3200" b="1" i="0" u="none" strike="noStrike" kern="1200" cap="none" spc="0" normalizeH="0" baseline="0" noProof="0" dirty="0">
                <a:ln>
                  <a:noFill/>
                </a:ln>
                <a:solidFill>
                  <a:schemeClr val="bg1"/>
                </a:solidFill>
                <a:effectLst/>
                <a:uLnTx/>
                <a:uFillTx/>
                <a:latin typeface="Tahoma"/>
                <a:ea typeface="+mj-ea"/>
                <a:cs typeface="+mj-cs"/>
              </a:rPr>
              <a:t>Presenters</a:t>
            </a:r>
            <a:endParaRPr lang="en-US" sz="3200" dirty="0">
              <a:solidFill>
                <a:schemeClr val="bg1"/>
              </a:solidFill>
            </a:endParaRPr>
          </a:p>
        </p:txBody>
      </p:sp>
      <p:grpSp>
        <p:nvGrpSpPr>
          <p:cNvPr id="3" name="Group 2">
            <a:extLst>
              <a:ext uri="{FF2B5EF4-FFF2-40B4-BE49-F238E27FC236}">
                <a16:creationId xmlns:a16="http://schemas.microsoft.com/office/drawing/2014/main" id="{BA7BC827-B039-FF43-1D6E-A09C1DAB0425}"/>
              </a:ext>
            </a:extLst>
          </p:cNvPr>
          <p:cNvGrpSpPr>
            <a:grpSpLocks noChangeAspect="1"/>
          </p:cNvGrpSpPr>
          <p:nvPr userDrawn="1"/>
        </p:nvGrpSpPr>
        <p:grpSpPr bwMode="black">
          <a:xfrm>
            <a:off x="412827" y="4660490"/>
            <a:ext cx="1624413" cy="237975"/>
            <a:chOff x="838200" y="609600"/>
            <a:chExt cx="7835890" cy="1143000"/>
          </a:xfrm>
          <a:solidFill>
            <a:srgbClr val="FFFFFF"/>
          </a:solidFill>
        </p:grpSpPr>
        <p:sp>
          <p:nvSpPr>
            <p:cNvPr id="5" name="Freeform 62">
              <a:extLst>
                <a:ext uri="{FF2B5EF4-FFF2-40B4-BE49-F238E27FC236}">
                  <a16:creationId xmlns:a16="http://schemas.microsoft.com/office/drawing/2014/main" id="{111F762E-859B-A8F3-F42F-25BEC1059B65}"/>
                </a:ext>
              </a:extLst>
            </p:cNvPr>
            <p:cNvSpPr>
              <a:spLocks noChangeArrowheads="1"/>
            </p:cNvSpPr>
            <p:nvPr/>
          </p:nvSpPr>
          <p:spPr bwMode="black">
            <a:xfrm>
              <a:off x="4597431" y="865591"/>
              <a:ext cx="572140" cy="583660"/>
            </a:xfrm>
            <a:custGeom>
              <a:avLst/>
              <a:gdLst>
                <a:gd name="T0" fmla="*/ 512 w 1970"/>
                <a:gd name="T1" fmla="*/ 41 h 2012"/>
                <a:gd name="T2" fmla="*/ 512 w 1970"/>
                <a:gd name="T3" fmla="*/ 41 h 2012"/>
                <a:gd name="T4" fmla="*/ 0 w 1970"/>
                <a:gd name="T5" fmla="*/ 41 h 2012"/>
                <a:gd name="T6" fmla="*/ 0 w 1970"/>
                <a:gd name="T7" fmla="*/ 2011 h 2012"/>
                <a:gd name="T8" fmla="*/ 532 w 1970"/>
                <a:gd name="T9" fmla="*/ 2011 h 2012"/>
                <a:gd name="T10" fmla="*/ 532 w 1970"/>
                <a:gd name="T11" fmla="*/ 739 h 2012"/>
                <a:gd name="T12" fmla="*/ 1004 w 1970"/>
                <a:gd name="T13" fmla="*/ 493 h 2012"/>
                <a:gd name="T14" fmla="*/ 1312 w 1970"/>
                <a:gd name="T15" fmla="*/ 595 h 2012"/>
                <a:gd name="T16" fmla="*/ 1435 w 1970"/>
                <a:gd name="T17" fmla="*/ 965 h 2012"/>
                <a:gd name="T18" fmla="*/ 1435 w 1970"/>
                <a:gd name="T19" fmla="*/ 2011 h 2012"/>
                <a:gd name="T20" fmla="*/ 1969 w 1970"/>
                <a:gd name="T21" fmla="*/ 2011 h 2012"/>
                <a:gd name="T22" fmla="*/ 1969 w 1970"/>
                <a:gd name="T23" fmla="*/ 1006 h 2012"/>
                <a:gd name="T24" fmla="*/ 1764 w 1970"/>
                <a:gd name="T25" fmla="*/ 308 h 2012"/>
                <a:gd name="T26" fmla="*/ 1066 w 1970"/>
                <a:gd name="T27" fmla="*/ 0 h 2012"/>
                <a:gd name="T28" fmla="*/ 512 w 1970"/>
                <a:gd name="T29" fmla="*/ 349 h 2012"/>
                <a:gd name="T30" fmla="*/ 512 w 1970"/>
                <a:gd name="T31" fmla="*/ 41 h 2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0" h="2012">
                  <a:moveTo>
                    <a:pt x="512" y="41"/>
                  </a:moveTo>
                  <a:lnTo>
                    <a:pt x="512" y="41"/>
                  </a:lnTo>
                  <a:cubicBezTo>
                    <a:pt x="0" y="41"/>
                    <a:pt x="0" y="41"/>
                    <a:pt x="0" y="41"/>
                  </a:cubicBezTo>
                  <a:cubicBezTo>
                    <a:pt x="0" y="2011"/>
                    <a:pt x="0" y="2011"/>
                    <a:pt x="0" y="2011"/>
                  </a:cubicBezTo>
                  <a:cubicBezTo>
                    <a:pt x="532" y="2011"/>
                    <a:pt x="532" y="2011"/>
                    <a:pt x="532" y="2011"/>
                  </a:cubicBezTo>
                  <a:cubicBezTo>
                    <a:pt x="532" y="739"/>
                    <a:pt x="532" y="739"/>
                    <a:pt x="532" y="739"/>
                  </a:cubicBezTo>
                  <a:cubicBezTo>
                    <a:pt x="594" y="636"/>
                    <a:pt x="778" y="493"/>
                    <a:pt x="1004" y="493"/>
                  </a:cubicBezTo>
                  <a:cubicBezTo>
                    <a:pt x="1128" y="493"/>
                    <a:pt x="1230" y="533"/>
                    <a:pt x="1312" y="595"/>
                  </a:cubicBezTo>
                  <a:cubicBezTo>
                    <a:pt x="1374" y="677"/>
                    <a:pt x="1435" y="780"/>
                    <a:pt x="1435" y="965"/>
                  </a:cubicBezTo>
                  <a:cubicBezTo>
                    <a:pt x="1435" y="2011"/>
                    <a:pt x="1435" y="2011"/>
                    <a:pt x="1435" y="2011"/>
                  </a:cubicBezTo>
                  <a:cubicBezTo>
                    <a:pt x="1969" y="2011"/>
                    <a:pt x="1969" y="2011"/>
                    <a:pt x="1969" y="2011"/>
                  </a:cubicBezTo>
                  <a:cubicBezTo>
                    <a:pt x="1969" y="1006"/>
                    <a:pt x="1969" y="1006"/>
                    <a:pt x="1969" y="1006"/>
                  </a:cubicBezTo>
                  <a:cubicBezTo>
                    <a:pt x="1969" y="677"/>
                    <a:pt x="1887" y="472"/>
                    <a:pt x="1764" y="308"/>
                  </a:cubicBezTo>
                  <a:cubicBezTo>
                    <a:pt x="1599" y="123"/>
                    <a:pt x="1333" y="0"/>
                    <a:pt x="1066" y="0"/>
                  </a:cubicBezTo>
                  <a:cubicBezTo>
                    <a:pt x="717" y="0"/>
                    <a:pt x="512" y="185"/>
                    <a:pt x="512" y="349"/>
                  </a:cubicBezTo>
                  <a:lnTo>
                    <a:pt x="512" y="4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6" name="Freeform 63">
              <a:extLst>
                <a:ext uri="{FF2B5EF4-FFF2-40B4-BE49-F238E27FC236}">
                  <a16:creationId xmlns:a16="http://schemas.microsoft.com/office/drawing/2014/main" id="{6821F6DC-1A64-03A2-2F20-3062982150D9}"/>
                </a:ext>
              </a:extLst>
            </p:cNvPr>
            <p:cNvSpPr>
              <a:spLocks noChangeArrowheads="1"/>
            </p:cNvSpPr>
            <p:nvPr/>
          </p:nvSpPr>
          <p:spPr bwMode="black">
            <a:xfrm>
              <a:off x="838200" y="697917"/>
              <a:ext cx="852451" cy="756454"/>
            </a:xfrm>
            <a:custGeom>
              <a:avLst/>
              <a:gdLst>
                <a:gd name="T0" fmla="*/ 2525 w 2936"/>
                <a:gd name="T1" fmla="*/ 0 h 2608"/>
                <a:gd name="T2" fmla="*/ 1457 w 2936"/>
                <a:gd name="T3" fmla="*/ 1355 h 2608"/>
                <a:gd name="T4" fmla="*/ 390 w 2936"/>
                <a:gd name="T5" fmla="*/ 0 h 2608"/>
                <a:gd name="T6" fmla="*/ 0 w 2936"/>
                <a:gd name="T7" fmla="*/ 0 h 2608"/>
                <a:gd name="T8" fmla="*/ 0 w 2936"/>
                <a:gd name="T9" fmla="*/ 2607 h 2608"/>
                <a:gd name="T10" fmla="*/ 534 w 2936"/>
                <a:gd name="T11" fmla="*/ 2607 h 2608"/>
                <a:gd name="T12" fmla="*/ 534 w 2936"/>
                <a:gd name="T13" fmla="*/ 944 h 2608"/>
                <a:gd name="T14" fmla="*/ 1273 w 2936"/>
                <a:gd name="T15" fmla="*/ 1909 h 2608"/>
                <a:gd name="T16" fmla="*/ 1662 w 2936"/>
                <a:gd name="T17" fmla="*/ 1909 h 2608"/>
                <a:gd name="T18" fmla="*/ 2401 w 2936"/>
                <a:gd name="T19" fmla="*/ 965 h 2608"/>
                <a:gd name="T20" fmla="*/ 2401 w 2936"/>
                <a:gd name="T21" fmla="*/ 2607 h 2608"/>
                <a:gd name="T22" fmla="*/ 2935 w 2936"/>
                <a:gd name="T23" fmla="*/ 2607 h 2608"/>
                <a:gd name="T24" fmla="*/ 2935 w 2936"/>
                <a:gd name="T25" fmla="*/ 0 h 2608"/>
                <a:gd name="T26" fmla="*/ 2525 w 2936"/>
                <a:gd name="T27" fmla="*/ 0 h 2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36" h="2608">
                  <a:moveTo>
                    <a:pt x="2525" y="0"/>
                  </a:moveTo>
                  <a:lnTo>
                    <a:pt x="1457" y="1355"/>
                  </a:lnTo>
                  <a:lnTo>
                    <a:pt x="390" y="0"/>
                  </a:lnTo>
                  <a:lnTo>
                    <a:pt x="0" y="0"/>
                  </a:lnTo>
                  <a:lnTo>
                    <a:pt x="0" y="2607"/>
                  </a:lnTo>
                  <a:lnTo>
                    <a:pt x="534" y="2607"/>
                  </a:lnTo>
                  <a:lnTo>
                    <a:pt x="534" y="944"/>
                  </a:lnTo>
                  <a:lnTo>
                    <a:pt x="1273" y="1909"/>
                  </a:lnTo>
                  <a:lnTo>
                    <a:pt x="1662" y="1909"/>
                  </a:lnTo>
                  <a:lnTo>
                    <a:pt x="2401" y="965"/>
                  </a:lnTo>
                  <a:lnTo>
                    <a:pt x="2401" y="2607"/>
                  </a:lnTo>
                  <a:lnTo>
                    <a:pt x="2935" y="2607"/>
                  </a:lnTo>
                  <a:lnTo>
                    <a:pt x="2935" y="0"/>
                  </a:lnTo>
                  <a:lnTo>
                    <a:pt x="2525"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7" name="Freeform 66">
              <a:extLst>
                <a:ext uri="{FF2B5EF4-FFF2-40B4-BE49-F238E27FC236}">
                  <a16:creationId xmlns:a16="http://schemas.microsoft.com/office/drawing/2014/main" id="{0F67AD74-4ABE-3845-2A44-E8B62F917A2A}"/>
                </a:ext>
              </a:extLst>
            </p:cNvPr>
            <p:cNvSpPr>
              <a:spLocks noChangeArrowheads="1"/>
            </p:cNvSpPr>
            <p:nvPr/>
          </p:nvSpPr>
          <p:spPr bwMode="black">
            <a:xfrm>
              <a:off x="3829457" y="865591"/>
              <a:ext cx="590059" cy="601579"/>
            </a:xfrm>
            <a:custGeom>
              <a:avLst/>
              <a:gdLst>
                <a:gd name="T0" fmla="*/ 1539 w 2032"/>
                <a:gd name="T1" fmla="*/ 20 h 2074"/>
                <a:gd name="T2" fmla="*/ 1539 w 2032"/>
                <a:gd name="T3" fmla="*/ 20 h 2074"/>
                <a:gd name="T4" fmla="*/ 1539 w 2032"/>
                <a:gd name="T5" fmla="*/ 328 h 2074"/>
                <a:gd name="T6" fmla="*/ 964 w 2032"/>
                <a:gd name="T7" fmla="*/ 0 h 2074"/>
                <a:gd name="T8" fmla="*/ 0 w 2032"/>
                <a:gd name="T9" fmla="*/ 1026 h 2074"/>
                <a:gd name="T10" fmla="*/ 246 w 2032"/>
                <a:gd name="T11" fmla="*/ 1724 h 2074"/>
                <a:gd name="T12" fmla="*/ 985 w 2032"/>
                <a:gd name="T13" fmla="*/ 2073 h 2074"/>
                <a:gd name="T14" fmla="*/ 1539 w 2032"/>
                <a:gd name="T15" fmla="*/ 1724 h 2074"/>
                <a:gd name="T16" fmla="*/ 1539 w 2032"/>
                <a:gd name="T17" fmla="*/ 2032 h 2074"/>
                <a:gd name="T18" fmla="*/ 2031 w 2032"/>
                <a:gd name="T19" fmla="*/ 2032 h 2074"/>
                <a:gd name="T20" fmla="*/ 2031 w 2032"/>
                <a:gd name="T21" fmla="*/ 20 h 2074"/>
                <a:gd name="T22" fmla="*/ 1539 w 2032"/>
                <a:gd name="T23" fmla="*/ 20 h 2074"/>
                <a:gd name="T24" fmla="*/ 1005 w 2032"/>
                <a:gd name="T25" fmla="*/ 1540 h 2074"/>
                <a:gd name="T26" fmla="*/ 1005 w 2032"/>
                <a:gd name="T27" fmla="*/ 1540 h 2074"/>
                <a:gd name="T28" fmla="*/ 513 w 2032"/>
                <a:gd name="T29" fmla="*/ 1026 h 2074"/>
                <a:gd name="T30" fmla="*/ 1005 w 2032"/>
                <a:gd name="T31" fmla="*/ 513 h 2074"/>
                <a:gd name="T32" fmla="*/ 1518 w 2032"/>
                <a:gd name="T33" fmla="*/ 1026 h 2074"/>
                <a:gd name="T34" fmla="*/ 1005 w 2032"/>
                <a:gd name="T35" fmla="*/ 1540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32" h="2074">
                  <a:moveTo>
                    <a:pt x="1539" y="20"/>
                  </a:moveTo>
                  <a:lnTo>
                    <a:pt x="1539" y="20"/>
                  </a:lnTo>
                  <a:cubicBezTo>
                    <a:pt x="1539" y="328"/>
                    <a:pt x="1539" y="328"/>
                    <a:pt x="1539" y="328"/>
                  </a:cubicBezTo>
                  <a:cubicBezTo>
                    <a:pt x="1518" y="185"/>
                    <a:pt x="1334" y="0"/>
                    <a:pt x="964" y="0"/>
                  </a:cubicBezTo>
                  <a:cubicBezTo>
                    <a:pt x="431" y="0"/>
                    <a:pt x="0" y="451"/>
                    <a:pt x="0" y="1026"/>
                  </a:cubicBezTo>
                  <a:cubicBezTo>
                    <a:pt x="0" y="1293"/>
                    <a:pt x="82" y="1540"/>
                    <a:pt x="246" y="1724"/>
                  </a:cubicBezTo>
                  <a:cubicBezTo>
                    <a:pt x="410" y="1929"/>
                    <a:pt x="697" y="2073"/>
                    <a:pt x="985" y="2073"/>
                  </a:cubicBezTo>
                  <a:cubicBezTo>
                    <a:pt x="1334" y="2073"/>
                    <a:pt x="1539" y="1868"/>
                    <a:pt x="1539" y="1724"/>
                  </a:cubicBezTo>
                  <a:cubicBezTo>
                    <a:pt x="1539" y="2032"/>
                    <a:pt x="1539" y="2032"/>
                    <a:pt x="1539" y="2032"/>
                  </a:cubicBezTo>
                  <a:cubicBezTo>
                    <a:pt x="2031" y="2032"/>
                    <a:pt x="2031" y="2032"/>
                    <a:pt x="2031" y="2032"/>
                  </a:cubicBezTo>
                  <a:cubicBezTo>
                    <a:pt x="2031" y="20"/>
                    <a:pt x="2031" y="20"/>
                    <a:pt x="2031" y="20"/>
                  </a:cubicBezTo>
                  <a:lnTo>
                    <a:pt x="1539" y="20"/>
                  </a:lnTo>
                  <a:close/>
                  <a:moveTo>
                    <a:pt x="1005" y="1540"/>
                  </a:moveTo>
                  <a:lnTo>
                    <a:pt x="1005" y="1540"/>
                  </a:lnTo>
                  <a:cubicBezTo>
                    <a:pt x="718" y="1540"/>
                    <a:pt x="513" y="1314"/>
                    <a:pt x="513" y="1026"/>
                  </a:cubicBezTo>
                  <a:cubicBezTo>
                    <a:pt x="513" y="739"/>
                    <a:pt x="718" y="513"/>
                    <a:pt x="1005" y="513"/>
                  </a:cubicBezTo>
                  <a:cubicBezTo>
                    <a:pt x="1314" y="513"/>
                    <a:pt x="1518" y="739"/>
                    <a:pt x="1518" y="1026"/>
                  </a:cubicBezTo>
                  <a:cubicBezTo>
                    <a:pt x="1518" y="1314"/>
                    <a:pt x="1314" y="1540"/>
                    <a:pt x="1005" y="1540"/>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8" name="Freeform 67">
              <a:extLst>
                <a:ext uri="{FF2B5EF4-FFF2-40B4-BE49-F238E27FC236}">
                  <a16:creationId xmlns:a16="http://schemas.microsoft.com/office/drawing/2014/main" id="{57FAD1CF-63FD-5C40-F0B9-350DE6104A61}"/>
                </a:ext>
              </a:extLst>
            </p:cNvPr>
            <p:cNvSpPr>
              <a:spLocks noChangeArrowheads="1"/>
            </p:cNvSpPr>
            <p:nvPr/>
          </p:nvSpPr>
          <p:spPr bwMode="black">
            <a:xfrm>
              <a:off x="3096042" y="859191"/>
              <a:ext cx="596459" cy="893409"/>
            </a:xfrm>
            <a:custGeom>
              <a:avLst/>
              <a:gdLst>
                <a:gd name="T0" fmla="*/ 1539 w 2053"/>
                <a:gd name="T1" fmla="*/ 40 h 3079"/>
                <a:gd name="T2" fmla="*/ 1539 w 2053"/>
                <a:gd name="T3" fmla="*/ 40 h 3079"/>
                <a:gd name="T4" fmla="*/ 1539 w 2053"/>
                <a:gd name="T5" fmla="*/ 348 h 3079"/>
                <a:gd name="T6" fmla="*/ 965 w 2053"/>
                <a:gd name="T7" fmla="*/ 0 h 3079"/>
                <a:gd name="T8" fmla="*/ 0 w 2053"/>
                <a:gd name="T9" fmla="*/ 1046 h 3079"/>
                <a:gd name="T10" fmla="*/ 246 w 2053"/>
                <a:gd name="T11" fmla="*/ 1744 h 3079"/>
                <a:gd name="T12" fmla="*/ 985 w 2053"/>
                <a:gd name="T13" fmla="*/ 2093 h 3079"/>
                <a:gd name="T14" fmla="*/ 1518 w 2053"/>
                <a:gd name="T15" fmla="*/ 1744 h 3079"/>
                <a:gd name="T16" fmla="*/ 1518 w 2053"/>
                <a:gd name="T17" fmla="*/ 1970 h 3079"/>
                <a:gd name="T18" fmla="*/ 1396 w 2053"/>
                <a:gd name="T19" fmla="*/ 2442 h 3079"/>
                <a:gd name="T20" fmla="*/ 985 w 2053"/>
                <a:gd name="T21" fmla="*/ 2606 h 3079"/>
                <a:gd name="T22" fmla="*/ 390 w 2053"/>
                <a:gd name="T23" fmla="*/ 2319 h 3079"/>
                <a:gd name="T24" fmla="*/ 61 w 2053"/>
                <a:gd name="T25" fmla="*/ 2668 h 3079"/>
                <a:gd name="T26" fmla="*/ 985 w 2053"/>
                <a:gd name="T27" fmla="*/ 3078 h 3079"/>
                <a:gd name="T28" fmla="*/ 1868 w 2053"/>
                <a:gd name="T29" fmla="*/ 2668 h 3079"/>
                <a:gd name="T30" fmla="*/ 2052 w 2053"/>
                <a:gd name="T31" fmla="*/ 1929 h 3079"/>
                <a:gd name="T32" fmla="*/ 2052 w 2053"/>
                <a:gd name="T33" fmla="*/ 40 h 3079"/>
                <a:gd name="T34" fmla="*/ 1539 w 2053"/>
                <a:gd name="T35" fmla="*/ 40 h 3079"/>
                <a:gd name="T36" fmla="*/ 1026 w 2053"/>
                <a:gd name="T37" fmla="*/ 1560 h 3079"/>
                <a:gd name="T38" fmla="*/ 1026 w 2053"/>
                <a:gd name="T39" fmla="*/ 1560 h 3079"/>
                <a:gd name="T40" fmla="*/ 533 w 2053"/>
                <a:gd name="T41" fmla="*/ 1046 h 3079"/>
                <a:gd name="T42" fmla="*/ 1026 w 2053"/>
                <a:gd name="T43" fmla="*/ 513 h 3079"/>
                <a:gd name="T44" fmla="*/ 1518 w 2053"/>
                <a:gd name="T45" fmla="*/ 1046 h 3079"/>
                <a:gd name="T46" fmla="*/ 1026 w 2053"/>
                <a:gd name="T47" fmla="*/ 1560 h 3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53" h="3079">
                  <a:moveTo>
                    <a:pt x="1539" y="40"/>
                  </a:moveTo>
                  <a:lnTo>
                    <a:pt x="1539" y="40"/>
                  </a:lnTo>
                  <a:cubicBezTo>
                    <a:pt x="1539" y="348"/>
                    <a:pt x="1539" y="348"/>
                    <a:pt x="1539" y="348"/>
                  </a:cubicBezTo>
                  <a:cubicBezTo>
                    <a:pt x="1539" y="205"/>
                    <a:pt x="1334" y="0"/>
                    <a:pt x="965" y="0"/>
                  </a:cubicBezTo>
                  <a:cubicBezTo>
                    <a:pt x="431" y="0"/>
                    <a:pt x="0" y="451"/>
                    <a:pt x="0" y="1046"/>
                  </a:cubicBezTo>
                  <a:cubicBezTo>
                    <a:pt x="0" y="1313"/>
                    <a:pt x="102" y="1560"/>
                    <a:pt x="246" y="1744"/>
                  </a:cubicBezTo>
                  <a:cubicBezTo>
                    <a:pt x="431" y="1949"/>
                    <a:pt x="697" y="2093"/>
                    <a:pt x="985" y="2093"/>
                  </a:cubicBezTo>
                  <a:cubicBezTo>
                    <a:pt x="1334" y="2093"/>
                    <a:pt x="1498" y="1888"/>
                    <a:pt x="1518" y="1744"/>
                  </a:cubicBezTo>
                  <a:cubicBezTo>
                    <a:pt x="1518" y="1970"/>
                    <a:pt x="1518" y="1970"/>
                    <a:pt x="1518" y="1970"/>
                  </a:cubicBezTo>
                  <a:cubicBezTo>
                    <a:pt x="1518" y="2217"/>
                    <a:pt x="1478" y="2339"/>
                    <a:pt x="1396" y="2442"/>
                  </a:cubicBezTo>
                  <a:cubicBezTo>
                    <a:pt x="1313" y="2545"/>
                    <a:pt x="1170" y="2606"/>
                    <a:pt x="985" y="2606"/>
                  </a:cubicBezTo>
                  <a:cubicBezTo>
                    <a:pt x="677" y="2606"/>
                    <a:pt x="492" y="2421"/>
                    <a:pt x="390" y="2319"/>
                  </a:cubicBezTo>
                  <a:cubicBezTo>
                    <a:pt x="61" y="2668"/>
                    <a:pt x="61" y="2668"/>
                    <a:pt x="61" y="2668"/>
                  </a:cubicBezTo>
                  <a:cubicBezTo>
                    <a:pt x="246" y="2894"/>
                    <a:pt x="615" y="3078"/>
                    <a:pt x="985" y="3078"/>
                  </a:cubicBezTo>
                  <a:cubicBezTo>
                    <a:pt x="1375" y="3078"/>
                    <a:pt x="1683" y="2914"/>
                    <a:pt x="1868" y="2668"/>
                  </a:cubicBezTo>
                  <a:cubicBezTo>
                    <a:pt x="1991" y="2504"/>
                    <a:pt x="2052" y="2299"/>
                    <a:pt x="2052" y="1929"/>
                  </a:cubicBezTo>
                  <a:cubicBezTo>
                    <a:pt x="2052" y="40"/>
                    <a:pt x="2052" y="40"/>
                    <a:pt x="2052" y="40"/>
                  </a:cubicBezTo>
                  <a:lnTo>
                    <a:pt x="1539" y="40"/>
                  </a:lnTo>
                  <a:close/>
                  <a:moveTo>
                    <a:pt x="1026" y="1560"/>
                  </a:moveTo>
                  <a:lnTo>
                    <a:pt x="1026" y="1560"/>
                  </a:lnTo>
                  <a:cubicBezTo>
                    <a:pt x="718" y="1560"/>
                    <a:pt x="533" y="1334"/>
                    <a:pt x="533" y="1046"/>
                  </a:cubicBezTo>
                  <a:cubicBezTo>
                    <a:pt x="533" y="759"/>
                    <a:pt x="718" y="513"/>
                    <a:pt x="1026" y="513"/>
                  </a:cubicBezTo>
                  <a:cubicBezTo>
                    <a:pt x="1313" y="513"/>
                    <a:pt x="1518" y="759"/>
                    <a:pt x="1518" y="1046"/>
                  </a:cubicBezTo>
                  <a:cubicBezTo>
                    <a:pt x="1518" y="1334"/>
                    <a:pt x="1313" y="1560"/>
                    <a:pt x="1026" y="1560"/>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9" name="Freeform 68">
              <a:extLst>
                <a:ext uri="{FF2B5EF4-FFF2-40B4-BE49-F238E27FC236}">
                  <a16:creationId xmlns:a16="http://schemas.microsoft.com/office/drawing/2014/main" id="{7EEB9CA3-EF85-2C2D-D31E-44FF9A591FB0}"/>
                </a:ext>
              </a:extLst>
            </p:cNvPr>
            <p:cNvSpPr>
              <a:spLocks noChangeArrowheads="1"/>
            </p:cNvSpPr>
            <p:nvPr/>
          </p:nvSpPr>
          <p:spPr bwMode="black">
            <a:xfrm>
              <a:off x="2810612" y="852792"/>
              <a:ext cx="232952" cy="232952"/>
            </a:xfrm>
            <a:custGeom>
              <a:avLst/>
              <a:gdLst>
                <a:gd name="T0" fmla="*/ 801 w 802"/>
                <a:gd name="T1" fmla="*/ 410 h 801"/>
                <a:gd name="T2" fmla="*/ 801 w 802"/>
                <a:gd name="T3" fmla="*/ 410 h 801"/>
                <a:gd name="T4" fmla="*/ 391 w 802"/>
                <a:gd name="T5" fmla="*/ 0 h 801"/>
                <a:gd name="T6" fmla="*/ 0 w 802"/>
                <a:gd name="T7" fmla="*/ 410 h 801"/>
                <a:gd name="T8" fmla="*/ 391 w 802"/>
                <a:gd name="T9" fmla="*/ 800 h 801"/>
                <a:gd name="T10" fmla="*/ 801 w 802"/>
                <a:gd name="T11" fmla="*/ 410 h 801"/>
              </a:gdLst>
              <a:ahLst/>
              <a:cxnLst>
                <a:cxn ang="0">
                  <a:pos x="T0" y="T1"/>
                </a:cxn>
                <a:cxn ang="0">
                  <a:pos x="T2" y="T3"/>
                </a:cxn>
                <a:cxn ang="0">
                  <a:pos x="T4" y="T5"/>
                </a:cxn>
                <a:cxn ang="0">
                  <a:pos x="T6" y="T7"/>
                </a:cxn>
                <a:cxn ang="0">
                  <a:pos x="T8" y="T9"/>
                </a:cxn>
                <a:cxn ang="0">
                  <a:pos x="T10" y="T11"/>
                </a:cxn>
              </a:cxnLst>
              <a:rect l="0" t="0" r="r" b="b"/>
              <a:pathLst>
                <a:path w="802" h="801">
                  <a:moveTo>
                    <a:pt x="801" y="410"/>
                  </a:moveTo>
                  <a:lnTo>
                    <a:pt x="801" y="410"/>
                  </a:lnTo>
                  <a:cubicBezTo>
                    <a:pt x="801" y="185"/>
                    <a:pt x="616" y="0"/>
                    <a:pt x="391" y="0"/>
                  </a:cubicBezTo>
                  <a:cubicBezTo>
                    <a:pt x="185" y="0"/>
                    <a:pt x="0" y="185"/>
                    <a:pt x="0" y="410"/>
                  </a:cubicBezTo>
                  <a:cubicBezTo>
                    <a:pt x="0" y="616"/>
                    <a:pt x="185" y="800"/>
                    <a:pt x="391" y="800"/>
                  </a:cubicBezTo>
                  <a:cubicBezTo>
                    <a:pt x="616" y="800"/>
                    <a:pt x="801" y="616"/>
                    <a:pt x="801" y="41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0" name="Freeform 69">
              <a:extLst>
                <a:ext uri="{FF2B5EF4-FFF2-40B4-BE49-F238E27FC236}">
                  <a16:creationId xmlns:a16="http://schemas.microsoft.com/office/drawing/2014/main" id="{21E49276-4EA5-3DFF-3C9A-D698DDAEC086}"/>
                </a:ext>
              </a:extLst>
            </p:cNvPr>
            <p:cNvSpPr>
              <a:spLocks noChangeArrowheads="1"/>
            </p:cNvSpPr>
            <p:nvPr/>
          </p:nvSpPr>
          <p:spPr bwMode="black">
            <a:xfrm>
              <a:off x="2584060" y="877110"/>
              <a:ext cx="154875" cy="578540"/>
            </a:xfrm>
            <a:custGeom>
              <a:avLst/>
              <a:gdLst>
                <a:gd name="T0" fmla="*/ 534 w 535"/>
                <a:gd name="T1" fmla="*/ 0 h 1992"/>
                <a:gd name="T2" fmla="*/ 0 w 535"/>
                <a:gd name="T3" fmla="*/ 0 h 1992"/>
                <a:gd name="T4" fmla="*/ 0 w 535"/>
                <a:gd name="T5" fmla="*/ 1991 h 1992"/>
                <a:gd name="T6" fmla="*/ 534 w 535"/>
                <a:gd name="T7" fmla="*/ 1991 h 1992"/>
                <a:gd name="T8" fmla="*/ 534 w 535"/>
                <a:gd name="T9" fmla="*/ 0 h 1992"/>
              </a:gdLst>
              <a:ahLst/>
              <a:cxnLst>
                <a:cxn ang="0">
                  <a:pos x="T0" y="T1"/>
                </a:cxn>
                <a:cxn ang="0">
                  <a:pos x="T2" y="T3"/>
                </a:cxn>
                <a:cxn ang="0">
                  <a:pos x="T4" y="T5"/>
                </a:cxn>
                <a:cxn ang="0">
                  <a:pos x="T6" y="T7"/>
                </a:cxn>
                <a:cxn ang="0">
                  <a:pos x="T8" y="T9"/>
                </a:cxn>
              </a:cxnLst>
              <a:rect l="0" t="0" r="r" b="b"/>
              <a:pathLst>
                <a:path w="535" h="1992">
                  <a:moveTo>
                    <a:pt x="534" y="0"/>
                  </a:moveTo>
                  <a:lnTo>
                    <a:pt x="0" y="0"/>
                  </a:lnTo>
                  <a:lnTo>
                    <a:pt x="0" y="1991"/>
                  </a:lnTo>
                  <a:lnTo>
                    <a:pt x="534" y="1991"/>
                  </a:lnTo>
                  <a:lnTo>
                    <a:pt x="534"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1" name="Freeform 70">
              <a:extLst>
                <a:ext uri="{FF2B5EF4-FFF2-40B4-BE49-F238E27FC236}">
                  <a16:creationId xmlns:a16="http://schemas.microsoft.com/office/drawing/2014/main" id="{77547FF8-577C-A6F0-40DA-42BB4EDD650E}"/>
                </a:ext>
              </a:extLst>
            </p:cNvPr>
            <p:cNvSpPr>
              <a:spLocks noChangeArrowheads="1"/>
            </p:cNvSpPr>
            <p:nvPr/>
          </p:nvSpPr>
          <p:spPr bwMode="black">
            <a:xfrm>
              <a:off x="5586836" y="697917"/>
              <a:ext cx="524782" cy="751334"/>
            </a:xfrm>
            <a:custGeom>
              <a:avLst/>
              <a:gdLst>
                <a:gd name="T0" fmla="*/ 554 w 1807"/>
                <a:gd name="T1" fmla="*/ 1847 h 2587"/>
                <a:gd name="T2" fmla="*/ 554 w 1807"/>
                <a:gd name="T3" fmla="*/ 0 h 2587"/>
                <a:gd name="T4" fmla="*/ 0 w 1807"/>
                <a:gd name="T5" fmla="*/ 0 h 2587"/>
                <a:gd name="T6" fmla="*/ 0 w 1807"/>
                <a:gd name="T7" fmla="*/ 2217 h 2587"/>
                <a:gd name="T8" fmla="*/ 0 w 1807"/>
                <a:gd name="T9" fmla="*/ 2381 h 2587"/>
                <a:gd name="T10" fmla="*/ 0 w 1807"/>
                <a:gd name="T11" fmla="*/ 2586 h 2587"/>
                <a:gd name="T12" fmla="*/ 1806 w 1807"/>
                <a:gd name="T13" fmla="*/ 2586 h 2587"/>
                <a:gd name="T14" fmla="*/ 1806 w 1807"/>
                <a:gd name="T15" fmla="*/ 2094 h 2587"/>
                <a:gd name="T16" fmla="*/ 554 w 1807"/>
                <a:gd name="T17" fmla="*/ 2094 h 2587"/>
                <a:gd name="T18" fmla="*/ 554 w 1807"/>
                <a:gd name="T19" fmla="*/ 1847 h 2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7" h="2587">
                  <a:moveTo>
                    <a:pt x="554" y="1847"/>
                  </a:moveTo>
                  <a:lnTo>
                    <a:pt x="554" y="0"/>
                  </a:lnTo>
                  <a:lnTo>
                    <a:pt x="0" y="0"/>
                  </a:lnTo>
                  <a:lnTo>
                    <a:pt x="0" y="2217"/>
                  </a:lnTo>
                  <a:lnTo>
                    <a:pt x="0" y="2381"/>
                  </a:lnTo>
                  <a:lnTo>
                    <a:pt x="0" y="2586"/>
                  </a:lnTo>
                  <a:lnTo>
                    <a:pt x="1806" y="2586"/>
                  </a:lnTo>
                  <a:lnTo>
                    <a:pt x="1806" y="2094"/>
                  </a:lnTo>
                  <a:lnTo>
                    <a:pt x="554" y="2094"/>
                  </a:lnTo>
                  <a:lnTo>
                    <a:pt x="554" y="184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2" name="Freeform 71">
              <a:extLst>
                <a:ext uri="{FF2B5EF4-FFF2-40B4-BE49-F238E27FC236}">
                  <a16:creationId xmlns:a16="http://schemas.microsoft.com/office/drawing/2014/main" id="{B815DB61-43AE-8CC6-AAF5-1488153E20FC}"/>
                </a:ext>
              </a:extLst>
            </p:cNvPr>
            <p:cNvSpPr>
              <a:spLocks noChangeArrowheads="1"/>
            </p:cNvSpPr>
            <p:nvPr/>
          </p:nvSpPr>
          <p:spPr bwMode="black">
            <a:xfrm>
              <a:off x="6188416" y="865591"/>
              <a:ext cx="554221" cy="601579"/>
            </a:xfrm>
            <a:custGeom>
              <a:avLst/>
              <a:gdLst>
                <a:gd name="T0" fmla="*/ 1867 w 1909"/>
                <a:gd name="T1" fmla="*/ 1704 h 2074"/>
                <a:gd name="T2" fmla="*/ 1867 w 1909"/>
                <a:gd name="T3" fmla="*/ 1704 h 2074"/>
                <a:gd name="T4" fmla="*/ 1046 w 1909"/>
                <a:gd name="T5" fmla="*/ 2073 h 2074"/>
                <a:gd name="T6" fmla="*/ 0 w 1909"/>
                <a:gd name="T7" fmla="*/ 1026 h 2074"/>
                <a:gd name="T8" fmla="*/ 985 w 1909"/>
                <a:gd name="T9" fmla="*/ 0 h 2074"/>
                <a:gd name="T10" fmla="*/ 1908 w 1909"/>
                <a:gd name="T11" fmla="*/ 1006 h 2074"/>
                <a:gd name="T12" fmla="*/ 1908 w 1909"/>
                <a:gd name="T13" fmla="*/ 1170 h 2074"/>
                <a:gd name="T14" fmla="*/ 533 w 1909"/>
                <a:gd name="T15" fmla="*/ 1170 h 2074"/>
                <a:gd name="T16" fmla="*/ 1067 w 1909"/>
                <a:gd name="T17" fmla="*/ 1642 h 2074"/>
                <a:gd name="T18" fmla="*/ 1560 w 1909"/>
                <a:gd name="T19" fmla="*/ 1396 h 2074"/>
                <a:gd name="T20" fmla="*/ 1867 w 1909"/>
                <a:gd name="T21" fmla="*/ 1704 h 2074"/>
                <a:gd name="T22" fmla="*/ 1374 w 1909"/>
                <a:gd name="T23" fmla="*/ 780 h 2074"/>
                <a:gd name="T24" fmla="*/ 1374 w 1909"/>
                <a:gd name="T25" fmla="*/ 780 h 2074"/>
                <a:gd name="T26" fmla="*/ 985 w 1909"/>
                <a:gd name="T27" fmla="*/ 431 h 2074"/>
                <a:gd name="T28" fmla="*/ 553 w 1909"/>
                <a:gd name="T29" fmla="*/ 780 h 2074"/>
                <a:gd name="T30" fmla="*/ 1374 w 1909"/>
                <a:gd name="T31" fmla="*/ 780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09" h="2074">
                  <a:moveTo>
                    <a:pt x="1867" y="1704"/>
                  </a:moveTo>
                  <a:lnTo>
                    <a:pt x="1867" y="1704"/>
                  </a:lnTo>
                  <a:cubicBezTo>
                    <a:pt x="1662" y="1929"/>
                    <a:pt x="1354" y="2073"/>
                    <a:pt x="1046" y="2073"/>
                  </a:cubicBezTo>
                  <a:cubicBezTo>
                    <a:pt x="451" y="2073"/>
                    <a:pt x="0" y="1663"/>
                    <a:pt x="0" y="1026"/>
                  </a:cubicBezTo>
                  <a:cubicBezTo>
                    <a:pt x="0" y="472"/>
                    <a:pt x="389" y="0"/>
                    <a:pt x="985" y="0"/>
                  </a:cubicBezTo>
                  <a:cubicBezTo>
                    <a:pt x="1518" y="0"/>
                    <a:pt x="1908" y="451"/>
                    <a:pt x="1908" y="1006"/>
                  </a:cubicBezTo>
                  <a:cubicBezTo>
                    <a:pt x="1908" y="1067"/>
                    <a:pt x="1908" y="1108"/>
                    <a:pt x="1908" y="1170"/>
                  </a:cubicBezTo>
                  <a:cubicBezTo>
                    <a:pt x="533" y="1170"/>
                    <a:pt x="533" y="1170"/>
                    <a:pt x="533" y="1170"/>
                  </a:cubicBezTo>
                  <a:cubicBezTo>
                    <a:pt x="553" y="1437"/>
                    <a:pt x="779" y="1642"/>
                    <a:pt x="1067" y="1642"/>
                  </a:cubicBezTo>
                  <a:cubicBezTo>
                    <a:pt x="1292" y="1642"/>
                    <a:pt x="1457" y="1498"/>
                    <a:pt x="1560" y="1396"/>
                  </a:cubicBezTo>
                  <a:lnTo>
                    <a:pt x="1867" y="1704"/>
                  </a:lnTo>
                  <a:close/>
                  <a:moveTo>
                    <a:pt x="1374" y="780"/>
                  </a:moveTo>
                  <a:lnTo>
                    <a:pt x="1374" y="780"/>
                  </a:lnTo>
                  <a:cubicBezTo>
                    <a:pt x="1354" y="595"/>
                    <a:pt x="1190" y="431"/>
                    <a:pt x="985" y="431"/>
                  </a:cubicBezTo>
                  <a:cubicBezTo>
                    <a:pt x="759" y="431"/>
                    <a:pt x="574" y="595"/>
                    <a:pt x="553" y="780"/>
                  </a:cubicBezTo>
                  <a:lnTo>
                    <a:pt x="1374" y="78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3" name="Freeform 72">
              <a:extLst>
                <a:ext uri="{FF2B5EF4-FFF2-40B4-BE49-F238E27FC236}">
                  <a16:creationId xmlns:a16="http://schemas.microsoft.com/office/drawing/2014/main" id="{7B3E50C8-A90C-4368-9AA1-746883E5EE07}"/>
                </a:ext>
              </a:extLst>
            </p:cNvPr>
            <p:cNvSpPr>
              <a:spLocks noChangeArrowheads="1"/>
            </p:cNvSpPr>
            <p:nvPr/>
          </p:nvSpPr>
          <p:spPr bwMode="black">
            <a:xfrm>
              <a:off x="6796395" y="877110"/>
              <a:ext cx="995806" cy="578540"/>
            </a:xfrm>
            <a:custGeom>
              <a:avLst/>
              <a:gdLst>
                <a:gd name="T0" fmla="*/ 1704 w 3429"/>
                <a:gd name="T1" fmla="*/ 821 h 1992"/>
                <a:gd name="T2" fmla="*/ 2217 w 3429"/>
                <a:gd name="T3" fmla="*/ 1991 h 1992"/>
                <a:gd name="T4" fmla="*/ 2587 w 3429"/>
                <a:gd name="T5" fmla="*/ 1991 h 1992"/>
                <a:gd name="T6" fmla="*/ 3428 w 3429"/>
                <a:gd name="T7" fmla="*/ 0 h 1992"/>
                <a:gd name="T8" fmla="*/ 2874 w 3429"/>
                <a:gd name="T9" fmla="*/ 0 h 1992"/>
                <a:gd name="T10" fmla="*/ 2402 w 3429"/>
                <a:gd name="T11" fmla="*/ 1149 h 1992"/>
                <a:gd name="T12" fmla="*/ 1889 w 3429"/>
                <a:gd name="T13" fmla="*/ 0 h 1992"/>
                <a:gd name="T14" fmla="*/ 1519 w 3429"/>
                <a:gd name="T15" fmla="*/ 0 h 1992"/>
                <a:gd name="T16" fmla="*/ 1027 w 3429"/>
                <a:gd name="T17" fmla="*/ 1149 h 1992"/>
                <a:gd name="T18" fmla="*/ 534 w 3429"/>
                <a:gd name="T19" fmla="*/ 0 h 1992"/>
                <a:gd name="T20" fmla="*/ 0 w 3429"/>
                <a:gd name="T21" fmla="*/ 0 h 1992"/>
                <a:gd name="T22" fmla="*/ 842 w 3429"/>
                <a:gd name="T23" fmla="*/ 1991 h 1992"/>
                <a:gd name="T24" fmla="*/ 1211 w 3429"/>
                <a:gd name="T25" fmla="*/ 1991 h 1992"/>
                <a:gd name="T26" fmla="*/ 1704 w 3429"/>
                <a:gd name="T27" fmla="*/ 821 h 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29" h="1992">
                  <a:moveTo>
                    <a:pt x="1704" y="821"/>
                  </a:moveTo>
                  <a:lnTo>
                    <a:pt x="2217" y="1991"/>
                  </a:lnTo>
                  <a:lnTo>
                    <a:pt x="2587" y="1991"/>
                  </a:lnTo>
                  <a:lnTo>
                    <a:pt x="3428" y="0"/>
                  </a:lnTo>
                  <a:lnTo>
                    <a:pt x="2874" y="0"/>
                  </a:lnTo>
                  <a:lnTo>
                    <a:pt x="2402" y="1149"/>
                  </a:lnTo>
                  <a:lnTo>
                    <a:pt x="1889" y="0"/>
                  </a:lnTo>
                  <a:lnTo>
                    <a:pt x="1519" y="0"/>
                  </a:lnTo>
                  <a:lnTo>
                    <a:pt x="1027" y="1149"/>
                  </a:lnTo>
                  <a:lnTo>
                    <a:pt x="534" y="0"/>
                  </a:lnTo>
                  <a:lnTo>
                    <a:pt x="0" y="0"/>
                  </a:lnTo>
                  <a:lnTo>
                    <a:pt x="842" y="1991"/>
                  </a:lnTo>
                  <a:lnTo>
                    <a:pt x="1211" y="1991"/>
                  </a:lnTo>
                  <a:lnTo>
                    <a:pt x="1704" y="82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4" name="Freeform 73">
              <a:extLst>
                <a:ext uri="{FF2B5EF4-FFF2-40B4-BE49-F238E27FC236}">
                  <a16:creationId xmlns:a16="http://schemas.microsoft.com/office/drawing/2014/main" id="{6E9CE0FB-6200-E68E-AC55-EC7D142AF6A8}"/>
                </a:ext>
              </a:extLst>
            </p:cNvPr>
            <p:cNvSpPr>
              <a:spLocks noChangeArrowheads="1"/>
            </p:cNvSpPr>
            <p:nvPr/>
          </p:nvSpPr>
          <p:spPr bwMode="black">
            <a:xfrm>
              <a:off x="7886918" y="609600"/>
              <a:ext cx="208632" cy="197113"/>
            </a:xfrm>
            <a:custGeom>
              <a:avLst/>
              <a:gdLst>
                <a:gd name="T0" fmla="*/ 349 w 719"/>
                <a:gd name="T1" fmla="*/ 0 h 678"/>
                <a:gd name="T2" fmla="*/ 349 w 719"/>
                <a:gd name="T3" fmla="*/ 0 h 678"/>
                <a:gd name="T4" fmla="*/ 0 w 719"/>
                <a:gd name="T5" fmla="*/ 329 h 678"/>
                <a:gd name="T6" fmla="*/ 349 w 719"/>
                <a:gd name="T7" fmla="*/ 677 h 678"/>
                <a:gd name="T8" fmla="*/ 718 w 719"/>
                <a:gd name="T9" fmla="*/ 329 h 678"/>
                <a:gd name="T10" fmla="*/ 349 w 719"/>
                <a:gd name="T11" fmla="*/ 0 h 678"/>
              </a:gdLst>
              <a:ahLst/>
              <a:cxnLst>
                <a:cxn ang="0">
                  <a:pos x="T0" y="T1"/>
                </a:cxn>
                <a:cxn ang="0">
                  <a:pos x="T2" y="T3"/>
                </a:cxn>
                <a:cxn ang="0">
                  <a:pos x="T4" y="T5"/>
                </a:cxn>
                <a:cxn ang="0">
                  <a:pos x="T6" y="T7"/>
                </a:cxn>
                <a:cxn ang="0">
                  <a:pos x="T8" y="T9"/>
                </a:cxn>
                <a:cxn ang="0">
                  <a:pos x="T10" y="T11"/>
                </a:cxn>
              </a:cxnLst>
              <a:rect l="0" t="0" r="r" b="b"/>
              <a:pathLst>
                <a:path w="719" h="678">
                  <a:moveTo>
                    <a:pt x="349" y="0"/>
                  </a:moveTo>
                  <a:lnTo>
                    <a:pt x="349" y="0"/>
                  </a:lnTo>
                  <a:cubicBezTo>
                    <a:pt x="164" y="0"/>
                    <a:pt x="0" y="144"/>
                    <a:pt x="0" y="329"/>
                  </a:cubicBezTo>
                  <a:cubicBezTo>
                    <a:pt x="0" y="534"/>
                    <a:pt x="164" y="677"/>
                    <a:pt x="349" y="677"/>
                  </a:cubicBezTo>
                  <a:cubicBezTo>
                    <a:pt x="554" y="677"/>
                    <a:pt x="718" y="534"/>
                    <a:pt x="718" y="329"/>
                  </a:cubicBezTo>
                  <a:cubicBezTo>
                    <a:pt x="718" y="144"/>
                    <a:pt x="554" y="0"/>
                    <a:pt x="34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5" name="Freeform 74">
              <a:extLst>
                <a:ext uri="{FF2B5EF4-FFF2-40B4-BE49-F238E27FC236}">
                  <a16:creationId xmlns:a16="http://schemas.microsoft.com/office/drawing/2014/main" id="{451140CB-630F-DE5C-E591-35B3462248B3}"/>
                </a:ext>
              </a:extLst>
            </p:cNvPr>
            <p:cNvSpPr>
              <a:spLocks noChangeArrowheads="1"/>
            </p:cNvSpPr>
            <p:nvPr/>
          </p:nvSpPr>
          <p:spPr bwMode="black">
            <a:xfrm>
              <a:off x="7909957" y="877110"/>
              <a:ext cx="154874" cy="578540"/>
            </a:xfrm>
            <a:custGeom>
              <a:avLst/>
              <a:gdLst>
                <a:gd name="T0" fmla="*/ 533 w 534"/>
                <a:gd name="T1" fmla="*/ 0 h 1992"/>
                <a:gd name="T2" fmla="*/ 0 w 534"/>
                <a:gd name="T3" fmla="*/ 0 h 1992"/>
                <a:gd name="T4" fmla="*/ 0 w 534"/>
                <a:gd name="T5" fmla="*/ 1991 h 1992"/>
                <a:gd name="T6" fmla="*/ 533 w 534"/>
                <a:gd name="T7" fmla="*/ 1991 h 1992"/>
                <a:gd name="T8" fmla="*/ 533 w 534"/>
                <a:gd name="T9" fmla="*/ 0 h 1992"/>
              </a:gdLst>
              <a:ahLst/>
              <a:cxnLst>
                <a:cxn ang="0">
                  <a:pos x="T0" y="T1"/>
                </a:cxn>
                <a:cxn ang="0">
                  <a:pos x="T2" y="T3"/>
                </a:cxn>
                <a:cxn ang="0">
                  <a:pos x="T4" y="T5"/>
                </a:cxn>
                <a:cxn ang="0">
                  <a:pos x="T6" y="T7"/>
                </a:cxn>
                <a:cxn ang="0">
                  <a:pos x="T8" y="T9"/>
                </a:cxn>
              </a:cxnLst>
              <a:rect l="0" t="0" r="r" b="b"/>
              <a:pathLst>
                <a:path w="534" h="1992">
                  <a:moveTo>
                    <a:pt x="533" y="0"/>
                  </a:moveTo>
                  <a:lnTo>
                    <a:pt x="0" y="0"/>
                  </a:lnTo>
                  <a:lnTo>
                    <a:pt x="0" y="1991"/>
                  </a:lnTo>
                  <a:lnTo>
                    <a:pt x="533" y="1991"/>
                  </a:lnTo>
                  <a:lnTo>
                    <a:pt x="533"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6" name="Freeform 75">
              <a:extLst>
                <a:ext uri="{FF2B5EF4-FFF2-40B4-BE49-F238E27FC236}">
                  <a16:creationId xmlns:a16="http://schemas.microsoft.com/office/drawing/2014/main" id="{FDADF85C-9145-4DB1-ECBF-8087997E6EE6}"/>
                </a:ext>
              </a:extLst>
            </p:cNvPr>
            <p:cNvSpPr>
              <a:spLocks noChangeArrowheads="1"/>
            </p:cNvSpPr>
            <p:nvPr/>
          </p:nvSpPr>
          <p:spPr bwMode="black">
            <a:xfrm>
              <a:off x="8214586" y="865591"/>
              <a:ext cx="459504" cy="601579"/>
            </a:xfrm>
            <a:custGeom>
              <a:avLst/>
              <a:gdLst>
                <a:gd name="T0" fmla="*/ 0 w 1581"/>
                <a:gd name="T1" fmla="*/ 1806 h 2074"/>
                <a:gd name="T2" fmla="*/ 0 w 1581"/>
                <a:gd name="T3" fmla="*/ 1806 h 2074"/>
                <a:gd name="T4" fmla="*/ 800 w 1581"/>
                <a:gd name="T5" fmla="*/ 2073 h 2074"/>
                <a:gd name="T6" fmla="*/ 1580 w 1581"/>
                <a:gd name="T7" fmla="*/ 1458 h 2074"/>
                <a:gd name="T8" fmla="*/ 615 w 1581"/>
                <a:gd name="T9" fmla="*/ 595 h 2074"/>
                <a:gd name="T10" fmla="*/ 903 w 1581"/>
                <a:gd name="T11" fmla="*/ 451 h 2074"/>
                <a:gd name="T12" fmla="*/ 1272 w 1581"/>
                <a:gd name="T13" fmla="*/ 575 h 2074"/>
                <a:gd name="T14" fmla="*/ 1519 w 1581"/>
                <a:gd name="T15" fmla="*/ 185 h 2074"/>
                <a:gd name="T16" fmla="*/ 862 w 1581"/>
                <a:gd name="T17" fmla="*/ 0 h 2074"/>
                <a:gd name="T18" fmla="*/ 82 w 1581"/>
                <a:gd name="T19" fmla="*/ 615 h 2074"/>
                <a:gd name="T20" fmla="*/ 1046 w 1581"/>
                <a:gd name="T21" fmla="*/ 1437 h 2074"/>
                <a:gd name="T22" fmla="*/ 800 w 1581"/>
                <a:gd name="T23" fmla="*/ 1622 h 2074"/>
                <a:gd name="T24" fmla="*/ 246 w 1581"/>
                <a:gd name="T25" fmla="*/ 1416 h 2074"/>
                <a:gd name="T26" fmla="*/ 0 w 1581"/>
                <a:gd name="T27" fmla="*/ 1806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1" h="2074">
                  <a:moveTo>
                    <a:pt x="0" y="1806"/>
                  </a:moveTo>
                  <a:lnTo>
                    <a:pt x="0" y="1806"/>
                  </a:lnTo>
                  <a:cubicBezTo>
                    <a:pt x="225" y="1971"/>
                    <a:pt x="513" y="2073"/>
                    <a:pt x="800" y="2073"/>
                  </a:cubicBezTo>
                  <a:cubicBezTo>
                    <a:pt x="1211" y="2073"/>
                    <a:pt x="1580" y="1827"/>
                    <a:pt x="1580" y="1458"/>
                  </a:cubicBezTo>
                  <a:cubicBezTo>
                    <a:pt x="1580" y="759"/>
                    <a:pt x="615" y="862"/>
                    <a:pt x="615" y="595"/>
                  </a:cubicBezTo>
                  <a:cubicBezTo>
                    <a:pt x="615" y="493"/>
                    <a:pt x="739" y="451"/>
                    <a:pt x="903" y="451"/>
                  </a:cubicBezTo>
                  <a:cubicBezTo>
                    <a:pt x="1046" y="451"/>
                    <a:pt x="1170" y="513"/>
                    <a:pt x="1272" y="575"/>
                  </a:cubicBezTo>
                  <a:cubicBezTo>
                    <a:pt x="1519" y="185"/>
                    <a:pt x="1519" y="185"/>
                    <a:pt x="1519" y="185"/>
                  </a:cubicBezTo>
                  <a:cubicBezTo>
                    <a:pt x="1396" y="82"/>
                    <a:pt x="1108" y="0"/>
                    <a:pt x="862" y="0"/>
                  </a:cubicBezTo>
                  <a:cubicBezTo>
                    <a:pt x="451" y="0"/>
                    <a:pt x="82" y="226"/>
                    <a:pt x="82" y="615"/>
                  </a:cubicBezTo>
                  <a:cubicBezTo>
                    <a:pt x="82" y="1252"/>
                    <a:pt x="1046" y="1149"/>
                    <a:pt x="1046" y="1437"/>
                  </a:cubicBezTo>
                  <a:cubicBezTo>
                    <a:pt x="1046" y="1540"/>
                    <a:pt x="944" y="1622"/>
                    <a:pt x="800" y="1622"/>
                  </a:cubicBezTo>
                  <a:cubicBezTo>
                    <a:pt x="595" y="1622"/>
                    <a:pt x="389" y="1540"/>
                    <a:pt x="246" y="1416"/>
                  </a:cubicBezTo>
                  <a:lnTo>
                    <a:pt x="0" y="180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7" name="Oval 3">
              <a:extLst>
                <a:ext uri="{FF2B5EF4-FFF2-40B4-BE49-F238E27FC236}">
                  <a16:creationId xmlns:a16="http://schemas.microsoft.com/office/drawing/2014/main" id="{418CFE3B-B1BD-638E-E074-90EB4875522E}"/>
                </a:ext>
              </a:extLst>
            </p:cNvPr>
            <p:cNvSpPr/>
            <p:nvPr/>
          </p:nvSpPr>
          <p:spPr bwMode="black">
            <a:xfrm>
              <a:off x="1827606" y="865591"/>
              <a:ext cx="612648" cy="603504"/>
            </a:xfrm>
            <a:custGeom>
              <a:avLst/>
              <a:gdLst/>
              <a:ahLst/>
              <a:cxnLst/>
              <a:rect l="l" t="t" r="r" b="b"/>
              <a:pathLst>
                <a:path w="612648" h="603504">
                  <a:moveTo>
                    <a:pt x="306324" y="141732"/>
                  </a:moveTo>
                  <a:cubicBezTo>
                    <a:pt x="222997" y="141732"/>
                    <a:pt x="155448" y="213375"/>
                    <a:pt x="155448" y="301752"/>
                  </a:cubicBezTo>
                  <a:cubicBezTo>
                    <a:pt x="155448" y="390129"/>
                    <a:pt x="222997" y="461772"/>
                    <a:pt x="306324" y="461772"/>
                  </a:cubicBezTo>
                  <a:cubicBezTo>
                    <a:pt x="389651" y="461772"/>
                    <a:pt x="457200" y="390129"/>
                    <a:pt x="457200" y="301752"/>
                  </a:cubicBezTo>
                  <a:cubicBezTo>
                    <a:pt x="457200" y="213375"/>
                    <a:pt x="389651" y="141732"/>
                    <a:pt x="306324" y="141732"/>
                  </a:cubicBezTo>
                  <a:close/>
                  <a:moveTo>
                    <a:pt x="306324" y="0"/>
                  </a:moveTo>
                  <a:cubicBezTo>
                    <a:pt x="475502" y="0"/>
                    <a:pt x="612648" y="135099"/>
                    <a:pt x="612648" y="301752"/>
                  </a:cubicBezTo>
                  <a:cubicBezTo>
                    <a:pt x="612648" y="468405"/>
                    <a:pt x="475502" y="603504"/>
                    <a:pt x="306324" y="603504"/>
                  </a:cubicBezTo>
                  <a:cubicBezTo>
                    <a:pt x="137146" y="603504"/>
                    <a:pt x="0" y="468405"/>
                    <a:pt x="0" y="301752"/>
                  </a:cubicBezTo>
                  <a:cubicBezTo>
                    <a:pt x="0" y="135099"/>
                    <a:pt x="137146" y="0"/>
                    <a:pt x="306324" y="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9664445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Presenters 3">
    <p:spTree>
      <p:nvGrpSpPr>
        <p:cNvPr id="1" name=""/>
        <p:cNvGrpSpPr/>
        <p:nvPr/>
      </p:nvGrpSpPr>
      <p:grpSpPr>
        <a:xfrm>
          <a:off x="0" y="0"/>
          <a:ext cx="0" cy="0"/>
          <a:chOff x="0" y="0"/>
          <a:chExt cx="0" cy="0"/>
        </a:xfrm>
      </p:grpSpPr>
      <p:pic>
        <p:nvPicPr>
          <p:cNvPr id="30" name="Picture 29"/>
          <p:cNvPicPr>
            <a:picLocks noChangeAspect="1"/>
          </p:cNvPicPr>
          <p:nvPr userDrawn="1"/>
        </p:nvPicPr>
        <p:blipFill>
          <a:blip r:embed="rId2"/>
          <a:stretch>
            <a:fillRect/>
          </a:stretch>
        </p:blipFill>
        <p:spPr>
          <a:xfrm>
            <a:off x="0" y="0"/>
            <a:ext cx="9144793" cy="5145470"/>
          </a:xfrm>
          <a:prstGeom prst="rect">
            <a:avLst/>
          </a:prstGeom>
        </p:spPr>
      </p:pic>
      <p:sp>
        <p:nvSpPr>
          <p:cNvPr id="4" name="Picture Placeholder 3"/>
          <p:cNvSpPr>
            <a:spLocks noGrp="1"/>
          </p:cNvSpPr>
          <p:nvPr>
            <p:ph type="pic" sz="quarter" idx="10" hasCustomPrompt="1"/>
          </p:nvPr>
        </p:nvSpPr>
        <p:spPr>
          <a:xfrm>
            <a:off x="365598" y="1758021"/>
            <a:ext cx="1624013" cy="1624013"/>
          </a:xfrm>
          <a:solidFill>
            <a:schemeClr val="bg1"/>
          </a:solidFill>
        </p:spPr>
        <p:txBody>
          <a:bodyPr anchor="ctr">
            <a:normAutofit/>
          </a:bodyPr>
          <a:lstStyle>
            <a:lvl1pPr marL="0" indent="0" algn="ctr">
              <a:buNone/>
              <a:defRPr sz="1200">
                <a:solidFill>
                  <a:schemeClr val="tx1">
                    <a:lumMod val="50000"/>
                    <a:lumOff val="50000"/>
                  </a:schemeClr>
                </a:solidFill>
              </a:defRPr>
            </a:lvl1pPr>
          </a:lstStyle>
          <a:p>
            <a:r>
              <a:rPr lang="en-US" dirty="0"/>
              <a:t>Insert Bio Photo</a:t>
            </a:r>
          </a:p>
        </p:txBody>
      </p:sp>
      <p:sp>
        <p:nvSpPr>
          <p:cNvPr id="22" name="Picture Placeholder 3"/>
          <p:cNvSpPr>
            <a:spLocks noGrp="1"/>
          </p:cNvSpPr>
          <p:nvPr>
            <p:ph type="pic" sz="quarter" idx="11" hasCustomPrompt="1"/>
          </p:nvPr>
        </p:nvSpPr>
        <p:spPr>
          <a:xfrm>
            <a:off x="2502454" y="1758021"/>
            <a:ext cx="1624013" cy="1624013"/>
          </a:xfrm>
          <a:solidFill>
            <a:schemeClr val="bg1"/>
          </a:solidFill>
        </p:spPr>
        <p:txBody>
          <a:bodyPr anchor="ctr">
            <a:normAutofit/>
          </a:bodyPr>
          <a:lstStyle>
            <a:lvl1pPr marL="0" indent="0" algn="ctr">
              <a:buNone/>
              <a:defRPr sz="1200">
                <a:solidFill>
                  <a:schemeClr val="tx1">
                    <a:lumMod val="50000"/>
                    <a:lumOff val="50000"/>
                  </a:schemeClr>
                </a:solidFill>
              </a:defRPr>
            </a:lvl1pPr>
          </a:lstStyle>
          <a:p>
            <a:r>
              <a:rPr lang="en-US" dirty="0"/>
              <a:t>Insert Bio Photo</a:t>
            </a:r>
          </a:p>
        </p:txBody>
      </p:sp>
      <p:sp>
        <p:nvSpPr>
          <p:cNvPr id="23" name="Picture Placeholder 3"/>
          <p:cNvSpPr>
            <a:spLocks noGrp="1"/>
          </p:cNvSpPr>
          <p:nvPr>
            <p:ph type="pic" sz="quarter" idx="12" hasCustomPrompt="1"/>
          </p:nvPr>
        </p:nvSpPr>
        <p:spPr>
          <a:xfrm>
            <a:off x="4639310" y="1758021"/>
            <a:ext cx="1624013" cy="1624013"/>
          </a:xfrm>
          <a:solidFill>
            <a:schemeClr val="bg1"/>
          </a:solidFill>
        </p:spPr>
        <p:txBody>
          <a:bodyPr anchor="ctr">
            <a:normAutofit/>
          </a:bodyPr>
          <a:lstStyle>
            <a:lvl1pPr marL="0" indent="0" algn="ctr">
              <a:buNone/>
              <a:defRPr sz="1200">
                <a:solidFill>
                  <a:schemeClr val="tx1">
                    <a:lumMod val="50000"/>
                    <a:lumOff val="50000"/>
                  </a:schemeClr>
                </a:solidFill>
              </a:defRPr>
            </a:lvl1pPr>
          </a:lstStyle>
          <a:p>
            <a:r>
              <a:rPr lang="en-US" dirty="0"/>
              <a:t>Insert Bio Photo</a:t>
            </a:r>
          </a:p>
        </p:txBody>
      </p:sp>
      <p:sp>
        <p:nvSpPr>
          <p:cNvPr id="26" name="Text Placeholder 25"/>
          <p:cNvSpPr>
            <a:spLocks noGrp="1"/>
          </p:cNvSpPr>
          <p:nvPr>
            <p:ph type="body" sz="quarter" idx="14" hasCustomPrompt="1"/>
          </p:nvPr>
        </p:nvSpPr>
        <p:spPr>
          <a:xfrm>
            <a:off x="365125" y="3478871"/>
            <a:ext cx="1624013" cy="450850"/>
          </a:xfrm>
        </p:spPr>
        <p:txBody>
          <a:bodyPr>
            <a:noAutofit/>
          </a:bodyPr>
          <a:lstStyle>
            <a:lvl1pPr marL="0" indent="0">
              <a:buNone/>
              <a:defRPr sz="1100" b="1" baseline="0">
                <a:solidFill>
                  <a:schemeClr val="bg1"/>
                </a:solidFill>
              </a:defRPr>
            </a:lvl1pPr>
            <a:lvl2pPr marL="230187" indent="0">
              <a:buNone/>
              <a:defRPr sz="1100"/>
            </a:lvl2pPr>
            <a:lvl3pPr marL="460375" indent="0">
              <a:buNone/>
              <a:defRPr sz="1100"/>
            </a:lvl3pPr>
            <a:lvl4pPr marL="682625" indent="0">
              <a:buNone/>
              <a:defRPr sz="1100"/>
            </a:lvl4pPr>
            <a:lvl5pPr marL="911225" indent="0">
              <a:buNone/>
              <a:defRPr sz="1100"/>
            </a:lvl5pPr>
          </a:lstStyle>
          <a:p>
            <a:pPr lvl="0"/>
            <a:r>
              <a:rPr lang="en-US" dirty="0"/>
              <a:t>Insert Name Here</a:t>
            </a:r>
          </a:p>
        </p:txBody>
      </p:sp>
      <p:sp>
        <p:nvSpPr>
          <p:cNvPr id="27" name="Text Placeholder 25"/>
          <p:cNvSpPr>
            <a:spLocks noGrp="1"/>
          </p:cNvSpPr>
          <p:nvPr>
            <p:ph type="body" sz="quarter" idx="15" hasCustomPrompt="1"/>
          </p:nvPr>
        </p:nvSpPr>
        <p:spPr>
          <a:xfrm>
            <a:off x="2502454" y="3478871"/>
            <a:ext cx="1624013" cy="450850"/>
          </a:xfrm>
        </p:spPr>
        <p:txBody>
          <a:bodyPr>
            <a:noAutofit/>
          </a:bodyPr>
          <a:lstStyle>
            <a:lvl1pPr marL="0" indent="0">
              <a:buNone/>
              <a:defRPr sz="1100" b="1" baseline="0">
                <a:solidFill>
                  <a:schemeClr val="bg1"/>
                </a:solidFill>
              </a:defRPr>
            </a:lvl1pPr>
            <a:lvl2pPr marL="230187" indent="0">
              <a:buNone/>
              <a:defRPr sz="1100"/>
            </a:lvl2pPr>
            <a:lvl3pPr marL="460375" indent="0">
              <a:buNone/>
              <a:defRPr sz="1100"/>
            </a:lvl3pPr>
            <a:lvl4pPr marL="682625" indent="0">
              <a:buNone/>
              <a:defRPr sz="1100"/>
            </a:lvl4pPr>
            <a:lvl5pPr marL="911225" indent="0">
              <a:buNone/>
              <a:defRPr sz="1100"/>
            </a:lvl5pPr>
          </a:lstStyle>
          <a:p>
            <a:pPr lvl="0"/>
            <a:r>
              <a:rPr lang="en-US" dirty="0"/>
              <a:t>Insert Name Here</a:t>
            </a:r>
          </a:p>
        </p:txBody>
      </p:sp>
      <p:sp>
        <p:nvSpPr>
          <p:cNvPr id="28" name="Text Placeholder 25"/>
          <p:cNvSpPr>
            <a:spLocks noGrp="1"/>
          </p:cNvSpPr>
          <p:nvPr>
            <p:ph type="body" sz="quarter" idx="16" hasCustomPrompt="1"/>
          </p:nvPr>
        </p:nvSpPr>
        <p:spPr>
          <a:xfrm>
            <a:off x="4639310" y="3478871"/>
            <a:ext cx="1624013" cy="450850"/>
          </a:xfrm>
        </p:spPr>
        <p:txBody>
          <a:bodyPr>
            <a:noAutofit/>
          </a:bodyPr>
          <a:lstStyle>
            <a:lvl1pPr marL="0" indent="0">
              <a:buNone/>
              <a:defRPr sz="1100" b="1" baseline="0">
                <a:solidFill>
                  <a:schemeClr val="bg1"/>
                </a:solidFill>
              </a:defRPr>
            </a:lvl1pPr>
            <a:lvl2pPr marL="230187" indent="0">
              <a:buNone/>
              <a:defRPr sz="1100"/>
            </a:lvl2pPr>
            <a:lvl3pPr marL="460375" indent="0">
              <a:buNone/>
              <a:defRPr sz="1100"/>
            </a:lvl3pPr>
            <a:lvl4pPr marL="682625" indent="0">
              <a:buNone/>
              <a:defRPr sz="1100"/>
            </a:lvl4pPr>
            <a:lvl5pPr marL="911225" indent="0">
              <a:buNone/>
              <a:defRPr sz="1100"/>
            </a:lvl5pPr>
          </a:lstStyle>
          <a:p>
            <a:pPr lvl="0"/>
            <a:r>
              <a:rPr lang="en-US" dirty="0"/>
              <a:t>Insert Name Here</a:t>
            </a:r>
          </a:p>
        </p:txBody>
      </p:sp>
      <p:sp>
        <p:nvSpPr>
          <p:cNvPr id="29" name="Rectangle 28"/>
          <p:cNvSpPr/>
          <p:nvPr userDrawn="1"/>
        </p:nvSpPr>
        <p:spPr>
          <a:xfrm>
            <a:off x="365598" y="985923"/>
            <a:ext cx="2212144" cy="492443"/>
          </a:xfrm>
          <a:prstGeom prst="rect">
            <a:avLst/>
          </a:prstGeom>
        </p:spPr>
        <p:txBody>
          <a:bodyPr wrap="none" lIns="0" tIns="0" rIns="0" bIns="0">
            <a:spAutoFit/>
          </a:bodyPr>
          <a:lstStyle/>
          <a:p>
            <a:r>
              <a:rPr kumimoji="0" lang="en-US" sz="3200" b="1" i="0" u="none" strike="noStrike" kern="1200" cap="none" spc="0" normalizeH="0" baseline="0" noProof="0" dirty="0">
                <a:ln>
                  <a:noFill/>
                </a:ln>
                <a:solidFill>
                  <a:schemeClr val="bg1"/>
                </a:solidFill>
                <a:effectLst/>
                <a:uLnTx/>
                <a:uFillTx/>
                <a:latin typeface="Tahoma"/>
                <a:ea typeface="+mj-ea"/>
                <a:cs typeface="+mj-cs"/>
              </a:rPr>
              <a:t>Presenters</a:t>
            </a:r>
            <a:endParaRPr lang="en-US" sz="3200" dirty="0">
              <a:solidFill>
                <a:schemeClr val="bg1"/>
              </a:solidFill>
            </a:endParaRPr>
          </a:p>
        </p:txBody>
      </p:sp>
      <p:grpSp>
        <p:nvGrpSpPr>
          <p:cNvPr id="3" name="Group 2">
            <a:extLst>
              <a:ext uri="{FF2B5EF4-FFF2-40B4-BE49-F238E27FC236}">
                <a16:creationId xmlns:a16="http://schemas.microsoft.com/office/drawing/2014/main" id="{EE0DBB61-59A7-D94C-09B7-A24A07EFE59D}"/>
              </a:ext>
            </a:extLst>
          </p:cNvPr>
          <p:cNvGrpSpPr>
            <a:grpSpLocks noChangeAspect="1"/>
          </p:cNvGrpSpPr>
          <p:nvPr userDrawn="1"/>
        </p:nvGrpSpPr>
        <p:grpSpPr bwMode="black">
          <a:xfrm>
            <a:off x="412827" y="4660490"/>
            <a:ext cx="1624413" cy="237975"/>
            <a:chOff x="838200" y="609600"/>
            <a:chExt cx="7835890" cy="1143000"/>
          </a:xfrm>
          <a:solidFill>
            <a:srgbClr val="FFFFFF"/>
          </a:solidFill>
        </p:grpSpPr>
        <p:sp>
          <p:nvSpPr>
            <p:cNvPr id="5" name="Freeform 62">
              <a:extLst>
                <a:ext uri="{FF2B5EF4-FFF2-40B4-BE49-F238E27FC236}">
                  <a16:creationId xmlns:a16="http://schemas.microsoft.com/office/drawing/2014/main" id="{B54D6EA0-7415-665E-30F2-1099A21F7192}"/>
                </a:ext>
              </a:extLst>
            </p:cNvPr>
            <p:cNvSpPr>
              <a:spLocks noChangeArrowheads="1"/>
            </p:cNvSpPr>
            <p:nvPr/>
          </p:nvSpPr>
          <p:spPr bwMode="black">
            <a:xfrm>
              <a:off x="4597431" y="865591"/>
              <a:ext cx="572140" cy="583660"/>
            </a:xfrm>
            <a:custGeom>
              <a:avLst/>
              <a:gdLst>
                <a:gd name="T0" fmla="*/ 512 w 1970"/>
                <a:gd name="T1" fmla="*/ 41 h 2012"/>
                <a:gd name="T2" fmla="*/ 512 w 1970"/>
                <a:gd name="T3" fmla="*/ 41 h 2012"/>
                <a:gd name="T4" fmla="*/ 0 w 1970"/>
                <a:gd name="T5" fmla="*/ 41 h 2012"/>
                <a:gd name="T6" fmla="*/ 0 w 1970"/>
                <a:gd name="T7" fmla="*/ 2011 h 2012"/>
                <a:gd name="T8" fmla="*/ 532 w 1970"/>
                <a:gd name="T9" fmla="*/ 2011 h 2012"/>
                <a:gd name="T10" fmla="*/ 532 w 1970"/>
                <a:gd name="T11" fmla="*/ 739 h 2012"/>
                <a:gd name="T12" fmla="*/ 1004 w 1970"/>
                <a:gd name="T13" fmla="*/ 493 h 2012"/>
                <a:gd name="T14" fmla="*/ 1312 w 1970"/>
                <a:gd name="T15" fmla="*/ 595 h 2012"/>
                <a:gd name="T16" fmla="*/ 1435 w 1970"/>
                <a:gd name="T17" fmla="*/ 965 h 2012"/>
                <a:gd name="T18" fmla="*/ 1435 w 1970"/>
                <a:gd name="T19" fmla="*/ 2011 h 2012"/>
                <a:gd name="T20" fmla="*/ 1969 w 1970"/>
                <a:gd name="T21" fmla="*/ 2011 h 2012"/>
                <a:gd name="T22" fmla="*/ 1969 w 1970"/>
                <a:gd name="T23" fmla="*/ 1006 h 2012"/>
                <a:gd name="T24" fmla="*/ 1764 w 1970"/>
                <a:gd name="T25" fmla="*/ 308 h 2012"/>
                <a:gd name="T26" fmla="*/ 1066 w 1970"/>
                <a:gd name="T27" fmla="*/ 0 h 2012"/>
                <a:gd name="T28" fmla="*/ 512 w 1970"/>
                <a:gd name="T29" fmla="*/ 349 h 2012"/>
                <a:gd name="T30" fmla="*/ 512 w 1970"/>
                <a:gd name="T31" fmla="*/ 41 h 2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0" h="2012">
                  <a:moveTo>
                    <a:pt x="512" y="41"/>
                  </a:moveTo>
                  <a:lnTo>
                    <a:pt x="512" y="41"/>
                  </a:lnTo>
                  <a:cubicBezTo>
                    <a:pt x="0" y="41"/>
                    <a:pt x="0" y="41"/>
                    <a:pt x="0" y="41"/>
                  </a:cubicBezTo>
                  <a:cubicBezTo>
                    <a:pt x="0" y="2011"/>
                    <a:pt x="0" y="2011"/>
                    <a:pt x="0" y="2011"/>
                  </a:cubicBezTo>
                  <a:cubicBezTo>
                    <a:pt x="532" y="2011"/>
                    <a:pt x="532" y="2011"/>
                    <a:pt x="532" y="2011"/>
                  </a:cubicBezTo>
                  <a:cubicBezTo>
                    <a:pt x="532" y="739"/>
                    <a:pt x="532" y="739"/>
                    <a:pt x="532" y="739"/>
                  </a:cubicBezTo>
                  <a:cubicBezTo>
                    <a:pt x="594" y="636"/>
                    <a:pt x="778" y="493"/>
                    <a:pt x="1004" y="493"/>
                  </a:cubicBezTo>
                  <a:cubicBezTo>
                    <a:pt x="1128" y="493"/>
                    <a:pt x="1230" y="533"/>
                    <a:pt x="1312" y="595"/>
                  </a:cubicBezTo>
                  <a:cubicBezTo>
                    <a:pt x="1374" y="677"/>
                    <a:pt x="1435" y="780"/>
                    <a:pt x="1435" y="965"/>
                  </a:cubicBezTo>
                  <a:cubicBezTo>
                    <a:pt x="1435" y="2011"/>
                    <a:pt x="1435" y="2011"/>
                    <a:pt x="1435" y="2011"/>
                  </a:cubicBezTo>
                  <a:cubicBezTo>
                    <a:pt x="1969" y="2011"/>
                    <a:pt x="1969" y="2011"/>
                    <a:pt x="1969" y="2011"/>
                  </a:cubicBezTo>
                  <a:cubicBezTo>
                    <a:pt x="1969" y="1006"/>
                    <a:pt x="1969" y="1006"/>
                    <a:pt x="1969" y="1006"/>
                  </a:cubicBezTo>
                  <a:cubicBezTo>
                    <a:pt x="1969" y="677"/>
                    <a:pt x="1887" y="472"/>
                    <a:pt x="1764" y="308"/>
                  </a:cubicBezTo>
                  <a:cubicBezTo>
                    <a:pt x="1599" y="123"/>
                    <a:pt x="1333" y="0"/>
                    <a:pt x="1066" y="0"/>
                  </a:cubicBezTo>
                  <a:cubicBezTo>
                    <a:pt x="717" y="0"/>
                    <a:pt x="512" y="185"/>
                    <a:pt x="512" y="349"/>
                  </a:cubicBezTo>
                  <a:lnTo>
                    <a:pt x="512" y="4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6" name="Freeform 63">
              <a:extLst>
                <a:ext uri="{FF2B5EF4-FFF2-40B4-BE49-F238E27FC236}">
                  <a16:creationId xmlns:a16="http://schemas.microsoft.com/office/drawing/2014/main" id="{0BEC212C-FC7B-8F91-C19C-CBEDBF3C32A2}"/>
                </a:ext>
              </a:extLst>
            </p:cNvPr>
            <p:cNvSpPr>
              <a:spLocks noChangeArrowheads="1"/>
            </p:cNvSpPr>
            <p:nvPr/>
          </p:nvSpPr>
          <p:spPr bwMode="black">
            <a:xfrm>
              <a:off x="838200" y="697917"/>
              <a:ext cx="852451" cy="756454"/>
            </a:xfrm>
            <a:custGeom>
              <a:avLst/>
              <a:gdLst>
                <a:gd name="T0" fmla="*/ 2525 w 2936"/>
                <a:gd name="T1" fmla="*/ 0 h 2608"/>
                <a:gd name="T2" fmla="*/ 1457 w 2936"/>
                <a:gd name="T3" fmla="*/ 1355 h 2608"/>
                <a:gd name="T4" fmla="*/ 390 w 2936"/>
                <a:gd name="T5" fmla="*/ 0 h 2608"/>
                <a:gd name="T6" fmla="*/ 0 w 2936"/>
                <a:gd name="T7" fmla="*/ 0 h 2608"/>
                <a:gd name="T8" fmla="*/ 0 w 2936"/>
                <a:gd name="T9" fmla="*/ 2607 h 2608"/>
                <a:gd name="T10" fmla="*/ 534 w 2936"/>
                <a:gd name="T11" fmla="*/ 2607 h 2608"/>
                <a:gd name="T12" fmla="*/ 534 w 2936"/>
                <a:gd name="T13" fmla="*/ 944 h 2608"/>
                <a:gd name="T14" fmla="*/ 1273 w 2936"/>
                <a:gd name="T15" fmla="*/ 1909 h 2608"/>
                <a:gd name="T16" fmla="*/ 1662 w 2936"/>
                <a:gd name="T17" fmla="*/ 1909 h 2608"/>
                <a:gd name="T18" fmla="*/ 2401 w 2936"/>
                <a:gd name="T19" fmla="*/ 965 h 2608"/>
                <a:gd name="T20" fmla="*/ 2401 w 2936"/>
                <a:gd name="T21" fmla="*/ 2607 h 2608"/>
                <a:gd name="T22" fmla="*/ 2935 w 2936"/>
                <a:gd name="T23" fmla="*/ 2607 h 2608"/>
                <a:gd name="T24" fmla="*/ 2935 w 2936"/>
                <a:gd name="T25" fmla="*/ 0 h 2608"/>
                <a:gd name="T26" fmla="*/ 2525 w 2936"/>
                <a:gd name="T27" fmla="*/ 0 h 2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36" h="2608">
                  <a:moveTo>
                    <a:pt x="2525" y="0"/>
                  </a:moveTo>
                  <a:lnTo>
                    <a:pt x="1457" y="1355"/>
                  </a:lnTo>
                  <a:lnTo>
                    <a:pt x="390" y="0"/>
                  </a:lnTo>
                  <a:lnTo>
                    <a:pt x="0" y="0"/>
                  </a:lnTo>
                  <a:lnTo>
                    <a:pt x="0" y="2607"/>
                  </a:lnTo>
                  <a:lnTo>
                    <a:pt x="534" y="2607"/>
                  </a:lnTo>
                  <a:lnTo>
                    <a:pt x="534" y="944"/>
                  </a:lnTo>
                  <a:lnTo>
                    <a:pt x="1273" y="1909"/>
                  </a:lnTo>
                  <a:lnTo>
                    <a:pt x="1662" y="1909"/>
                  </a:lnTo>
                  <a:lnTo>
                    <a:pt x="2401" y="965"/>
                  </a:lnTo>
                  <a:lnTo>
                    <a:pt x="2401" y="2607"/>
                  </a:lnTo>
                  <a:lnTo>
                    <a:pt x="2935" y="2607"/>
                  </a:lnTo>
                  <a:lnTo>
                    <a:pt x="2935" y="0"/>
                  </a:lnTo>
                  <a:lnTo>
                    <a:pt x="2525"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7" name="Freeform 66">
              <a:extLst>
                <a:ext uri="{FF2B5EF4-FFF2-40B4-BE49-F238E27FC236}">
                  <a16:creationId xmlns:a16="http://schemas.microsoft.com/office/drawing/2014/main" id="{5E4508F4-286C-A921-AC09-FCA8203696C1}"/>
                </a:ext>
              </a:extLst>
            </p:cNvPr>
            <p:cNvSpPr>
              <a:spLocks noChangeArrowheads="1"/>
            </p:cNvSpPr>
            <p:nvPr/>
          </p:nvSpPr>
          <p:spPr bwMode="black">
            <a:xfrm>
              <a:off x="3829457" y="865591"/>
              <a:ext cx="590059" cy="601579"/>
            </a:xfrm>
            <a:custGeom>
              <a:avLst/>
              <a:gdLst>
                <a:gd name="T0" fmla="*/ 1539 w 2032"/>
                <a:gd name="T1" fmla="*/ 20 h 2074"/>
                <a:gd name="T2" fmla="*/ 1539 w 2032"/>
                <a:gd name="T3" fmla="*/ 20 h 2074"/>
                <a:gd name="T4" fmla="*/ 1539 w 2032"/>
                <a:gd name="T5" fmla="*/ 328 h 2074"/>
                <a:gd name="T6" fmla="*/ 964 w 2032"/>
                <a:gd name="T7" fmla="*/ 0 h 2074"/>
                <a:gd name="T8" fmla="*/ 0 w 2032"/>
                <a:gd name="T9" fmla="*/ 1026 h 2074"/>
                <a:gd name="T10" fmla="*/ 246 w 2032"/>
                <a:gd name="T11" fmla="*/ 1724 h 2074"/>
                <a:gd name="T12" fmla="*/ 985 w 2032"/>
                <a:gd name="T13" fmla="*/ 2073 h 2074"/>
                <a:gd name="T14" fmla="*/ 1539 w 2032"/>
                <a:gd name="T15" fmla="*/ 1724 h 2074"/>
                <a:gd name="T16" fmla="*/ 1539 w 2032"/>
                <a:gd name="T17" fmla="*/ 2032 h 2074"/>
                <a:gd name="T18" fmla="*/ 2031 w 2032"/>
                <a:gd name="T19" fmla="*/ 2032 h 2074"/>
                <a:gd name="T20" fmla="*/ 2031 w 2032"/>
                <a:gd name="T21" fmla="*/ 20 h 2074"/>
                <a:gd name="T22" fmla="*/ 1539 w 2032"/>
                <a:gd name="T23" fmla="*/ 20 h 2074"/>
                <a:gd name="T24" fmla="*/ 1005 w 2032"/>
                <a:gd name="T25" fmla="*/ 1540 h 2074"/>
                <a:gd name="T26" fmla="*/ 1005 w 2032"/>
                <a:gd name="T27" fmla="*/ 1540 h 2074"/>
                <a:gd name="T28" fmla="*/ 513 w 2032"/>
                <a:gd name="T29" fmla="*/ 1026 h 2074"/>
                <a:gd name="T30" fmla="*/ 1005 w 2032"/>
                <a:gd name="T31" fmla="*/ 513 h 2074"/>
                <a:gd name="T32" fmla="*/ 1518 w 2032"/>
                <a:gd name="T33" fmla="*/ 1026 h 2074"/>
                <a:gd name="T34" fmla="*/ 1005 w 2032"/>
                <a:gd name="T35" fmla="*/ 1540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32" h="2074">
                  <a:moveTo>
                    <a:pt x="1539" y="20"/>
                  </a:moveTo>
                  <a:lnTo>
                    <a:pt x="1539" y="20"/>
                  </a:lnTo>
                  <a:cubicBezTo>
                    <a:pt x="1539" y="328"/>
                    <a:pt x="1539" y="328"/>
                    <a:pt x="1539" y="328"/>
                  </a:cubicBezTo>
                  <a:cubicBezTo>
                    <a:pt x="1518" y="185"/>
                    <a:pt x="1334" y="0"/>
                    <a:pt x="964" y="0"/>
                  </a:cubicBezTo>
                  <a:cubicBezTo>
                    <a:pt x="431" y="0"/>
                    <a:pt x="0" y="451"/>
                    <a:pt x="0" y="1026"/>
                  </a:cubicBezTo>
                  <a:cubicBezTo>
                    <a:pt x="0" y="1293"/>
                    <a:pt x="82" y="1540"/>
                    <a:pt x="246" y="1724"/>
                  </a:cubicBezTo>
                  <a:cubicBezTo>
                    <a:pt x="410" y="1929"/>
                    <a:pt x="697" y="2073"/>
                    <a:pt x="985" y="2073"/>
                  </a:cubicBezTo>
                  <a:cubicBezTo>
                    <a:pt x="1334" y="2073"/>
                    <a:pt x="1539" y="1868"/>
                    <a:pt x="1539" y="1724"/>
                  </a:cubicBezTo>
                  <a:cubicBezTo>
                    <a:pt x="1539" y="2032"/>
                    <a:pt x="1539" y="2032"/>
                    <a:pt x="1539" y="2032"/>
                  </a:cubicBezTo>
                  <a:cubicBezTo>
                    <a:pt x="2031" y="2032"/>
                    <a:pt x="2031" y="2032"/>
                    <a:pt x="2031" y="2032"/>
                  </a:cubicBezTo>
                  <a:cubicBezTo>
                    <a:pt x="2031" y="20"/>
                    <a:pt x="2031" y="20"/>
                    <a:pt x="2031" y="20"/>
                  </a:cubicBezTo>
                  <a:lnTo>
                    <a:pt x="1539" y="20"/>
                  </a:lnTo>
                  <a:close/>
                  <a:moveTo>
                    <a:pt x="1005" y="1540"/>
                  </a:moveTo>
                  <a:lnTo>
                    <a:pt x="1005" y="1540"/>
                  </a:lnTo>
                  <a:cubicBezTo>
                    <a:pt x="718" y="1540"/>
                    <a:pt x="513" y="1314"/>
                    <a:pt x="513" y="1026"/>
                  </a:cubicBezTo>
                  <a:cubicBezTo>
                    <a:pt x="513" y="739"/>
                    <a:pt x="718" y="513"/>
                    <a:pt x="1005" y="513"/>
                  </a:cubicBezTo>
                  <a:cubicBezTo>
                    <a:pt x="1314" y="513"/>
                    <a:pt x="1518" y="739"/>
                    <a:pt x="1518" y="1026"/>
                  </a:cubicBezTo>
                  <a:cubicBezTo>
                    <a:pt x="1518" y="1314"/>
                    <a:pt x="1314" y="1540"/>
                    <a:pt x="1005" y="1540"/>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8" name="Freeform 67">
              <a:extLst>
                <a:ext uri="{FF2B5EF4-FFF2-40B4-BE49-F238E27FC236}">
                  <a16:creationId xmlns:a16="http://schemas.microsoft.com/office/drawing/2014/main" id="{D60AAF4A-2042-7088-8571-866D1F386637}"/>
                </a:ext>
              </a:extLst>
            </p:cNvPr>
            <p:cNvSpPr>
              <a:spLocks noChangeArrowheads="1"/>
            </p:cNvSpPr>
            <p:nvPr/>
          </p:nvSpPr>
          <p:spPr bwMode="black">
            <a:xfrm>
              <a:off x="3096042" y="859191"/>
              <a:ext cx="596459" cy="893409"/>
            </a:xfrm>
            <a:custGeom>
              <a:avLst/>
              <a:gdLst>
                <a:gd name="T0" fmla="*/ 1539 w 2053"/>
                <a:gd name="T1" fmla="*/ 40 h 3079"/>
                <a:gd name="T2" fmla="*/ 1539 w 2053"/>
                <a:gd name="T3" fmla="*/ 40 h 3079"/>
                <a:gd name="T4" fmla="*/ 1539 w 2053"/>
                <a:gd name="T5" fmla="*/ 348 h 3079"/>
                <a:gd name="T6" fmla="*/ 965 w 2053"/>
                <a:gd name="T7" fmla="*/ 0 h 3079"/>
                <a:gd name="T8" fmla="*/ 0 w 2053"/>
                <a:gd name="T9" fmla="*/ 1046 h 3079"/>
                <a:gd name="T10" fmla="*/ 246 w 2053"/>
                <a:gd name="T11" fmla="*/ 1744 h 3079"/>
                <a:gd name="T12" fmla="*/ 985 w 2053"/>
                <a:gd name="T13" fmla="*/ 2093 h 3079"/>
                <a:gd name="T14" fmla="*/ 1518 w 2053"/>
                <a:gd name="T15" fmla="*/ 1744 h 3079"/>
                <a:gd name="T16" fmla="*/ 1518 w 2053"/>
                <a:gd name="T17" fmla="*/ 1970 h 3079"/>
                <a:gd name="T18" fmla="*/ 1396 w 2053"/>
                <a:gd name="T19" fmla="*/ 2442 h 3079"/>
                <a:gd name="T20" fmla="*/ 985 w 2053"/>
                <a:gd name="T21" fmla="*/ 2606 h 3079"/>
                <a:gd name="T22" fmla="*/ 390 w 2053"/>
                <a:gd name="T23" fmla="*/ 2319 h 3079"/>
                <a:gd name="T24" fmla="*/ 61 w 2053"/>
                <a:gd name="T25" fmla="*/ 2668 h 3079"/>
                <a:gd name="T26" fmla="*/ 985 w 2053"/>
                <a:gd name="T27" fmla="*/ 3078 h 3079"/>
                <a:gd name="T28" fmla="*/ 1868 w 2053"/>
                <a:gd name="T29" fmla="*/ 2668 h 3079"/>
                <a:gd name="T30" fmla="*/ 2052 w 2053"/>
                <a:gd name="T31" fmla="*/ 1929 h 3079"/>
                <a:gd name="T32" fmla="*/ 2052 w 2053"/>
                <a:gd name="T33" fmla="*/ 40 h 3079"/>
                <a:gd name="T34" fmla="*/ 1539 w 2053"/>
                <a:gd name="T35" fmla="*/ 40 h 3079"/>
                <a:gd name="T36" fmla="*/ 1026 w 2053"/>
                <a:gd name="T37" fmla="*/ 1560 h 3079"/>
                <a:gd name="T38" fmla="*/ 1026 w 2053"/>
                <a:gd name="T39" fmla="*/ 1560 h 3079"/>
                <a:gd name="T40" fmla="*/ 533 w 2053"/>
                <a:gd name="T41" fmla="*/ 1046 h 3079"/>
                <a:gd name="T42" fmla="*/ 1026 w 2053"/>
                <a:gd name="T43" fmla="*/ 513 h 3079"/>
                <a:gd name="T44" fmla="*/ 1518 w 2053"/>
                <a:gd name="T45" fmla="*/ 1046 h 3079"/>
                <a:gd name="T46" fmla="*/ 1026 w 2053"/>
                <a:gd name="T47" fmla="*/ 1560 h 3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53" h="3079">
                  <a:moveTo>
                    <a:pt x="1539" y="40"/>
                  </a:moveTo>
                  <a:lnTo>
                    <a:pt x="1539" y="40"/>
                  </a:lnTo>
                  <a:cubicBezTo>
                    <a:pt x="1539" y="348"/>
                    <a:pt x="1539" y="348"/>
                    <a:pt x="1539" y="348"/>
                  </a:cubicBezTo>
                  <a:cubicBezTo>
                    <a:pt x="1539" y="205"/>
                    <a:pt x="1334" y="0"/>
                    <a:pt x="965" y="0"/>
                  </a:cubicBezTo>
                  <a:cubicBezTo>
                    <a:pt x="431" y="0"/>
                    <a:pt x="0" y="451"/>
                    <a:pt x="0" y="1046"/>
                  </a:cubicBezTo>
                  <a:cubicBezTo>
                    <a:pt x="0" y="1313"/>
                    <a:pt x="102" y="1560"/>
                    <a:pt x="246" y="1744"/>
                  </a:cubicBezTo>
                  <a:cubicBezTo>
                    <a:pt x="431" y="1949"/>
                    <a:pt x="697" y="2093"/>
                    <a:pt x="985" y="2093"/>
                  </a:cubicBezTo>
                  <a:cubicBezTo>
                    <a:pt x="1334" y="2093"/>
                    <a:pt x="1498" y="1888"/>
                    <a:pt x="1518" y="1744"/>
                  </a:cubicBezTo>
                  <a:cubicBezTo>
                    <a:pt x="1518" y="1970"/>
                    <a:pt x="1518" y="1970"/>
                    <a:pt x="1518" y="1970"/>
                  </a:cubicBezTo>
                  <a:cubicBezTo>
                    <a:pt x="1518" y="2217"/>
                    <a:pt x="1478" y="2339"/>
                    <a:pt x="1396" y="2442"/>
                  </a:cubicBezTo>
                  <a:cubicBezTo>
                    <a:pt x="1313" y="2545"/>
                    <a:pt x="1170" y="2606"/>
                    <a:pt x="985" y="2606"/>
                  </a:cubicBezTo>
                  <a:cubicBezTo>
                    <a:pt x="677" y="2606"/>
                    <a:pt x="492" y="2421"/>
                    <a:pt x="390" y="2319"/>
                  </a:cubicBezTo>
                  <a:cubicBezTo>
                    <a:pt x="61" y="2668"/>
                    <a:pt x="61" y="2668"/>
                    <a:pt x="61" y="2668"/>
                  </a:cubicBezTo>
                  <a:cubicBezTo>
                    <a:pt x="246" y="2894"/>
                    <a:pt x="615" y="3078"/>
                    <a:pt x="985" y="3078"/>
                  </a:cubicBezTo>
                  <a:cubicBezTo>
                    <a:pt x="1375" y="3078"/>
                    <a:pt x="1683" y="2914"/>
                    <a:pt x="1868" y="2668"/>
                  </a:cubicBezTo>
                  <a:cubicBezTo>
                    <a:pt x="1991" y="2504"/>
                    <a:pt x="2052" y="2299"/>
                    <a:pt x="2052" y="1929"/>
                  </a:cubicBezTo>
                  <a:cubicBezTo>
                    <a:pt x="2052" y="40"/>
                    <a:pt x="2052" y="40"/>
                    <a:pt x="2052" y="40"/>
                  </a:cubicBezTo>
                  <a:lnTo>
                    <a:pt x="1539" y="40"/>
                  </a:lnTo>
                  <a:close/>
                  <a:moveTo>
                    <a:pt x="1026" y="1560"/>
                  </a:moveTo>
                  <a:lnTo>
                    <a:pt x="1026" y="1560"/>
                  </a:lnTo>
                  <a:cubicBezTo>
                    <a:pt x="718" y="1560"/>
                    <a:pt x="533" y="1334"/>
                    <a:pt x="533" y="1046"/>
                  </a:cubicBezTo>
                  <a:cubicBezTo>
                    <a:pt x="533" y="759"/>
                    <a:pt x="718" y="513"/>
                    <a:pt x="1026" y="513"/>
                  </a:cubicBezTo>
                  <a:cubicBezTo>
                    <a:pt x="1313" y="513"/>
                    <a:pt x="1518" y="759"/>
                    <a:pt x="1518" y="1046"/>
                  </a:cubicBezTo>
                  <a:cubicBezTo>
                    <a:pt x="1518" y="1334"/>
                    <a:pt x="1313" y="1560"/>
                    <a:pt x="1026" y="1560"/>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9" name="Freeform 68">
              <a:extLst>
                <a:ext uri="{FF2B5EF4-FFF2-40B4-BE49-F238E27FC236}">
                  <a16:creationId xmlns:a16="http://schemas.microsoft.com/office/drawing/2014/main" id="{7CA1E995-BD30-4224-9819-B29E92334D28}"/>
                </a:ext>
              </a:extLst>
            </p:cNvPr>
            <p:cNvSpPr>
              <a:spLocks noChangeArrowheads="1"/>
            </p:cNvSpPr>
            <p:nvPr/>
          </p:nvSpPr>
          <p:spPr bwMode="black">
            <a:xfrm>
              <a:off x="2810612" y="852792"/>
              <a:ext cx="232952" cy="232952"/>
            </a:xfrm>
            <a:custGeom>
              <a:avLst/>
              <a:gdLst>
                <a:gd name="T0" fmla="*/ 801 w 802"/>
                <a:gd name="T1" fmla="*/ 410 h 801"/>
                <a:gd name="T2" fmla="*/ 801 w 802"/>
                <a:gd name="T3" fmla="*/ 410 h 801"/>
                <a:gd name="T4" fmla="*/ 391 w 802"/>
                <a:gd name="T5" fmla="*/ 0 h 801"/>
                <a:gd name="T6" fmla="*/ 0 w 802"/>
                <a:gd name="T7" fmla="*/ 410 h 801"/>
                <a:gd name="T8" fmla="*/ 391 w 802"/>
                <a:gd name="T9" fmla="*/ 800 h 801"/>
                <a:gd name="T10" fmla="*/ 801 w 802"/>
                <a:gd name="T11" fmla="*/ 410 h 801"/>
              </a:gdLst>
              <a:ahLst/>
              <a:cxnLst>
                <a:cxn ang="0">
                  <a:pos x="T0" y="T1"/>
                </a:cxn>
                <a:cxn ang="0">
                  <a:pos x="T2" y="T3"/>
                </a:cxn>
                <a:cxn ang="0">
                  <a:pos x="T4" y="T5"/>
                </a:cxn>
                <a:cxn ang="0">
                  <a:pos x="T6" y="T7"/>
                </a:cxn>
                <a:cxn ang="0">
                  <a:pos x="T8" y="T9"/>
                </a:cxn>
                <a:cxn ang="0">
                  <a:pos x="T10" y="T11"/>
                </a:cxn>
              </a:cxnLst>
              <a:rect l="0" t="0" r="r" b="b"/>
              <a:pathLst>
                <a:path w="802" h="801">
                  <a:moveTo>
                    <a:pt x="801" y="410"/>
                  </a:moveTo>
                  <a:lnTo>
                    <a:pt x="801" y="410"/>
                  </a:lnTo>
                  <a:cubicBezTo>
                    <a:pt x="801" y="185"/>
                    <a:pt x="616" y="0"/>
                    <a:pt x="391" y="0"/>
                  </a:cubicBezTo>
                  <a:cubicBezTo>
                    <a:pt x="185" y="0"/>
                    <a:pt x="0" y="185"/>
                    <a:pt x="0" y="410"/>
                  </a:cubicBezTo>
                  <a:cubicBezTo>
                    <a:pt x="0" y="616"/>
                    <a:pt x="185" y="800"/>
                    <a:pt x="391" y="800"/>
                  </a:cubicBezTo>
                  <a:cubicBezTo>
                    <a:pt x="616" y="800"/>
                    <a:pt x="801" y="616"/>
                    <a:pt x="801" y="41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0" name="Freeform 69">
              <a:extLst>
                <a:ext uri="{FF2B5EF4-FFF2-40B4-BE49-F238E27FC236}">
                  <a16:creationId xmlns:a16="http://schemas.microsoft.com/office/drawing/2014/main" id="{C294CC50-CF13-36F2-1D63-1DC4B9369041}"/>
                </a:ext>
              </a:extLst>
            </p:cNvPr>
            <p:cNvSpPr>
              <a:spLocks noChangeArrowheads="1"/>
            </p:cNvSpPr>
            <p:nvPr/>
          </p:nvSpPr>
          <p:spPr bwMode="black">
            <a:xfrm>
              <a:off x="2584060" y="877110"/>
              <a:ext cx="154875" cy="578540"/>
            </a:xfrm>
            <a:custGeom>
              <a:avLst/>
              <a:gdLst>
                <a:gd name="T0" fmla="*/ 534 w 535"/>
                <a:gd name="T1" fmla="*/ 0 h 1992"/>
                <a:gd name="T2" fmla="*/ 0 w 535"/>
                <a:gd name="T3" fmla="*/ 0 h 1992"/>
                <a:gd name="T4" fmla="*/ 0 w 535"/>
                <a:gd name="T5" fmla="*/ 1991 h 1992"/>
                <a:gd name="T6" fmla="*/ 534 w 535"/>
                <a:gd name="T7" fmla="*/ 1991 h 1992"/>
                <a:gd name="T8" fmla="*/ 534 w 535"/>
                <a:gd name="T9" fmla="*/ 0 h 1992"/>
              </a:gdLst>
              <a:ahLst/>
              <a:cxnLst>
                <a:cxn ang="0">
                  <a:pos x="T0" y="T1"/>
                </a:cxn>
                <a:cxn ang="0">
                  <a:pos x="T2" y="T3"/>
                </a:cxn>
                <a:cxn ang="0">
                  <a:pos x="T4" y="T5"/>
                </a:cxn>
                <a:cxn ang="0">
                  <a:pos x="T6" y="T7"/>
                </a:cxn>
                <a:cxn ang="0">
                  <a:pos x="T8" y="T9"/>
                </a:cxn>
              </a:cxnLst>
              <a:rect l="0" t="0" r="r" b="b"/>
              <a:pathLst>
                <a:path w="535" h="1992">
                  <a:moveTo>
                    <a:pt x="534" y="0"/>
                  </a:moveTo>
                  <a:lnTo>
                    <a:pt x="0" y="0"/>
                  </a:lnTo>
                  <a:lnTo>
                    <a:pt x="0" y="1991"/>
                  </a:lnTo>
                  <a:lnTo>
                    <a:pt x="534" y="1991"/>
                  </a:lnTo>
                  <a:lnTo>
                    <a:pt x="534"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1" name="Freeform 70">
              <a:extLst>
                <a:ext uri="{FF2B5EF4-FFF2-40B4-BE49-F238E27FC236}">
                  <a16:creationId xmlns:a16="http://schemas.microsoft.com/office/drawing/2014/main" id="{C2BD567E-FEEF-CBB0-BBF4-BB09F73EC4B7}"/>
                </a:ext>
              </a:extLst>
            </p:cNvPr>
            <p:cNvSpPr>
              <a:spLocks noChangeArrowheads="1"/>
            </p:cNvSpPr>
            <p:nvPr/>
          </p:nvSpPr>
          <p:spPr bwMode="black">
            <a:xfrm>
              <a:off x="5586836" y="697917"/>
              <a:ext cx="524782" cy="751334"/>
            </a:xfrm>
            <a:custGeom>
              <a:avLst/>
              <a:gdLst>
                <a:gd name="T0" fmla="*/ 554 w 1807"/>
                <a:gd name="T1" fmla="*/ 1847 h 2587"/>
                <a:gd name="T2" fmla="*/ 554 w 1807"/>
                <a:gd name="T3" fmla="*/ 0 h 2587"/>
                <a:gd name="T4" fmla="*/ 0 w 1807"/>
                <a:gd name="T5" fmla="*/ 0 h 2587"/>
                <a:gd name="T6" fmla="*/ 0 w 1807"/>
                <a:gd name="T7" fmla="*/ 2217 h 2587"/>
                <a:gd name="T8" fmla="*/ 0 w 1807"/>
                <a:gd name="T9" fmla="*/ 2381 h 2587"/>
                <a:gd name="T10" fmla="*/ 0 w 1807"/>
                <a:gd name="T11" fmla="*/ 2586 h 2587"/>
                <a:gd name="T12" fmla="*/ 1806 w 1807"/>
                <a:gd name="T13" fmla="*/ 2586 h 2587"/>
                <a:gd name="T14" fmla="*/ 1806 w 1807"/>
                <a:gd name="T15" fmla="*/ 2094 h 2587"/>
                <a:gd name="T16" fmla="*/ 554 w 1807"/>
                <a:gd name="T17" fmla="*/ 2094 h 2587"/>
                <a:gd name="T18" fmla="*/ 554 w 1807"/>
                <a:gd name="T19" fmla="*/ 1847 h 2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7" h="2587">
                  <a:moveTo>
                    <a:pt x="554" y="1847"/>
                  </a:moveTo>
                  <a:lnTo>
                    <a:pt x="554" y="0"/>
                  </a:lnTo>
                  <a:lnTo>
                    <a:pt x="0" y="0"/>
                  </a:lnTo>
                  <a:lnTo>
                    <a:pt x="0" y="2217"/>
                  </a:lnTo>
                  <a:lnTo>
                    <a:pt x="0" y="2381"/>
                  </a:lnTo>
                  <a:lnTo>
                    <a:pt x="0" y="2586"/>
                  </a:lnTo>
                  <a:lnTo>
                    <a:pt x="1806" y="2586"/>
                  </a:lnTo>
                  <a:lnTo>
                    <a:pt x="1806" y="2094"/>
                  </a:lnTo>
                  <a:lnTo>
                    <a:pt x="554" y="2094"/>
                  </a:lnTo>
                  <a:lnTo>
                    <a:pt x="554" y="184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2" name="Freeform 71">
              <a:extLst>
                <a:ext uri="{FF2B5EF4-FFF2-40B4-BE49-F238E27FC236}">
                  <a16:creationId xmlns:a16="http://schemas.microsoft.com/office/drawing/2014/main" id="{C59A17C4-D533-0FCB-A975-854751414610}"/>
                </a:ext>
              </a:extLst>
            </p:cNvPr>
            <p:cNvSpPr>
              <a:spLocks noChangeArrowheads="1"/>
            </p:cNvSpPr>
            <p:nvPr/>
          </p:nvSpPr>
          <p:spPr bwMode="black">
            <a:xfrm>
              <a:off x="6188416" y="865591"/>
              <a:ext cx="554221" cy="601579"/>
            </a:xfrm>
            <a:custGeom>
              <a:avLst/>
              <a:gdLst>
                <a:gd name="T0" fmla="*/ 1867 w 1909"/>
                <a:gd name="T1" fmla="*/ 1704 h 2074"/>
                <a:gd name="T2" fmla="*/ 1867 w 1909"/>
                <a:gd name="T3" fmla="*/ 1704 h 2074"/>
                <a:gd name="T4" fmla="*/ 1046 w 1909"/>
                <a:gd name="T5" fmla="*/ 2073 h 2074"/>
                <a:gd name="T6" fmla="*/ 0 w 1909"/>
                <a:gd name="T7" fmla="*/ 1026 h 2074"/>
                <a:gd name="T8" fmla="*/ 985 w 1909"/>
                <a:gd name="T9" fmla="*/ 0 h 2074"/>
                <a:gd name="T10" fmla="*/ 1908 w 1909"/>
                <a:gd name="T11" fmla="*/ 1006 h 2074"/>
                <a:gd name="T12" fmla="*/ 1908 w 1909"/>
                <a:gd name="T13" fmla="*/ 1170 h 2074"/>
                <a:gd name="T14" fmla="*/ 533 w 1909"/>
                <a:gd name="T15" fmla="*/ 1170 h 2074"/>
                <a:gd name="T16" fmla="*/ 1067 w 1909"/>
                <a:gd name="T17" fmla="*/ 1642 h 2074"/>
                <a:gd name="T18" fmla="*/ 1560 w 1909"/>
                <a:gd name="T19" fmla="*/ 1396 h 2074"/>
                <a:gd name="T20" fmla="*/ 1867 w 1909"/>
                <a:gd name="T21" fmla="*/ 1704 h 2074"/>
                <a:gd name="T22" fmla="*/ 1374 w 1909"/>
                <a:gd name="T23" fmla="*/ 780 h 2074"/>
                <a:gd name="T24" fmla="*/ 1374 w 1909"/>
                <a:gd name="T25" fmla="*/ 780 h 2074"/>
                <a:gd name="T26" fmla="*/ 985 w 1909"/>
                <a:gd name="T27" fmla="*/ 431 h 2074"/>
                <a:gd name="T28" fmla="*/ 553 w 1909"/>
                <a:gd name="T29" fmla="*/ 780 h 2074"/>
                <a:gd name="T30" fmla="*/ 1374 w 1909"/>
                <a:gd name="T31" fmla="*/ 780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09" h="2074">
                  <a:moveTo>
                    <a:pt x="1867" y="1704"/>
                  </a:moveTo>
                  <a:lnTo>
                    <a:pt x="1867" y="1704"/>
                  </a:lnTo>
                  <a:cubicBezTo>
                    <a:pt x="1662" y="1929"/>
                    <a:pt x="1354" y="2073"/>
                    <a:pt x="1046" y="2073"/>
                  </a:cubicBezTo>
                  <a:cubicBezTo>
                    <a:pt x="451" y="2073"/>
                    <a:pt x="0" y="1663"/>
                    <a:pt x="0" y="1026"/>
                  </a:cubicBezTo>
                  <a:cubicBezTo>
                    <a:pt x="0" y="472"/>
                    <a:pt x="389" y="0"/>
                    <a:pt x="985" y="0"/>
                  </a:cubicBezTo>
                  <a:cubicBezTo>
                    <a:pt x="1518" y="0"/>
                    <a:pt x="1908" y="451"/>
                    <a:pt x="1908" y="1006"/>
                  </a:cubicBezTo>
                  <a:cubicBezTo>
                    <a:pt x="1908" y="1067"/>
                    <a:pt x="1908" y="1108"/>
                    <a:pt x="1908" y="1170"/>
                  </a:cubicBezTo>
                  <a:cubicBezTo>
                    <a:pt x="533" y="1170"/>
                    <a:pt x="533" y="1170"/>
                    <a:pt x="533" y="1170"/>
                  </a:cubicBezTo>
                  <a:cubicBezTo>
                    <a:pt x="553" y="1437"/>
                    <a:pt x="779" y="1642"/>
                    <a:pt x="1067" y="1642"/>
                  </a:cubicBezTo>
                  <a:cubicBezTo>
                    <a:pt x="1292" y="1642"/>
                    <a:pt x="1457" y="1498"/>
                    <a:pt x="1560" y="1396"/>
                  </a:cubicBezTo>
                  <a:lnTo>
                    <a:pt x="1867" y="1704"/>
                  </a:lnTo>
                  <a:close/>
                  <a:moveTo>
                    <a:pt x="1374" y="780"/>
                  </a:moveTo>
                  <a:lnTo>
                    <a:pt x="1374" y="780"/>
                  </a:lnTo>
                  <a:cubicBezTo>
                    <a:pt x="1354" y="595"/>
                    <a:pt x="1190" y="431"/>
                    <a:pt x="985" y="431"/>
                  </a:cubicBezTo>
                  <a:cubicBezTo>
                    <a:pt x="759" y="431"/>
                    <a:pt x="574" y="595"/>
                    <a:pt x="553" y="780"/>
                  </a:cubicBezTo>
                  <a:lnTo>
                    <a:pt x="1374" y="78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3" name="Freeform 72">
              <a:extLst>
                <a:ext uri="{FF2B5EF4-FFF2-40B4-BE49-F238E27FC236}">
                  <a16:creationId xmlns:a16="http://schemas.microsoft.com/office/drawing/2014/main" id="{085FC171-4F2C-9BCE-D82D-A5BF8947CFFD}"/>
                </a:ext>
              </a:extLst>
            </p:cNvPr>
            <p:cNvSpPr>
              <a:spLocks noChangeArrowheads="1"/>
            </p:cNvSpPr>
            <p:nvPr/>
          </p:nvSpPr>
          <p:spPr bwMode="black">
            <a:xfrm>
              <a:off x="6796395" y="877110"/>
              <a:ext cx="995806" cy="578540"/>
            </a:xfrm>
            <a:custGeom>
              <a:avLst/>
              <a:gdLst>
                <a:gd name="T0" fmla="*/ 1704 w 3429"/>
                <a:gd name="T1" fmla="*/ 821 h 1992"/>
                <a:gd name="T2" fmla="*/ 2217 w 3429"/>
                <a:gd name="T3" fmla="*/ 1991 h 1992"/>
                <a:gd name="T4" fmla="*/ 2587 w 3429"/>
                <a:gd name="T5" fmla="*/ 1991 h 1992"/>
                <a:gd name="T6" fmla="*/ 3428 w 3429"/>
                <a:gd name="T7" fmla="*/ 0 h 1992"/>
                <a:gd name="T8" fmla="*/ 2874 w 3429"/>
                <a:gd name="T9" fmla="*/ 0 h 1992"/>
                <a:gd name="T10" fmla="*/ 2402 w 3429"/>
                <a:gd name="T11" fmla="*/ 1149 h 1992"/>
                <a:gd name="T12" fmla="*/ 1889 w 3429"/>
                <a:gd name="T13" fmla="*/ 0 h 1992"/>
                <a:gd name="T14" fmla="*/ 1519 w 3429"/>
                <a:gd name="T15" fmla="*/ 0 h 1992"/>
                <a:gd name="T16" fmla="*/ 1027 w 3429"/>
                <a:gd name="T17" fmla="*/ 1149 h 1992"/>
                <a:gd name="T18" fmla="*/ 534 w 3429"/>
                <a:gd name="T19" fmla="*/ 0 h 1992"/>
                <a:gd name="T20" fmla="*/ 0 w 3429"/>
                <a:gd name="T21" fmla="*/ 0 h 1992"/>
                <a:gd name="T22" fmla="*/ 842 w 3429"/>
                <a:gd name="T23" fmla="*/ 1991 h 1992"/>
                <a:gd name="T24" fmla="*/ 1211 w 3429"/>
                <a:gd name="T25" fmla="*/ 1991 h 1992"/>
                <a:gd name="T26" fmla="*/ 1704 w 3429"/>
                <a:gd name="T27" fmla="*/ 821 h 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29" h="1992">
                  <a:moveTo>
                    <a:pt x="1704" y="821"/>
                  </a:moveTo>
                  <a:lnTo>
                    <a:pt x="2217" y="1991"/>
                  </a:lnTo>
                  <a:lnTo>
                    <a:pt x="2587" y="1991"/>
                  </a:lnTo>
                  <a:lnTo>
                    <a:pt x="3428" y="0"/>
                  </a:lnTo>
                  <a:lnTo>
                    <a:pt x="2874" y="0"/>
                  </a:lnTo>
                  <a:lnTo>
                    <a:pt x="2402" y="1149"/>
                  </a:lnTo>
                  <a:lnTo>
                    <a:pt x="1889" y="0"/>
                  </a:lnTo>
                  <a:lnTo>
                    <a:pt x="1519" y="0"/>
                  </a:lnTo>
                  <a:lnTo>
                    <a:pt x="1027" y="1149"/>
                  </a:lnTo>
                  <a:lnTo>
                    <a:pt x="534" y="0"/>
                  </a:lnTo>
                  <a:lnTo>
                    <a:pt x="0" y="0"/>
                  </a:lnTo>
                  <a:lnTo>
                    <a:pt x="842" y="1991"/>
                  </a:lnTo>
                  <a:lnTo>
                    <a:pt x="1211" y="1991"/>
                  </a:lnTo>
                  <a:lnTo>
                    <a:pt x="1704" y="82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4" name="Freeform 73">
              <a:extLst>
                <a:ext uri="{FF2B5EF4-FFF2-40B4-BE49-F238E27FC236}">
                  <a16:creationId xmlns:a16="http://schemas.microsoft.com/office/drawing/2014/main" id="{7201DA23-0E54-34B5-9D9C-C05D3F2C7FC8}"/>
                </a:ext>
              </a:extLst>
            </p:cNvPr>
            <p:cNvSpPr>
              <a:spLocks noChangeArrowheads="1"/>
            </p:cNvSpPr>
            <p:nvPr/>
          </p:nvSpPr>
          <p:spPr bwMode="black">
            <a:xfrm>
              <a:off x="7886918" y="609600"/>
              <a:ext cx="208632" cy="197113"/>
            </a:xfrm>
            <a:custGeom>
              <a:avLst/>
              <a:gdLst>
                <a:gd name="T0" fmla="*/ 349 w 719"/>
                <a:gd name="T1" fmla="*/ 0 h 678"/>
                <a:gd name="T2" fmla="*/ 349 w 719"/>
                <a:gd name="T3" fmla="*/ 0 h 678"/>
                <a:gd name="T4" fmla="*/ 0 w 719"/>
                <a:gd name="T5" fmla="*/ 329 h 678"/>
                <a:gd name="T6" fmla="*/ 349 w 719"/>
                <a:gd name="T7" fmla="*/ 677 h 678"/>
                <a:gd name="T8" fmla="*/ 718 w 719"/>
                <a:gd name="T9" fmla="*/ 329 h 678"/>
                <a:gd name="T10" fmla="*/ 349 w 719"/>
                <a:gd name="T11" fmla="*/ 0 h 678"/>
              </a:gdLst>
              <a:ahLst/>
              <a:cxnLst>
                <a:cxn ang="0">
                  <a:pos x="T0" y="T1"/>
                </a:cxn>
                <a:cxn ang="0">
                  <a:pos x="T2" y="T3"/>
                </a:cxn>
                <a:cxn ang="0">
                  <a:pos x="T4" y="T5"/>
                </a:cxn>
                <a:cxn ang="0">
                  <a:pos x="T6" y="T7"/>
                </a:cxn>
                <a:cxn ang="0">
                  <a:pos x="T8" y="T9"/>
                </a:cxn>
                <a:cxn ang="0">
                  <a:pos x="T10" y="T11"/>
                </a:cxn>
              </a:cxnLst>
              <a:rect l="0" t="0" r="r" b="b"/>
              <a:pathLst>
                <a:path w="719" h="678">
                  <a:moveTo>
                    <a:pt x="349" y="0"/>
                  </a:moveTo>
                  <a:lnTo>
                    <a:pt x="349" y="0"/>
                  </a:lnTo>
                  <a:cubicBezTo>
                    <a:pt x="164" y="0"/>
                    <a:pt x="0" y="144"/>
                    <a:pt x="0" y="329"/>
                  </a:cubicBezTo>
                  <a:cubicBezTo>
                    <a:pt x="0" y="534"/>
                    <a:pt x="164" y="677"/>
                    <a:pt x="349" y="677"/>
                  </a:cubicBezTo>
                  <a:cubicBezTo>
                    <a:pt x="554" y="677"/>
                    <a:pt x="718" y="534"/>
                    <a:pt x="718" y="329"/>
                  </a:cubicBezTo>
                  <a:cubicBezTo>
                    <a:pt x="718" y="144"/>
                    <a:pt x="554" y="0"/>
                    <a:pt x="34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5" name="Freeform 74">
              <a:extLst>
                <a:ext uri="{FF2B5EF4-FFF2-40B4-BE49-F238E27FC236}">
                  <a16:creationId xmlns:a16="http://schemas.microsoft.com/office/drawing/2014/main" id="{B29F1E26-64E2-BBC2-49B6-2785BA8B2481}"/>
                </a:ext>
              </a:extLst>
            </p:cNvPr>
            <p:cNvSpPr>
              <a:spLocks noChangeArrowheads="1"/>
            </p:cNvSpPr>
            <p:nvPr/>
          </p:nvSpPr>
          <p:spPr bwMode="black">
            <a:xfrm>
              <a:off x="7909957" y="877110"/>
              <a:ext cx="154874" cy="578540"/>
            </a:xfrm>
            <a:custGeom>
              <a:avLst/>
              <a:gdLst>
                <a:gd name="T0" fmla="*/ 533 w 534"/>
                <a:gd name="T1" fmla="*/ 0 h 1992"/>
                <a:gd name="T2" fmla="*/ 0 w 534"/>
                <a:gd name="T3" fmla="*/ 0 h 1992"/>
                <a:gd name="T4" fmla="*/ 0 w 534"/>
                <a:gd name="T5" fmla="*/ 1991 h 1992"/>
                <a:gd name="T6" fmla="*/ 533 w 534"/>
                <a:gd name="T7" fmla="*/ 1991 h 1992"/>
                <a:gd name="T8" fmla="*/ 533 w 534"/>
                <a:gd name="T9" fmla="*/ 0 h 1992"/>
              </a:gdLst>
              <a:ahLst/>
              <a:cxnLst>
                <a:cxn ang="0">
                  <a:pos x="T0" y="T1"/>
                </a:cxn>
                <a:cxn ang="0">
                  <a:pos x="T2" y="T3"/>
                </a:cxn>
                <a:cxn ang="0">
                  <a:pos x="T4" y="T5"/>
                </a:cxn>
                <a:cxn ang="0">
                  <a:pos x="T6" y="T7"/>
                </a:cxn>
                <a:cxn ang="0">
                  <a:pos x="T8" y="T9"/>
                </a:cxn>
              </a:cxnLst>
              <a:rect l="0" t="0" r="r" b="b"/>
              <a:pathLst>
                <a:path w="534" h="1992">
                  <a:moveTo>
                    <a:pt x="533" y="0"/>
                  </a:moveTo>
                  <a:lnTo>
                    <a:pt x="0" y="0"/>
                  </a:lnTo>
                  <a:lnTo>
                    <a:pt x="0" y="1991"/>
                  </a:lnTo>
                  <a:lnTo>
                    <a:pt x="533" y="1991"/>
                  </a:lnTo>
                  <a:lnTo>
                    <a:pt x="533"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6" name="Freeform 75">
              <a:extLst>
                <a:ext uri="{FF2B5EF4-FFF2-40B4-BE49-F238E27FC236}">
                  <a16:creationId xmlns:a16="http://schemas.microsoft.com/office/drawing/2014/main" id="{BDBAF948-10B7-B2F7-3523-38D62C6038F1}"/>
                </a:ext>
              </a:extLst>
            </p:cNvPr>
            <p:cNvSpPr>
              <a:spLocks noChangeArrowheads="1"/>
            </p:cNvSpPr>
            <p:nvPr/>
          </p:nvSpPr>
          <p:spPr bwMode="black">
            <a:xfrm>
              <a:off x="8214586" y="865591"/>
              <a:ext cx="459504" cy="601579"/>
            </a:xfrm>
            <a:custGeom>
              <a:avLst/>
              <a:gdLst>
                <a:gd name="T0" fmla="*/ 0 w 1581"/>
                <a:gd name="T1" fmla="*/ 1806 h 2074"/>
                <a:gd name="T2" fmla="*/ 0 w 1581"/>
                <a:gd name="T3" fmla="*/ 1806 h 2074"/>
                <a:gd name="T4" fmla="*/ 800 w 1581"/>
                <a:gd name="T5" fmla="*/ 2073 h 2074"/>
                <a:gd name="T6" fmla="*/ 1580 w 1581"/>
                <a:gd name="T7" fmla="*/ 1458 h 2074"/>
                <a:gd name="T8" fmla="*/ 615 w 1581"/>
                <a:gd name="T9" fmla="*/ 595 h 2074"/>
                <a:gd name="T10" fmla="*/ 903 w 1581"/>
                <a:gd name="T11" fmla="*/ 451 h 2074"/>
                <a:gd name="T12" fmla="*/ 1272 w 1581"/>
                <a:gd name="T13" fmla="*/ 575 h 2074"/>
                <a:gd name="T14" fmla="*/ 1519 w 1581"/>
                <a:gd name="T15" fmla="*/ 185 h 2074"/>
                <a:gd name="T16" fmla="*/ 862 w 1581"/>
                <a:gd name="T17" fmla="*/ 0 h 2074"/>
                <a:gd name="T18" fmla="*/ 82 w 1581"/>
                <a:gd name="T19" fmla="*/ 615 h 2074"/>
                <a:gd name="T20" fmla="*/ 1046 w 1581"/>
                <a:gd name="T21" fmla="*/ 1437 h 2074"/>
                <a:gd name="T22" fmla="*/ 800 w 1581"/>
                <a:gd name="T23" fmla="*/ 1622 h 2074"/>
                <a:gd name="T24" fmla="*/ 246 w 1581"/>
                <a:gd name="T25" fmla="*/ 1416 h 2074"/>
                <a:gd name="T26" fmla="*/ 0 w 1581"/>
                <a:gd name="T27" fmla="*/ 1806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1" h="2074">
                  <a:moveTo>
                    <a:pt x="0" y="1806"/>
                  </a:moveTo>
                  <a:lnTo>
                    <a:pt x="0" y="1806"/>
                  </a:lnTo>
                  <a:cubicBezTo>
                    <a:pt x="225" y="1971"/>
                    <a:pt x="513" y="2073"/>
                    <a:pt x="800" y="2073"/>
                  </a:cubicBezTo>
                  <a:cubicBezTo>
                    <a:pt x="1211" y="2073"/>
                    <a:pt x="1580" y="1827"/>
                    <a:pt x="1580" y="1458"/>
                  </a:cubicBezTo>
                  <a:cubicBezTo>
                    <a:pt x="1580" y="759"/>
                    <a:pt x="615" y="862"/>
                    <a:pt x="615" y="595"/>
                  </a:cubicBezTo>
                  <a:cubicBezTo>
                    <a:pt x="615" y="493"/>
                    <a:pt x="739" y="451"/>
                    <a:pt x="903" y="451"/>
                  </a:cubicBezTo>
                  <a:cubicBezTo>
                    <a:pt x="1046" y="451"/>
                    <a:pt x="1170" y="513"/>
                    <a:pt x="1272" y="575"/>
                  </a:cubicBezTo>
                  <a:cubicBezTo>
                    <a:pt x="1519" y="185"/>
                    <a:pt x="1519" y="185"/>
                    <a:pt x="1519" y="185"/>
                  </a:cubicBezTo>
                  <a:cubicBezTo>
                    <a:pt x="1396" y="82"/>
                    <a:pt x="1108" y="0"/>
                    <a:pt x="862" y="0"/>
                  </a:cubicBezTo>
                  <a:cubicBezTo>
                    <a:pt x="451" y="0"/>
                    <a:pt x="82" y="226"/>
                    <a:pt x="82" y="615"/>
                  </a:cubicBezTo>
                  <a:cubicBezTo>
                    <a:pt x="82" y="1252"/>
                    <a:pt x="1046" y="1149"/>
                    <a:pt x="1046" y="1437"/>
                  </a:cubicBezTo>
                  <a:cubicBezTo>
                    <a:pt x="1046" y="1540"/>
                    <a:pt x="944" y="1622"/>
                    <a:pt x="800" y="1622"/>
                  </a:cubicBezTo>
                  <a:cubicBezTo>
                    <a:pt x="595" y="1622"/>
                    <a:pt x="389" y="1540"/>
                    <a:pt x="246" y="1416"/>
                  </a:cubicBezTo>
                  <a:lnTo>
                    <a:pt x="0" y="180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7" name="Oval 3">
              <a:extLst>
                <a:ext uri="{FF2B5EF4-FFF2-40B4-BE49-F238E27FC236}">
                  <a16:creationId xmlns:a16="http://schemas.microsoft.com/office/drawing/2014/main" id="{9D9DCDF2-DE08-088E-61D2-28244257E026}"/>
                </a:ext>
              </a:extLst>
            </p:cNvPr>
            <p:cNvSpPr/>
            <p:nvPr/>
          </p:nvSpPr>
          <p:spPr bwMode="black">
            <a:xfrm>
              <a:off x="1827606" y="865591"/>
              <a:ext cx="612648" cy="603504"/>
            </a:xfrm>
            <a:custGeom>
              <a:avLst/>
              <a:gdLst/>
              <a:ahLst/>
              <a:cxnLst/>
              <a:rect l="l" t="t" r="r" b="b"/>
              <a:pathLst>
                <a:path w="612648" h="603504">
                  <a:moveTo>
                    <a:pt x="306324" y="141732"/>
                  </a:moveTo>
                  <a:cubicBezTo>
                    <a:pt x="222997" y="141732"/>
                    <a:pt x="155448" y="213375"/>
                    <a:pt x="155448" y="301752"/>
                  </a:cubicBezTo>
                  <a:cubicBezTo>
                    <a:pt x="155448" y="390129"/>
                    <a:pt x="222997" y="461772"/>
                    <a:pt x="306324" y="461772"/>
                  </a:cubicBezTo>
                  <a:cubicBezTo>
                    <a:pt x="389651" y="461772"/>
                    <a:pt x="457200" y="390129"/>
                    <a:pt x="457200" y="301752"/>
                  </a:cubicBezTo>
                  <a:cubicBezTo>
                    <a:pt x="457200" y="213375"/>
                    <a:pt x="389651" y="141732"/>
                    <a:pt x="306324" y="141732"/>
                  </a:cubicBezTo>
                  <a:close/>
                  <a:moveTo>
                    <a:pt x="306324" y="0"/>
                  </a:moveTo>
                  <a:cubicBezTo>
                    <a:pt x="475502" y="0"/>
                    <a:pt x="612648" y="135099"/>
                    <a:pt x="612648" y="301752"/>
                  </a:cubicBezTo>
                  <a:cubicBezTo>
                    <a:pt x="612648" y="468405"/>
                    <a:pt x="475502" y="603504"/>
                    <a:pt x="306324" y="603504"/>
                  </a:cubicBezTo>
                  <a:cubicBezTo>
                    <a:pt x="137146" y="603504"/>
                    <a:pt x="0" y="468405"/>
                    <a:pt x="0" y="301752"/>
                  </a:cubicBezTo>
                  <a:cubicBezTo>
                    <a:pt x="0" y="135099"/>
                    <a:pt x="137146" y="0"/>
                    <a:pt x="306324" y="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0544265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Presenters 4">
    <p:spTree>
      <p:nvGrpSpPr>
        <p:cNvPr id="1" name=""/>
        <p:cNvGrpSpPr/>
        <p:nvPr/>
      </p:nvGrpSpPr>
      <p:grpSpPr>
        <a:xfrm>
          <a:off x="0" y="0"/>
          <a:ext cx="0" cy="0"/>
          <a:chOff x="0" y="0"/>
          <a:chExt cx="0" cy="0"/>
        </a:xfrm>
      </p:grpSpPr>
      <p:pic>
        <p:nvPicPr>
          <p:cNvPr id="31" name="Picture 30"/>
          <p:cNvPicPr>
            <a:picLocks noChangeAspect="1"/>
          </p:cNvPicPr>
          <p:nvPr userDrawn="1"/>
        </p:nvPicPr>
        <p:blipFill>
          <a:blip r:embed="rId2"/>
          <a:stretch>
            <a:fillRect/>
          </a:stretch>
        </p:blipFill>
        <p:spPr>
          <a:xfrm>
            <a:off x="0" y="0"/>
            <a:ext cx="9144793" cy="5145470"/>
          </a:xfrm>
          <a:prstGeom prst="rect">
            <a:avLst/>
          </a:prstGeom>
        </p:spPr>
      </p:pic>
      <p:sp>
        <p:nvSpPr>
          <p:cNvPr id="4" name="Picture Placeholder 3"/>
          <p:cNvSpPr>
            <a:spLocks noGrp="1"/>
          </p:cNvSpPr>
          <p:nvPr>
            <p:ph type="pic" sz="quarter" idx="10" hasCustomPrompt="1"/>
          </p:nvPr>
        </p:nvSpPr>
        <p:spPr>
          <a:xfrm>
            <a:off x="365598" y="1758021"/>
            <a:ext cx="1624013" cy="1624013"/>
          </a:xfrm>
          <a:solidFill>
            <a:schemeClr val="bg1"/>
          </a:solidFill>
        </p:spPr>
        <p:txBody>
          <a:bodyPr anchor="ctr">
            <a:normAutofit/>
          </a:bodyPr>
          <a:lstStyle>
            <a:lvl1pPr marL="0" indent="0" algn="ctr">
              <a:buNone/>
              <a:defRPr sz="1200">
                <a:solidFill>
                  <a:schemeClr val="tx1">
                    <a:lumMod val="50000"/>
                    <a:lumOff val="50000"/>
                  </a:schemeClr>
                </a:solidFill>
              </a:defRPr>
            </a:lvl1pPr>
          </a:lstStyle>
          <a:p>
            <a:r>
              <a:rPr lang="en-US" dirty="0"/>
              <a:t>Insert Bio Photo</a:t>
            </a:r>
          </a:p>
        </p:txBody>
      </p:sp>
      <p:sp>
        <p:nvSpPr>
          <p:cNvPr id="22" name="Picture Placeholder 3"/>
          <p:cNvSpPr>
            <a:spLocks noGrp="1"/>
          </p:cNvSpPr>
          <p:nvPr>
            <p:ph type="pic" sz="quarter" idx="11" hasCustomPrompt="1"/>
          </p:nvPr>
        </p:nvSpPr>
        <p:spPr>
          <a:xfrm>
            <a:off x="2502454" y="1758021"/>
            <a:ext cx="1624013" cy="1624013"/>
          </a:xfrm>
          <a:solidFill>
            <a:schemeClr val="bg1"/>
          </a:solidFill>
        </p:spPr>
        <p:txBody>
          <a:bodyPr anchor="ctr">
            <a:normAutofit/>
          </a:bodyPr>
          <a:lstStyle>
            <a:lvl1pPr marL="0" indent="0" algn="ctr">
              <a:buNone/>
              <a:defRPr sz="1200">
                <a:solidFill>
                  <a:schemeClr val="tx1">
                    <a:lumMod val="50000"/>
                    <a:lumOff val="50000"/>
                  </a:schemeClr>
                </a:solidFill>
              </a:defRPr>
            </a:lvl1pPr>
          </a:lstStyle>
          <a:p>
            <a:r>
              <a:rPr lang="en-US" dirty="0"/>
              <a:t>Insert Bio Photo</a:t>
            </a:r>
          </a:p>
        </p:txBody>
      </p:sp>
      <p:sp>
        <p:nvSpPr>
          <p:cNvPr id="23" name="Picture Placeholder 3"/>
          <p:cNvSpPr>
            <a:spLocks noGrp="1"/>
          </p:cNvSpPr>
          <p:nvPr>
            <p:ph type="pic" sz="quarter" idx="12" hasCustomPrompt="1"/>
          </p:nvPr>
        </p:nvSpPr>
        <p:spPr>
          <a:xfrm>
            <a:off x="4639310" y="1758021"/>
            <a:ext cx="1624013" cy="1624013"/>
          </a:xfrm>
          <a:solidFill>
            <a:schemeClr val="bg1"/>
          </a:solidFill>
        </p:spPr>
        <p:txBody>
          <a:bodyPr anchor="ctr">
            <a:normAutofit/>
          </a:bodyPr>
          <a:lstStyle>
            <a:lvl1pPr marL="0" indent="0" algn="ctr">
              <a:buNone/>
              <a:defRPr sz="1200">
                <a:solidFill>
                  <a:schemeClr val="tx1">
                    <a:lumMod val="50000"/>
                    <a:lumOff val="50000"/>
                  </a:schemeClr>
                </a:solidFill>
              </a:defRPr>
            </a:lvl1pPr>
          </a:lstStyle>
          <a:p>
            <a:r>
              <a:rPr lang="en-US" dirty="0"/>
              <a:t>Insert Bio Photo</a:t>
            </a:r>
          </a:p>
        </p:txBody>
      </p:sp>
      <p:sp>
        <p:nvSpPr>
          <p:cNvPr id="24" name="Picture Placeholder 3"/>
          <p:cNvSpPr>
            <a:spLocks noGrp="1"/>
          </p:cNvSpPr>
          <p:nvPr>
            <p:ph type="pic" sz="quarter" idx="13" hasCustomPrompt="1"/>
          </p:nvPr>
        </p:nvSpPr>
        <p:spPr>
          <a:xfrm>
            <a:off x="6776165" y="1758021"/>
            <a:ext cx="1624013" cy="1624013"/>
          </a:xfrm>
          <a:solidFill>
            <a:schemeClr val="bg1"/>
          </a:solidFill>
        </p:spPr>
        <p:txBody>
          <a:bodyPr anchor="ctr">
            <a:normAutofit/>
          </a:bodyPr>
          <a:lstStyle>
            <a:lvl1pPr marL="0" indent="0" algn="ctr">
              <a:buNone/>
              <a:defRPr sz="1200">
                <a:solidFill>
                  <a:schemeClr val="tx1">
                    <a:lumMod val="50000"/>
                    <a:lumOff val="50000"/>
                  </a:schemeClr>
                </a:solidFill>
              </a:defRPr>
            </a:lvl1pPr>
          </a:lstStyle>
          <a:p>
            <a:r>
              <a:rPr lang="en-US" dirty="0"/>
              <a:t>Insert Bio Photo</a:t>
            </a:r>
          </a:p>
        </p:txBody>
      </p:sp>
      <p:sp>
        <p:nvSpPr>
          <p:cNvPr id="26" name="Text Placeholder 25"/>
          <p:cNvSpPr>
            <a:spLocks noGrp="1"/>
          </p:cNvSpPr>
          <p:nvPr>
            <p:ph type="body" sz="quarter" idx="14" hasCustomPrompt="1"/>
          </p:nvPr>
        </p:nvSpPr>
        <p:spPr>
          <a:xfrm>
            <a:off x="365125" y="3478871"/>
            <a:ext cx="1624013" cy="450850"/>
          </a:xfrm>
        </p:spPr>
        <p:txBody>
          <a:bodyPr>
            <a:noAutofit/>
          </a:bodyPr>
          <a:lstStyle>
            <a:lvl1pPr marL="0" indent="0">
              <a:buNone/>
              <a:defRPr sz="1100" b="1" baseline="0">
                <a:solidFill>
                  <a:schemeClr val="bg1"/>
                </a:solidFill>
              </a:defRPr>
            </a:lvl1pPr>
            <a:lvl2pPr marL="230187" indent="0">
              <a:buNone/>
              <a:defRPr sz="1100"/>
            </a:lvl2pPr>
            <a:lvl3pPr marL="460375" indent="0">
              <a:buNone/>
              <a:defRPr sz="1100"/>
            </a:lvl3pPr>
            <a:lvl4pPr marL="682625" indent="0">
              <a:buNone/>
              <a:defRPr sz="1100"/>
            </a:lvl4pPr>
            <a:lvl5pPr marL="911225" indent="0">
              <a:buNone/>
              <a:defRPr sz="1100"/>
            </a:lvl5pPr>
          </a:lstStyle>
          <a:p>
            <a:pPr lvl="0"/>
            <a:r>
              <a:rPr lang="en-US" dirty="0"/>
              <a:t>Insert Name Here</a:t>
            </a:r>
          </a:p>
        </p:txBody>
      </p:sp>
      <p:sp>
        <p:nvSpPr>
          <p:cNvPr id="27" name="Text Placeholder 25"/>
          <p:cNvSpPr>
            <a:spLocks noGrp="1"/>
          </p:cNvSpPr>
          <p:nvPr>
            <p:ph type="body" sz="quarter" idx="15" hasCustomPrompt="1"/>
          </p:nvPr>
        </p:nvSpPr>
        <p:spPr>
          <a:xfrm>
            <a:off x="2502454" y="3478871"/>
            <a:ext cx="1624013" cy="450850"/>
          </a:xfrm>
        </p:spPr>
        <p:txBody>
          <a:bodyPr>
            <a:noAutofit/>
          </a:bodyPr>
          <a:lstStyle>
            <a:lvl1pPr marL="0" indent="0">
              <a:buNone/>
              <a:defRPr sz="1100" b="1" baseline="0">
                <a:solidFill>
                  <a:schemeClr val="bg1"/>
                </a:solidFill>
              </a:defRPr>
            </a:lvl1pPr>
            <a:lvl2pPr marL="230187" indent="0">
              <a:buNone/>
              <a:defRPr sz="1100"/>
            </a:lvl2pPr>
            <a:lvl3pPr marL="460375" indent="0">
              <a:buNone/>
              <a:defRPr sz="1100"/>
            </a:lvl3pPr>
            <a:lvl4pPr marL="682625" indent="0">
              <a:buNone/>
              <a:defRPr sz="1100"/>
            </a:lvl4pPr>
            <a:lvl5pPr marL="911225" indent="0">
              <a:buNone/>
              <a:defRPr sz="1100"/>
            </a:lvl5pPr>
          </a:lstStyle>
          <a:p>
            <a:pPr lvl="0"/>
            <a:r>
              <a:rPr lang="en-US" dirty="0"/>
              <a:t>Insert Name Here</a:t>
            </a:r>
          </a:p>
        </p:txBody>
      </p:sp>
      <p:sp>
        <p:nvSpPr>
          <p:cNvPr id="28" name="Text Placeholder 25"/>
          <p:cNvSpPr>
            <a:spLocks noGrp="1"/>
          </p:cNvSpPr>
          <p:nvPr>
            <p:ph type="body" sz="quarter" idx="16" hasCustomPrompt="1"/>
          </p:nvPr>
        </p:nvSpPr>
        <p:spPr>
          <a:xfrm>
            <a:off x="4639310" y="3478871"/>
            <a:ext cx="1624013" cy="450850"/>
          </a:xfrm>
        </p:spPr>
        <p:txBody>
          <a:bodyPr>
            <a:noAutofit/>
          </a:bodyPr>
          <a:lstStyle>
            <a:lvl1pPr marL="0" indent="0">
              <a:buNone/>
              <a:defRPr sz="1100" b="1" baseline="0">
                <a:solidFill>
                  <a:schemeClr val="bg1"/>
                </a:solidFill>
              </a:defRPr>
            </a:lvl1pPr>
            <a:lvl2pPr marL="230187" indent="0">
              <a:buNone/>
              <a:defRPr sz="1100"/>
            </a:lvl2pPr>
            <a:lvl3pPr marL="460375" indent="0">
              <a:buNone/>
              <a:defRPr sz="1100"/>
            </a:lvl3pPr>
            <a:lvl4pPr marL="682625" indent="0">
              <a:buNone/>
              <a:defRPr sz="1100"/>
            </a:lvl4pPr>
            <a:lvl5pPr marL="911225" indent="0">
              <a:buNone/>
              <a:defRPr sz="1100"/>
            </a:lvl5pPr>
          </a:lstStyle>
          <a:p>
            <a:pPr lvl="0"/>
            <a:r>
              <a:rPr lang="en-US" dirty="0"/>
              <a:t>Insert Name Here</a:t>
            </a:r>
          </a:p>
        </p:txBody>
      </p:sp>
      <p:sp>
        <p:nvSpPr>
          <p:cNvPr id="29" name="Text Placeholder 25"/>
          <p:cNvSpPr>
            <a:spLocks noGrp="1"/>
          </p:cNvSpPr>
          <p:nvPr>
            <p:ph type="body" sz="quarter" idx="17" hasCustomPrompt="1"/>
          </p:nvPr>
        </p:nvSpPr>
        <p:spPr>
          <a:xfrm>
            <a:off x="6776165" y="3478871"/>
            <a:ext cx="1624013" cy="450850"/>
          </a:xfrm>
        </p:spPr>
        <p:txBody>
          <a:bodyPr>
            <a:noAutofit/>
          </a:bodyPr>
          <a:lstStyle>
            <a:lvl1pPr marL="0" indent="0">
              <a:buNone/>
              <a:defRPr sz="1100" b="1" baseline="0">
                <a:solidFill>
                  <a:schemeClr val="bg1"/>
                </a:solidFill>
              </a:defRPr>
            </a:lvl1pPr>
            <a:lvl2pPr marL="230187" indent="0">
              <a:buNone/>
              <a:defRPr sz="1100"/>
            </a:lvl2pPr>
            <a:lvl3pPr marL="460375" indent="0">
              <a:buNone/>
              <a:defRPr sz="1100"/>
            </a:lvl3pPr>
            <a:lvl4pPr marL="682625" indent="0">
              <a:buNone/>
              <a:defRPr sz="1100"/>
            </a:lvl4pPr>
            <a:lvl5pPr marL="911225" indent="0">
              <a:buNone/>
              <a:defRPr sz="1100"/>
            </a:lvl5pPr>
          </a:lstStyle>
          <a:p>
            <a:pPr lvl="0"/>
            <a:r>
              <a:rPr lang="en-US" dirty="0"/>
              <a:t>Insert Name Here</a:t>
            </a:r>
          </a:p>
        </p:txBody>
      </p:sp>
      <p:sp>
        <p:nvSpPr>
          <p:cNvPr id="30" name="Rectangle 29"/>
          <p:cNvSpPr/>
          <p:nvPr userDrawn="1"/>
        </p:nvSpPr>
        <p:spPr>
          <a:xfrm>
            <a:off x="365598" y="985923"/>
            <a:ext cx="2212144" cy="492443"/>
          </a:xfrm>
          <a:prstGeom prst="rect">
            <a:avLst/>
          </a:prstGeom>
        </p:spPr>
        <p:txBody>
          <a:bodyPr wrap="none" lIns="0" tIns="0" rIns="0" bIns="0">
            <a:spAutoFit/>
          </a:bodyPr>
          <a:lstStyle/>
          <a:p>
            <a:r>
              <a:rPr kumimoji="0" lang="en-US" sz="3200" b="1" i="0" u="none" strike="noStrike" kern="1200" cap="none" spc="0" normalizeH="0" baseline="0" noProof="0" dirty="0">
                <a:ln>
                  <a:noFill/>
                </a:ln>
                <a:solidFill>
                  <a:schemeClr val="bg1"/>
                </a:solidFill>
                <a:effectLst/>
                <a:uLnTx/>
                <a:uFillTx/>
                <a:latin typeface="Tahoma"/>
                <a:ea typeface="+mj-ea"/>
                <a:cs typeface="+mj-cs"/>
              </a:rPr>
              <a:t>Presenters</a:t>
            </a:r>
            <a:endParaRPr lang="en-US" sz="3200" dirty="0">
              <a:solidFill>
                <a:schemeClr val="bg1"/>
              </a:solidFill>
            </a:endParaRPr>
          </a:p>
        </p:txBody>
      </p:sp>
      <p:grpSp>
        <p:nvGrpSpPr>
          <p:cNvPr id="3" name="Group 2">
            <a:extLst>
              <a:ext uri="{FF2B5EF4-FFF2-40B4-BE49-F238E27FC236}">
                <a16:creationId xmlns:a16="http://schemas.microsoft.com/office/drawing/2014/main" id="{615FEAAD-507B-EDC2-3EE7-574A82ED733F}"/>
              </a:ext>
            </a:extLst>
          </p:cNvPr>
          <p:cNvGrpSpPr>
            <a:grpSpLocks noChangeAspect="1"/>
          </p:cNvGrpSpPr>
          <p:nvPr userDrawn="1"/>
        </p:nvGrpSpPr>
        <p:grpSpPr bwMode="black">
          <a:xfrm>
            <a:off x="412827" y="4660490"/>
            <a:ext cx="1624413" cy="237975"/>
            <a:chOff x="838200" y="609600"/>
            <a:chExt cx="7835890" cy="1143000"/>
          </a:xfrm>
          <a:solidFill>
            <a:srgbClr val="FFFFFF"/>
          </a:solidFill>
        </p:grpSpPr>
        <p:sp>
          <p:nvSpPr>
            <p:cNvPr id="5" name="Freeform 62">
              <a:extLst>
                <a:ext uri="{FF2B5EF4-FFF2-40B4-BE49-F238E27FC236}">
                  <a16:creationId xmlns:a16="http://schemas.microsoft.com/office/drawing/2014/main" id="{BB154A63-40D0-2B38-C22F-8ADC99C33ED2}"/>
                </a:ext>
              </a:extLst>
            </p:cNvPr>
            <p:cNvSpPr>
              <a:spLocks noChangeArrowheads="1"/>
            </p:cNvSpPr>
            <p:nvPr/>
          </p:nvSpPr>
          <p:spPr bwMode="black">
            <a:xfrm>
              <a:off x="4597431" y="865591"/>
              <a:ext cx="572140" cy="583660"/>
            </a:xfrm>
            <a:custGeom>
              <a:avLst/>
              <a:gdLst>
                <a:gd name="T0" fmla="*/ 512 w 1970"/>
                <a:gd name="T1" fmla="*/ 41 h 2012"/>
                <a:gd name="T2" fmla="*/ 512 w 1970"/>
                <a:gd name="T3" fmla="*/ 41 h 2012"/>
                <a:gd name="T4" fmla="*/ 0 w 1970"/>
                <a:gd name="T5" fmla="*/ 41 h 2012"/>
                <a:gd name="T6" fmla="*/ 0 w 1970"/>
                <a:gd name="T7" fmla="*/ 2011 h 2012"/>
                <a:gd name="T8" fmla="*/ 532 w 1970"/>
                <a:gd name="T9" fmla="*/ 2011 h 2012"/>
                <a:gd name="T10" fmla="*/ 532 w 1970"/>
                <a:gd name="T11" fmla="*/ 739 h 2012"/>
                <a:gd name="T12" fmla="*/ 1004 w 1970"/>
                <a:gd name="T13" fmla="*/ 493 h 2012"/>
                <a:gd name="T14" fmla="*/ 1312 w 1970"/>
                <a:gd name="T15" fmla="*/ 595 h 2012"/>
                <a:gd name="T16" fmla="*/ 1435 w 1970"/>
                <a:gd name="T17" fmla="*/ 965 h 2012"/>
                <a:gd name="T18" fmla="*/ 1435 w 1970"/>
                <a:gd name="T19" fmla="*/ 2011 h 2012"/>
                <a:gd name="T20" fmla="*/ 1969 w 1970"/>
                <a:gd name="T21" fmla="*/ 2011 h 2012"/>
                <a:gd name="T22" fmla="*/ 1969 w 1970"/>
                <a:gd name="T23" fmla="*/ 1006 h 2012"/>
                <a:gd name="T24" fmla="*/ 1764 w 1970"/>
                <a:gd name="T25" fmla="*/ 308 h 2012"/>
                <a:gd name="T26" fmla="*/ 1066 w 1970"/>
                <a:gd name="T27" fmla="*/ 0 h 2012"/>
                <a:gd name="T28" fmla="*/ 512 w 1970"/>
                <a:gd name="T29" fmla="*/ 349 h 2012"/>
                <a:gd name="T30" fmla="*/ 512 w 1970"/>
                <a:gd name="T31" fmla="*/ 41 h 2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0" h="2012">
                  <a:moveTo>
                    <a:pt x="512" y="41"/>
                  </a:moveTo>
                  <a:lnTo>
                    <a:pt x="512" y="41"/>
                  </a:lnTo>
                  <a:cubicBezTo>
                    <a:pt x="0" y="41"/>
                    <a:pt x="0" y="41"/>
                    <a:pt x="0" y="41"/>
                  </a:cubicBezTo>
                  <a:cubicBezTo>
                    <a:pt x="0" y="2011"/>
                    <a:pt x="0" y="2011"/>
                    <a:pt x="0" y="2011"/>
                  </a:cubicBezTo>
                  <a:cubicBezTo>
                    <a:pt x="532" y="2011"/>
                    <a:pt x="532" y="2011"/>
                    <a:pt x="532" y="2011"/>
                  </a:cubicBezTo>
                  <a:cubicBezTo>
                    <a:pt x="532" y="739"/>
                    <a:pt x="532" y="739"/>
                    <a:pt x="532" y="739"/>
                  </a:cubicBezTo>
                  <a:cubicBezTo>
                    <a:pt x="594" y="636"/>
                    <a:pt x="778" y="493"/>
                    <a:pt x="1004" y="493"/>
                  </a:cubicBezTo>
                  <a:cubicBezTo>
                    <a:pt x="1128" y="493"/>
                    <a:pt x="1230" y="533"/>
                    <a:pt x="1312" y="595"/>
                  </a:cubicBezTo>
                  <a:cubicBezTo>
                    <a:pt x="1374" y="677"/>
                    <a:pt x="1435" y="780"/>
                    <a:pt x="1435" y="965"/>
                  </a:cubicBezTo>
                  <a:cubicBezTo>
                    <a:pt x="1435" y="2011"/>
                    <a:pt x="1435" y="2011"/>
                    <a:pt x="1435" y="2011"/>
                  </a:cubicBezTo>
                  <a:cubicBezTo>
                    <a:pt x="1969" y="2011"/>
                    <a:pt x="1969" y="2011"/>
                    <a:pt x="1969" y="2011"/>
                  </a:cubicBezTo>
                  <a:cubicBezTo>
                    <a:pt x="1969" y="1006"/>
                    <a:pt x="1969" y="1006"/>
                    <a:pt x="1969" y="1006"/>
                  </a:cubicBezTo>
                  <a:cubicBezTo>
                    <a:pt x="1969" y="677"/>
                    <a:pt x="1887" y="472"/>
                    <a:pt x="1764" y="308"/>
                  </a:cubicBezTo>
                  <a:cubicBezTo>
                    <a:pt x="1599" y="123"/>
                    <a:pt x="1333" y="0"/>
                    <a:pt x="1066" y="0"/>
                  </a:cubicBezTo>
                  <a:cubicBezTo>
                    <a:pt x="717" y="0"/>
                    <a:pt x="512" y="185"/>
                    <a:pt x="512" y="349"/>
                  </a:cubicBezTo>
                  <a:lnTo>
                    <a:pt x="512" y="4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6" name="Freeform 63">
              <a:extLst>
                <a:ext uri="{FF2B5EF4-FFF2-40B4-BE49-F238E27FC236}">
                  <a16:creationId xmlns:a16="http://schemas.microsoft.com/office/drawing/2014/main" id="{465A47EC-867A-643B-1633-0441449D437D}"/>
                </a:ext>
              </a:extLst>
            </p:cNvPr>
            <p:cNvSpPr>
              <a:spLocks noChangeArrowheads="1"/>
            </p:cNvSpPr>
            <p:nvPr/>
          </p:nvSpPr>
          <p:spPr bwMode="black">
            <a:xfrm>
              <a:off x="838200" y="697917"/>
              <a:ext cx="852451" cy="756454"/>
            </a:xfrm>
            <a:custGeom>
              <a:avLst/>
              <a:gdLst>
                <a:gd name="T0" fmla="*/ 2525 w 2936"/>
                <a:gd name="T1" fmla="*/ 0 h 2608"/>
                <a:gd name="T2" fmla="*/ 1457 w 2936"/>
                <a:gd name="T3" fmla="*/ 1355 h 2608"/>
                <a:gd name="T4" fmla="*/ 390 w 2936"/>
                <a:gd name="T5" fmla="*/ 0 h 2608"/>
                <a:gd name="T6" fmla="*/ 0 w 2936"/>
                <a:gd name="T7" fmla="*/ 0 h 2608"/>
                <a:gd name="T8" fmla="*/ 0 w 2936"/>
                <a:gd name="T9" fmla="*/ 2607 h 2608"/>
                <a:gd name="T10" fmla="*/ 534 w 2936"/>
                <a:gd name="T11" fmla="*/ 2607 h 2608"/>
                <a:gd name="T12" fmla="*/ 534 w 2936"/>
                <a:gd name="T13" fmla="*/ 944 h 2608"/>
                <a:gd name="T14" fmla="*/ 1273 w 2936"/>
                <a:gd name="T15" fmla="*/ 1909 h 2608"/>
                <a:gd name="T16" fmla="*/ 1662 w 2936"/>
                <a:gd name="T17" fmla="*/ 1909 h 2608"/>
                <a:gd name="T18" fmla="*/ 2401 w 2936"/>
                <a:gd name="T19" fmla="*/ 965 h 2608"/>
                <a:gd name="T20" fmla="*/ 2401 w 2936"/>
                <a:gd name="T21" fmla="*/ 2607 h 2608"/>
                <a:gd name="T22" fmla="*/ 2935 w 2936"/>
                <a:gd name="T23" fmla="*/ 2607 h 2608"/>
                <a:gd name="T24" fmla="*/ 2935 w 2936"/>
                <a:gd name="T25" fmla="*/ 0 h 2608"/>
                <a:gd name="T26" fmla="*/ 2525 w 2936"/>
                <a:gd name="T27" fmla="*/ 0 h 2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36" h="2608">
                  <a:moveTo>
                    <a:pt x="2525" y="0"/>
                  </a:moveTo>
                  <a:lnTo>
                    <a:pt x="1457" y="1355"/>
                  </a:lnTo>
                  <a:lnTo>
                    <a:pt x="390" y="0"/>
                  </a:lnTo>
                  <a:lnTo>
                    <a:pt x="0" y="0"/>
                  </a:lnTo>
                  <a:lnTo>
                    <a:pt x="0" y="2607"/>
                  </a:lnTo>
                  <a:lnTo>
                    <a:pt x="534" y="2607"/>
                  </a:lnTo>
                  <a:lnTo>
                    <a:pt x="534" y="944"/>
                  </a:lnTo>
                  <a:lnTo>
                    <a:pt x="1273" y="1909"/>
                  </a:lnTo>
                  <a:lnTo>
                    <a:pt x="1662" y="1909"/>
                  </a:lnTo>
                  <a:lnTo>
                    <a:pt x="2401" y="965"/>
                  </a:lnTo>
                  <a:lnTo>
                    <a:pt x="2401" y="2607"/>
                  </a:lnTo>
                  <a:lnTo>
                    <a:pt x="2935" y="2607"/>
                  </a:lnTo>
                  <a:lnTo>
                    <a:pt x="2935" y="0"/>
                  </a:lnTo>
                  <a:lnTo>
                    <a:pt x="2525"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7" name="Freeform 66">
              <a:extLst>
                <a:ext uri="{FF2B5EF4-FFF2-40B4-BE49-F238E27FC236}">
                  <a16:creationId xmlns:a16="http://schemas.microsoft.com/office/drawing/2014/main" id="{CCD357C0-061D-F41A-BB36-888E183C0240}"/>
                </a:ext>
              </a:extLst>
            </p:cNvPr>
            <p:cNvSpPr>
              <a:spLocks noChangeArrowheads="1"/>
            </p:cNvSpPr>
            <p:nvPr/>
          </p:nvSpPr>
          <p:spPr bwMode="black">
            <a:xfrm>
              <a:off x="3829457" y="865591"/>
              <a:ext cx="590059" cy="601579"/>
            </a:xfrm>
            <a:custGeom>
              <a:avLst/>
              <a:gdLst>
                <a:gd name="T0" fmla="*/ 1539 w 2032"/>
                <a:gd name="T1" fmla="*/ 20 h 2074"/>
                <a:gd name="T2" fmla="*/ 1539 w 2032"/>
                <a:gd name="T3" fmla="*/ 20 h 2074"/>
                <a:gd name="T4" fmla="*/ 1539 w 2032"/>
                <a:gd name="T5" fmla="*/ 328 h 2074"/>
                <a:gd name="T6" fmla="*/ 964 w 2032"/>
                <a:gd name="T7" fmla="*/ 0 h 2074"/>
                <a:gd name="T8" fmla="*/ 0 w 2032"/>
                <a:gd name="T9" fmla="*/ 1026 h 2074"/>
                <a:gd name="T10" fmla="*/ 246 w 2032"/>
                <a:gd name="T11" fmla="*/ 1724 h 2074"/>
                <a:gd name="T12" fmla="*/ 985 w 2032"/>
                <a:gd name="T13" fmla="*/ 2073 h 2074"/>
                <a:gd name="T14" fmla="*/ 1539 w 2032"/>
                <a:gd name="T15" fmla="*/ 1724 h 2074"/>
                <a:gd name="T16" fmla="*/ 1539 w 2032"/>
                <a:gd name="T17" fmla="*/ 2032 h 2074"/>
                <a:gd name="T18" fmla="*/ 2031 w 2032"/>
                <a:gd name="T19" fmla="*/ 2032 h 2074"/>
                <a:gd name="T20" fmla="*/ 2031 w 2032"/>
                <a:gd name="T21" fmla="*/ 20 h 2074"/>
                <a:gd name="T22" fmla="*/ 1539 w 2032"/>
                <a:gd name="T23" fmla="*/ 20 h 2074"/>
                <a:gd name="T24" fmla="*/ 1005 w 2032"/>
                <a:gd name="T25" fmla="*/ 1540 h 2074"/>
                <a:gd name="T26" fmla="*/ 1005 w 2032"/>
                <a:gd name="T27" fmla="*/ 1540 h 2074"/>
                <a:gd name="T28" fmla="*/ 513 w 2032"/>
                <a:gd name="T29" fmla="*/ 1026 h 2074"/>
                <a:gd name="T30" fmla="*/ 1005 w 2032"/>
                <a:gd name="T31" fmla="*/ 513 h 2074"/>
                <a:gd name="T32" fmla="*/ 1518 w 2032"/>
                <a:gd name="T33" fmla="*/ 1026 h 2074"/>
                <a:gd name="T34" fmla="*/ 1005 w 2032"/>
                <a:gd name="T35" fmla="*/ 1540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32" h="2074">
                  <a:moveTo>
                    <a:pt x="1539" y="20"/>
                  </a:moveTo>
                  <a:lnTo>
                    <a:pt x="1539" y="20"/>
                  </a:lnTo>
                  <a:cubicBezTo>
                    <a:pt x="1539" y="328"/>
                    <a:pt x="1539" y="328"/>
                    <a:pt x="1539" y="328"/>
                  </a:cubicBezTo>
                  <a:cubicBezTo>
                    <a:pt x="1518" y="185"/>
                    <a:pt x="1334" y="0"/>
                    <a:pt x="964" y="0"/>
                  </a:cubicBezTo>
                  <a:cubicBezTo>
                    <a:pt x="431" y="0"/>
                    <a:pt x="0" y="451"/>
                    <a:pt x="0" y="1026"/>
                  </a:cubicBezTo>
                  <a:cubicBezTo>
                    <a:pt x="0" y="1293"/>
                    <a:pt x="82" y="1540"/>
                    <a:pt x="246" y="1724"/>
                  </a:cubicBezTo>
                  <a:cubicBezTo>
                    <a:pt x="410" y="1929"/>
                    <a:pt x="697" y="2073"/>
                    <a:pt x="985" y="2073"/>
                  </a:cubicBezTo>
                  <a:cubicBezTo>
                    <a:pt x="1334" y="2073"/>
                    <a:pt x="1539" y="1868"/>
                    <a:pt x="1539" y="1724"/>
                  </a:cubicBezTo>
                  <a:cubicBezTo>
                    <a:pt x="1539" y="2032"/>
                    <a:pt x="1539" y="2032"/>
                    <a:pt x="1539" y="2032"/>
                  </a:cubicBezTo>
                  <a:cubicBezTo>
                    <a:pt x="2031" y="2032"/>
                    <a:pt x="2031" y="2032"/>
                    <a:pt x="2031" y="2032"/>
                  </a:cubicBezTo>
                  <a:cubicBezTo>
                    <a:pt x="2031" y="20"/>
                    <a:pt x="2031" y="20"/>
                    <a:pt x="2031" y="20"/>
                  </a:cubicBezTo>
                  <a:lnTo>
                    <a:pt x="1539" y="20"/>
                  </a:lnTo>
                  <a:close/>
                  <a:moveTo>
                    <a:pt x="1005" y="1540"/>
                  </a:moveTo>
                  <a:lnTo>
                    <a:pt x="1005" y="1540"/>
                  </a:lnTo>
                  <a:cubicBezTo>
                    <a:pt x="718" y="1540"/>
                    <a:pt x="513" y="1314"/>
                    <a:pt x="513" y="1026"/>
                  </a:cubicBezTo>
                  <a:cubicBezTo>
                    <a:pt x="513" y="739"/>
                    <a:pt x="718" y="513"/>
                    <a:pt x="1005" y="513"/>
                  </a:cubicBezTo>
                  <a:cubicBezTo>
                    <a:pt x="1314" y="513"/>
                    <a:pt x="1518" y="739"/>
                    <a:pt x="1518" y="1026"/>
                  </a:cubicBezTo>
                  <a:cubicBezTo>
                    <a:pt x="1518" y="1314"/>
                    <a:pt x="1314" y="1540"/>
                    <a:pt x="1005" y="1540"/>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8" name="Freeform 67">
              <a:extLst>
                <a:ext uri="{FF2B5EF4-FFF2-40B4-BE49-F238E27FC236}">
                  <a16:creationId xmlns:a16="http://schemas.microsoft.com/office/drawing/2014/main" id="{E1CB5480-24A1-3E42-C7DC-033E3CA3AA90}"/>
                </a:ext>
              </a:extLst>
            </p:cNvPr>
            <p:cNvSpPr>
              <a:spLocks noChangeArrowheads="1"/>
            </p:cNvSpPr>
            <p:nvPr/>
          </p:nvSpPr>
          <p:spPr bwMode="black">
            <a:xfrm>
              <a:off x="3096042" y="859191"/>
              <a:ext cx="596459" cy="893409"/>
            </a:xfrm>
            <a:custGeom>
              <a:avLst/>
              <a:gdLst>
                <a:gd name="T0" fmla="*/ 1539 w 2053"/>
                <a:gd name="T1" fmla="*/ 40 h 3079"/>
                <a:gd name="T2" fmla="*/ 1539 w 2053"/>
                <a:gd name="T3" fmla="*/ 40 h 3079"/>
                <a:gd name="T4" fmla="*/ 1539 w 2053"/>
                <a:gd name="T5" fmla="*/ 348 h 3079"/>
                <a:gd name="T6" fmla="*/ 965 w 2053"/>
                <a:gd name="T7" fmla="*/ 0 h 3079"/>
                <a:gd name="T8" fmla="*/ 0 w 2053"/>
                <a:gd name="T9" fmla="*/ 1046 h 3079"/>
                <a:gd name="T10" fmla="*/ 246 w 2053"/>
                <a:gd name="T11" fmla="*/ 1744 h 3079"/>
                <a:gd name="T12" fmla="*/ 985 w 2053"/>
                <a:gd name="T13" fmla="*/ 2093 h 3079"/>
                <a:gd name="T14" fmla="*/ 1518 w 2053"/>
                <a:gd name="T15" fmla="*/ 1744 h 3079"/>
                <a:gd name="T16" fmla="*/ 1518 w 2053"/>
                <a:gd name="T17" fmla="*/ 1970 h 3079"/>
                <a:gd name="T18" fmla="*/ 1396 w 2053"/>
                <a:gd name="T19" fmla="*/ 2442 h 3079"/>
                <a:gd name="T20" fmla="*/ 985 w 2053"/>
                <a:gd name="T21" fmla="*/ 2606 h 3079"/>
                <a:gd name="T22" fmla="*/ 390 w 2053"/>
                <a:gd name="T23" fmla="*/ 2319 h 3079"/>
                <a:gd name="T24" fmla="*/ 61 w 2053"/>
                <a:gd name="T25" fmla="*/ 2668 h 3079"/>
                <a:gd name="T26" fmla="*/ 985 w 2053"/>
                <a:gd name="T27" fmla="*/ 3078 h 3079"/>
                <a:gd name="T28" fmla="*/ 1868 w 2053"/>
                <a:gd name="T29" fmla="*/ 2668 h 3079"/>
                <a:gd name="T30" fmla="*/ 2052 w 2053"/>
                <a:gd name="T31" fmla="*/ 1929 h 3079"/>
                <a:gd name="T32" fmla="*/ 2052 w 2053"/>
                <a:gd name="T33" fmla="*/ 40 h 3079"/>
                <a:gd name="T34" fmla="*/ 1539 w 2053"/>
                <a:gd name="T35" fmla="*/ 40 h 3079"/>
                <a:gd name="T36" fmla="*/ 1026 w 2053"/>
                <a:gd name="T37" fmla="*/ 1560 h 3079"/>
                <a:gd name="T38" fmla="*/ 1026 w 2053"/>
                <a:gd name="T39" fmla="*/ 1560 h 3079"/>
                <a:gd name="T40" fmla="*/ 533 w 2053"/>
                <a:gd name="T41" fmla="*/ 1046 h 3079"/>
                <a:gd name="T42" fmla="*/ 1026 w 2053"/>
                <a:gd name="T43" fmla="*/ 513 h 3079"/>
                <a:gd name="T44" fmla="*/ 1518 w 2053"/>
                <a:gd name="T45" fmla="*/ 1046 h 3079"/>
                <a:gd name="T46" fmla="*/ 1026 w 2053"/>
                <a:gd name="T47" fmla="*/ 1560 h 3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53" h="3079">
                  <a:moveTo>
                    <a:pt x="1539" y="40"/>
                  </a:moveTo>
                  <a:lnTo>
                    <a:pt x="1539" y="40"/>
                  </a:lnTo>
                  <a:cubicBezTo>
                    <a:pt x="1539" y="348"/>
                    <a:pt x="1539" y="348"/>
                    <a:pt x="1539" y="348"/>
                  </a:cubicBezTo>
                  <a:cubicBezTo>
                    <a:pt x="1539" y="205"/>
                    <a:pt x="1334" y="0"/>
                    <a:pt x="965" y="0"/>
                  </a:cubicBezTo>
                  <a:cubicBezTo>
                    <a:pt x="431" y="0"/>
                    <a:pt x="0" y="451"/>
                    <a:pt x="0" y="1046"/>
                  </a:cubicBezTo>
                  <a:cubicBezTo>
                    <a:pt x="0" y="1313"/>
                    <a:pt x="102" y="1560"/>
                    <a:pt x="246" y="1744"/>
                  </a:cubicBezTo>
                  <a:cubicBezTo>
                    <a:pt x="431" y="1949"/>
                    <a:pt x="697" y="2093"/>
                    <a:pt x="985" y="2093"/>
                  </a:cubicBezTo>
                  <a:cubicBezTo>
                    <a:pt x="1334" y="2093"/>
                    <a:pt x="1498" y="1888"/>
                    <a:pt x="1518" y="1744"/>
                  </a:cubicBezTo>
                  <a:cubicBezTo>
                    <a:pt x="1518" y="1970"/>
                    <a:pt x="1518" y="1970"/>
                    <a:pt x="1518" y="1970"/>
                  </a:cubicBezTo>
                  <a:cubicBezTo>
                    <a:pt x="1518" y="2217"/>
                    <a:pt x="1478" y="2339"/>
                    <a:pt x="1396" y="2442"/>
                  </a:cubicBezTo>
                  <a:cubicBezTo>
                    <a:pt x="1313" y="2545"/>
                    <a:pt x="1170" y="2606"/>
                    <a:pt x="985" y="2606"/>
                  </a:cubicBezTo>
                  <a:cubicBezTo>
                    <a:pt x="677" y="2606"/>
                    <a:pt x="492" y="2421"/>
                    <a:pt x="390" y="2319"/>
                  </a:cubicBezTo>
                  <a:cubicBezTo>
                    <a:pt x="61" y="2668"/>
                    <a:pt x="61" y="2668"/>
                    <a:pt x="61" y="2668"/>
                  </a:cubicBezTo>
                  <a:cubicBezTo>
                    <a:pt x="246" y="2894"/>
                    <a:pt x="615" y="3078"/>
                    <a:pt x="985" y="3078"/>
                  </a:cubicBezTo>
                  <a:cubicBezTo>
                    <a:pt x="1375" y="3078"/>
                    <a:pt x="1683" y="2914"/>
                    <a:pt x="1868" y="2668"/>
                  </a:cubicBezTo>
                  <a:cubicBezTo>
                    <a:pt x="1991" y="2504"/>
                    <a:pt x="2052" y="2299"/>
                    <a:pt x="2052" y="1929"/>
                  </a:cubicBezTo>
                  <a:cubicBezTo>
                    <a:pt x="2052" y="40"/>
                    <a:pt x="2052" y="40"/>
                    <a:pt x="2052" y="40"/>
                  </a:cubicBezTo>
                  <a:lnTo>
                    <a:pt x="1539" y="40"/>
                  </a:lnTo>
                  <a:close/>
                  <a:moveTo>
                    <a:pt x="1026" y="1560"/>
                  </a:moveTo>
                  <a:lnTo>
                    <a:pt x="1026" y="1560"/>
                  </a:lnTo>
                  <a:cubicBezTo>
                    <a:pt x="718" y="1560"/>
                    <a:pt x="533" y="1334"/>
                    <a:pt x="533" y="1046"/>
                  </a:cubicBezTo>
                  <a:cubicBezTo>
                    <a:pt x="533" y="759"/>
                    <a:pt x="718" y="513"/>
                    <a:pt x="1026" y="513"/>
                  </a:cubicBezTo>
                  <a:cubicBezTo>
                    <a:pt x="1313" y="513"/>
                    <a:pt x="1518" y="759"/>
                    <a:pt x="1518" y="1046"/>
                  </a:cubicBezTo>
                  <a:cubicBezTo>
                    <a:pt x="1518" y="1334"/>
                    <a:pt x="1313" y="1560"/>
                    <a:pt x="1026" y="1560"/>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9" name="Freeform 68">
              <a:extLst>
                <a:ext uri="{FF2B5EF4-FFF2-40B4-BE49-F238E27FC236}">
                  <a16:creationId xmlns:a16="http://schemas.microsoft.com/office/drawing/2014/main" id="{C38ADB3A-2F2B-6ED6-7073-831E477CF7D3}"/>
                </a:ext>
              </a:extLst>
            </p:cNvPr>
            <p:cNvSpPr>
              <a:spLocks noChangeArrowheads="1"/>
            </p:cNvSpPr>
            <p:nvPr/>
          </p:nvSpPr>
          <p:spPr bwMode="black">
            <a:xfrm>
              <a:off x="2810612" y="852792"/>
              <a:ext cx="232952" cy="232952"/>
            </a:xfrm>
            <a:custGeom>
              <a:avLst/>
              <a:gdLst>
                <a:gd name="T0" fmla="*/ 801 w 802"/>
                <a:gd name="T1" fmla="*/ 410 h 801"/>
                <a:gd name="T2" fmla="*/ 801 w 802"/>
                <a:gd name="T3" fmla="*/ 410 h 801"/>
                <a:gd name="T4" fmla="*/ 391 w 802"/>
                <a:gd name="T5" fmla="*/ 0 h 801"/>
                <a:gd name="T6" fmla="*/ 0 w 802"/>
                <a:gd name="T7" fmla="*/ 410 h 801"/>
                <a:gd name="T8" fmla="*/ 391 w 802"/>
                <a:gd name="T9" fmla="*/ 800 h 801"/>
                <a:gd name="T10" fmla="*/ 801 w 802"/>
                <a:gd name="T11" fmla="*/ 410 h 801"/>
              </a:gdLst>
              <a:ahLst/>
              <a:cxnLst>
                <a:cxn ang="0">
                  <a:pos x="T0" y="T1"/>
                </a:cxn>
                <a:cxn ang="0">
                  <a:pos x="T2" y="T3"/>
                </a:cxn>
                <a:cxn ang="0">
                  <a:pos x="T4" y="T5"/>
                </a:cxn>
                <a:cxn ang="0">
                  <a:pos x="T6" y="T7"/>
                </a:cxn>
                <a:cxn ang="0">
                  <a:pos x="T8" y="T9"/>
                </a:cxn>
                <a:cxn ang="0">
                  <a:pos x="T10" y="T11"/>
                </a:cxn>
              </a:cxnLst>
              <a:rect l="0" t="0" r="r" b="b"/>
              <a:pathLst>
                <a:path w="802" h="801">
                  <a:moveTo>
                    <a:pt x="801" y="410"/>
                  </a:moveTo>
                  <a:lnTo>
                    <a:pt x="801" y="410"/>
                  </a:lnTo>
                  <a:cubicBezTo>
                    <a:pt x="801" y="185"/>
                    <a:pt x="616" y="0"/>
                    <a:pt x="391" y="0"/>
                  </a:cubicBezTo>
                  <a:cubicBezTo>
                    <a:pt x="185" y="0"/>
                    <a:pt x="0" y="185"/>
                    <a:pt x="0" y="410"/>
                  </a:cubicBezTo>
                  <a:cubicBezTo>
                    <a:pt x="0" y="616"/>
                    <a:pt x="185" y="800"/>
                    <a:pt x="391" y="800"/>
                  </a:cubicBezTo>
                  <a:cubicBezTo>
                    <a:pt x="616" y="800"/>
                    <a:pt x="801" y="616"/>
                    <a:pt x="801" y="41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0" name="Freeform 69">
              <a:extLst>
                <a:ext uri="{FF2B5EF4-FFF2-40B4-BE49-F238E27FC236}">
                  <a16:creationId xmlns:a16="http://schemas.microsoft.com/office/drawing/2014/main" id="{8557287A-5073-270F-22A6-C8068D97732A}"/>
                </a:ext>
              </a:extLst>
            </p:cNvPr>
            <p:cNvSpPr>
              <a:spLocks noChangeArrowheads="1"/>
            </p:cNvSpPr>
            <p:nvPr/>
          </p:nvSpPr>
          <p:spPr bwMode="black">
            <a:xfrm>
              <a:off x="2584060" y="877110"/>
              <a:ext cx="154875" cy="578540"/>
            </a:xfrm>
            <a:custGeom>
              <a:avLst/>
              <a:gdLst>
                <a:gd name="T0" fmla="*/ 534 w 535"/>
                <a:gd name="T1" fmla="*/ 0 h 1992"/>
                <a:gd name="T2" fmla="*/ 0 w 535"/>
                <a:gd name="T3" fmla="*/ 0 h 1992"/>
                <a:gd name="T4" fmla="*/ 0 w 535"/>
                <a:gd name="T5" fmla="*/ 1991 h 1992"/>
                <a:gd name="T6" fmla="*/ 534 w 535"/>
                <a:gd name="T7" fmla="*/ 1991 h 1992"/>
                <a:gd name="T8" fmla="*/ 534 w 535"/>
                <a:gd name="T9" fmla="*/ 0 h 1992"/>
              </a:gdLst>
              <a:ahLst/>
              <a:cxnLst>
                <a:cxn ang="0">
                  <a:pos x="T0" y="T1"/>
                </a:cxn>
                <a:cxn ang="0">
                  <a:pos x="T2" y="T3"/>
                </a:cxn>
                <a:cxn ang="0">
                  <a:pos x="T4" y="T5"/>
                </a:cxn>
                <a:cxn ang="0">
                  <a:pos x="T6" y="T7"/>
                </a:cxn>
                <a:cxn ang="0">
                  <a:pos x="T8" y="T9"/>
                </a:cxn>
              </a:cxnLst>
              <a:rect l="0" t="0" r="r" b="b"/>
              <a:pathLst>
                <a:path w="535" h="1992">
                  <a:moveTo>
                    <a:pt x="534" y="0"/>
                  </a:moveTo>
                  <a:lnTo>
                    <a:pt x="0" y="0"/>
                  </a:lnTo>
                  <a:lnTo>
                    <a:pt x="0" y="1991"/>
                  </a:lnTo>
                  <a:lnTo>
                    <a:pt x="534" y="1991"/>
                  </a:lnTo>
                  <a:lnTo>
                    <a:pt x="534"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1" name="Freeform 70">
              <a:extLst>
                <a:ext uri="{FF2B5EF4-FFF2-40B4-BE49-F238E27FC236}">
                  <a16:creationId xmlns:a16="http://schemas.microsoft.com/office/drawing/2014/main" id="{0E840A7F-46F3-4D95-30DD-6989235E6F43}"/>
                </a:ext>
              </a:extLst>
            </p:cNvPr>
            <p:cNvSpPr>
              <a:spLocks noChangeArrowheads="1"/>
            </p:cNvSpPr>
            <p:nvPr/>
          </p:nvSpPr>
          <p:spPr bwMode="black">
            <a:xfrm>
              <a:off x="5586836" y="697917"/>
              <a:ext cx="524782" cy="751334"/>
            </a:xfrm>
            <a:custGeom>
              <a:avLst/>
              <a:gdLst>
                <a:gd name="T0" fmla="*/ 554 w 1807"/>
                <a:gd name="T1" fmla="*/ 1847 h 2587"/>
                <a:gd name="T2" fmla="*/ 554 w 1807"/>
                <a:gd name="T3" fmla="*/ 0 h 2587"/>
                <a:gd name="T4" fmla="*/ 0 w 1807"/>
                <a:gd name="T5" fmla="*/ 0 h 2587"/>
                <a:gd name="T6" fmla="*/ 0 w 1807"/>
                <a:gd name="T7" fmla="*/ 2217 h 2587"/>
                <a:gd name="T8" fmla="*/ 0 w 1807"/>
                <a:gd name="T9" fmla="*/ 2381 h 2587"/>
                <a:gd name="T10" fmla="*/ 0 w 1807"/>
                <a:gd name="T11" fmla="*/ 2586 h 2587"/>
                <a:gd name="T12" fmla="*/ 1806 w 1807"/>
                <a:gd name="T13" fmla="*/ 2586 h 2587"/>
                <a:gd name="T14" fmla="*/ 1806 w 1807"/>
                <a:gd name="T15" fmla="*/ 2094 h 2587"/>
                <a:gd name="T16" fmla="*/ 554 w 1807"/>
                <a:gd name="T17" fmla="*/ 2094 h 2587"/>
                <a:gd name="T18" fmla="*/ 554 w 1807"/>
                <a:gd name="T19" fmla="*/ 1847 h 2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7" h="2587">
                  <a:moveTo>
                    <a:pt x="554" y="1847"/>
                  </a:moveTo>
                  <a:lnTo>
                    <a:pt x="554" y="0"/>
                  </a:lnTo>
                  <a:lnTo>
                    <a:pt x="0" y="0"/>
                  </a:lnTo>
                  <a:lnTo>
                    <a:pt x="0" y="2217"/>
                  </a:lnTo>
                  <a:lnTo>
                    <a:pt x="0" y="2381"/>
                  </a:lnTo>
                  <a:lnTo>
                    <a:pt x="0" y="2586"/>
                  </a:lnTo>
                  <a:lnTo>
                    <a:pt x="1806" y="2586"/>
                  </a:lnTo>
                  <a:lnTo>
                    <a:pt x="1806" y="2094"/>
                  </a:lnTo>
                  <a:lnTo>
                    <a:pt x="554" y="2094"/>
                  </a:lnTo>
                  <a:lnTo>
                    <a:pt x="554" y="184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2" name="Freeform 71">
              <a:extLst>
                <a:ext uri="{FF2B5EF4-FFF2-40B4-BE49-F238E27FC236}">
                  <a16:creationId xmlns:a16="http://schemas.microsoft.com/office/drawing/2014/main" id="{4E193DB7-8433-EF4E-477F-0BA7D00D7DD4}"/>
                </a:ext>
              </a:extLst>
            </p:cNvPr>
            <p:cNvSpPr>
              <a:spLocks noChangeArrowheads="1"/>
            </p:cNvSpPr>
            <p:nvPr/>
          </p:nvSpPr>
          <p:spPr bwMode="black">
            <a:xfrm>
              <a:off x="6188416" y="865591"/>
              <a:ext cx="554221" cy="601579"/>
            </a:xfrm>
            <a:custGeom>
              <a:avLst/>
              <a:gdLst>
                <a:gd name="T0" fmla="*/ 1867 w 1909"/>
                <a:gd name="T1" fmla="*/ 1704 h 2074"/>
                <a:gd name="T2" fmla="*/ 1867 w 1909"/>
                <a:gd name="T3" fmla="*/ 1704 h 2074"/>
                <a:gd name="T4" fmla="*/ 1046 w 1909"/>
                <a:gd name="T5" fmla="*/ 2073 h 2074"/>
                <a:gd name="T6" fmla="*/ 0 w 1909"/>
                <a:gd name="T7" fmla="*/ 1026 h 2074"/>
                <a:gd name="T8" fmla="*/ 985 w 1909"/>
                <a:gd name="T9" fmla="*/ 0 h 2074"/>
                <a:gd name="T10" fmla="*/ 1908 w 1909"/>
                <a:gd name="T11" fmla="*/ 1006 h 2074"/>
                <a:gd name="T12" fmla="*/ 1908 w 1909"/>
                <a:gd name="T13" fmla="*/ 1170 h 2074"/>
                <a:gd name="T14" fmla="*/ 533 w 1909"/>
                <a:gd name="T15" fmla="*/ 1170 h 2074"/>
                <a:gd name="T16" fmla="*/ 1067 w 1909"/>
                <a:gd name="T17" fmla="*/ 1642 h 2074"/>
                <a:gd name="T18" fmla="*/ 1560 w 1909"/>
                <a:gd name="T19" fmla="*/ 1396 h 2074"/>
                <a:gd name="T20" fmla="*/ 1867 w 1909"/>
                <a:gd name="T21" fmla="*/ 1704 h 2074"/>
                <a:gd name="T22" fmla="*/ 1374 w 1909"/>
                <a:gd name="T23" fmla="*/ 780 h 2074"/>
                <a:gd name="T24" fmla="*/ 1374 w 1909"/>
                <a:gd name="T25" fmla="*/ 780 h 2074"/>
                <a:gd name="T26" fmla="*/ 985 w 1909"/>
                <a:gd name="T27" fmla="*/ 431 h 2074"/>
                <a:gd name="T28" fmla="*/ 553 w 1909"/>
                <a:gd name="T29" fmla="*/ 780 h 2074"/>
                <a:gd name="T30" fmla="*/ 1374 w 1909"/>
                <a:gd name="T31" fmla="*/ 780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09" h="2074">
                  <a:moveTo>
                    <a:pt x="1867" y="1704"/>
                  </a:moveTo>
                  <a:lnTo>
                    <a:pt x="1867" y="1704"/>
                  </a:lnTo>
                  <a:cubicBezTo>
                    <a:pt x="1662" y="1929"/>
                    <a:pt x="1354" y="2073"/>
                    <a:pt x="1046" y="2073"/>
                  </a:cubicBezTo>
                  <a:cubicBezTo>
                    <a:pt x="451" y="2073"/>
                    <a:pt x="0" y="1663"/>
                    <a:pt x="0" y="1026"/>
                  </a:cubicBezTo>
                  <a:cubicBezTo>
                    <a:pt x="0" y="472"/>
                    <a:pt x="389" y="0"/>
                    <a:pt x="985" y="0"/>
                  </a:cubicBezTo>
                  <a:cubicBezTo>
                    <a:pt x="1518" y="0"/>
                    <a:pt x="1908" y="451"/>
                    <a:pt x="1908" y="1006"/>
                  </a:cubicBezTo>
                  <a:cubicBezTo>
                    <a:pt x="1908" y="1067"/>
                    <a:pt x="1908" y="1108"/>
                    <a:pt x="1908" y="1170"/>
                  </a:cubicBezTo>
                  <a:cubicBezTo>
                    <a:pt x="533" y="1170"/>
                    <a:pt x="533" y="1170"/>
                    <a:pt x="533" y="1170"/>
                  </a:cubicBezTo>
                  <a:cubicBezTo>
                    <a:pt x="553" y="1437"/>
                    <a:pt x="779" y="1642"/>
                    <a:pt x="1067" y="1642"/>
                  </a:cubicBezTo>
                  <a:cubicBezTo>
                    <a:pt x="1292" y="1642"/>
                    <a:pt x="1457" y="1498"/>
                    <a:pt x="1560" y="1396"/>
                  </a:cubicBezTo>
                  <a:lnTo>
                    <a:pt x="1867" y="1704"/>
                  </a:lnTo>
                  <a:close/>
                  <a:moveTo>
                    <a:pt x="1374" y="780"/>
                  </a:moveTo>
                  <a:lnTo>
                    <a:pt x="1374" y="780"/>
                  </a:lnTo>
                  <a:cubicBezTo>
                    <a:pt x="1354" y="595"/>
                    <a:pt x="1190" y="431"/>
                    <a:pt x="985" y="431"/>
                  </a:cubicBezTo>
                  <a:cubicBezTo>
                    <a:pt x="759" y="431"/>
                    <a:pt x="574" y="595"/>
                    <a:pt x="553" y="780"/>
                  </a:cubicBezTo>
                  <a:lnTo>
                    <a:pt x="1374" y="78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3" name="Freeform 72">
              <a:extLst>
                <a:ext uri="{FF2B5EF4-FFF2-40B4-BE49-F238E27FC236}">
                  <a16:creationId xmlns:a16="http://schemas.microsoft.com/office/drawing/2014/main" id="{BE31A271-7069-4136-930C-784106FC620B}"/>
                </a:ext>
              </a:extLst>
            </p:cNvPr>
            <p:cNvSpPr>
              <a:spLocks noChangeArrowheads="1"/>
            </p:cNvSpPr>
            <p:nvPr/>
          </p:nvSpPr>
          <p:spPr bwMode="black">
            <a:xfrm>
              <a:off x="6796395" y="877110"/>
              <a:ext cx="995806" cy="578540"/>
            </a:xfrm>
            <a:custGeom>
              <a:avLst/>
              <a:gdLst>
                <a:gd name="T0" fmla="*/ 1704 w 3429"/>
                <a:gd name="T1" fmla="*/ 821 h 1992"/>
                <a:gd name="T2" fmla="*/ 2217 w 3429"/>
                <a:gd name="T3" fmla="*/ 1991 h 1992"/>
                <a:gd name="T4" fmla="*/ 2587 w 3429"/>
                <a:gd name="T5" fmla="*/ 1991 h 1992"/>
                <a:gd name="T6" fmla="*/ 3428 w 3429"/>
                <a:gd name="T7" fmla="*/ 0 h 1992"/>
                <a:gd name="T8" fmla="*/ 2874 w 3429"/>
                <a:gd name="T9" fmla="*/ 0 h 1992"/>
                <a:gd name="T10" fmla="*/ 2402 w 3429"/>
                <a:gd name="T11" fmla="*/ 1149 h 1992"/>
                <a:gd name="T12" fmla="*/ 1889 w 3429"/>
                <a:gd name="T13" fmla="*/ 0 h 1992"/>
                <a:gd name="T14" fmla="*/ 1519 w 3429"/>
                <a:gd name="T15" fmla="*/ 0 h 1992"/>
                <a:gd name="T16" fmla="*/ 1027 w 3429"/>
                <a:gd name="T17" fmla="*/ 1149 h 1992"/>
                <a:gd name="T18" fmla="*/ 534 w 3429"/>
                <a:gd name="T19" fmla="*/ 0 h 1992"/>
                <a:gd name="T20" fmla="*/ 0 w 3429"/>
                <a:gd name="T21" fmla="*/ 0 h 1992"/>
                <a:gd name="T22" fmla="*/ 842 w 3429"/>
                <a:gd name="T23" fmla="*/ 1991 h 1992"/>
                <a:gd name="T24" fmla="*/ 1211 w 3429"/>
                <a:gd name="T25" fmla="*/ 1991 h 1992"/>
                <a:gd name="T26" fmla="*/ 1704 w 3429"/>
                <a:gd name="T27" fmla="*/ 821 h 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29" h="1992">
                  <a:moveTo>
                    <a:pt x="1704" y="821"/>
                  </a:moveTo>
                  <a:lnTo>
                    <a:pt x="2217" y="1991"/>
                  </a:lnTo>
                  <a:lnTo>
                    <a:pt x="2587" y="1991"/>
                  </a:lnTo>
                  <a:lnTo>
                    <a:pt x="3428" y="0"/>
                  </a:lnTo>
                  <a:lnTo>
                    <a:pt x="2874" y="0"/>
                  </a:lnTo>
                  <a:lnTo>
                    <a:pt x="2402" y="1149"/>
                  </a:lnTo>
                  <a:lnTo>
                    <a:pt x="1889" y="0"/>
                  </a:lnTo>
                  <a:lnTo>
                    <a:pt x="1519" y="0"/>
                  </a:lnTo>
                  <a:lnTo>
                    <a:pt x="1027" y="1149"/>
                  </a:lnTo>
                  <a:lnTo>
                    <a:pt x="534" y="0"/>
                  </a:lnTo>
                  <a:lnTo>
                    <a:pt x="0" y="0"/>
                  </a:lnTo>
                  <a:lnTo>
                    <a:pt x="842" y="1991"/>
                  </a:lnTo>
                  <a:lnTo>
                    <a:pt x="1211" y="1991"/>
                  </a:lnTo>
                  <a:lnTo>
                    <a:pt x="1704" y="82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4" name="Freeform 73">
              <a:extLst>
                <a:ext uri="{FF2B5EF4-FFF2-40B4-BE49-F238E27FC236}">
                  <a16:creationId xmlns:a16="http://schemas.microsoft.com/office/drawing/2014/main" id="{9ED28915-22C7-9395-1BE0-922D56ED396E}"/>
                </a:ext>
              </a:extLst>
            </p:cNvPr>
            <p:cNvSpPr>
              <a:spLocks noChangeArrowheads="1"/>
            </p:cNvSpPr>
            <p:nvPr/>
          </p:nvSpPr>
          <p:spPr bwMode="black">
            <a:xfrm>
              <a:off x="7886918" y="609600"/>
              <a:ext cx="208632" cy="197113"/>
            </a:xfrm>
            <a:custGeom>
              <a:avLst/>
              <a:gdLst>
                <a:gd name="T0" fmla="*/ 349 w 719"/>
                <a:gd name="T1" fmla="*/ 0 h 678"/>
                <a:gd name="T2" fmla="*/ 349 w 719"/>
                <a:gd name="T3" fmla="*/ 0 h 678"/>
                <a:gd name="T4" fmla="*/ 0 w 719"/>
                <a:gd name="T5" fmla="*/ 329 h 678"/>
                <a:gd name="T6" fmla="*/ 349 w 719"/>
                <a:gd name="T7" fmla="*/ 677 h 678"/>
                <a:gd name="T8" fmla="*/ 718 w 719"/>
                <a:gd name="T9" fmla="*/ 329 h 678"/>
                <a:gd name="T10" fmla="*/ 349 w 719"/>
                <a:gd name="T11" fmla="*/ 0 h 678"/>
              </a:gdLst>
              <a:ahLst/>
              <a:cxnLst>
                <a:cxn ang="0">
                  <a:pos x="T0" y="T1"/>
                </a:cxn>
                <a:cxn ang="0">
                  <a:pos x="T2" y="T3"/>
                </a:cxn>
                <a:cxn ang="0">
                  <a:pos x="T4" y="T5"/>
                </a:cxn>
                <a:cxn ang="0">
                  <a:pos x="T6" y="T7"/>
                </a:cxn>
                <a:cxn ang="0">
                  <a:pos x="T8" y="T9"/>
                </a:cxn>
                <a:cxn ang="0">
                  <a:pos x="T10" y="T11"/>
                </a:cxn>
              </a:cxnLst>
              <a:rect l="0" t="0" r="r" b="b"/>
              <a:pathLst>
                <a:path w="719" h="678">
                  <a:moveTo>
                    <a:pt x="349" y="0"/>
                  </a:moveTo>
                  <a:lnTo>
                    <a:pt x="349" y="0"/>
                  </a:lnTo>
                  <a:cubicBezTo>
                    <a:pt x="164" y="0"/>
                    <a:pt x="0" y="144"/>
                    <a:pt x="0" y="329"/>
                  </a:cubicBezTo>
                  <a:cubicBezTo>
                    <a:pt x="0" y="534"/>
                    <a:pt x="164" y="677"/>
                    <a:pt x="349" y="677"/>
                  </a:cubicBezTo>
                  <a:cubicBezTo>
                    <a:pt x="554" y="677"/>
                    <a:pt x="718" y="534"/>
                    <a:pt x="718" y="329"/>
                  </a:cubicBezTo>
                  <a:cubicBezTo>
                    <a:pt x="718" y="144"/>
                    <a:pt x="554" y="0"/>
                    <a:pt x="34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5" name="Freeform 74">
              <a:extLst>
                <a:ext uri="{FF2B5EF4-FFF2-40B4-BE49-F238E27FC236}">
                  <a16:creationId xmlns:a16="http://schemas.microsoft.com/office/drawing/2014/main" id="{64C7936B-82AC-6933-2101-A06B311C0DFE}"/>
                </a:ext>
              </a:extLst>
            </p:cNvPr>
            <p:cNvSpPr>
              <a:spLocks noChangeArrowheads="1"/>
            </p:cNvSpPr>
            <p:nvPr/>
          </p:nvSpPr>
          <p:spPr bwMode="black">
            <a:xfrm>
              <a:off x="7909957" y="877110"/>
              <a:ext cx="154874" cy="578540"/>
            </a:xfrm>
            <a:custGeom>
              <a:avLst/>
              <a:gdLst>
                <a:gd name="T0" fmla="*/ 533 w 534"/>
                <a:gd name="T1" fmla="*/ 0 h 1992"/>
                <a:gd name="T2" fmla="*/ 0 w 534"/>
                <a:gd name="T3" fmla="*/ 0 h 1992"/>
                <a:gd name="T4" fmla="*/ 0 w 534"/>
                <a:gd name="T5" fmla="*/ 1991 h 1992"/>
                <a:gd name="T6" fmla="*/ 533 w 534"/>
                <a:gd name="T7" fmla="*/ 1991 h 1992"/>
                <a:gd name="T8" fmla="*/ 533 w 534"/>
                <a:gd name="T9" fmla="*/ 0 h 1992"/>
              </a:gdLst>
              <a:ahLst/>
              <a:cxnLst>
                <a:cxn ang="0">
                  <a:pos x="T0" y="T1"/>
                </a:cxn>
                <a:cxn ang="0">
                  <a:pos x="T2" y="T3"/>
                </a:cxn>
                <a:cxn ang="0">
                  <a:pos x="T4" y="T5"/>
                </a:cxn>
                <a:cxn ang="0">
                  <a:pos x="T6" y="T7"/>
                </a:cxn>
                <a:cxn ang="0">
                  <a:pos x="T8" y="T9"/>
                </a:cxn>
              </a:cxnLst>
              <a:rect l="0" t="0" r="r" b="b"/>
              <a:pathLst>
                <a:path w="534" h="1992">
                  <a:moveTo>
                    <a:pt x="533" y="0"/>
                  </a:moveTo>
                  <a:lnTo>
                    <a:pt x="0" y="0"/>
                  </a:lnTo>
                  <a:lnTo>
                    <a:pt x="0" y="1991"/>
                  </a:lnTo>
                  <a:lnTo>
                    <a:pt x="533" y="1991"/>
                  </a:lnTo>
                  <a:lnTo>
                    <a:pt x="533"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6" name="Freeform 75">
              <a:extLst>
                <a:ext uri="{FF2B5EF4-FFF2-40B4-BE49-F238E27FC236}">
                  <a16:creationId xmlns:a16="http://schemas.microsoft.com/office/drawing/2014/main" id="{FEB22FCC-1765-9140-C1C4-D99BCD1924CA}"/>
                </a:ext>
              </a:extLst>
            </p:cNvPr>
            <p:cNvSpPr>
              <a:spLocks noChangeArrowheads="1"/>
            </p:cNvSpPr>
            <p:nvPr/>
          </p:nvSpPr>
          <p:spPr bwMode="black">
            <a:xfrm>
              <a:off x="8214586" y="865591"/>
              <a:ext cx="459504" cy="601579"/>
            </a:xfrm>
            <a:custGeom>
              <a:avLst/>
              <a:gdLst>
                <a:gd name="T0" fmla="*/ 0 w 1581"/>
                <a:gd name="T1" fmla="*/ 1806 h 2074"/>
                <a:gd name="T2" fmla="*/ 0 w 1581"/>
                <a:gd name="T3" fmla="*/ 1806 h 2074"/>
                <a:gd name="T4" fmla="*/ 800 w 1581"/>
                <a:gd name="T5" fmla="*/ 2073 h 2074"/>
                <a:gd name="T6" fmla="*/ 1580 w 1581"/>
                <a:gd name="T7" fmla="*/ 1458 h 2074"/>
                <a:gd name="T8" fmla="*/ 615 w 1581"/>
                <a:gd name="T9" fmla="*/ 595 h 2074"/>
                <a:gd name="T10" fmla="*/ 903 w 1581"/>
                <a:gd name="T11" fmla="*/ 451 h 2074"/>
                <a:gd name="T12" fmla="*/ 1272 w 1581"/>
                <a:gd name="T13" fmla="*/ 575 h 2074"/>
                <a:gd name="T14" fmla="*/ 1519 w 1581"/>
                <a:gd name="T15" fmla="*/ 185 h 2074"/>
                <a:gd name="T16" fmla="*/ 862 w 1581"/>
                <a:gd name="T17" fmla="*/ 0 h 2074"/>
                <a:gd name="T18" fmla="*/ 82 w 1581"/>
                <a:gd name="T19" fmla="*/ 615 h 2074"/>
                <a:gd name="T20" fmla="*/ 1046 w 1581"/>
                <a:gd name="T21" fmla="*/ 1437 h 2074"/>
                <a:gd name="T22" fmla="*/ 800 w 1581"/>
                <a:gd name="T23" fmla="*/ 1622 h 2074"/>
                <a:gd name="T24" fmla="*/ 246 w 1581"/>
                <a:gd name="T25" fmla="*/ 1416 h 2074"/>
                <a:gd name="T26" fmla="*/ 0 w 1581"/>
                <a:gd name="T27" fmla="*/ 1806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1" h="2074">
                  <a:moveTo>
                    <a:pt x="0" y="1806"/>
                  </a:moveTo>
                  <a:lnTo>
                    <a:pt x="0" y="1806"/>
                  </a:lnTo>
                  <a:cubicBezTo>
                    <a:pt x="225" y="1971"/>
                    <a:pt x="513" y="2073"/>
                    <a:pt x="800" y="2073"/>
                  </a:cubicBezTo>
                  <a:cubicBezTo>
                    <a:pt x="1211" y="2073"/>
                    <a:pt x="1580" y="1827"/>
                    <a:pt x="1580" y="1458"/>
                  </a:cubicBezTo>
                  <a:cubicBezTo>
                    <a:pt x="1580" y="759"/>
                    <a:pt x="615" y="862"/>
                    <a:pt x="615" y="595"/>
                  </a:cubicBezTo>
                  <a:cubicBezTo>
                    <a:pt x="615" y="493"/>
                    <a:pt x="739" y="451"/>
                    <a:pt x="903" y="451"/>
                  </a:cubicBezTo>
                  <a:cubicBezTo>
                    <a:pt x="1046" y="451"/>
                    <a:pt x="1170" y="513"/>
                    <a:pt x="1272" y="575"/>
                  </a:cubicBezTo>
                  <a:cubicBezTo>
                    <a:pt x="1519" y="185"/>
                    <a:pt x="1519" y="185"/>
                    <a:pt x="1519" y="185"/>
                  </a:cubicBezTo>
                  <a:cubicBezTo>
                    <a:pt x="1396" y="82"/>
                    <a:pt x="1108" y="0"/>
                    <a:pt x="862" y="0"/>
                  </a:cubicBezTo>
                  <a:cubicBezTo>
                    <a:pt x="451" y="0"/>
                    <a:pt x="82" y="226"/>
                    <a:pt x="82" y="615"/>
                  </a:cubicBezTo>
                  <a:cubicBezTo>
                    <a:pt x="82" y="1252"/>
                    <a:pt x="1046" y="1149"/>
                    <a:pt x="1046" y="1437"/>
                  </a:cubicBezTo>
                  <a:cubicBezTo>
                    <a:pt x="1046" y="1540"/>
                    <a:pt x="944" y="1622"/>
                    <a:pt x="800" y="1622"/>
                  </a:cubicBezTo>
                  <a:cubicBezTo>
                    <a:pt x="595" y="1622"/>
                    <a:pt x="389" y="1540"/>
                    <a:pt x="246" y="1416"/>
                  </a:cubicBezTo>
                  <a:lnTo>
                    <a:pt x="0" y="180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7" name="Oval 3">
              <a:extLst>
                <a:ext uri="{FF2B5EF4-FFF2-40B4-BE49-F238E27FC236}">
                  <a16:creationId xmlns:a16="http://schemas.microsoft.com/office/drawing/2014/main" id="{74C30B4D-9ECA-624E-671F-53963556F36D}"/>
                </a:ext>
              </a:extLst>
            </p:cNvPr>
            <p:cNvSpPr/>
            <p:nvPr/>
          </p:nvSpPr>
          <p:spPr bwMode="black">
            <a:xfrm>
              <a:off x="1827606" y="865591"/>
              <a:ext cx="612648" cy="603504"/>
            </a:xfrm>
            <a:custGeom>
              <a:avLst/>
              <a:gdLst/>
              <a:ahLst/>
              <a:cxnLst/>
              <a:rect l="l" t="t" r="r" b="b"/>
              <a:pathLst>
                <a:path w="612648" h="603504">
                  <a:moveTo>
                    <a:pt x="306324" y="141732"/>
                  </a:moveTo>
                  <a:cubicBezTo>
                    <a:pt x="222997" y="141732"/>
                    <a:pt x="155448" y="213375"/>
                    <a:pt x="155448" y="301752"/>
                  </a:cubicBezTo>
                  <a:cubicBezTo>
                    <a:pt x="155448" y="390129"/>
                    <a:pt x="222997" y="461772"/>
                    <a:pt x="306324" y="461772"/>
                  </a:cubicBezTo>
                  <a:cubicBezTo>
                    <a:pt x="389651" y="461772"/>
                    <a:pt x="457200" y="390129"/>
                    <a:pt x="457200" y="301752"/>
                  </a:cubicBezTo>
                  <a:cubicBezTo>
                    <a:pt x="457200" y="213375"/>
                    <a:pt x="389651" y="141732"/>
                    <a:pt x="306324" y="141732"/>
                  </a:cubicBezTo>
                  <a:close/>
                  <a:moveTo>
                    <a:pt x="306324" y="0"/>
                  </a:moveTo>
                  <a:cubicBezTo>
                    <a:pt x="475502" y="0"/>
                    <a:pt x="612648" y="135099"/>
                    <a:pt x="612648" y="301752"/>
                  </a:cubicBezTo>
                  <a:cubicBezTo>
                    <a:pt x="612648" y="468405"/>
                    <a:pt x="475502" y="603504"/>
                    <a:pt x="306324" y="603504"/>
                  </a:cubicBezTo>
                  <a:cubicBezTo>
                    <a:pt x="137146" y="603504"/>
                    <a:pt x="0" y="468405"/>
                    <a:pt x="0" y="301752"/>
                  </a:cubicBezTo>
                  <a:cubicBezTo>
                    <a:pt x="0" y="135099"/>
                    <a:pt x="137146" y="0"/>
                    <a:pt x="306324" y="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8434606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Presenters 5">
    <p:spTree>
      <p:nvGrpSpPr>
        <p:cNvPr id="1" name=""/>
        <p:cNvGrpSpPr/>
        <p:nvPr/>
      </p:nvGrpSpPr>
      <p:grpSpPr>
        <a:xfrm>
          <a:off x="0" y="0"/>
          <a:ext cx="0" cy="0"/>
          <a:chOff x="0" y="0"/>
          <a:chExt cx="0" cy="0"/>
        </a:xfrm>
      </p:grpSpPr>
      <p:pic>
        <p:nvPicPr>
          <p:cNvPr id="29" name="Picture 28"/>
          <p:cNvPicPr>
            <a:picLocks noChangeAspect="1"/>
          </p:cNvPicPr>
          <p:nvPr userDrawn="1"/>
        </p:nvPicPr>
        <p:blipFill>
          <a:blip r:embed="rId2"/>
          <a:stretch>
            <a:fillRect/>
          </a:stretch>
        </p:blipFill>
        <p:spPr>
          <a:xfrm>
            <a:off x="0" y="0"/>
            <a:ext cx="9144793" cy="5145470"/>
          </a:xfrm>
          <a:prstGeom prst="rect">
            <a:avLst/>
          </a:prstGeom>
        </p:spPr>
      </p:pic>
      <p:sp>
        <p:nvSpPr>
          <p:cNvPr id="4" name="Picture Placeholder 3"/>
          <p:cNvSpPr>
            <a:spLocks noGrp="1"/>
          </p:cNvSpPr>
          <p:nvPr>
            <p:ph type="pic" sz="quarter" idx="10" hasCustomPrompt="1"/>
          </p:nvPr>
        </p:nvSpPr>
        <p:spPr>
          <a:xfrm>
            <a:off x="365598" y="1753624"/>
            <a:ext cx="1410417" cy="1410417"/>
          </a:xfrm>
          <a:solidFill>
            <a:schemeClr val="bg1"/>
          </a:solidFill>
        </p:spPr>
        <p:txBody>
          <a:bodyPr anchor="ctr">
            <a:normAutofit/>
          </a:bodyPr>
          <a:lstStyle>
            <a:lvl1pPr marL="0" indent="0" algn="ctr">
              <a:buNone/>
              <a:defRPr sz="1200">
                <a:solidFill>
                  <a:schemeClr val="tx1">
                    <a:lumMod val="50000"/>
                    <a:lumOff val="50000"/>
                  </a:schemeClr>
                </a:solidFill>
              </a:defRPr>
            </a:lvl1pPr>
          </a:lstStyle>
          <a:p>
            <a:r>
              <a:rPr lang="en-US" dirty="0"/>
              <a:t>Insert Bio Photo</a:t>
            </a:r>
          </a:p>
        </p:txBody>
      </p:sp>
      <p:sp>
        <p:nvSpPr>
          <p:cNvPr id="26" name="Text Placeholder 25"/>
          <p:cNvSpPr>
            <a:spLocks noGrp="1"/>
          </p:cNvSpPr>
          <p:nvPr>
            <p:ph type="body" sz="quarter" idx="14" hasCustomPrompt="1"/>
          </p:nvPr>
        </p:nvSpPr>
        <p:spPr>
          <a:xfrm>
            <a:off x="365126" y="3227730"/>
            <a:ext cx="1410890" cy="450850"/>
          </a:xfrm>
        </p:spPr>
        <p:txBody>
          <a:bodyPr>
            <a:noAutofit/>
          </a:bodyPr>
          <a:lstStyle>
            <a:lvl1pPr marL="0" indent="0">
              <a:buNone/>
              <a:defRPr sz="1100" b="1" baseline="0">
                <a:solidFill>
                  <a:schemeClr val="bg1"/>
                </a:solidFill>
              </a:defRPr>
            </a:lvl1pPr>
            <a:lvl2pPr marL="230187" indent="0">
              <a:buNone/>
              <a:defRPr sz="1100"/>
            </a:lvl2pPr>
            <a:lvl3pPr marL="460375" indent="0">
              <a:buNone/>
              <a:defRPr sz="1100"/>
            </a:lvl3pPr>
            <a:lvl4pPr marL="682625" indent="0">
              <a:buNone/>
              <a:defRPr sz="1100"/>
            </a:lvl4pPr>
            <a:lvl5pPr marL="911225" indent="0">
              <a:buNone/>
              <a:defRPr sz="1100"/>
            </a:lvl5pPr>
          </a:lstStyle>
          <a:p>
            <a:pPr lvl="0"/>
            <a:r>
              <a:rPr lang="en-US" dirty="0"/>
              <a:t>Insert Name Here</a:t>
            </a:r>
          </a:p>
        </p:txBody>
      </p:sp>
      <p:sp>
        <p:nvSpPr>
          <p:cNvPr id="34" name="Picture Placeholder 3"/>
          <p:cNvSpPr>
            <a:spLocks noGrp="1"/>
          </p:cNvSpPr>
          <p:nvPr>
            <p:ph type="pic" sz="quarter" idx="18" hasCustomPrompt="1"/>
          </p:nvPr>
        </p:nvSpPr>
        <p:spPr>
          <a:xfrm>
            <a:off x="2039706" y="1753624"/>
            <a:ext cx="1410417" cy="1410417"/>
          </a:xfrm>
          <a:solidFill>
            <a:schemeClr val="bg1"/>
          </a:solidFill>
        </p:spPr>
        <p:txBody>
          <a:bodyPr anchor="ctr">
            <a:normAutofit/>
          </a:bodyPr>
          <a:lstStyle>
            <a:lvl1pPr marL="0" indent="0" algn="ctr">
              <a:buNone/>
              <a:defRPr sz="1200">
                <a:solidFill>
                  <a:schemeClr val="tx1">
                    <a:lumMod val="50000"/>
                    <a:lumOff val="50000"/>
                  </a:schemeClr>
                </a:solidFill>
              </a:defRPr>
            </a:lvl1pPr>
          </a:lstStyle>
          <a:p>
            <a:r>
              <a:rPr lang="en-US" dirty="0"/>
              <a:t>Insert Bio Photo</a:t>
            </a:r>
          </a:p>
        </p:txBody>
      </p:sp>
      <p:sp>
        <p:nvSpPr>
          <p:cNvPr id="35" name="Picture Placeholder 3"/>
          <p:cNvSpPr>
            <a:spLocks noGrp="1"/>
          </p:cNvSpPr>
          <p:nvPr>
            <p:ph type="pic" sz="quarter" idx="19" hasCustomPrompt="1"/>
          </p:nvPr>
        </p:nvSpPr>
        <p:spPr>
          <a:xfrm>
            <a:off x="3713814" y="1753624"/>
            <a:ext cx="1410417" cy="1410417"/>
          </a:xfrm>
          <a:solidFill>
            <a:schemeClr val="bg1"/>
          </a:solidFill>
        </p:spPr>
        <p:txBody>
          <a:bodyPr anchor="ctr">
            <a:normAutofit/>
          </a:bodyPr>
          <a:lstStyle>
            <a:lvl1pPr marL="0" indent="0" algn="ctr">
              <a:buNone/>
              <a:defRPr sz="1200">
                <a:solidFill>
                  <a:schemeClr val="tx1">
                    <a:lumMod val="50000"/>
                    <a:lumOff val="50000"/>
                  </a:schemeClr>
                </a:solidFill>
              </a:defRPr>
            </a:lvl1pPr>
          </a:lstStyle>
          <a:p>
            <a:r>
              <a:rPr lang="en-US" dirty="0"/>
              <a:t>Insert Bio Photo</a:t>
            </a:r>
          </a:p>
        </p:txBody>
      </p:sp>
      <p:sp>
        <p:nvSpPr>
          <p:cNvPr id="36" name="Picture Placeholder 3"/>
          <p:cNvSpPr>
            <a:spLocks noGrp="1"/>
          </p:cNvSpPr>
          <p:nvPr>
            <p:ph type="pic" sz="quarter" idx="20" hasCustomPrompt="1"/>
          </p:nvPr>
        </p:nvSpPr>
        <p:spPr>
          <a:xfrm>
            <a:off x="5387922" y="1753624"/>
            <a:ext cx="1410417" cy="1410417"/>
          </a:xfrm>
          <a:solidFill>
            <a:schemeClr val="bg1"/>
          </a:solidFill>
        </p:spPr>
        <p:txBody>
          <a:bodyPr anchor="ctr">
            <a:normAutofit/>
          </a:bodyPr>
          <a:lstStyle>
            <a:lvl1pPr marL="0" indent="0" algn="ctr">
              <a:buNone/>
              <a:defRPr sz="1200">
                <a:solidFill>
                  <a:schemeClr val="tx1">
                    <a:lumMod val="50000"/>
                    <a:lumOff val="50000"/>
                  </a:schemeClr>
                </a:solidFill>
              </a:defRPr>
            </a:lvl1pPr>
          </a:lstStyle>
          <a:p>
            <a:r>
              <a:rPr lang="en-US" dirty="0"/>
              <a:t>Insert Bio Photo</a:t>
            </a:r>
          </a:p>
        </p:txBody>
      </p:sp>
      <p:sp>
        <p:nvSpPr>
          <p:cNvPr id="37" name="Picture Placeholder 3"/>
          <p:cNvSpPr>
            <a:spLocks noGrp="1"/>
          </p:cNvSpPr>
          <p:nvPr>
            <p:ph type="pic" sz="quarter" idx="21" hasCustomPrompt="1"/>
          </p:nvPr>
        </p:nvSpPr>
        <p:spPr>
          <a:xfrm>
            <a:off x="7062030" y="1753624"/>
            <a:ext cx="1410417" cy="1410417"/>
          </a:xfrm>
          <a:solidFill>
            <a:schemeClr val="bg1"/>
          </a:solidFill>
        </p:spPr>
        <p:txBody>
          <a:bodyPr anchor="ctr">
            <a:normAutofit/>
          </a:bodyPr>
          <a:lstStyle>
            <a:lvl1pPr marL="0" indent="0" algn="ctr">
              <a:buNone/>
              <a:defRPr sz="1200">
                <a:solidFill>
                  <a:schemeClr val="tx1">
                    <a:lumMod val="50000"/>
                    <a:lumOff val="50000"/>
                  </a:schemeClr>
                </a:solidFill>
              </a:defRPr>
            </a:lvl1pPr>
          </a:lstStyle>
          <a:p>
            <a:r>
              <a:rPr lang="en-US" dirty="0"/>
              <a:t>Insert Bio Photo</a:t>
            </a:r>
          </a:p>
        </p:txBody>
      </p:sp>
      <p:sp>
        <p:nvSpPr>
          <p:cNvPr id="38" name="Text Placeholder 25"/>
          <p:cNvSpPr>
            <a:spLocks noGrp="1"/>
          </p:cNvSpPr>
          <p:nvPr>
            <p:ph type="body" sz="quarter" idx="22" hasCustomPrompt="1"/>
          </p:nvPr>
        </p:nvSpPr>
        <p:spPr>
          <a:xfrm>
            <a:off x="5379359" y="3227730"/>
            <a:ext cx="1410890" cy="450850"/>
          </a:xfrm>
        </p:spPr>
        <p:txBody>
          <a:bodyPr>
            <a:noAutofit/>
          </a:bodyPr>
          <a:lstStyle>
            <a:lvl1pPr marL="0" indent="0">
              <a:buNone/>
              <a:defRPr sz="1100" b="1" baseline="0">
                <a:solidFill>
                  <a:schemeClr val="bg1"/>
                </a:solidFill>
              </a:defRPr>
            </a:lvl1pPr>
            <a:lvl2pPr marL="230187" indent="0">
              <a:buNone/>
              <a:defRPr sz="1100"/>
            </a:lvl2pPr>
            <a:lvl3pPr marL="460375" indent="0">
              <a:buNone/>
              <a:defRPr sz="1100"/>
            </a:lvl3pPr>
            <a:lvl4pPr marL="682625" indent="0">
              <a:buNone/>
              <a:defRPr sz="1100"/>
            </a:lvl4pPr>
            <a:lvl5pPr marL="911225" indent="0">
              <a:buNone/>
              <a:defRPr sz="1100"/>
            </a:lvl5pPr>
          </a:lstStyle>
          <a:p>
            <a:pPr lvl="0"/>
            <a:r>
              <a:rPr lang="en-US" dirty="0"/>
              <a:t>Insert Name Here</a:t>
            </a:r>
          </a:p>
        </p:txBody>
      </p:sp>
      <p:sp>
        <p:nvSpPr>
          <p:cNvPr id="39" name="Text Placeholder 25"/>
          <p:cNvSpPr>
            <a:spLocks noGrp="1"/>
          </p:cNvSpPr>
          <p:nvPr>
            <p:ph type="body" sz="quarter" idx="23" hasCustomPrompt="1"/>
          </p:nvPr>
        </p:nvSpPr>
        <p:spPr>
          <a:xfrm>
            <a:off x="2036537" y="3227730"/>
            <a:ext cx="1410890" cy="450850"/>
          </a:xfrm>
        </p:spPr>
        <p:txBody>
          <a:bodyPr>
            <a:noAutofit/>
          </a:bodyPr>
          <a:lstStyle>
            <a:lvl1pPr marL="0" indent="0">
              <a:buNone/>
              <a:defRPr sz="1100" b="1" baseline="0">
                <a:solidFill>
                  <a:schemeClr val="bg1"/>
                </a:solidFill>
              </a:defRPr>
            </a:lvl1pPr>
            <a:lvl2pPr marL="230187" indent="0">
              <a:buNone/>
              <a:defRPr sz="1100"/>
            </a:lvl2pPr>
            <a:lvl3pPr marL="460375" indent="0">
              <a:buNone/>
              <a:defRPr sz="1100"/>
            </a:lvl3pPr>
            <a:lvl4pPr marL="682625" indent="0">
              <a:buNone/>
              <a:defRPr sz="1100"/>
            </a:lvl4pPr>
            <a:lvl5pPr marL="911225" indent="0">
              <a:buNone/>
              <a:defRPr sz="1100"/>
            </a:lvl5pPr>
          </a:lstStyle>
          <a:p>
            <a:pPr lvl="0"/>
            <a:r>
              <a:rPr lang="en-US" dirty="0"/>
              <a:t>Insert Name Here</a:t>
            </a:r>
          </a:p>
        </p:txBody>
      </p:sp>
      <p:sp>
        <p:nvSpPr>
          <p:cNvPr id="40" name="Text Placeholder 25"/>
          <p:cNvSpPr>
            <a:spLocks noGrp="1"/>
          </p:cNvSpPr>
          <p:nvPr>
            <p:ph type="body" sz="quarter" idx="24" hasCustomPrompt="1"/>
          </p:nvPr>
        </p:nvSpPr>
        <p:spPr>
          <a:xfrm>
            <a:off x="3707948" y="3227730"/>
            <a:ext cx="1410890" cy="450850"/>
          </a:xfrm>
        </p:spPr>
        <p:txBody>
          <a:bodyPr>
            <a:noAutofit/>
          </a:bodyPr>
          <a:lstStyle>
            <a:lvl1pPr marL="0" indent="0">
              <a:buNone/>
              <a:defRPr sz="1100" b="1" baseline="0">
                <a:solidFill>
                  <a:schemeClr val="bg1"/>
                </a:solidFill>
              </a:defRPr>
            </a:lvl1pPr>
            <a:lvl2pPr marL="230187" indent="0">
              <a:buNone/>
              <a:defRPr sz="1100"/>
            </a:lvl2pPr>
            <a:lvl3pPr marL="460375" indent="0">
              <a:buNone/>
              <a:defRPr sz="1100"/>
            </a:lvl3pPr>
            <a:lvl4pPr marL="682625" indent="0">
              <a:buNone/>
              <a:defRPr sz="1100"/>
            </a:lvl4pPr>
            <a:lvl5pPr marL="911225" indent="0">
              <a:buNone/>
              <a:defRPr sz="1100"/>
            </a:lvl5pPr>
          </a:lstStyle>
          <a:p>
            <a:pPr lvl="0"/>
            <a:r>
              <a:rPr lang="en-US" dirty="0"/>
              <a:t>Insert Name Here</a:t>
            </a:r>
          </a:p>
        </p:txBody>
      </p:sp>
      <p:sp>
        <p:nvSpPr>
          <p:cNvPr id="41" name="Text Placeholder 25"/>
          <p:cNvSpPr>
            <a:spLocks noGrp="1"/>
          </p:cNvSpPr>
          <p:nvPr>
            <p:ph type="body" sz="quarter" idx="25" hasCustomPrompt="1"/>
          </p:nvPr>
        </p:nvSpPr>
        <p:spPr>
          <a:xfrm>
            <a:off x="7050771" y="3227730"/>
            <a:ext cx="1410890" cy="450850"/>
          </a:xfrm>
        </p:spPr>
        <p:txBody>
          <a:bodyPr>
            <a:noAutofit/>
          </a:bodyPr>
          <a:lstStyle>
            <a:lvl1pPr marL="0" indent="0">
              <a:buNone/>
              <a:defRPr sz="1100" b="1" baseline="0">
                <a:solidFill>
                  <a:schemeClr val="bg1"/>
                </a:solidFill>
              </a:defRPr>
            </a:lvl1pPr>
            <a:lvl2pPr marL="230187" indent="0">
              <a:buNone/>
              <a:defRPr sz="1100"/>
            </a:lvl2pPr>
            <a:lvl3pPr marL="460375" indent="0">
              <a:buNone/>
              <a:defRPr sz="1100"/>
            </a:lvl3pPr>
            <a:lvl4pPr marL="682625" indent="0">
              <a:buNone/>
              <a:defRPr sz="1100"/>
            </a:lvl4pPr>
            <a:lvl5pPr marL="911225" indent="0">
              <a:buNone/>
              <a:defRPr sz="1100"/>
            </a:lvl5pPr>
          </a:lstStyle>
          <a:p>
            <a:pPr lvl="0"/>
            <a:r>
              <a:rPr lang="en-US" dirty="0"/>
              <a:t>Insert Name Here</a:t>
            </a:r>
          </a:p>
        </p:txBody>
      </p:sp>
      <p:sp>
        <p:nvSpPr>
          <p:cNvPr id="30" name="Rectangle 29"/>
          <p:cNvSpPr/>
          <p:nvPr userDrawn="1"/>
        </p:nvSpPr>
        <p:spPr>
          <a:xfrm>
            <a:off x="365598" y="985923"/>
            <a:ext cx="2212144" cy="492443"/>
          </a:xfrm>
          <a:prstGeom prst="rect">
            <a:avLst/>
          </a:prstGeom>
        </p:spPr>
        <p:txBody>
          <a:bodyPr wrap="none" lIns="0" tIns="0" rIns="0" bIns="0">
            <a:spAutoFit/>
          </a:bodyPr>
          <a:lstStyle/>
          <a:p>
            <a:r>
              <a:rPr kumimoji="0" lang="en-US" sz="3200" b="1" i="0" u="none" strike="noStrike" kern="1200" cap="none" spc="0" normalizeH="0" baseline="0" noProof="0" dirty="0">
                <a:ln>
                  <a:noFill/>
                </a:ln>
                <a:solidFill>
                  <a:schemeClr val="bg1"/>
                </a:solidFill>
                <a:effectLst/>
                <a:uLnTx/>
                <a:uFillTx/>
                <a:latin typeface="Tahoma"/>
                <a:ea typeface="+mj-ea"/>
                <a:cs typeface="+mj-cs"/>
              </a:rPr>
              <a:t>Presenters</a:t>
            </a:r>
            <a:endParaRPr lang="en-US" sz="3200" dirty="0">
              <a:solidFill>
                <a:schemeClr val="bg1"/>
              </a:solidFill>
            </a:endParaRPr>
          </a:p>
        </p:txBody>
      </p:sp>
      <p:grpSp>
        <p:nvGrpSpPr>
          <p:cNvPr id="3" name="Group 2">
            <a:extLst>
              <a:ext uri="{FF2B5EF4-FFF2-40B4-BE49-F238E27FC236}">
                <a16:creationId xmlns:a16="http://schemas.microsoft.com/office/drawing/2014/main" id="{6027967F-476D-2496-CAF0-AAECD96640DA}"/>
              </a:ext>
            </a:extLst>
          </p:cNvPr>
          <p:cNvGrpSpPr>
            <a:grpSpLocks noChangeAspect="1"/>
          </p:cNvGrpSpPr>
          <p:nvPr userDrawn="1"/>
        </p:nvGrpSpPr>
        <p:grpSpPr bwMode="black">
          <a:xfrm>
            <a:off x="412827" y="4660490"/>
            <a:ext cx="1624413" cy="237975"/>
            <a:chOff x="838200" y="609600"/>
            <a:chExt cx="7835890" cy="1143000"/>
          </a:xfrm>
          <a:solidFill>
            <a:srgbClr val="FFFFFF"/>
          </a:solidFill>
        </p:grpSpPr>
        <p:sp>
          <p:nvSpPr>
            <p:cNvPr id="5" name="Freeform 62">
              <a:extLst>
                <a:ext uri="{FF2B5EF4-FFF2-40B4-BE49-F238E27FC236}">
                  <a16:creationId xmlns:a16="http://schemas.microsoft.com/office/drawing/2014/main" id="{14957935-E403-E8CE-B08F-B20DCEF6A3F5}"/>
                </a:ext>
              </a:extLst>
            </p:cNvPr>
            <p:cNvSpPr>
              <a:spLocks noChangeArrowheads="1"/>
            </p:cNvSpPr>
            <p:nvPr/>
          </p:nvSpPr>
          <p:spPr bwMode="black">
            <a:xfrm>
              <a:off x="4597431" y="865591"/>
              <a:ext cx="572140" cy="583660"/>
            </a:xfrm>
            <a:custGeom>
              <a:avLst/>
              <a:gdLst>
                <a:gd name="T0" fmla="*/ 512 w 1970"/>
                <a:gd name="T1" fmla="*/ 41 h 2012"/>
                <a:gd name="T2" fmla="*/ 512 w 1970"/>
                <a:gd name="T3" fmla="*/ 41 h 2012"/>
                <a:gd name="T4" fmla="*/ 0 w 1970"/>
                <a:gd name="T5" fmla="*/ 41 h 2012"/>
                <a:gd name="T6" fmla="*/ 0 w 1970"/>
                <a:gd name="T7" fmla="*/ 2011 h 2012"/>
                <a:gd name="T8" fmla="*/ 532 w 1970"/>
                <a:gd name="T9" fmla="*/ 2011 h 2012"/>
                <a:gd name="T10" fmla="*/ 532 w 1970"/>
                <a:gd name="T11" fmla="*/ 739 h 2012"/>
                <a:gd name="T12" fmla="*/ 1004 w 1970"/>
                <a:gd name="T13" fmla="*/ 493 h 2012"/>
                <a:gd name="T14" fmla="*/ 1312 w 1970"/>
                <a:gd name="T15" fmla="*/ 595 h 2012"/>
                <a:gd name="T16" fmla="*/ 1435 w 1970"/>
                <a:gd name="T17" fmla="*/ 965 h 2012"/>
                <a:gd name="T18" fmla="*/ 1435 w 1970"/>
                <a:gd name="T19" fmla="*/ 2011 h 2012"/>
                <a:gd name="T20" fmla="*/ 1969 w 1970"/>
                <a:gd name="T21" fmla="*/ 2011 h 2012"/>
                <a:gd name="T22" fmla="*/ 1969 w 1970"/>
                <a:gd name="T23" fmla="*/ 1006 h 2012"/>
                <a:gd name="T24" fmla="*/ 1764 w 1970"/>
                <a:gd name="T25" fmla="*/ 308 h 2012"/>
                <a:gd name="T26" fmla="*/ 1066 w 1970"/>
                <a:gd name="T27" fmla="*/ 0 h 2012"/>
                <a:gd name="T28" fmla="*/ 512 w 1970"/>
                <a:gd name="T29" fmla="*/ 349 h 2012"/>
                <a:gd name="T30" fmla="*/ 512 w 1970"/>
                <a:gd name="T31" fmla="*/ 41 h 2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0" h="2012">
                  <a:moveTo>
                    <a:pt x="512" y="41"/>
                  </a:moveTo>
                  <a:lnTo>
                    <a:pt x="512" y="41"/>
                  </a:lnTo>
                  <a:cubicBezTo>
                    <a:pt x="0" y="41"/>
                    <a:pt x="0" y="41"/>
                    <a:pt x="0" y="41"/>
                  </a:cubicBezTo>
                  <a:cubicBezTo>
                    <a:pt x="0" y="2011"/>
                    <a:pt x="0" y="2011"/>
                    <a:pt x="0" y="2011"/>
                  </a:cubicBezTo>
                  <a:cubicBezTo>
                    <a:pt x="532" y="2011"/>
                    <a:pt x="532" y="2011"/>
                    <a:pt x="532" y="2011"/>
                  </a:cubicBezTo>
                  <a:cubicBezTo>
                    <a:pt x="532" y="739"/>
                    <a:pt x="532" y="739"/>
                    <a:pt x="532" y="739"/>
                  </a:cubicBezTo>
                  <a:cubicBezTo>
                    <a:pt x="594" y="636"/>
                    <a:pt x="778" y="493"/>
                    <a:pt x="1004" y="493"/>
                  </a:cubicBezTo>
                  <a:cubicBezTo>
                    <a:pt x="1128" y="493"/>
                    <a:pt x="1230" y="533"/>
                    <a:pt x="1312" y="595"/>
                  </a:cubicBezTo>
                  <a:cubicBezTo>
                    <a:pt x="1374" y="677"/>
                    <a:pt x="1435" y="780"/>
                    <a:pt x="1435" y="965"/>
                  </a:cubicBezTo>
                  <a:cubicBezTo>
                    <a:pt x="1435" y="2011"/>
                    <a:pt x="1435" y="2011"/>
                    <a:pt x="1435" y="2011"/>
                  </a:cubicBezTo>
                  <a:cubicBezTo>
                    <a:pt x="1969" y="2011"/>
                    <a:pt x="1969" y="2011"/>
                    <a:pt x="1969" y="2011"/>
                  </a:cubicBezTo>
                  <a:cubicBezTo>
                    <a:pt x="1969" y="1006"/>
                    <a:pt x="1969" y="1006"/>
                    <a:pt x="1969" y="1006"/>
                  </a:cubicBezTo>
                  <a:cubicBezTo>
                    <a:pt x="1969" y="677"/>
                    <a:pt x="1887" y="472"/>
                    <a:pt x="1764" y="308"/>
                  </a:cubicBezTo>
                  <a:cubicBezTo>
                    <a:pt x="1599" y="123"/>
                    <a:pt x="1333" y="0"/>
                    <a:pt x="1066" y="0"/>
                  </a:cubicBezTo>
                  <a:cubicBezTo>
                    <a:pt x="717" y="0"/>
                    <a:pt x="512" y="185"/>
                    <a:pt x="512" y="349"/>
                  </a:cubicBezTo>
                  <a:lnTo>
                    <a:pt x="512" y="4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6" name="Freeform 63">
              <a:extLst>
                <a:ext uri="{FF2B5EF4-FFF2-40B4-BE49-F238E27FC236}">
                  <a16:creationId xmlns:a16="http://schemas.microsoft.com/office/drawing/2014/main" id="{E391BC51-C701-7660-7523-9AFE3BFAC84A}"/>
                </a:ext>
              </a:extLst>
            </p:cNvPr>
            <p:cNvSpPr>
              <a:spLocks noChangeArrowheads="1"/>
            </p:cNvSpPr>
            <p:nvPr/>
          </p:nvSpPr>
          <p:spPr bwMode="black">
            <a:xfrm>
              <a:off x="838200" y="697917"/>
              <a:ext cx="852451" cy="756454"/>
            </a:xfrm>
            <a:custGeom>
              <a:avLst/>
              <a:gdLst>
                <a:gd name="T0" fmla="*/ 2525 w 2936"/>
                <a:gd name="T1" fmla="*/ 0 h 2608"/>
                <a:gd name="T2" fmla="*/ 1457 w 2936"/>
                <a:gd name="T3" fmla="*/ 1355 h 2608"/>
                <a:gd name="T4" fmla="*/ 390 w 2936"/>
                <a:gd name="T5" fmla="*/ 0 h 2608"/>
                <a:gd name="T6" fmla="*/ 0 w 2936"/>
                <a:gd name="T7" fmla="*/ 0 h 2608"/>
                <a:gd name="T8" fmla="*/ 0 w 2936"/>
                <a:gd name="T9" fmla="*/ 2607 h 2608"/>
                <a:gd name="T10" fmla="*/ 534 w 2936"/>
                <a:gd name="T11" fmla="*/ 2607 h 2608"/>
                <a:gd name="T12" fmla="*/ 534 w 2936"/>
                <a:gd name="T13" fmla="*/ 944 h 2608"/>
                <a:gd name="T14" fmla="*/ 1273 w 2936"/>
                <a:gd name="T15" fmla="*/ 1909 h 2608"/>
                <a:gd name="T16" fmla="*/ 1662 w 2936"/>
                <a:gd name="T17" fmla="*/ 1909 h 2608"/>
                <a:gd name="T18" fmla="*/ 2401 w 2936"/>
                <a:gd name="T19" fmla="*/ 965 h 2608"/>
                <a:gd name="T20" fmla="*/ 2401 w 2936"/>
                <a:gd name="T21" fmla="*/ 2607 h 2608"/>
                <a:gd name="T22" fmla="*/ 2935 w 2936"/>
                <a:gd name="T23" fmla="*/ 2607 h 2608"/>
                <a:gd name="T24" fmla="*/ 2935 w 2936"/>
                <a:gd name="T25" fmla="*/ 0 h 2608"/>
                <a:gd name="T26" fmla="*/ 2525 w 2936"/>
                <a:gd name="T27" fmla="*/ 0 h 2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36" h="2608">
                  <a:moveTo>
                    <a:pt x="2525" y="0"/>
                  </a:moveTo>
                  <a:lnTo>
                    <a:pt x="1457" y="1355"/>
                  </a:lnTo>
                  <a:lnTo>
                    <a:pt x="390" y="0"/>
                  </a:lnTo>
                  <a:lnTo>
                    <a:pt x="0" y="0"/>
                  </a:lnTo>
                  <a:lnTo>
                    <a:pt x="0" y="2607"/>
                  </a:lnTo>
                  <a:lnTo>
                    <a:pt x="534" y="2607"/>
                  </a:lnTo>
                  <a:lnTo>
                    <a:pt x="534" y="944"/>
                  </a:lnTo>
                  <a:lnTo>
                    <a:pt x="1273" y="1909"/>
                  </a:lnTo>
                  <a:lnTo>
                    <a:pt x="1662" y="1909"/>
                  </a:lnTo>
                  <a:lnTo>
                    <a:pt x="2401" y="965"/>
                  </a:lnTo>
                  <a:lnTo>
                    <a:pt x="2401" y="2607"/>
                  </a:lnTo>
                  <a:lnTo>
                    <a:pt x="2935" y="2607"/>
                  </a:lnTo>
                  <a:lnTo>
                    <a:pt x="2935" y="0"/>
                  </a:lnTo>
                  <a:lnTo>
                    <a:pt x="2525"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7" name="Freeform 66">
              <a:extLst>
                <a:ext uri="{FF2B5EF4-FFF2-40B4-BE49-F238E27FC236}">
                  <a16:creationId xmlns:a16="http://schemas.microsoft.com/office/drawing/2014/main" id="{22EA9149-82A3-746E-049B-2B34543BBA0E}"/>
                </a:ext>
              </a:extLst>
            </p:cNvPr>
            <p:cNvSpPr>
              <a:spLocks noChangeArrowheads="1"/>
            </p:cNvSpPr>
            <p:nvPr/>
          </p:nvSpPr>
          <p:spPr bwMode="black">
            <a:xfrm>
              <a:off x="3829457" y="865591"/>
              <a:ext cx="590059" cy="601579"/>
            </a:xfrm>
            <a:custGeom>
              <a:avLst/>
              <a:gdLst>
                <a:gd name="T0" fmla="*/ 1539 w 2032"/>
                <a:gd name="T1" fmla="*/ 20 h 2074"/>
                <a:gd name="T2" fmla="*/ 1539 w 2032"/>
                <a:gd name="T3" fmla="*/ 20 h 2074"/>
                <a:gd name="T4" fmla="*/ 1539 w 2032"/>
                <a:gd name="T5" fmla="*/ 328 h 2074"/>
                <a:gd name="T6" fmla="*/ 964 w 2032"/>
                <a:gd name="T7" fmla="*/ 0 h 2074"/>
                <a:gd name="T8" fmla="*/ 0 w 2032"/>
                <a:gd name="T9" fmla="*/ 1026 h 2074"/>
                <a:gd name="T10" fmla="*/ 246 w 2032"/>
                <a:gd name="T11" fmla="*/ 1724 h 2074"/>
                <a:gd name="T12" fmla="*/ 985 w 2032"/>
                <a:gd name="T13" fmla="*/ 2073 h 2074"/>
                <a:gd name="T14" fmla="*/ 1539 w 2032"/>
                <a:gd name="T15" fmla="*/ 1724 h 2074"/>
                <a:gd name="T16" fmla="*/ 1539 w 2032"/>
                <a:gd name="T17" fmla="*/ 2032 h 2074"/>
                <a:gd name="T18" fmla="*/ 2031 w 2032"/>
                <a:gd name="T19" fmla="*/ 2032 h 2074"/>
                <a:gd name="T20" fmla="*/ 2031 w 2032"/>
                <a:gd name="T21" fmla="*/ 20 h 2074"/>
                <a:gd name="T22" fmla="*/ 1539 w 2032"/>
                <a:gd name="T23" fmla="*/ 20 h 2074"/>
                <a:gd name="T24" fmla="*/ 1005 w 2032"/>
                <a:gd name="T25" fmla="*/ 1540 h 2074"/>
                <a:gd name="T26" fmla="*/ 1005 w 2032"/>
                <a:gd name="T27" fmla="*/ 1540 h 2074"/>
                <a:gd name="T28" fmla="*/ 513 w 2032"/>
                <a:gd name="T29" fmla="*/ 1026 h 2074"/>
                <a:gd name="T30" fmla="*/ 1005 w 2032"/>
                <a:gd name="T31" fmla="*/ 513 h 2074"/>
                <a:gd name="T32" fmla="*/ 1518 w 2032"/>
                <a:gd name="T33" fmla="*/ 1026 h 2074"/>
                <a:gd name="T34" fmla="*/ 1005 w 2032"/>
                <a:gd name="T35" fmla="*/ 1540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32" h="2074">
                  <a:moveTo>
                    <a:pt x="1539" y="20"/>
                  </a:moveTo>
                  <a:lnTo>
                    <a:pt x="1539" y="20"/>
                  </a:lnTo>
                  <a:cubicBezTo>
                    <a:pt x="1539" y="328"/>
                    <a:pt x="1539" y="328"/>
                    <a:pt x="1539" y="328"/>
                  </a:cubicBezTo>
                  <a:cubicBezTo>
                    <a:pt x="1518" y="185"/>
                    <a:pt x="1334" y="0"/>
                    <a:pt x="964" y="0"/>
                  </a:cubicBezTo>
                  <a:cubicBezTo>
                    <a:pt x="431" y="0"/>
                    <a:pt x="0" y="451"/>
                    <a:pt x="0" y="1026"/>
                  </a:cubicBezTo>
                  <a:cubicBezTo>
                    <a:pt x="0" y="1293"/>
                    <a:pt x="82" y="1540"/>
                    <a:pt x="246" y="1724"/>
                  </a:cubicBezTo>
                  <a:cubicBezTo>
                    <a:pt x="410" y="1929"/>
                    <a:pt x="697" y="2073"/>
                    <a:pt x="985" y="2073"/>
                  </a:cubicBezTo>
                  <a:cubicBezTo>
                    <a:pt x="1334" y="2073"/>
                    <a:pt x="1539" y="1868"/>
                    <a:pt x="1539" y="1724"/>
                  </a:cubicBezTo>
                  <a:cubicBezTo>
                    <a:pt x="1539" y="2032"/>
                    <a:pt x="1539" y="2032"/>
                    <a:pt x="1539" y="2032"/>
                  </a:cubicBezTo>
                  <a:cubicBezTo>
                    <a:pt x="2031" y="2032"/>
                    <a:pt x="2031" y="2032"/>
                    <a:pt x="2031" y="2032"/>
                  </a:cubicBezTo>
                  <a:cubicBezTo>
                    <a:pt x="2031" y="20"/>
                    <a:pt x="2031" y="20"/>
                    <a:pt x="2031" y="20"/>
                  </a:cubicBezTo>
                  <a:lnTo>
                    <a:pt x="1539" y="20"/>
                  </a:lnTo>
                  <a:close/>
                  <a:moveTo>
                    <a:pt x="1005" y="1540"/>
                  </a:moveTo>
                  <a:lnTo>
                    <a:pt x="1005" y="1540"/>
                  </a:lnTo>
                  <a:cubicBezTo>
                    <a:pt x="718" y="1540"/>
                    <a:pt x="513" y="1314"/>
                    <a:pt x="513" y="1026"/>
                  </a:cubicBezTo>
                  <a:cubicBezTo>
                    <a:pt x="513" y="739"/>
                    <a:pt x="718" y="513"/>
                    <a:pt x="1005" y="513"/>
                  </a:cubicBezTo>
                  <a:cubicBezTo>
                    <a:pt x="1314" y="513"/>
                    <a:pt x="1518" y="739"/>
                    <a:pt x="1518" y="1026"/>
                  </a:cubicBezTo>
                  <a:cubicBezTo>
                    <a:pt x="1518" y="1314"/>
                    <a:pt x="1314" y="1540"/>
                    <a:pt x="1005" y="1540"/>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8" name="Freeform 67">
              <a:extLst>
                <a:ext uri="{FF2B5EF4-FFF2-40B4-BE49-F238E27FC236}">
                  <a16:creationId xmlns:a16="http://schemas.microsoft.com/office/drawing/2014/main" id="{F1DB9984-A190-4574-B01A-18F87A83212E}"/>
                </a:ext>
              </a:extLst>
            </p:cNvPr>
            <p:cNvSpPr>
              <a:spLocks noChangeArrowheads="1"/>
            </p:cNvSpPr>
            <p:nvPr/>
          </p:nvSpPr>
          <p:spPr bwMode="black">
            <a:xfrm>
              <a:off x="3096042" y="859191"/>
              <a:ext cx="596459" cy="893409"/>
            </a:xfrm>
            <a:custGeom>
              <a:avLst/>
              <a:gdLst>
                <a:gd name="T0" fmla="*/ 1539 w 2053"/>
                <a:gd name="T1" fmla="*/ 40 h 3079"/>
                <a:gd name="T2" fmla="*/ 1539 w 2053"/>
                <a:gd name="T3" fmla="*/ 40 h 3079"/>
                <a:gd name="T4" fmla="*/ 1539 w 2053"/>
                <a:gd name="T5" fmla="*/ 348 h 3079"/>
                <a:gd name="T6" fmla="*/ 965 w 2053"/>
                <a:gd name="T7" fmla="*/ 0 h 3079"/>
                <a:gd name="T8" fmla="*/ 0 w 2053"/>
                <a:gd name="T9" fmla="*/ 1046 h 3079"/>
                <a:gd name="T10" fmla="*/ 246 w 2053"/>
                <a:gd name="T11" fmla="*/ 1744 h 3079"/>
                <a:gd name="T12" fmla="*/ 985 w 2053"/>
                <a:gd name="T13" fmla="*/ 2093 h 3079"/>
                <a:gd name="T14" fmla="*/ 1518 w 2053"/>
                <a:gd name="T15" fmla="*/ 1744 h 3079"/>
                <a:gd name="T16" fmla="*/ 1518 w 2053"/>
                <a:gd name="T17" fmla="*/ 1970 h 3079"/>
                <a:gd name="T18" fmla="*/ 1396 w 2053"/>
                <a:gd name="T19" fmla="*/ 2442 h 3079"/>
                <a:gd name="T20" fmla="*/ 985 w 2053"/>
                <a:gd name="T21" fmla="*/ 2606 h 3079"/>
                <a:gd name="T22" fmla="*/ 390 w 2053"/>
                <a:gd name="T23" fmla="*/ 2319 h 3079"/>
                <a:gd name="T24" fmla="*/ 61 w 2053"/>
                <a:gd name="T25" fmla="*/ 2668 h 3079"/>
                <a:gd name="T26" fmla="*/ 985 w 2053"/>
                <a:gd name="T27" fmla="*/ 3078 h 3079"/>
                <a:gd name="T28" fmla="*/ 1868 w 2053"/>
                <a:gd name="T29" fmla="*/ 2668 h 3079"/>
                <a:gd name="T30" fmla="*/ 2052 w 2053"/>
                <a:gd name="T31" fmla="*/ 1929 h 3079"/>
                <a:gd name="T32" fmla="*/ 2052 w 2053"/>
                <a:gd name="T33" fmla="*/ 40 h 3079"/>
                <a:gd name="T34" fmla="*/ 1539 w 2053"/>
                <a:gd name="T35" fmla="*/ 40 h 3079"/>
                <a:gd name="T36" fmla="*/ 1026 w 2053"/>
                <a:gd name="T37" fmla="*/ 1560 h 3079"/>
                <a:gd name="T38" fmla="*/ 1026 w 2053"/>
                <a:gd name="T39" fmla="*/ 1560 h 3079"/>
                <a:gd name="T40" fmla="*/ 533 w 2053"/>
                <a:gd name="T41" fmla="*/ 1046 h 3079"/>
                <a:gd name="T42" fmla="*/ 1026 w 2053"/>
                <a:gd name="T43" fmla="*/ 513 h 3079"/>
                <a:gd name="T44" fmla="*/ 1518 w 2053"/>
                <a:gd name="T45" fmla="*/ 1046 h 3079"/>
                <a:gd name="T46" fmla="*/ 1026 w 2053"/>
                <a:gd name="T47" fmla="*/ 1560 h 3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53" h="3079">
                  <a:moveTo>
                    <a:pt x="1539" y="40"/>
                  </a:moveTo>
                  <a:lnTo>
                    <a:pt x="1539" y="40"/>
                  </a:lnTo>
                  <a:cubicBezTo>
                    <a:pt x="1539" y="348"/>
                    <a:pt x="1539" y="348"/>
                    <a:pt x="1539" y="348"/>
                  </a:cubicBezTo>
                  <a:cubicBezTo>
                    <a:pt x="1539" y="205"/>
                    <a:pt x="1334" y="0"/>
                    <a:pt x="965" y="0"/>
                  </a:cubicBezTo>
                  <a:cubicBezTo>
                    <a:pt x="431" y="0"/>
                    <a:pt x="0" y="451"/>
                    <a:pt x="0" y="1046"/>
                  </a:cubicBezTo>
                  <a:cubicBezTo>
                    <a:pt x="0" y="1313"/>
                    <a:pt x="102" y="1560"/>
                    <a:pt x="246" y="1744"/>
                  </a:cubicBezTo>
                  <a:cubicBezTo>
                    <a:pt x="431" y="1949"/>
                    <a:pt x="697" y="2093"/>
                    <a:pt x="985" y="2093"/>
                  </a:cubicBezTo>
                  <a:cubicBezTo>
                    <a:pt x="1334" y="2093"/>
                    <a:pt x="1498" y="1888"/>
                    <a:pt x="1518" y="1744"/>
                  </a:cubicBezTo>
                  <a:cubicBezTo>
                    <a:pt x="1518" y="1970"/>
                    <a:pt x="1518" y="1970"/>
                    <a:pt x="1518" y="1970"/>
                  </a:cubicBezTo>
                  <a:cubicBezTo>
                    <a:pt x="1518" y="2217"/>
                    <a:pt x="1478" y="2339"/>
                    <a:pt x="1396" y="2442"/>
                  </a:cubicBezTo>
                  <a:cubicBezTo>
                    <a:pt x="1313" y="2545"/>
                    <a:pt x="1170" y="2606"/>
                    <a:pt x="985" y="2606"/>
                  </a:cubicBezTo>
                  <a:cubicBezTo>
                    <a:pt x="677" y="2606"/>
                    <a:pt x="492" y="2421"/>
                    <a:pt x="390" y="2319"/>
                  </a:cubicBezTo>
                  <a:cubicBezTo>
                    <a:pt x="61" y="2668"/>
                    <a:pt x="61" y="2668"/>
                    <a:pt x="61" y="2668"/>
                  </a:cubicBezTo>
                  <a:cubicBezTo>
                    <a:pt x="246" y="2894"/>
                    <a:pt x="615" y="3078"/>
                    <a:pt x="985" y="3078"/>
                  </a:cubicBezTo>
                  <a:cubicBezTo>
                    <a:pt x="1375" y="3078"/>
                    <a:pt x="1683" y="2914"/>
                    <a:pt x="1868" y="2668"/>
                  </a:cubicBezTo>
                  <a:cubicBezTo>
                    <a:pt x="1991" y="2504"/>
                    <a:pt x="2052" y="2299"/>
                    <a:pt x="2052" y="1929"/>
                  </a:cubicBezTo>
                  <a:cubicBezTo>
                    <a:pt x="2052" y="40"/>
                    <a:pt x="2052" y="40"/>
                    <a:pt x="2052" y="40"/>
                  </a:cubicBezTo>
                  <a:lnTo>
                    <a:pt x="1539" y="40"/>
                  </a:lnTo>
                  <a:close/>
                  <a:moveTo>
                    <a:pt x="1026" y="1560"/>
                  </a:moveTo>
                  <a:lnTo>
                    <a:pt x="1026" y="1560"/>
                  </a:lnTo>
                  <a:cubicBezTo>
                    <a:pt x="718" y="1560"/>
                    <a:pt x="533" y="1334"/>
                    <a:pt x="533" y="1046"/>
                  </a:cubicBezTo>
                  <a:cubicBezTo>
                    <a:pt x="533" y="759"/>
                    <a:pt x="718" y="513"/>
                    <a:pt x="1026" y="513"/>
                  </a:cubicBezTo>
                  <a:cubicBezTo>
                    <a:pt x="1313" y="513"/>
                    <a:pt x="1518" y="759"/>
                    <a:pt x="1518" y="1046"/>
                  </a:cubicBezTo>
                  <a:cubicBezTo>
                    <a:pt x="1518" y="1334"/>
                    <a:pt x="1313" y="1560"/>
                    <a:pt x="1026" y="1560"/>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9" name="Freeform 68">
              <a:extLst>
                <a:ext uri="{FF2B5EF4-FFF2-40B4-BE49-F238E27FC236}">
                  <a16:creationId xmlns:a16="http://schemas.microsoft.com/office/drawing/2014/main" id="{53BF18A9-1195-C384-9C2B-AB528E2AC8B1}"/>
                </a:ext>
              </a:extLst>
            </p:cNvPr>
            <p:cNvSpPr>
              <a:spLocks noChangeArrowheads="1"/>
            </p:cNvSpPr>
            <p:nvPr/>
          </p:nvSpPr>
          <p:spPr bwMode="black">
            <a:xfrm>
              <a:off x="2810612" y="852792"/>
              <a:ext cx="232952" cy="232952"/>
            </a:xfrm>
            <a:custGeom>
              <a:avLst/>
              <a:gdLst>
                <a:gd name="T0" fmla="*/ 801 w 802"/>
                <a:gd name="T1" fmla="*/ 410 h 801"/>
                <a:gd name="T2" fmla="*/ 801 w 802"/>
                <a:gd name="T3" fmla="*/ 410 h 801"/>
                <a:gd name="T4" fmla="*/ 391 w 802"/>
                <a:gd name="T5" fmla="*/ 0 h 801"/>
                <a:gd name="T6" fmla="*/ 0 w 802"/>
                <a:gd name="T7" fmla="*/ 410 h 801"/>
                <a:gd name="T8" fmla="*/ 391 w 802"/>
                <a:gd name="T9" fmla="*/ 800 h 801"/>
                <a:gd name="T10" fmla="*/ 801 w 802"/>
                <a:gd name="T11" fmla="*/ 410 h 801"/>
              </a:gdLst>
              <a:ahLst/>
              <a:cxnLst>
                <a:cxn ang="0">
                  <a:pos x="T0" y="T1"/>
                </a:cxn>
                <a:cxn ang="0">
                  <a:pos x="T2" y="T3"/>
                </a:cxn>
                <a:cxn ang="0">
                  <a:pos x="T4" y="T5"/>
                </a:cxn>
                <a:cxn ang="0">
                  <a:pos x="T6" y="T7"/>
                </a:cxn>
                <a:cxn ang="0">
                  <a:pos x="T8" y="T9"/>
                </a:cxn>
                <a:cxn ang="0">
                  <a:pos x="T10" y="T11"/>
                </a:cxn>
              </a:cxnLst>
              <a:rect l="0" t="0" r="r" b="b"/>
              <a:pathLst>
                <a:path w="802" h="801">
                  <a:moveTo>
                    <a:pt x="801" y="410"/>
                  </a:moveTo>
                  <a:lnTo>
                    <a:pt x="801" y="410"/>
                  </a:lnTo>
                  <a:cubicBezTo>
                    <a:pt x="801" y="185"/>
                    <a:pt x="616" y="0"/>
                    <a:pt x="391" y="0"/>
                  </a:cubicBezTo>
                  <a:cubicBezTo>
                    <a:pt x="185" y="0"/>
                    <a:pt x="0" y="185"/>
                    <a:pt x="0" y="410"/>
                  </a:cubicBezTo>
                  <a:cubicBezTo>
                    <a:pt x="0" y="616"/>
                    <a:pt x="185" y="800"/>
                    <a:pt x="391" y="800"/>
                  </a:cubicBezTo>
                  <a:cubicBezTo>
                    <a:pt x="616" y="800"/>
                    <a:pt x="801" y="616"/>
                    <a:pt x="801" y="41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0" name="Freeform 69">
              <a:extLst>
                <a:ext uri="{FF2B5EF4-FFF2-40B4-BE49-F238E27FC236}">
                  <a16:creationId xmlns:a16="http://schemas.microsoft.com/office/drawing/2014/main" id="{7886FBC3-E683-27DB-1D99-F54222DBB60F}"/>
                </a:ext>
              </a:extLst>
            </p:cNvPr>
            <p:cNvSpPr>
              <a:spLocks noChangeArrowheads="1"/>
            </p:cNvSpPr>
            <p:nvPr/>
          </p:nvSpPr>
          <p:spPr bwMode="black">
            <a:xfrm>
              <a:off x="2584060" y="877110"/>
              <a:ext cx="154875" cy="578540"/>
            </a:xfrm>
            <a:custGeom>
              <a:avLst/>
              <a:gdLst>
                <a:gd name="T0" fmla="*/ 534 w 535"/>
                <a:gd name="T1" fmla="*/ 0 h 1992"/>
                <a:gd name="T2" fmla="*/ 0 w 535"/>
                <a:gd name="T3" fmla="*/ 0 h 1992"/>
                <a:gd name="T4" fmla="*/ 0 w 535"/>
                <a:gd name="T5" fmla="*/ 1991 h 1992"/>
                <a:gd name="T6" fmla="*/ 534 w 535"/>
                <a:gd name="T7" fmla="*/ 1991 h 1992"/>
                <a:gd name="T8" fmla="*/ 534 w 535"/>
                <a:gd name="T9" fmla="*/ 0 h 1992"/>
              </a:gdLst>
              <a:ahLst/>
              <a:cxnLst>
                <a:cxn ang="0">
                  <a:pos x="T0" y="T1"/>
                </a:cxn>
                <a:cxn ang="0">
                  <a:pos x="T2" y="T3"/>
                </a:cxn>
                <a:cxn ang="0">
                  <a:pos x="T4" y="T5"/>
                </a:cxn>
                <a:cxn ang="0">
                  <a:pos x="T6" y="T7"/>
                </a:cxn>
                <a:cxn ang="0">
                  <a:pos x="T8" y="T9"/>
                </a:cxn>
              </a:cxnLst>
              <a:rect l="0" t="0" r="r" b="b"/>
              <a:pathLst>
                <a:path w="535" h="1992">
                  <a:moveTo>
                    <a:pt x="534" y="0"/>
                  </a:moveTo>
                  <a:lnTo>
                    <a:pt x="0" y="0"/>
                  </a:lnTo>
                  <a:lnTo>
                    <a:pt x="0" y="1991"/>
                  </a:lnTo>
                  <a:lnTo>
                    <a:pt x="534" y="1991"/>
                  </a:lnTo>
                  <a:lnTo>
                    <a:pt x="534"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1" name="Freeform 70">
              <a:extLst>
                <a:ext uri="{FF2B5EF4-FFF2-40B4-BE49-F238E27FC236}">
                  <a16:creationId xmlns:a16="http://schemas.microsoft.com/office/drawing/2014/main" id="{22D9C83E-B528-FCA5-7810-D53A9277D4A7}"/>
                </a:ext>
              </a:extLst>
            </p:cNvPr>
            <p:cNvSpPr>
              <a:spLocks noChangeArrowheads="1"/>
            </p:cNvSpPr>
            <p:nvPr/>
          </p:nvSpPr>
          <p:spPr bwMode="black">
            <a:xfrm>
              <a:off x="5586836" y="697917"/>
              <a:ext cx="524782" cy="751334"/>
            </a:xfrm>
            <a:custGeom>
              <a:avLst/>
              <a:gdLst>
                <a:gd name="T0" fmla="*/ 554 w 1807"/>
                <a:gd name="T1" fmla="*/ 1847 h 2587"/>
                <a:gd name="T2" fmla="*/ 554 w 1807"/>
                <a:gd name="T3" fmla="*/ 0 h 2587"/>
                <a:gd name="T4" fmla="*/ 0 w 1807"/>
                <a:gd name="T5" fmla="*/ 0 h 2587"/>
                <a:gd name="T6" fmla="*/ 0 w 1807"/>
                <a:gd name="T7" fmla="*/ 2217 h 2587"/>
                <a:gd name="T8" fmla="*/ 0 w 1807"/>
                <a:gd name="T9" fmla="*/ 2381 h 2587"/>
                <a:gd name="T10" fmla="*/ 0 w 1807"/>
                <a:gd name="T11" fmla="*/ 2586 h 2587"/>
                <a:gd name="T12" fmla="*/ 1806 w 1807"/>
                <a:gd name="T13" fmla="*/ 2586 h 2587"/>
                <a:gd name="T14" fmla="*/ 1806 w 1807"/>
                <a:gd name="T15" fmla="*/ 2094 h 2587"/>
                <a:gd name="T16" fmla="*/ 554 w 1807"/>
                <a:gd name="T17" fmla="*/ 2094 h 2587"/>
                <a:gd name="T18" fmla="*/ 554 w 1807"/>
                <a:gd name="T19" fmla="*/ 1847 h 2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7" h="2587">
                  <a:moveTo>
                    <a:pt x="554" y="1847"/>
                  </a:moveTo>
                  <a:lnTo>
                    <a:pt x="554" y="0"/>
                  </a:lnTo>
                  <a:lnTo>
                    <a:pt x="0" y="0"/>
                  </a:lnTo>
                  <a:lnTo>
                    <a:pt x="0" y="2217"/>
                  </a:lnTo>
                  <a:lnTo>
                    <a:pt x="0" y="2381"/>
                  </a:lnTo>
                  <a:lnTo>
                    <a:pt x="0" y="2586"/>
                  </a:lnTo>
                  <a:lnTo>
                    <a:pt x="1806" y="2586"/>
                  </a:lnTo>
                  <a:lnTo>
                    <a:pt x="1806" y="2094"/>
                  </a:lnTo>
                  <a:lnTo>
                    <a:pt x="554" y="2094"/>
                  </a:lnTo>
                  <a:lnTo>
                    <a:pt x="554" y="184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2" name="Freeform 71">
              <a:extLst>
                <a:ext uri="{FF2B5EF4-FFF2-40B4-BE49-F238E27FC236}">
                  <a16:creationId xmlns:a16="http://schemas.microsoft.com/office/drawing/2014/main" id="{F44B91CF-1E5B-981E-1E84-8C96EF8B7E62}"/>
                </a:ext>
              </a:extLst>
            </p:cNvPr>
            <p:cNvSpPr>
              <a:spLocks noChangeArrowheads="1"/>
            </p:cNvSpPr>
            <p:nvPr/>
          </p:nvSpPr>
          <p:spPr bwMode="black">
            <a:xfrm>
              <a:off x="6188416" y="865591"/>
              <a:ext cx="554221" cy="601579"/>
            </a:xfrm>
            <a:custGeom>
              <a:avLst/>
              <a:gdLst>
                <a:gd name="T0" fmla="*/ 1867 w 1909"/>
                <a:gd name="T1" fmla="*/ 1704 h 2074"/>
                <a:gd name="T2" fmla="*/ 1867 w 1909"/>
                <a:gd name="T3" fmla="*/ 1704 h 2074"/>
                <a:gd name="T4" fmla="*/ 1046 w 1909"/>
                <a:gd name="T5" fmla="*/ 2073 h 2074"/>
                <a:gd name="T6" fmla="*/ 0 w 1909"/>
                <a:gd name="T7" fmla="*/ 1026 h 2074"/>
                <a:gd name="T8" fmla="*/ 985 w 1909"/>
                <a:gd name="T9" fmla="*/ 0 h 2074"/>
                <a:gd name="T10" fmla="*/ 1908 w 1909"/>
                <a:gd name="T11" fmla="*/ 1006 h 2074"/>
                <a:gd name="T12" fmla="*/ 1908 w 1909"/>
                <a:gd name="T13" fmla="*/ 1170 h 2074"/>
                <a:gd name="T14" fmla="*/ 533 w 1909"/>
                <a:gd name="T15" fmla="*/ 1170 h 2074"/>
                <a:gd name="T16" fmla="*/ 1067 w 1909"/>
                <a:gd name="T17" fmla="*/ 1642 h 2074"/>
                <a:gd name="T18" fmla="*/ 1560 w 1909"/>
                <a:gd name="T19" fmla="*/ 1396 h 2074"/>
                <a:gd name="T20" fmla="*/ 1867 w 1909"/>
                <a:gd name="T21" fmla="*/ 1704 h 2074"/>
                <a:gd name="T22" fmla="*/ 1374 w 1909"/>
                <a:gd name="T23" fmla="*/ 780 h 2074"/>
                <a:gd name="T24" fmla="*/ 1374 w 1909"/>
                <a:gd name="T25" fmla="*/ 780 h 2074"/>
                <a:gd name="T26" fmla="*/ 985 w 1909"/>
                <a:gd name="T27" fmla="*/ 431 h 2074"/>
                <a:gd name="T28" fmla="*/ 553 w 1909"/>
                <a:gd name="T29" fmla="*/ 780 h 2074"/>
                <a:gd name="T30" fmla="*/ 1374 w 1909"/>
                <a:gd name="T31" fmla="*/ 780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09" h="2074">
                  <a:moveTo>
                    <a:pt x="1867" y="1704"/>
                  </a:moveTo>
                  <a:lnTo>
                    <a:pt x="1867" y="1704"/>
                  </a:lnTo>
                  <a:cubicBezTo>
                    <a:pt x="1662" y="1929"/>
                    <a:pt x="1354" y="2073"/>
                    <a:pt x="1046" y="2073"/>
                  </a:cubicBezTo>
                  <a:cubicBezTo>
                    <a:pt x="451" y="2073"/>
                    <a:pt x="0" y="1663"/>
                    <a:pt x="0" y="1026"/>
                  </a:cubicBezTo>
                  <a:cubicBezTo>
                    <a:pt x="0" y="472"/>
                    <a:pt x="389" y="0"/>
                    <a:pt x="985" y="0"/>
                  </a:cubicBezTo>
                  <a:cubicBezTo>
                    <a:pt x="1518" y="0"/>
                    <a:pt x="1908" y="451"/>
                    <a:pt x="1908" y="1006"/>
                  </a:cubicBezTo>
                  <a:cubicBezTo>
                    <a:pt x="1908" y="1067"/>
                    <a:pt x="1908" y="1108"/>
                    <a:pt x="1908" y="1170"/>
                  </a:cubicBezTo>
                  <a:cubicBezTo>
                    <a:pt x="533" y="1170"/>
                    <a:pt x="533" y="1170"/>
                    <a:pt x="533" y="1170"/>
                  </a:cubicBezTo>
                  <a:cubicBezTo>
                    <a:pt x="553" y="1437"/>
                    <a:pt x="779" y="1642"/>
                    <a:pt x="1067" y="1642"/>
                  </a:cubicBezTo>
                  <a:cubicBezTo>
                    <a:pt x="1292" y="1642"/>
                    <a:pt x="1457" y="1498"/>
                    <a:pt x="1560" y="1396"/>
                  </a:cubicBezTo>
                  <a:lnTo>
                    <a:pt x="1867" y="1704"/>
                  </a:lnTo>
                  <a:close/>
                  <a:moveTo>
                    <a:pt x="1374" y="780"/>
                  </a:moveTo>
                  <a:lnTo>
                    <a:pt x="1374" y="780"/>
                  </a:lnTo>
                  <a:cubicBezTo>
                    <a:pt x="1354" y="595"/>
                    <a:pt x="1190" y="431"/>
                    <a:pt x="985" y="431"/>
                  </a:cubicBezTo>
                  <a:cubicBezTo>
                    <a:pt x="759" y="431"/>
                    <a:pt x="574" y="595"/>
                    <a:pt x="553" y="780"/>
                  </a:cubicBezTo>
                  <a:lnTo>
                    <a:pt x="1374" y="78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3" name="Freeform 72">
              <a:extLst>
                <a:ext uri="{FF2B5EF4-FFF2-40B4-BE49-F238E27FC236}">
                  <a16:creationId xmlns:a16="http://schemas.microsoft.com/office/drawing/2014/main" id="{3069FB30-6AC9-880C-BEAE-F5C6076C31F1}"/>
                </a:ext>
              </a:extLst>
            </p:cNvPr>
            <p:cNvSpPr>
              <a:spLocks noChangeArrowheads="1"/>
            </p:cNvSpPr>
            <p:nvPr/>
          </p:nvSpPr>
          <p:spPr bwMode="black">
            <a:xfrm>
              <a:off x="6796395" y="877110"/>
              <a:ext cx="995806" cy="578540"/>
            </a:xfrm>
            <a:custGeom>
              <a:avLst/>
              <a:gdLst>
                <a:gd name="T0" fmla="*/ 1704 w 3429"/>
                <a:gd name="T1" fmla="*/ 821 h 1992"/>
                <a:gd name="T2" fmla="*/ 2217 w 3429"/>
                <a:gd name="T3" fmla="*/ 1991 h 1992"/>
                <a:gd name="T4" fmla="*/ 2587 w 3429"/>
                <a:gd name="T5" fmla="*/ 1991 h 1992"/>
                <a:gd name="T6" fmla="*/ 3428 w 3429"/>
                <a:gd name="T7" fmla="*/ 0 h 1992"/>
                <a:gd name="T8" fmla="*/ 2874 w 3429"/>
                <a:gd name="T9" fmla="*/ 0 h 1992"/>
                <a:gd name="T10" fmla="*/ 2402 w 3429"/>
                <a:gd name="T11" fmla="*/ 1149 h 1992"/>
                <a:gd name="T12" fmla="*/ 1889 w 3429"/>
                <a:gd name="T13" fmla="*/ 0 h 1992"/>
                <a:gd name="T14" fmla="*/ 1519 w 3429"/>
                <a:gd name="T15" fmla="*/ 0 h 1992"/>
                <a:gd name="T16" fmla="*/ 1027 w 3429"/>
                <a:gd name="T17" fmla="*/ 1149 h 1992"/>
                <a:gd name="T18" fmla="*/ 534 w 3429"/>
                <a:gd name="T19" fmla="*/ 0 h 1992"/>
                <a:gd name="T20" fmla="*/ 0 w 3429"/>
                <a:gd name="T21" fmla="*/ 0 h 1992"/>
                <a:gd name="T22" fmla="*/ 842 w 3429"/>
                <a:gd name="T23" fmla="*/ 1991 h 1992"/>
                <a:gd name="T24" fmla="*/ 1211 w 3429"/>
                <a:gd name="T25" fmla="*/ 1991 h 1992"/>
                <a:gd name="T26" fmla="*/ 1704 w 3429"/>
                <a:gd name="T27" fmla="*/ 821 h 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29" h="1992">
                  <a:moveTo>
                    <a:pt x="1704" y="821"/>
                  </a:moveTo>
                  <a:lnTo>
                    <a:pt x="2217" y="1991"/>
                  </a:lnTo>
                  <a:lnTo>
                    <a:pt x="2587" y="1991"/>
                  </a:lnTo>
                  <a:lnTo>
                    <a:pt x="3428" y="0"/>
                  </a:lnTo>
                  <a:lnTo>
                    <a:pt x="2874" y="0"/>
                  </a:lnTo>
                  <a:lnTo>
                    <a:pt x="2402" y="1149"/>
                  </a:lnTo>
                  <a:lnTo>
                    <a:pt x="1889" y="0"/>
                  </a:lnTo>
                  <a:lnTo>
                    <a:pt x="1519" y="0"/>
                  </a:lnTo>
                  <a:lnTo>
                    <a:pt x="1027" y="1149"/>
                  </a:lnTo>
                  <a:lnTo>
                    <a:pt x="534" y="0"/>
                  </a:lnTo>
                  <a:lnTo>
                    <a:pt x="0" y="0"/>
                  </a:lnTo>
                  <a:lnTo>
                    <a:pt x="842" y="1991"/>
                  </a:lnTo>
                  <a:lnTo>
                    <a:pt x="1211" y="1991"/>
                  </a:lnTo>
                  <a:lnTo>
                    <a:pt x="1704" y="82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4" name="Freeform 73">
              <a:extLst>
                <a:ext uri="{FF2B5EF4-FFF2-40B4-BE49-F238E27FC236}">
                  <a16:creationId xmlns:a16="http://schemas.microsoft.com/office/drawing/2014/main" id="{1FE2F773-1ABE-D23E-2DC9-9A0B0054B6B7}"/>
                </a:ext>
              </a:extLst>
            </p:cNvPr>
            <p:cNvSpPr>
              <a:spLocks noChangeArrowheads="1"/>
            </p:cNvSpPr>
            <p:nvPr/>
          </p:nvSpPr>
          <p:spPr bwMode="black">
            <a:xfrm>
              <a:off x="7886918" y="609600"/>
              <a:ext cx="208632" cy="197113"/>
            </a:xfrm>
            <a:custGeom>
              <a:avLst/>
              <a:gdLst>
                <a:gd name="T0" fmla="*/ 349 w 719"/>
                <a:gd name="T1" fmla="*/ 0 h 678"/>
                <a:gd name="T2" fmla="*/ 349 w 719"/>
                <a:gd name="T3" fmla="*/ 0 h 678"/>
                <a:gd name="T4" fmla="*/ 0 w 719"/>
                <a:gd name="T5" fmla="*/ 329 h 678"/>
                <a:gd name="T6" fmla="*/ 349 w 719"/>
                <a:gd name="T7" fmla="*/ 677 h 678"/>
                <a:gd name="T8" fmla="*/ 718 w 719"/>
                <a:gd name="T9" fmla="*/ 329 h 678"/>
                <a:gd name="T10" fmla="*/ 349 w 719"/>
                <a:gd name="T11" fmla="*/ 0 h 678"/>
              </a:gdLst>
              <a:ahLst/>
              <a:cxnLst>
                <a:cxn ang="0">
                  <a:pos x="T0" y="T1"/>
                </a:cxn>
                <a:cxn ang="0">
                  <a:pos x="T2" y="T3"/>
                </a:cxn>
                <a:cxn ang="0">
                  <a:pos x="T4" y="T5"/>
                </a:cxn>
                <a:cxn ang="0">
                  <a:pos x="T6" y="T7"/>
                </a:cxn>
                <a:cxn ang="0">
                  <a:pos x="T8" y="T9"/>
                </a:cxn>
                <a:cxn ang="0">
                  <a:pos x="T10" y="T11"/>
                </a:cxn>
              </a:cxnLst>
              <a:rect l="0" t="0" r="r" b="b"/>
              <a:pathLst>
                <a:path w="719" h="678">
                  <a:moveTo>
                    <a:pt x="349" y="0"/>
                  </a:moveTo>
                  <a:lnTo>
                    <a:pt x="349" y="0"/>
                  </a:lnTo>
                  <a:cubicBezTo>
                    <a:pt x="164" y="0"/>
                    <a:pt x="0" y="144"/>
                    <a:pt x="0" y="329"/>
                  </a:cubicBezTo>
                  <a:cubicBezTo>
                    <a:pt x="0" y="534"/>
                    <a:pt x="164" y="677"/>
                    <a:pt x="349" y="677"/>
                  </a:cubicBezTo>
                  <a:cubicBezTo>
                    <a:pt x="554" y="677"/>
                    <a:pt x="718" y="534"/>
                    <a:pt x="718" y="329"/>
                  </a:cubicBezTo>
                  <a:cubicBezTo>
                    <a:pt x="718" y="144"/>
                    <a:pt x="554" y="0"/>
                    <a:pt x="34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5" name="Freeform 74">
              <a:extLst>
                <a:ext uri="{FF2B5EF4-FFF2-40B4-BE49-F238E27FC236}">
                  <a16:creationId xmlns:a16="http://schemas.microsoft.com/office/drawing/2014/main" id="{4CC96E21-067D-1717-F81E-8D5048845EB5}"/>
                </a:ext>
              </a:extLst>
            </p:cNvPr>
            <p:cNvSpPr>
              <a:spLocks noChangeArrowheads="1"/>
            </p:cNvSpPr>
            <p:nvPr/>
          </p:nvSpPr>
          <p:spPr bwMode="black">
            <a:xfrm>
              <a:off x="7909957" y="877110"/>
              <a:ext cx="154874" cy="578540"/>
            </a:xfrm>
            <a:custGeom>
              <a:avLst/>
              <a:gdLst>
                <a:gd name="T0" fmla="*/ 533 w 534"/>
                <a:gd name="T1" fmla="*/ 0 h 1992"/>
                <a:gd name="T2" fmla="*/ 0 w 534"/>
                <a:gd name="T3" fmla="*/ 0 h 1992"/>
                <a:gd name="T4" fmla="*/ 0 w 534"/>
                <a:gd name="T5" fmla="*/ 1991 h 1992"/>
                <a:gd name="T6" fmla="*/ 533 w 534"/>
                <a:gd name="T7" fmla="*/ 1991 h 1992"/>
                <a:gd name="T8" fmla="*/ 533 w 534"/>
                <a:gd name="T9" fmla="*/ 0 h 1992"/>
              </a:gdLst>
              <a:ahLst/>
              <a:cxnLst>
                <a:cxn ang="0">
                  <a:pos x="T0" y="T1"/>
                </a:cxn>
                <a:cxn ang="0">
                  <a:pos x="T2" y="T3"/>
                </a:cxn>
                <a:cxn ang="0">
                  <a:pos x="T4" y="T5"/>
                </a:cxn>
                <a:cxn ang="0">
                  <a:pos x="T6" y="T7"/>
                </a:cxn>
                <a:cxn ang="0">
                  <a:pos x="T8" y="T9"/>
                </a:cxn>
              </a:cxnLst>
              <a:rect l="0" t="0" r="r" b="b"/>
              <a:pathLst>
                <a:path w="534" h="1992">
                  <a:moveTo>
                    <a:pt x="533" y="0"/>
                  </a:moveTo>
                  <a:lnTo>
                    <a:pt x="0" y="0"/>
                  </a:lnTo>
                  <a:lnTo>
                    <a:pt x="0" y="1991"/>
                  </a:lnTo>
                  <a:lnTo>
                    <a:pt x="533" y="1991"/>
                  </a:lnTo>
                  <a:lnTo>
                    <a:pt x="533"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6" name="Freeform 75">
              <a:extLst>
                <a:ext uri="{FF2B5EF4-FFF2-40B4-BE49-F238E27FC236}">
                  <a16:creationId xmlns:a16="http://schemas.microsoft.com/office/drawing/2014/main" id="{AE213AEE-F048-4E13-8832-679D24C5FEA8}"/>
                </a:ext>
              </a:extLst>
            </p:cNvPr>
            <p:cNvSpPr>
              <a:spLocks noChangeArrowheads="1"/>
            </p:cNvSpPr>
            <p:nvPr/>
          </p:nvSpPr>
          <p:spPr bwMode="black">
            <a:xfrm>
              <a:off x="8214586" y="865591"/>
              <a:ext cx="459504" cy="601579"/>
            </a:xfrm>
            <a:custGeom>
              <a:avLst/>
              <a:gdLst>
                <a:gd name="T0" fmla="*/ 0 w 1581"/>
                <a:gd name="T1" fmla="*/ 1806 h 2074"/>
                <a:gd name="T2" fmla="*/ 0 w 1581"/>
                <a:gd name="T3" fmla="*/ 1806 h 2074"/>
                <a:gd name="T4" fmla="*/ 800 w 1581"/>
                <a:gd name="T5" fmla="*/ 2073 h 2074"/>
                <a:gd name="T6" fmla="*/ 1580 w 1581"/>
                <a:gd name="T7" fmla="*/ 1458 h 2074"/>
                <a:gd name="T8" fmla="*/ 615 w 1581"/>
                <a:gd name="T9" fmla="*/ 595 h 2074"/>
                <a:gd name="T10" fmla="*/ 903 w 1581"/>
                <a:gd name="T11" fmla="*/ 451 h 2074"/>
                <a:gd name="T12" fmla="*/ 1272 w 1581"/>
                <a:gd name="T13" fmla="*/ 575 h 2074"/>
                <a:gd name="T14" fmla="*/ 1519 w 1581"/>
                <a:gd name="T15" fmla="*/ 185 h 2074"/>
                <a:gd name="T16" fmla="*/ 862 w 1581"/>
                <a:gd name="T17" fmla="*/ 0 h 2074"/>
                <a:gd name="T18" fmla="*/ 82 w 1581"/>
                <a:gd name="T19" fmla="*/ 615 h 2074"/>
                <a:gd name="T20" fmla="*/ 1046 w 1581"/>
                <a:gd name="T21" fmla="*/ 1437 h 2074"/>
                <a:gd name="T22" fmla="*/ 800 w 1581"/>
                <a:gd name="T23" fmla="*/ 1622 h 2074"/>
                <a:gd name="T24" fmla="*/ 246 w 1581"/>
                <a:gd name="T25" fmla="*/ 1416 h 2074"/>
                <a:gd name="T26" fmla="*/ 0 w 1581"/>
                <a:gd name="T27" fmla="*/ 1806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1" h="2074">
                  <a:moveTo>
                    <a:pt x="0" y="1806"/>
                  </a:moveTo>
                  <a:lnTo>
                    <a:pt x="0" y="1806"/>
                  </a:lnTo>
                  <a:cubicBezTo>
                    <a:pt x="225" y="1971"/>
                    <a:pt x="513" y="2073"/>
                    <a:pt x="800" y="2073"/>
                  </a:cubicBezTo>
                  <a:cubicBezTo>
                    <a:pt x="1211" y="2073"/>
                    <a:pt x="1580" y="1827"/>
                    <a:pt x="1580" y="1458"/>
                  </a:cubicBezTo>
                  <a:cubicBezTo>
                    <a:pt x="1580" y="759"/>
                    <a:pt x="615" y="862"/>
                    <a:pt x="615" y="595"/>
                  </a:cubicBezTo>
                  <a:cubicBezTo>
                    <a:pt x="615" y="493"/>
                    <a:pt x="739" y="451"/>
                    <a:pt x="903" y="451"/>
                  </a:cubicBezTo>
                  <a:cubicBezTo>
                    <a:pt x="1046" y="451"/>
                    <a:pt x="1170" y="513"/>
                    <a:pt x="1272" y="575"/>
                  </a:cubicBezTo>
                  <a:cubicBezTo>
                    <a:pt x="1519" y="185"/>
                    <a:pt x="1519" y="185"/>
                    <a:pt x="1519" y="185"/>
                  </a:cubicBezTo>
                  <a:cubicBezTo>
                    <a:pt x="1396" y="82"/>
                    <a:pt x="1108" y="0"/>
                    <a:pt x="862" y="0"/>
                  </a:cubicBezTo>
                  <a:cubicBezTo>
                    <a:pt x="451" y="0"/>
                    <a:pt x="82" y="226"/>
                    <a:pt x="82" y="615"/>
                  </a:cubicBezTo>
                  <a:cubicBezTo>
                    <a:pt x="82" y="1252"/>
                    <a:pt x="1046" y="1149"/>
                    <a:pt x="1046" y="1437"/>
                  </a:cubicBezTo>
                  <a:cubicBezTo>
                    <a:pt x="1046" y="1540"/>
                    <a:pt x="944" y="1622"/>
                    <a:pt x="800" y="1622"/>
                  </a:cubicBezTo>
                  <a:cubicBezTo>
                    <a:pt x="595" y="1622"/>
                    <a:pt x="389" y="1540"/>
                    <a:pt x="246" y="1416"/>
                  </a:cubicBezTo>
                  <a:lnTo>
                    <a:pt x="0" y="180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7" name="Oval 3">
              <a:extLst>
                <a:ext uri="{FF2B5EF4-FFF2-40B4-BE49-F238E27FC236}">
                  <a16:creationId xmlns:a16="http://schemas.microsoft.com/office/drawing/2014/main" id="{9AAB607D-5F4E-0044-1304-5F0DEB91516A}"/>
                </a:ext>
              </a:extLst>
            </p:cNvPr>
            <p:cNvSpPr/>
            <p:nvPr/>
          </p:nvSpPr>
          <p:spPr bwMode="black">
            <a:xfrm>
              <a:off x="1827606" y="865591"/>
              <a:ext cx="612648" cy="603504"/>
            </a:xfrm>
            <a:custGeom>
              <a:avLst/>
              <a:gdLst/>
              <a:ahLst/>
              <a:cxnLst/>
              <a:rect l="l" t="t" r="r" b="b"/>
              <a:pathLst>
                <a:path w="612648" h="603504">
                  <a:moveTo>
                    <a:pt x="306324" y="141732"/>
                  </a:moveTo>
                  <a:cubicBezTo>
                    <a:pt x="222997" y="141732"/>
                    <a:pt x="155448" y="213375"/>
                    <a:pt x="155448" y="301752"/>
                  </a:cubicBezTo>
                  <a:cubicBezTo>
                    <a:pt x="155448" y="390129"/>
                    <a:pt x="222997" y="461772"/>
                    <a:pt x="306324" y="461772"/>
                  </a:cubicBezTo>
                  <a:cubicBezTo>
                    <a:pt x="389651" y="461772"/>
                    <a:pt x="457200" y="390129"/>
                    <a:pt x="457200" y="301752"/>
                  </a:cubicBezTo>
                  <a:cubicBezTo>
                    <a:pt x="457200" y="213375"/>
                    <a:pt x="389651" y="141732"/>
                    <a:pt x="306324" y="141732"/>
                  </a:cubicBezTo>
                  <a:close/>
                  <a:moveTo>
                    <a:pt x="306324" y="0"/>
                  </a:moveTo>
                  <a:cubicBezTo>
                    <a:pt x="475502" y="0"/>
                    <a:pt x="612648" y="135099"/>
                    <a:pt x="612648" y="301752"/>
                  </a:cubicBezTo>
                  <a:cubicBezTo>
                    <a:pt x="612648" y="468405"/>
                    <a:pt x="475502" y="603504"/>
                    <a:pt x="306324" y="603504"/>
                  </a:cubicBezTo>
                  <a:cubicBezTo>
                    <a:pt x="137146" y="603504"/>
                    <a:pt x="0" y="468405"/>
                    <a:pt x="0" y="301752"/>
                  </a:cubicBezTo>
                  <a:cubicBezTo>
                    <a:pt x="0" y="135099"/>
                    <a:pt x="137146" y="0"/>
                    <a:pt x="306324" y="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5184493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Presenters 6">
    <p:spTree>
      <p:nvGrpSpPr>
        <p:cNvPr id="1" name=""/>
        <p:cNvGrpSpPr/>
        <p:nvPr/>
      </p:nvGrpSpPr>
      <p:grpSpPr>
        <a:xfrm>
          <a:off x="0" y="0"/>
          <a:ext cx="0" cy="0"/>
          <a:chOff x="0" y="0"/>
          <a:chExt cx="0" cy="0"/>
        </a:xfrm>
      </p:grpSpPr>
      <p:pic>
        <p:nvPicPr>
          <p:cNvPr id="29" name="Picture 28"/>
          <p:cNvPicPr>
            <a:picLocks noChangeAspect="1"/>
          </p:cNvPicPr>
          <p:nvPr userDrawn="1"/>
        </p:nvPicPr>
        <p:blipFill>
          <a:blip r:embed="rId2"/>
          <a:stretch>
            <a:fillRect/>
          </a:stretch>
        </p:blipFill>
        <p:spPr>
          <a:xfrm>
            <a:off x="0" y="0"/>
            <a:ext cx="9144793" cy="5145470"/>
          </a:xfrm>
          <a:prstGeom prst="rect">
            <a:avLst/>
          </a:prstGeom>
        </p:spPr>
      </p:pic>
      <p:sp>
        <p:nvSpPr>
          <p:cNvPr id="4" name="Picture Placeholder 3"/>
          <p:cNvSpPr>
            <a:spLocks noGrp="1"/>
          </p:cNvSpPr>
          <p:nvPr>
            <p:ph type="pic" sz="quarter" idx="10" hasCustomPrompt="1"/>
          </p:nvPr>
        </p:nvSpPr>
        <p:spPr>
          <a:xfrm>
            <a:off x="7055695" y="2604190"/>
            <a:ext cx="1410417" cy="1410417"/>
          </a:xfrm>
          <a:solidFill>
            <a:schemeClr val="bg1"/>
          </a:solidFill>
        </p:spPr>
        <p:txBody>
          <a:bodyPr anchor="ctr">
            <a:normAutofit/>
          </a:bodyPr>
          <a:lstStyle>
            <a:lvl1pPr marL="0" indent="0" algn="ctr">
              <a:buNone/>
              <a:defRPr sz="1200">
                <a:solidFill>
                  <a:schemeClr val="tx1">
                    <a:lumMod val="50000"/>
                    <a:lumOff val="50000"/>
                  </a:schemeClr>
                </a:solidFill>
              </a:defRPr>
            </a:lvl1pPr>
          </a:lstStyle>
          <a:p>
            <a:r>
              <a:rPr lang="en-US" dirty="0"/>
              <a:t>Insert Bio Photo</a:t>
            </a:r>
          </a:p>
        </p:txBody>
      </p:sp>
      <p:sp>
        <p:nvSpPr>
          <p:cNvPr id="26" name="Text Placeholder 25"/>
          <p:cNvSpPr>
            <a:spLocks noGrp="1"/>
          </p:cNvSpPr>
          <p:nvPr>
            <p:ph type="body" sz="quarter" idx="14" hasCustomPrompt="1"/>
          </p:nvPr>
        </p:nvSpPr>
        <p:spPr>
          <a:xfrm>
            <a:off x="7055223" y="4078296"/>
            <a:ext cx="1410890" cy="450850"/>
          </a:xfrm>
        </p:spPr>
        <p:txBody>
          <a:bodyPr>
            <a:noAutofit/>
          </a:bodyPr>
          <a:lstStyle>
            <a:lvl1pPr marL="0" indent="0">
              <a:buNone/>
              <a:defRPr sz="1100" b="1" baseline="0">
                <a:solidFill>
                  <a:schemeClr val="bg1"/>
                </a:solidFill>
              </a:defRPr>
            </a:lvl1pPr>
            <a:lvl2pPr marL="230187" indent="0">
              <a:buNone/>
              <a:defRPr sz="1100"/>
            </a:lvl2pPr>
            <a:lvl3pPr marL="460375" indent="0">
              <a:buNone/>
              <a:defRPr sz="1100"/>
            </a:lvl3pPr>
            <a:lvl4pPr marL="682625" indent="0">
              <a:buNone/>
              <a:defRPr sz="1100"/>
            </a:lvl4pPr>
            <a:lvl5pPr marL="911225" indent="0">
              <a:buNone/>
              <a:defRPr sz="1100"/>
            </a:lvl5pPr>
          </a:lstStyle>
          <a:p>
            <a:pPr lvl="0"/>
            <a:r>
              <a:rPr lang="en-US" dirty="0"/>
              <a:t>Insert Name Here</a:t>
            </a:r>
          </a:p>
        </p:txBody>
      </p:sp>
      <p:sp>
        <p:nvSpPr>
          <p:cNvPr id="34" name="Picture Placeholder 3"/>
          <p:cNvSpPr>
            <a:spLocks noGrp="1"/>
          </p:cNvSpPr>
          <p:nvPr>
            <p:ph type="pic" sz="quarter" idx="18" hasCustomPrompt="1"/>
          </p:nvPr>
        </p:nvSpPr>
        <p:spPr>
          <a:xfrm>
            <a:off x="5391091" y="2592940"/>
            <a:ext cx="1410417" cy="1410417"/>
          </a:xfrm>
          <a:solidFill>
            <a:schemeClr val="bg1"/>
          </a:solidFill>
        </p:spPr>
        <p:txBody>
          <a:bodyPr anchor="ctr">
            <a:normAutofit/>
          </a:bodyPr>
          <a:lstStyle>
            <a:lvl1pPr marL="0" indent="0" algn="ctr">
              <a:buNone/>
              <a:defRPr sz="1200">
                <a:solidFill>
                  <a:schemeClr val="tx1">
                    <a:lumMod val="50000"/>
                    <a:lumOff val="50000"/>
                  </a:schemeClr>
                </a:solidFill>
              </a:defRPr>
            </a:lvl1pPr>
          </a:lstStyle>
          <a:p>
            <a:r>
              <a:rPr lang="en-US" dirty="0"/>
              <a:t>Insert Bio Photo</a:t>
            </a:r>
          </a:p>
        </p:txBody>
      </p:sp>
      <p:sp>
        <p:nvSpPr>
          <p:cNvPr id="35" name="Picture Placeholder 3"/>
          <p:cNvSpPr>
            <a:spLocks noGrp="1"/>
          </p:cNvSpPr>
          <p:nvPr>
            <p:ph type="pic" sz="quarter" idx="19" hasCustomPrompt="1"/>
          </p:nvPr>
        </p:nvSpPr>
        <p:spPr>
          <a:xfrm>
            <a:off x="3713814" y="547822"/>
            <a:ext cx="1410417" cy="1410417"/>
          </a:xfrm>
          <a:solidFill>
            <a:schemeClr val="bg1"/>
          </a:solidFill>
        </p:spPr>
        <p:txBody>
          <a:bodyPr anchor="ctr">
            <a:normAutofit/>
          </a:bodyPr>
          <a:lstStyle>
            <a:lvl1pPr marL="0" indent="0" algn="ctr">
              <a:buNone/>
              <a:defRPr sz="1200">
                <a:solidFill>
                  <a:schemeClr val="tx1">
                    <a:lumMod val="50000"/>
                    <a:lumOff val="50000"/>
                  </a:schemeClr>
                </a:solidFill>
              </a:defRPr>
            </a:lvl1pPr>
          </a:lstStyle>
          <a:p>
            <a:r>
              <a:rPr lang="en-US" dirty="0"/>
              <a:t>Insert Bio Photo</a:t>
            </a:r>
          </a:p>
        </p:txBody>
      </p:sp>
      <p:sp>
        <p:nvSpPr>
          <p:cNvPr id="36" name="Picture Placeholder 3"/>
          <p:cNvSpPr>
            <a:spLocks noGrp="1"/>
          </p:cNvSpPr>
          <p:nvPr>
            <p:ph type="pic" sz="quarter" idx="20" hasCustomPrompt="1"/>
          </p:nvPr>
        </p:nvSpPr>
        <p:spPr>
          <a:xfrm>
            <a:off x="5387922" y="547822"/>
            <a:ext cx="1410417" cy="1410417"/>
          </a:xfrm>
          <a:solidFill>
            <a:schemeClr val="bg1"/>
          </a:solidFill>
        </p:spPr>
        <p:txBody>
          <a:bodyPr anchor="ctr">
            <a:normAutofit/>
          </a:bodyPr>
          <a:lstStyle>
            <a:lvl1pPr marL="0" indent="0" algn="ctr">
              <a:buNone/>
              <a:defRPr sz="1200">
                <a:solidFill>
                  <a:schemeClr val="tx1">
                    <a:lumMod val="50000"/>
                    <a:lumOff val="50000"/>
                  </a:schemeClr>
                </a:solidFill>
              </a:defRPr>
            </a:lvl1pPr>
          </a:lstStyle>
          <a:p>
            <a:r>
              <a:rPr lang="en-US" dirty="0"/>
              <a:t>Insert Bio Photo</a:t>
            </a:r>
          </a:p>
        </p:txBody>
      </p:sp>
      <p:sp>
        <p:nvSpPr>
          <p:cNvPr id="37" name="Picture Placeholder 3"/>
          <p:cNvSpPr>
            <a:spLocks noGrp="1"/>
          </p:cNvSpPr>
          <p:nvPr>
            <p:ph type="pic" sz="quarter" idx="21" hasCustomPrompt="1"/>
          </p:nvPr>
        </p:nvSpPr>
        <p:spPr>
          <a:xfrm>
            <a:off x="7062030" y="547822"/>
            <a:ext cx="1410417" cy="1410417"/>
          </a:xfrm>
          <a:solidFill>
            <a:schemeClr val="bg1"/>
          </a:solidFill>
        </p:spPr>
        <p:txBody>
          <a:bodyPr anchor="ctr">
            <a:normAutofit/>
          </a:bodyPr>
          <a:lstStyle>
            <a:lvl1pPr marL="0" indent="0" algn="ctr">
              <a:buNone/>
              <a:defRPr sz="1200">
                <a:solidFill>
                  <a:schemeClr val="tx1">
                    <a:lumMod val="50000"/>
                    <a:lumOff val="50000"/>
                  </a:schemeClr>
                </a:solidFill>
              </a:defRPr>
            </a:lvl1pPr>
          </a:lstStyle>
          <a:p>
            <a:r>
              <a:rPr lang="en-US" dirty="0"/>
              <a:t>Insert Bio Photo</a:t>
            </a:r>
          </a:p>
        </p:txBody>
      </p:sp>
      <p:sp>
        <p:nvSpPr>
          <p:cNvPr id="38" name="Text Placeholder 25"/>
          <p:cNvSpPr>
            <a:spLocks noGrp="1"/>
          </p:cNvSpPr>
          <p:nvPr>
            <p:ph type="body" sz="quarter" idx="22" hasCustomPrompt="1"/>
          </p:nvPr>
        </p:nvSpPr>
        <p:spPr>
          <a:xfrm>
            <a:off x="5379359" y="2021928"/>
            <a:ext cx="1410890" cy="450850"/>
          </a:xfrm>
        </p:spPr>
        <p:txBody>
          <a:bodyPr>
            <a:noAutofit/>
          </a:bodyPr>
          <a:lstStyle>
            <a:lvl1pPr marL="0" indent="0">
              <a:buNone/>
              <a:defRPr sz="1100" b="1" baseline="0">
                <a:solidFill>
                  <a:schemeClr val="bg1"/>
                </a:solidFill>
              </a:defRPr>
            </a:lvl1pPr>
            <a:lvl2pPr marL="230187" indent="0">
              <a:buNone/>
              <a:defRPr sz="1100"/>
            </a:lvl2pPr>
            <a:lvl3pPr marL="460375" indent="0">
              <a:buNone/>
              <a:defRPr sz="1100"/>
            </a:lvl3pPr>
            <a:lvl4pPr marL="682625" indent="0">
              <a:buNone/>
              <a:defRPr sz="1100"/>
            </a:lvl4pPr>
            <a:lvl5pPr marL="911225" indent="0">
              <a:buNone/>
              <a:defRPr sz="1100"/>
            </a:lvl5pPr>
          </a:lstStyle>
          <a:p>
            <a:pPr lvl="0"/>
            <a:r>
              <a:rPr lang="en-US" dirty="0"/>
              <a:t>Insert Name Here</a:t>
            </a:r>
          </a:p>
        </p:txBody>
      </p:sp>
      <p:sp>
        <p:nvSpPr>
          <p:cNvPr id="39" name="Text Placeholder 25"/>
          <p:cNvSpPr>
            <a:spLocks noGrp="1"/>
          </p:cNvSpPr>
          <p:nvPr>
            <p:ph type="body" sz="quarter" idx="23" hasCustomPrompt="1"/>
          </p:nvPr>
        </p:nvSpPr>
        <p:spPr>
          <a:xfrm>
            <a:off x="5387922" y="4067046"/>
            <a:ext cx="1410890" cy="450850"/>
          </a:xfrm>
        </p:spPr>
        <p:txBody>
          <a:bodyPr>
            <a:noAutofit/>
          </a:bodyPr>
          <a:lstStyle>
            <a:lvl1pPr marL="0" indent="0">
              <a:buNone/>
              <a:defRPr sz="1100" b="1" baseline="0">
                <a:solidFill>
                  <a:schemeClr val="bg1"/>
                </a:solidFill>
              </a:defRPr>
            </a:lvl1pPr>
            <a:lvl2pPr marL="230187" indent="0">
              <a:buNone/>
              <a:defRPr sz="1100"/>
            </a:lvl2pPr>
            <a:lvl3pPr marL="460375" indent="0">
              <a:buNone/>
              <a:defRPr sz="1100"/>
            </a:lvl3pPr>
            <a:lvl4pPr marL="682625" indent="0">
              <a:buNone/>
              <a:defRPr sz="1100"/>
            </a:lvl4pPr>
            <a:lvl5pPr marL="911225" indent="0">
              <a:buNone/>
              <a:defRPr sz="1100"/>
            </a:lvl5pPr>
          </a:lstStyle>
          <a:p>
            <a:pPr lvl="0"/>
            <a:r>
              <a:rPr lang="en-US" dirty="0"/>
              <a:t>Insert Name Here</a:t>
            </a:r>
          </a:p>
        </p:txBody>
      </p:sp>
      <p:sp>
        <p:nvSpPr>
          <p:cNvPr id="40" name="Text Placeholder 25"/>
          <p:cNvSpPr>
            <a:spLocks noGrp="1"/>
          </p:cNvSpPr>
          <p:nvPr>
            <p:ph type="body" sz="quarter" idx="24" hasCustomPrompt="1"/>
          </p:nvPr>
        </p:nvSpPr>
        <p:spPr>
          <a:xfrm>
            <a:off x="3707948" y="2021928"/>
            <a:ext cx="1410890" cy="450850"/>
          </a:xfrm>
        </p:spPr>
        <p:txBody>
          <a:bodyPr>
            <a:noAutofit/>
          </a:bodyPr>
          <a:lstStyle>
            <a:lvl1pPr marL="0" indent="0">
              <a:buNone/>
              <a:defRPr sz="1100" b="1" baseline="0">
                <a:solidFill>
                  <a:schemeClr val="bg1"/>
                </a:solidFill>
              </a:defRPr>
            </a:lvl1pPr>
            <a:lvl2pPr marL="230187" indent="0">
              <a:buNone/>
              <a:defRPr sz="1100"/>
            </a:lvl2pPr>
            <a:lvl3pPr marL="460375" indent="0">
              <a:buNone/>
              <a:defRPr sz="1100"/>
            </a:lvl3pPr>
            <a:lvl4pPr marL="682625" indent="0">
              <a:buNone/>
              <a:defRPr sz="1100"/>
            </a:lvl4pPr>
            <a:lvl5pPr marL="911225" indent="0">
              <a:buNone/>
              <a:defRPr sz="1100"/>
            </a:lvl5pPr>
          </a:lstStyle>
          <a:p>
            <a:pPr lvl="0"/>
            <a:r>
              <a:rPr lang="en-US" dirty="0"/>
              <a:t>Insert Name Here</a:t>
            </a:r>
          </a:p>
        </p:txBody>
      </p:sp>
      <p:sp>
        <p:nvSpPr>
          <p:cNvPr id="41" name="Text Placeholder 25"/>
          <p:cNvSpPr>
            <a:spLocks noGrp="1"/>
          </p:cNvSpPr>
          <p:nvPr>
            <p:ph type="body" sz="quarter" idx="25" hasCustomPrompt="1"/>
          </p:nvPr>
        </p:nvSpPr>
        <p:spPr>
          <a:xfrm>
            <a:off x="7050771" y="2021928"/>
            <a:ext cx="1410890" cy="450850"/>
          </a:xfrm>
        </p:spPr>
        <p:txBody>
          <a:bodyPr>
            <a:noAutofit/>
          </a:bodyPr>
          <a:lstStyle>
            <a:lvl1pPr marL="0" indent="0">
              <a:buNone/>
              <a:defRPr sz="1100" b="1" baseline="0">
                <a:solidFill>
                  <a:schemeClr val="bg1"/>
                </a:solidFill>
              </a:defRPr>
            </a:lvl1pPr>
            <a:lvl2pPr marL="230187" indent="0">
              <a:buNone/>
              <a:defRPr sz="1100"/>
            </a:lvl2pPr>
            <a:lvl3pPr marL="460375" indent="0">
              <a:buNone/>
              <a:defRPr sz="1100"/>
            </a:lvl3pPr>
            <a:lvl4pPr marL="682625" indent="0">
              <a:buNone/>
              <a:defRPr sz="1100"/>
            </a:lvl4pPr>
            <a:lvl5pPr marL="911225" indent="0">
              <a:buNone/>
              <a:defRPr sz="1100"/>
            </a:lvl5pPr>
          </a:lstStyle>
          <a:p>
            <a:pPr lvl="0"/>
            <a:r>
              <a:rPr lang="en-US" dirty="0"/>
              <a:t>Insert Name Here</a:t>
            </a:r>
          </a:p>
        </p:txBody>
      </p:sp>
      <p:sp>
        <p:nvSpPr>
          <p:cNvPr id="30" name="Rectangle 29"/>
          <p:cNvSpPr/>
          <p:nvPr userDrawn="1"/>
        </p:nvSpPr>
        <p:spPr>
          <a:xfrm>
            <a:off x="365598" y="1958239"/>
            <a:ext cx="2212144" cy="492443"/>
          </a:xfrm>
          <a:prstGeom prst="rect">
            <a:avLst/>
          </a:prstGeom>
        </p:spPr>
        <p:txBody>
          <a:bodyPr wrap="none" lIns="0" tIns="0" rIns="0" bIns="0">
            <a:spAutoFit/>
          </a:bodyPr>
          <a:lstStyle/>
          <a:p>
            <a:r>
              <a:rPr kumimoji="0" lang="en-US" sz="3200" b="1" i="0" u="none" strike="noStrike" kern="1200" cap="none" spc="0" normalizeH="0" baseline="0" noProof="0" dirty="0">
                <a:ln>
                  <a:noFill/>
                </a:ln>
                <a:solidFill>
                  <a:schemeClr val="bg1"/>
                </a:solidFill>
                <a:effectLst/>
                <a:uLnTx/>
                <a:uFillTx/>
                <a:latin typeface="Tahoma"/>
                <a:ea typeface="+mj-ea"/>
                <a:cs typeface="+mj-cs"/>
              </a:rPr>
              <a:t>Presenters</a:t>
            </a:r>
            <a:endParaRPr lang="en-US" sz="3200" dirty="0">
              <a:solidFill>
                <a:schemeClr val="bg1"/>
              </a:solidFill>
            </a:endParaRPr>
          </a:p>
        </p:txBody>
      </p:sp>
      <p:sp>
        <p:nvSpPr>
          <p:cNvPr id="28" name="Picture Placeholder 3"/>
          <p:cNvSpPr>
            <a:spLocks noGrp="1"/>
          </p:cNvSpPr>
          <p:nvPr>
            <p:ph type="pic" sz="quarter" idx="26" hasCustomPrompt="1"/>
          </p:nvPr>
        </p:nvSpPr>
        <p:spPr>
          <a:xfrm>
            <a:off x="3707948" y="2592940"/>
            <a:ext cx="1410417" cy="1410417"/>
          </a:xfrm>
          <a:solidFill>
            <a:schemeClr val="bg1"/>
          </a:solidFill>
        </p:spPr>
        <p:txBody>
          <a:bodyPr anchor="ctr">
            <a:normAutofit/>
          </a:bodyPr>
          <a:lstStyle>
            <a:lvl1pPr marL="0" indent="0" algn="ctr">
              <a:buNone/>
              <a:defRPr sz="1200">
                <a:solidFill>
                  <a:schemeClr val="tx1">
                    <a:lumMod val="50000"/>
                    <a:lumOff val="50000"/>
                  </a:schemeClr>
                </a:solidFill>
              </a:defRPr>
            </a:lvl1pPr>
          </a:lstStyle>
          <a:p>
            <a:r>
              <a:rPr lang="en-US" dirty="0"/>
              <a:t>Insert Bio Photo</a:t>
            </a:r>
          </a:p>
        </p:txBody>
      </p:sp>
      <p:sp>
        <p:nvSpPr>
          <p:cNvPr id="31" name="Text Placeholder 25"/>
          <p:cNvSpPr>
            <a:spLocks noGrp="1"/>
          </p:cNvSpPr>
          <p:nvPr>
            <p:ph type="body" sz="quarter" idx="27" hasCustomPrompt="1"/>
          </p:nvPr>
        </p:nvSpPr>
        <p:spPr>
          <a:xfrm>
            <a:off x="3696689" y="4067046"/>
            <a:ext cx="1410890" cy="450850"/>
          </a:xfrm>
        </p:spPr>
        <p:txBody>
          <a:bodyPr>
            <a:noAutofit/>
          </a:bodyPr>
          <a:lstStyle>
            <a:lvl1pPr marL="0" indent="0">
              <a:buNone/>
              <a:defRPr sz="1100" b="1" baseline="0">
                <a:solidFill>
                  <a:schemeClr val="bg1"/>
                </a:solidFill>
              </a:defRPr>
            </a:lvl1pPr>
            <a:lvl2pPr marL="230187" indent="0">
              <a:buNone/>
              <a:defRPr sz="1100"/>
            </a:lvl2pPr>
            <a:lvl3pPr marL="460375" indent="0">
              <a:buNone/>
              <a:defRPr sz="1100"/>
            </a:lvl3pPr>
            <a:lvl4pPr marL="682625" indent="0">
              <a:buNone/>
              <a:defRPr sz="1100"/>
            </a:lvl4pPr>
            <a:lvl5pPr marL="911225" indent="0">
              <a:buNone/>
              <a:defRPr sz="1100"/>
            </a:lvl5pPr>
          </a:lstStyle>
          <a:p>
            <a:pPr lvl="0"/>
            <a:r>
              <a:rPr lang="en-US" dirty="0"/>
              <a:t>Insert Name Here</a:t>
            </a:r>
          </a:p>
        </p:txBody>
      </p:sp>
      <p:grpSp>
        <p:nvGrpSpPr>
          <p:cNvPr id="3" name="Group 2">
            <a:extLst>
              <a:ext uri="{FF2B5EF4-FFF2-40B4-BE49-F238E27FC236}">
                <a16:creationId xmlns:a16="http://schemas.microsoft.com/office/drawing/2014/main" id="{A8717D07-E59E-0075-0AEF-764E64A02BCC}"/>
              </a:ext>
            </a:extLst>
          </p:cNvPr>
          <p:cNvGrpSpPr>
            <a:grpSpLocks noChangeAspect="1"/>
          </p:cNvGrpSpPr>
          <p:nvPr userDrawn="1"/>
        </p:nvGrpSpPr>
        <p:grpSpPr bwMode="black">
          <a:xfrm>
            <a:off x="412827" y="4660490"/>
            <a:ext cx="1624413" cy="237975"/>
            <a:chOff x="838200" y="609600"/>
            <a:chExt cx="7835890" cy="1143000"/>
          </a:xfrm>
          <a:solidFill>
            <a:srgbClr val="FFFFFF"/>
          </a:solidFill>
        </p:grpSpPr>
        <p:sp>
          <p:nvSpPr>
            <p:cNvPr id="5" name="Freeform 62">
              <a:extLst>
                <a:ext uri="{FF2B5EF4-FFF2-40B4-BE49-F238E27FC236}">
                  <a16:creationId xmlns:a16="http://schemas.microsoft.com/office/drawing/2014/main" id="{2FEAAAF0-73CB-66AA-1779-89EBD8C62C90}"/>
                </a:ext>
              </a:extLst>
            </p:cNvPr>
            <p:cNvSpPr>
              <a:spLocks noChangeArrowheads="1"/>
            </p:cNvSpPr>
            <p:nvPr/>
          </p:nvSpPr>
          <p:spPr bwMode="black">
            <a:xfrm>
              <a:off x="4597431" y="865591"/>
              <a:ext cx="572140" cy="583660"/>
            </a:xfrm>
            <a:custGeom>
              <a:avLst/>
              <a:gdLst>
                <a:gd name="T0" fmla="*/ 512 w 1970"/>
                <a:gd name="T1" fmla="*/ 41 h 2012"/>
                <a:gd name="T2" fmla="*/ 512 w 1970"/>
                <a:gd name="T3" fmla="*/ 41 h 2012"/>
                <a:gd name="T4" fmla="*/ 0 w 1970"/>
                <a:gd name="T5" fmla="*/ 41 h 2012"/>
                <a:gd name="T6" fmla="*/ 0 w 1970"/>
                <a:gd name="T7" fmla="*/ 2011 h 2012"/>
                <a:gd name="T8" fmla="*/ 532 w 1970"/>
                <a:gd name="T9" fmla="*/ 2011 h 2012"/>
                <a:gd name="T10" fmla="*/ 532 w 1970"/>
                <a:gd name="T11" fmla="*/ 739 h 2012"/>
                <a:gd name="T12" fmla="*/ 1004 w 1970"/>
                <a:gd name="T13" fmla="*/ 493 h 2012"/>
                <a:gd name="T14" fmla="*/ 1312 w 1970"/>
                <a:gd name="T15" fmla="*/ 595 h 2012"/>
                <a:gd name="T16" fmla="*/ 1435 w 1970"/>
                <a:gd name="T17" fmla="*/ 965 h 2012"/>
                <a:gd name="T18" fmla="*/ 1435 w 1970"/>
                <a:gd name="T19" fmla="*/ 2011 h 2012"/>
                <a:gd name="T20" fmla="*/ 1969 w 1970"/>
                <a:gd name="T21" fmla="*/ 2011 h 2012"/>
                <a:gd name="T22" fmla="*/ 1969 w 1970"/>
                <a:gd name="T23" fmla="*/ 1006 h 2012"/>
                <a:gd name="T24" fmla="*/ 1764 w 1970"/>
                <a:gd name="T25" fmla="*/ 308 h 2012"/>
                <a:gd name="T26" fmla="*/ 1066 w 1970"/>
                <a:gd name="T27" fmla="*/ 0 h 2012"/>
                <a:gd name="T28" fmla="*/ 512 w 1970"/>
                <a:gd name="T29" fmla="*/ 349 h 2012"/>
                <a:gd name="T30" fmla="*/ 512 w 1970"/>
                <a:gd name="T31" fmla="*/ 41 h 2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0" h="2012">
                  <a:moveTo>
                    <a:pt x="512" y="41"/>
                  </a:moveTo>
                  <a:lnTo>
                    <a:pt x="512" y="41"/>
                  </a:lnTo>
                  <a:cubicBezTo>
                    <a:pt x="0" y="41"/>
                    <a:pt x="0" y="41"/>
                    <a:pt x="0" y="41"/>
                  </a:cubicBezTo>
                  <a:cubicBezTo>
                    <a:pt x="0" y="2011"/>
                    <a:pt x="0" y="2011"/>
                    <a:pt x="0" y="2011"/>
                  </a:cubicBezTo>
                  <a:cubicBezTo>
                    <a:pt x="532" y="2011"/>
                    <a:pt x="532" y="2011"/>
                    <a:pt x="532" y="2011"/>
                  </a:cubicBezTo>
                  <a:cubicBezTo>
                    <a:pt x="532" y="739"/>
                    <a:pt x="532" y="739"/>
                    <a:pt x="532" y="739"/>
                  </a:cubicBezTo>
                  <a:cubicBezTo>
                    <a:pt x="594" y="636"/>
                    <a:pt x="778" y="493"/>
                    <a:pt x="1004" y="493"/>
                  </a:cubicBezTo>
                  <a:cubicBezTo>
                    <a:pt x="1128" y="493"/>
                    <a:pt x="1230" y="533"/>
                    <a:pt x="1312" y="595"/>
                  </a:cubicBezTo>
                  <a:cubicBezTo>
                    <a:pt x="1374" y="677"/>
                    <a:pt x="1435" y="780"/>
                    <a:pt x="1435" y="965"/>
                  </a:cubicBezTo>
                  <a:cubicBezTo>
                    <a:pt x="1435" y="2011"/>
                    <a:pt x="1435" y="2011"/>
                    <a:pt x="1435" y="2011"/>
                  </a:cubicBezTo>
                  <a:cubicBezTo>
                    <a:pt x="1969" y="2011"/>
                    <a:pt x="1969" y="2011"/>
                    <a:pt x="1969" y="2011"/>
                  </a:cubicBezTo>
                  <a:cubicBezTo>
                    <a:pt x="1969" y="1006"/>
                    <a:pt x="1969" y="1006"/>
                    <a:pt x="1969" y="1006"/>
                  </a:cubicBezTo>
                  <a:cubicBezTo>
                    <a:pt x="1969" y="677"/>
                    <a:pt x="1887" y="472"/>
                    <a:pt x="1764" y="308"/>
                  </a:cubicBezTo>
                  <a:cubicBezTo>
                    <a:pt x="1599" y="123"/>
                    <a:pt x="1333" y="0"/>
                    <a:pt x="1066" y="0"/>
                  </a:cubicBezTo>
                  <a:cubicBezTo>
                    <a:pt x="717" y="0"/>
                    <a:pt x="512" y="185"/>
                    <a:pt x="512" y="349"/>
                  </a:cubicBezTo>
                  <a:lnTo>
                    <a:pt x="512" y="4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6" name="Freeform 63">
              <a:extLst>
                <a:ext uri="{FF2B5EF4-FFF2-40B4-BE49-F238E27FC236}">
                  <a16:creationId xmlns:a16="http://schemas.microsoft.com/office/drawing/2014/main" id="{78620AC4-809F-86DC-0C93-BA04EAC29506}"/>
                </a:ext>
              </a:extLst>
            </p:cNvPr>
            <p:cNvSpPr>
              <a:spLocks noChangeArrowheads="1"/>
            </p:cNvSpPr>
            <p:nvPr/>
          </p:nvSpPr>
          <p:spPr bwMode="black">
            <a:xfrm>
              <a:off x="838200" y="697917"/>
              <a:ext cx="852451" cy="756454"/>
            </a:xfrm>
            <a:custGeom>
              <a:avLst/>
              <a:gdLst>
                <a:gd name="T0" fmla="*/ 2525 w 2936"/>
                <a:gd name="T1" fmla="*/ 0 h 2608"/>
                <a:gd name="T2" fmla="*/ 1457 w 2936"/>
                <a:gd name="T3" fmla="*/ 1355 h 2608"/>
                <a:gd name="T4" fmla="*/ 390 w 2936"/>
                <a:gd name="T5" fmla="*/ 0 h 2608"/>
                <a:gd name="T6" fmla="*/ 0 w 2936"/>
                <a:gd name="T7" fmla="*/ 0 h 2608"/>
                <a:gd name="T8" fmla="*/ 0 w 2936"/>
                <a:gd name="T9" fmla="*/ 2607 h 2608"/>
                <a:gd name="T10" fmla="*/ 534 w 2936"/>
                <a:gd name="T11" fmla="*/ 2607 h 2608"/>
                <a:gd name="T12" fmla="*/ 534 w 2936"/>
                <a:gd name="T13" fmla="*/ 944 h 2608"/>
                <a:gd name="T14" fmla="*/ 1273 w 2936"/>
                <a:gd name="T15" fmla="*/ 1909 h 2608"/>
                <a:gd name="T16" fmla="*/ 1662 w 2936"/>
                <a:gd name="T17" fmla="*/ 1909 h 2608"/>
                <a:gd name="T18" fmla="*/ 2401 w 2936"/>
                <a:gd name="T19" fmla="*/ 965 h 2608"/>
                <a:gd name="T20" fmla="*/ 2401 w 2936"/>
                <a:gd name="T21" fmla="*/ 2607 h 2608"/>
                <a:gd name="T22" fmla="*/ 2935 w 2936"/>
                <a:gd name="T23" fmla="*/ 2607 h 2608"/>
                <a:gd name="T24" fmla="*/ 2935 w 2936"/>
                <a:gd name="T25" fmla="*/ 0 h 2608"/>
                <a:gd name="T26" fmla="*/ 2525 w 2936"/>
                <a:gd name="T27" fmla="*/ 0 h 2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36" h="2608">
                  <a:moveTo>
                    <a:pt x="2525" y="0"/>
                  </a:moveTo>
                  <a:lnTo>
                    <a:pt x="1457" y="1355"/>
                  </a:lnTo>
                  <a:lnTo>
                    <a:pt x="390" y="0"/>
                  </a:lnTo>
                  <a:lnTo>
                    <a:pt x="0" y="0"/>
                  </a:lnTo>
                  <a:lnTo>
                    <a:pt x="0" y="2607"/>
                  </a:lnTo>
                  <a:lnTo>
                    <a:pt x="534" y="2607"/>
                  </a:lnTo>
                  <a:lnTo>
                    <a:pt x="534" y="944"/>
                  </a:lnTo>
                  <a:lnTo>
                    <a:pt x="1273" y="1909"/>
                  </a:lnTo>
                  <a:lnTo>
                    <a:pt x="1662" y="1909"/>
                  </a:lnTo>
                  <a:lnTo>
                    <a:pt x="2401" y="965"/>
                  </a:lnTo>
                  <a:lnTo>
                    <a:pt x="2401" y="2607"/>
                  </a:lnTo>
                  <a:lnTo>
                    <a:pt x="2935" y="2607"/>
                  </a:lnTo>
                  <a:lnTo>
                    <a:pt x="2935" y="0"/>
                  </a:lnTo>
                  <a:lnTo>
                    <a:pt x="2525"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7" name="Freeform 66">
              <a:extLst>
                <a:ext uri="{FF2B5EF4-FFF2-40B4-BE49-F238E27FC236}">
                  <a16:creationId xmlns:a16="http://schemas.microsoft.com/office/drawing/2014/main" id="{7D8CC292-089A-3EEC-D259-6299F881085A}"/>
                </a:ext>
              </a:extLst>
            </p:cNvPr>
            <p:cNvSpPr>
              <a:spLocks noChangeArrowheads="1"/>
            </p:cNvSpPr>
            <p:nvPr/>
          </p:nvSpPr>
          <p:spPr bwMode="black">
            <a:xfrm>
              <a:off x="3829457" y="865591"/>
              <a:ext cx="590059" cy="601579"/>
            </a:xfrm>
            <a:custGeom>
              <a:avLst/>
              <a:gdLst>
                <a:gd name="T0" fmla="*/ 1539 w 2032"/>
                <a:gd name="T1" fmla="*/ 20 h 2074"/>
                <a:gd name="T2" fmla="*/ 1539 w 2032"/>
                <a:gd name="T3" fmla="*/ 20 h 2074"/>
                <a:gd name="T4" fmla="*/ 1539 w 2032"/>
                <a:gd name="T5" fmla="*/ 328 h 2074"/>
                <a:gd name="T6" fmla="*/ 964 w 2032"/>
                <a:gd name="T7" fmla="*/ 0 h 2074"/>
                <a:gd name="T8" fmla="*/ 0 w 2032"/>
                <a:gd name="T9" fmla="*/ 1026 h 2074"/>
                <a:gd name="T10" fmla="*/ 246 w 2032"/>
                <a:gd name="T11" fmla="*/ 1724 h 2074"/>
                <a:gd name="T12" fmla="*/ 985 w 2032"/>
                <a:gd name="T13" fmla="*/ 2073 h 2074"/>
                <a:gd name="T14" fmla="*/ 1539 w 2032"/>
                <a:gd name="T15" fmla="*/ 1724 h 2074"/>
                <a:gd name="T16" fmla="*/ 1539 w 2032"/>
                <a:gd name="T17" fmla="*/ 2032 h 2074"/>
                <a:gd name="T18" fmla="*/ 2031 w 2032"/>
                <a:gd name="T19" fmla="*/ 2032 h 2074"/>
                <a:gd name="T20" fmla="*/ 2031 w 2032"/>
                <a:gd name="T21" fmla="*/ 20 h 2074"/>
                <a:gd name="T22" fmla="*/ 1539 w 2032"/>
                <a:gd name="T23" fmla="*/ 20 h 2074"/>
                <a:gd name="T24" fmla="*/ 1005 w 2032"/>
                <a:gd name="T25" fmla="*/ 1540 h 2074"/>
                <a:gd name="T26" fmla="*/ 1005 w 2032"/>
                <a:gd name="T27" fmla="*/ 1540 h 2074"/>
                <a:gd name="T28" fmla="*/ 513 w 2032"/>
                <a:gd name="T29" fmla="*/ 1026 h 2074"/>
                <a:gd name="T30" fmla="*/ 1005 w 2032"/>
                <a:gd name="T31" fmla="*/ 513 h 2074"/>
                <a:gd name="T32" fmla="*/ 1518 w 2032"/>
                <a:gd name="T33" fmla="*/ 1026 h 2074"/>
                <a:gd name="T34" fmla="*/ 1005 w 2032"/>
                <a:gd name="T35" fmla="*/ 1540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32" h="2074">
                  <a:moveTo>
                    <a:pt x="1539" y="20"/>
                  </a:moveTo>
                  <a:lnTo>
                    <a:pt x="1539" y="20"/>
                  </a:lnTo>
                  <a:cubicBezTo>
                    <a:pt x="1539" y="328"/>
                    <a:pt x="1539" y="328"/>
                    <a:pt x="1539" y="328"/>
                  </a:cubicBezTo>
                  <a:cubicBezTo>
                    <a:pt x="1518" y="185"/>
                    <a:pt x="1334" y="0"/>
                    <a:pt x="964" y="0"/>
                  </a:cubicBezTo>
                  <a:cubicBezTo>
                    <a:pt x="431" y="0"/>
                    <a:pt x="0" y="451"/>
                    <a:pt x="0" y="1026"/>
                  </a:cubicBezTo>
                  <a:cubicBezTo>
                    <a:pt x="0" y="1293"/>
                    <a:pt x="82" y="1540"/>
                    <a:pt x="246" y="1724"/>
                  </a:cubicBezTo>
                  <a:cubicBezTo>
                    <a:pt x="410" y="1929"/>
                    <a:pt x="697" y="2073"/>
                    <a:pt x="985" y="2073"/>
                  </a:cubicBezTo>
                  <a:cubicBezTo>
                    <a:pt x="1334" y="2073"/>
                    <a:pt x="1539" y="1868"/>
                    <a:pt x="1539" y="1724"/>
                  </a:cubicBezTo>
                  <a:cubicBezTo>
                    <a:pt x="1539" y="2032"/>
                    <a:pt x="1539" y="2032"/>
                    <a:pt x="1539" y="2032"/>
                  </a:cubicBezTo>
                  <a:cubicBezTo>
                    <a:pt x="2031" y="2032"/>
                    <a:pt x="2031" y="2032"/>
                    <a:pt x="2031" y="2032"/>
                  </a:cubicBezTo>
                  <a:cubicBezTo>
                    <a:pt x="2031" y="20"/>
                    <a:pt x="2031" y="20"/>
                    <a:pt x="2031" y="20"/>
                  </a:cubicBezTo>
                  <a:lnTo>
                    <a:pt x="1539" y="20"/>
                  </a:lnTo>
                  <a:close/>
                  <a:moveTo>
                    <a:pt x="1005" y="1540"/>
                  </a:moveTo>
                  <a:lnTo>
                    <a:pt x="1005" y="1540"/>
                  </a:lnTo>
                  <a:cubicBezTo>
                    <a:pt x="718" y="1540"/>
                    <a:pt x="513" y="1314"/>
                    <a:pt x="513" y="1026"/>
                  </a:cubicBezTo>
                  <a:cubicBezTo>
                    <a:pt x="513" y="739"/>
                    <a:pt x="718" y="513"/>
                    <a:pt x="1005" y="513"/>
                  </a:cubicBezTo>
                  <a:cubicBezTo>
                    <a:pt x="1314" y="513"/>
                    <a:pt x="1518" y="739"/>
                    <a:pt x="1518" y="1026"/>
                  </a:cubicBezTo>
                  <a:cubicBezTo>
                    <a:pt x="1518" y="1314"/>
                    <a:pt x="1314" y="1540"/>
                    <a:pt x="1005" y="1540"/>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8" name="Freeform 67">
              <a:extLst>
                <a:ext uri="{FF2B5EF4-FFF2-40B4-BE49-F238E27FC236}">
                  <a16:creationId xmlns:a16="http://schemas.microsoft.com/office/drawing/2014/main" id="{01411288-E201-7E10-9E6F-C084E2FDD535}"/>
                </a:ext>
              </a:extLst>
            </p:cNvPr>
            <p:cNvSpPr>
              <a:spLocks noChangeArrowheads="1"/>
            </p:cNvSpPr>
            <p:nvPr/>
          </p:nvSpPr>
          <p:spPr bwMode="black">
            <a:xfrm>
              <a:off x="3096042" y="859191"/>
              <a:ext cx="596459" cy="893409"/>
            </a:xfrm>
            <a:custGeom>
              <a:avLst/>
              <a:gdLst>
                <a:gd name="T0" fmla="*/ 1539 w 2053"/>
                <a:gd name="T1" fmla="*/ 40 h 3079"/>
                <a:gd name="T2" fmla="*/ 1539 w 2053"/>
                <a:gd name="T3" fmla="*/ 40 h 3079"/>
                <a:gd name="T4" fmla="*/ 1539 w 2053"/>
                <a:gd name="T5" fmla="*/ 348 h 3079"/>
                <a:gd name="T6" fmla="*/ 965 w 2053"/>
                <a:gd name="T7" fmla="*/ 0 h 3079"/>
                <a:gd name="T8" fmla="*/ 0 w 2053"/>
                <a:gd name="T9" fmla="*/ 1046 h 3079"/>
                <a:gd name="T10" fmla="*/ 246 w 2053"/>
                <a:gd name="T11" fmla="*/ 1744 h 3079"/>
                <a:gd name="T12" fmla="*/ 985 w 2053"/>
                <a:gd name="T13" fmla="*/ 2093 h 3079"/>
                <a:gd name="T14" fmla="*/ 1518 w 2053"/>
                <a:gd name="T15" fmla="*/ 1744 h 3079"/>
                <a:gd name="T16" fmla="*/ 1518 w 2053"/>
                <a:gd name="T17" fmla="*/ 1970 h 3079"/>
                <a:gd name="T18" fmla="*/ 1396 w 2053"/>
                <a:gd name="T19" fmla="*/ 2442 h 3079"/>
                <a:gd name="T20" fmla="*/ 985 w 2053"/>
                <a:gd name="T21" fmla="*/ 2606 h 3079"/>
                <a:gd name="T22" fmla="*/ 390 w 2053"/>
                <a:gd name="T23" fmla="*/ 2319 h 3079"/>
                <a:gd name="T24" fmla="*/ 61 w 2053"/>
                <a:gd name="T25" fmla="*/ 2668 h 3079"/>
                <a:gd name="T26" fmla="*/ 985 w 2053"/>
                <a:gd name="T27" fmla="*/ 3078 h 3079"/>
                <a:gd name="T28" fmla="*/ 1868 w 2053"/>
                <a:gd name="T29" fmla="*/ 2668 h 3079"/>
                <a:gd name="T30" fmla="*/ 2052 w 2053"/>
                <a:gd name="T31" fmla="*/ 1929 h 3079"/>
                <a:gd name="T32" fmla="*/ 2052 w 2053"/>
                <a:gd name="T33" fmla="*/ 40 h 3079"/>
                <a:gd name="T34" fmla="*/ 1539 w 2053"/>
                <a:gd name="T35" fmla="*/ 40 h 3079"/>
                <a:gd name="T36" fmla="*/ 1026 w 2053"/>
                <a:gd name="T37" fmla="*/ 1560 h 3079"/>
                <a:gd name="T38" fmla="*/ 1026 w 2053"/>
                <a:gd name="T39" fmla="*/ 1560 h 3079"/>
                <a:gd name="T40" fmla="*/ 533 w 2053"/>
                <a:gd name="T41" fmla="*/ 1046 h 3079"/>
                <a:gd name="T42" fmla="*/ 1026 w 2053"/>
                <a:gd name="T43" fmla="*/ 513 h 3079"/>
                <a:gd name="T44" fmla="*/ 1518 w 2053"/>
                <a:gd name="T45" fmla="*/ 1046 h 3079"/>
                <a:gd name="T46" fmla="*/ 1026 w 2053"/>
                <a:gd name="T47" fmla="*/ 1560 h 3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53" h="3079">
                  <a:moveTo>
                    <a:pt x="1539" y="40"/>
                  </a:moveTo>
                  <a:lnTo>
                    <a:pt x="1539" y="40"/>
                  </a:lnTo>
                  <a:cubicBezTo>
                    <a:pt x="1539" y="348"/>
                    <a:pt x="1539" y="348"/>
                    <a:pt x="1539" y="348"/>
                  </a:cubicBezTo>
                  <a:cubicBezTo>
                    <a:pt x="1539" y="205"/>
                    <a:pt x="1334" y="0"/>
                    <a:pt x="965" y="0"/>
                  </a:cubicBezTo>
                  <a:cubicBezTo>
                    <a:pt x="431" y="0"/>
                    <a:pt x="0" y="451"/>
                    <a:pt x="0" y="1046"/>
                  </a:cubicBezTo>
                  <a:cubicBezTo>
                    <a:pt x="0" y="1313"/>
                    <a:pt x="102" y="1560"/>
                    <a:pt x="246" y="1744"/>
                  </a:cubicBezTo>
                  <a:cubicBezTo>
                    <a:pt x="431" y="1949"/>
                    <a:pt x="697" y="2093"/>
                    <a:pt x="985" y="2093"/>
                  </a:cubicBezTo>
                  <a:cubicBezTo>
                    <a:pt x="1334" y="2093"/>
                    <a:pt x="1498" y="1888"/>
                    <a:pt x="1518" y="1744"/>
                  </a:cubicBezTo>
                  <a:cubicBezTo>
                    <a:pt x="1518" y="1970"/>
                    <a:pt x="1518" y="1970"/>
                    <a:pt x="1518" y="1970"/>
                  </a:cubicBezTo>
                  <a:cubicBezTo>
                    <a:pt x="1518" y="2217"/>
                    <a:pt x="1478" y="2339"/>
                    <a:pt x="1396" y="2442"/>
                  </a:cubicBezTo>
                  <a:cubicBezTo>
                    <a:pt x="1313" y="2545"/>
                    <a:pt x="1170" y="2606"/>
                    <a:pt x="985" y="2606"/>
                  </a:cubicBezTo>
                  <a:cubicBezTo>
                    <a:pt x="677" y="2606"/>
                    <a:pt x="492" y="2421"/>
                    <a:pt x="390" y="2319"/>
                  </a:cubicBezTo>
                  <a:cubicBezTo>
                    <a:pt x="61" y="2668"/>
                    <a:pt x="61" y="2668"/>
                    <a:pt x="61" y="2668"/>
                  </a:cubicBezTo>
                  <a:cubicBezTo>
                    <a:pt x="246" y="2894"/>
                    <a:pt x="615" y="3078"/>
                    <a:pt x="985" y="3078"/>
                  </a:cubicBezTo>
                  <a:cubicBezTo>
                    <a:pt x="1375" y="3078"/>
                    <a:pt x="1683" y="2914"/>
                    <a:pt x="1868" y="2668"/>
                  </a:cubicBezTo>
                  <a:cubicBezTo>
                    <a:pt x="1991" y="2504"/>
                    <a:pt x="2052" y="2299"/>
                    <a:pt x="2052" y="1929"/>
                  </a:cubicBezTo>
                  <a:cubicBezTo>
                    <a:pt x="2052" y="40"/>
                    <a:pt x="2052" y="40"/>
                    <a:pt x="2052" y="40"/>
                  </a:cubicBezTo>
                  <a:lnTo>
                    <a:pt x="1539" y="40"/>
                  </a:lnTo>
                  <a:close/>
                  <a:moveTo>
                    <a:pt x="1026" y="1560"/>
                  </a:moveTo>
                  <a:lnTo>
                    <a:pt x="1026" y="1560"/>
                  </a:lnTo>
                  <a:cubicBezTo>
                    <a:pt x="718" y="1560"/>
                    <a:pt x="533" y="1334"/>
                    <a:pt x="533" y="1046"/>
                  </a:cubicBezTo>
                  <a:cubicBezTo>
                    <a:pt x="533" y="759"/>
                    <a:pt x="718" y="513"/>
                    <a:pt x="1026" y="513"/>
                  </a:cubicBezTo>
                  <a:cubicBezTo>
                    <a:pt x="1313" y="513"/>
                    <a:pt x="1518" y="759"/>
                    <a:pt x="1518" y="1046"/>
                  </a:cubicBezTo>
                  <a:cubicBezTo>
                    <a:pt x="1518" y="1334"/>
                    <a:pt x="1313" y="1560"/>
                    <a:pt x="1026" y="1560"/>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9" name="Freeform 68">
              <a:extLst>
                <a:ext uri="{FF2B5EF4-FFF2-40B4-BE49-F238E27FC236}">
                  <a16:creationId xmlns:a16="http://schemas.microsoft.com/office/drawing/2014/main" id="{A13EB451-AB62-61A3-29B2-DC9AE58D57BB}"/>
                </a:ext>
              </a:extLst>
            </p:cNvPr>
            <p:cNvSpPr>
              <a:spLocks noChangeArrowheads="1"/>
            </p:cNvSpPr>
            <p:nvPr/>
          </p:nvSpPr>
          <p:spPr bwMode="black">
            <a:xfrm>
              <a:off x="2810612" y="852792"/>
              <a:ext cx="232952" cy="232952"/>
            </a:xfrm>
            <a:custGeom>
              <a:avLst/>
              <a:gdLst>
                <a:gd name="T0" fmla="*/ 801 w 802"/>
                <a:gd name="T1" fmla="*/ 410 h 801"/>
                <a:gd name="T2" fmla="*/ 801 w 802"/>
                <a:gd name="T3" fmla="*/ 410 h 801"/>
                <a:gd name="T4" fmla="*/ 391 w 802"/>
                <a:gd name="T5" fmla="*/ 0 h 801"/>
                <a:gd name="T6" fmla="*/ 0 w 802"/>
                <a:gd name="T7" fmla="*/ 410 h 801"/>
                <a:gd name="T8" fmla="*/ 391 w 802"/>
                <a:gd name="T9" fmla="*/ 800 h 801"/>
                <a:gd name="T10" fmla="*/ 801 w 802"/>
                <a:gd name="T11" fmla="*/ 410 h 801"/>
              </a:gdLst>
              <a:ahLst/>
              <a:cxnLst>
                <a:cxn ang="0">
                  <a:pos x="T0" y="T1"/>
                </a:cxn>
                <a:cxn ang="0">
                  <a:pos x="T2" y="T3"/>
                </a:cxn>
                <a:cxn ang="0">
                  <a:pos x="T4" y="T5"/>
                </a:cxn>
                <a:cxn ang="0">
                  <a:pos x="T6" y="T7"/>
                </a:cxn>
                <a:cxn ang="0">
                  <a:pos x="T8" y="T9"/>
                </a:cxn>
                <a:cxn ang="0">
                  <a:pos x="T10" y="T11"/>
                </a:cxn>
              </a:cxnLst>
              <a:rect l="0" t="0" r="r" b="b"/>
              <a:pathLst>
                <a:path w="802" h="801">
                  <a:moveTo>
                    <a:pt x="801" y="410"/>
                  </a:moveTo>
                  <a:lnTo>
                    <a:pt x="801" y="410"/>
                  </a:lnTo>
                  <a:cubicBezTo>
                    <a:pt x="801" y="185"/>
                    <a:pt x="616" y="0"/>
                    <a:pt x="391" y="0"/>
                  </a:cubicBezTo>
                  <a:cubicBezTo>
                    <a:pt x="185" y="0"/>
                    <a:pt x="0" y="185"/>
                    <a:pt x="0" y="410"/>
                  </a:cubicBezTo>
                  <a:cubicBezTo>
                    <a:pt x="0" y="616"/>
                    <a:pt x="185" y="800"/>
                    <a:pt x="391" y="800"/>
                  </a:cubicBezTo>
                  <a:cubicBezTo>
                    <a:pt x="616" y="800"/>
                    <a:pt x="801" y="616"/>
                    <a:pt x="801" y="41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0" name="Freeform 69">
              <a:extLst>
                <a:ext uri="{FF2B5EF4-FFF2-40B4-BE49-F238E27FC236}">
                  <a16:creationId xmlns:a16="http://schemas.microsoft.com/office/drawing/2014/main" id="{753F4470-7BA8-94AF-887C-3DDEC5C9B8A8}"/>
                </a:ext>
              </a:extLst>
            </p:cNvPr>
            <p:cNvSpPr>
              <a:spLocks noChangeArrowheads="1"/>
            </p:cNvSpPr>
            <p:nvPr/>
          </p:nvSpPr>
          <p:spPr bwMode="black">
            <a:xfrm>
              <a:off x="2584060" y="877110"/>
              <a:ext cx="154875" cy="578540"/>
            </a:xfrm>
            <a:custGeom>
              <a:avLst/>
              <a:gdLst>
                <a:gd name="T0" fmla="*/ 534 w 535"/>
                <a:gd name="T1" fmla="*/ 0 h 1992"/>
                <a:gd name="T2" fmla="*/ 0 w 535"/>
                <a:gd name="T3" fmla="*/ 0 h 1992"/>
                <a:gd name="T4" fmla="*/ 0 w 535"/>
                <a:gd name="T5" fmla="*/ 1991 h 1992"/>
                <a:gd name="T6" fmla="*/ 534 w 535"/>
                <a:gd name="T7" fmla="*/ 1991 h 1992"/>
                <a:gd name="T8" fmla="*/ 534 w 535"/>
                <a:gd name="T9" fmla="*/ 0 h 1992"/>
              </a:gdLst>
              <a:ahLst/>
              <a:cxnLst>
                <a:cxn ang="0">
                  <a:pos x="T0" y="T1"/>
                </a:cxn>
                <a:cxn ang="0">
                  <a:pos x="T2" y="T3"/>
                </a:cxn>
                <a:cxn ang="0">
                  <a:pos x="T4" y="T5"/>
                </a:cxn>
                <a:cxn ang="0">
                  <a:pos x="T6" y="T7"/>
                </a:cxn>
                <a:cxn ang="0">
                  <a:pos x="T8" y="T9"/>
                </a:cxn>
              </a:cxnLst>
              <a:rect l="0" t="0" r="r" b="b"/>
              <a:pathLst>
                <a:path w="535" h="1992">
                  <a:moveTo>
                    <a:pt x="534" y="0"/>
                  </a:moveTo>
                  <a:lnTo>
                    <a:pt x="0" y="0"/>
                  </a:lnTo>
                  <a:lnTo>
                    <a:pt x="0" y="1991"/>
                  </a:lnTo>
                  <a:lnTo>
                    <a:pt x="534" y="1991"/>
                  </a:lnTo>
                  <a:lnTo>
                    <a:pt x="534"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1" name="Freeform 70">
              <a:extLst>
                <a:ext uri="{FF2B5EF4-FFF2-40B4-BE49-F238E27FC236}">
                  <a16:creationId xmlns:a16="http://schemas.microsoft.com/office/drawing/2014/main" id="{D40360E6-03DD-9F22-24EE-087B7E01CB13}"/>
                </a:ext>
              </a:extLst>
            </p:cNvPr>
            <p:cNvSpPr>
              <a:spLocks noChangeArrowheads="1"/>
            </p:cNvSpPr>
            <p:nvPr/>
          </p:nvSpPr>
          <p:spPr bwMode="black">
            <a:xfrm>
              <a:off x="5586836" y="697917"/>
              <a:ext cx="524782" cy="751334"/>
            </a:xfrm>
            <a:custGeom>
              <a:avLst/>
              <a:gdLst>
                <a:gd name="T0" fmla="*/ 554 w 1807"/>
                <a:gd name="T1" fmla="*/ 1847 h 2587"/>
                <a:gd name="T2" fmla="*/ 554 w 1807"/>
                <a:gd name="T3" fmla="*/ 0 h 2587"/>
                <a:gd name="T4" fmla="*/ 0 w 1807"/>
                <a:gd name="T5" fmla="*/ 0 h 2587"/>
                <a:gd name="T6" fmla="*/ 0 w 1807"/>
                <a:gd name="T7" fmla="*/ 2217 h 2587"/>
                <a:gd name="T8" fmla="*/ 0 w 1807"/>
                <a:gd name="T9" fmla="*/ 2381 h 2587"/>
                <a:gd name="T10" fmla="*/ 0 w 1807"/>
                <a:gd name="T11" fmla="*/ 2586 h 2587"/>
                <a:gd name="T12" fmla="*/ 1806 w 1807"/>
                <a:gd name="T13" fmla="*/ 2586 h 2587"/>
                <a:gd name="T14" fmla="*/ 1806 w 1807"/>
                <a:gd name="T15" fmla="*/ 2094 h 2587"/>
                <a:gd name="T16" fmla="*/ 554 w 1807"/>
                <a:gd name="T17" fmla="*/ 2094 h 2587"/>
                <a:gd name="T18" fmla="*/ 554 w 1807"/>
                <a:gd name="T19" fmla="*/ 1847 h 2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7" h="2587">
                  <a:moveTo>
                    <a:pt x="554" y="1847"/>
                  </a:moveTo>
                  <a:lnTo>
                    <a:pt x="554" y="0"/>
                  </a:lnTo>
                  <a:lnTo>
                    <a:pt x="0" y="0"/>
                  </a:lnTo>
                  <a:lnTo>
                    <a:pt x="0" y="2217"/>
                  </a:lnTo>
                  <a:lnTo>
                    <a:pt x="0" y="2381"/>
                  </a:lnTo>
                  <a:lnTo>
                    <a:pt x="0" y="2586"/>
                  </a:lnTo>
                  <a:lnTo>
                    <a:pt x="1806" y="2586"/>
                  </a:lnTo>
                  <a:lnTo>
                    <a:pt x="1806" y="2094"/>
                  </a:lnTo>
                  <a:lnTo>
                    <a:pt x="554" y="2094"/>
                  </a:lnTo>
                  <a:lnTo>
                    <a:pt x="554" y="184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2" name="Freeform 71">
              <a:extLst>
                <a:ext uri="{FF2B5EF4-FFF2-40B4-BE49-F238E27FC236}">
                  <a16:creationId xmlns:a16="http://schemas.microsoft.com/office/drawing/2014/main" id="{283092A2-7C1C-4BDA-CA00-032C4AFFB47B}"/>
                </a:ext>
              </a:extLst>
            </p:cNvPr>
            <p:cNvSpPr>
              <a:spLocks noChangeArrowheads="1"/>
            </p:cNvSpPr>
            <p:nvPr/>
          </p:nvSpPr>
          <p:spPr bwMode="black">
            <a:xfrm>
              <a:off x="6188416" y="865591"/>
              <a:ext cx="554221" cy="601579"/>
            </a:xfrm>
            <a:custGeom>
              <a:avLst/>
              <a:gdLst>
                <a:gd name="T0" fmla="*/ 1867 w 1909"/>
                <a:gd name="T1" fmla="*/ 1704 h 2074"/>
                <a:gd name="T2" fmla="*/ 1867 w 1909"/>
                <a:gd name="T3" fmla="*/ 1704 h 2074"/>
                <a:gd name="T4" fmla="*/ 1046 w 1909"/>
                <a:gd name="T5" fmla="*/ 2073 h 2074"/>
                <a:gd name="T6" fmla="*/ 0 w 1909"/>
                <a:gd name="T7" fmla="*/ 1026 h 2074"/>
                <a:gd name="T8" fmla="*/ 985 w 1909"/>
                <a:gd name="T9" fmla="*/ 0 h 2074"/>
                <a:gd name="T10" fmla="*/ 1908 w 1909"/>
                <a:gd name="T11" fmla="*/ 1006 h 2074"/>
                <a:gd name="T12" fmla="*/ 1908 w 1909"/>
                <a:gd name="T13" fmla="*/ 1170 h 2074"/>
                <a:gd name="T14" fmla="*/ 533 w 1909"/>
                <a:gd name="T15" fmla="*/ 1170 h 2074"/>
                <a:gd name="T16" fmla="*/ 1067 w 1909"/>
                <a:gd name="T17" fmla="*/ 1642 h 2074"/>
                <a:gd name="T18" fmla="*/ 1560 w 1909"/>
                <a:gd name="T19" fmla="*/ 1396 h 2074"/>
                <a:gd name="T20" fmla="*/ 1867 w 1909"/>
                <a:gd name="T21" fmla="*/ 1704 h 2074"/>
                <a:gd name="T22" fmla="*/ 1374 w 1909"/>
                <a:gd name="T23" fmla="*/ 780 h 2074"/>
                <a:gd name="T24" fmla="*/ 1374 w 1909"/>
                <a:gd name="T25" fmla="*/ 780 h 2074"/>
                <a:gd name="T26" fmla="*/ 985 w 1909"/>
                <a:gd name="T27" fmla="*/ 431 h 2074"/>
                <a:gd name="T28" fmla="*/ 553 w 1909"/>
                <a:gd name="T29" fmla="*/ 780 h 2074"/>
                <a:gd name="T30" fmla="*/ 1374 w 1909"/>
                <a:gd name="T31" fmla="*/ 780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09" h="2074">
                  <a:moveTo>
                    <a:pt x="1867" y="1704"/>
                  </a:moveTo>
                  <a:lnTo>
                    <a:pt x="1867" y="1704"/>
                  </a:lnTo>
                  <a:cubicBezTo>
                    <a:pt x="1662" y="1929"/>
                    <a:pt x="1354" y="2073"/>
                    <a:pt x="1046" y="2073"/>
                  </a:cubicBezTo>
                  <a:cubicBezTo>
                    <a:pt x="451" y="2073"/>
                    <a:pt x="0" y="1663"/>
                    <a:pt x="0" y="1026"/>
                  </a:cubicBezTo>
                  <a:cubicBezTo>
                    <a:pt x="0" y="472"/>
                    <a:pt x="389" y="0"/>
                    <a:pt x="985" y="0"/>
                  </a:cubicBezTo>
                  <a:cubicBezTo>
                    <a:pt x="1518" y="0"/>
                    <a:pt x="1908" y="451"/>
                    <a:pt x="1908" y="1006"/>
                  </a:cubicBezTo>
                  <a:cubicBezTo>
                    <a:pt x="1908" y="1067"/>
                    <a:pt x="1908" y="1108"/>
                    <a:pt x="1908" y="1170"/>
                  </a:cubicBezTo>
                  <a:cubicBezTo>
                    <a:pt x="533" y="1170"/>
                    <a:pt x="533" y="1170"/>
                    <a:pt x="533" y="1170"/>
                  </a:cubicBezTo>
                  <a:cubicBezTo>
                    <a:pt x="553" y="1437"/>
                    <a:pt x="779" y="1642"/>
                    <a:pt x="1067" y="1642"/>
                  </a:cubicBezTo>
                  <a:cubicBezTo>
                    <a:pt x="1292" y="1642"/>
                    <a:pt x="1457" y="1498"/>
                    <a:pt x="1560" y="1396"/>
                  </a:cubicBezTo>
                  <a:lnTo>
                    <a:pt x="1867" y="1704"/>
                  </a:lnTo>
                  <a:close/>
                  <a:moveTo>
                    <a:pt x="1374" y="780"/>
                  </a:moveTo>
                  <a:lnTo>
                    <a:pt x="1374" y="780"/>
                  </a:lnTo>
                  <a:cubicBezTo>
                    <a:pt x="1354" y="595"/>
                    <a:pt x="1190" y="431"/>
                    <a:pt x="985" y="431"/>
                  </a:cubicBezTo>
                  <a:cubicBezTo>
                    <a:pt x="759" y="431"/>
                    <a:pt x="574" y="595"/>
                    <a:pt x="553" y="780"/>
                  </a:cubicBezTo>
                  <a:lnTo>
                    <a:pt x="1374" y="78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3" name="Freeform 72">
              <a:extLst>
                <a:ext uri="{FF2B5EF4-FFF2-40B4-BE49-F238E27FC236}">
                  <a16:creationId xmlns:a16="http://schemas.microsoft.com/office/drawing/2014/main" id="{D78E8A1F-8D14-C8F7-E685-49511513B7AD}"/>
                </a:ext>
              </a:extLst>
            </p:cNvPr>
            <p:cNvSpPr>
              <a:spLocks noChangeArrowheads="1"/>
            </p:cNvSpPr>
            <p:nvPr/>
          </p:nvSpPr>
          <p:spPr bwMode="black">
            <a:xfrm>
              <a:off x="6796395" y="877110"/>
              <a:ext cx="995806" cy="578540"/>
            </a:xfrm>
            <a:custGeom>
              <a:avLst/>
              <a:gdLst>
                <a:gd name="T0" fmla="*/ 1704 w 3429"/>
                <a:gd name="T1" fmla="*/ 821 h 1992"/>
                <a:gd name="T2" fmla="*/ 2217 w 3429"/>
                <a:gd name="T3" fmla="*/ 1991 h 1992"/>
                <a:gd name="T4" fmla="*/ 2587 w 3429"/>
                <a:gd name="T5" fmla="*/ 1991 h 1992"/>
                <a:gd name="T6" fmla="*/ 3428 w 3429"/>
                <a:gd name="T7" fmla="*/ 0 h 1992"/>
                <a:gd name="T8" fmla="*/ 2874 w 3429"/>
                <a:gd name="T9" fmla="*/ 0 h 1992"/>
                <a:gd name="T10" fmla="*/ 2402 w 3429"/>
                <a:gd name="T11" fmla="*/ 1149 h 1992"/>
                <a:gd name="T12" fmla="*/ 1889 w 3429"/>
                <a:gd name="T13" fmla="*/ 0 h 1992"/>
                <a:gd name="T14" fmla="*/ 1519 w 3429"/>
                <a:gd name="T15" fmla="*/ 0 h 1992"/>
                <a:gd name="T16" fmla="*/ 1027 w 3429"/>
                <a:gd name="T17" fmla="*/ 1149 h 1992"/>
                <a:gd name="T18" fmla="*/ 534 w 3429"/>
                <a:gd name="T19" fmla="*/ 0 h 1992"/>
                <a:gd name="T20" fmla="*/ 0 w 3429"/>
                <a:gd name="T21" fmla="*/ 0 h 1992"/>
                <a:gd name="T22" fmla="*/ 842 w 3429"/>
                <a:gd name="T23" fmla="*/ 1991 h 1992"/>
                <a:gd name="T24" fmla="*/ 1211 w 3429"/>
                <a:gd name="T25" fmla="*/ 1991 h 1992"/>
                <a:gd name="T26" fmla="*/ 1704 w 3429"/>
                <a:gd name="T27" fmla="*/ 821 h 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29" h="1992">
                  <a:moveTo>
                    <a:pt x="1704" y="821"/>
                  </a:moveTo>
                  <a:lnTo>
                    <a:pt x="2217" y="1991"/>
                  </a:lnTo>
                  <a:lnTo>
                    <a:pt x="2587" y="1991"/>
                  </a:lnTo>
                  <a:lnTo>
                    <a:pt x="3428" y="0"/>
                  </a:lnTo>
                  <a:lnTo>
                    <a:pt x="2874" y="0"/>
                  </a:lnTo>
                  <a:lnTo>
                    <a:pt x="2402" y="1149"/>
                  </a:lnTo>
                  <a:lnTo>
                    <a:pt x="1889" y="0"/>
                  </a:lnTo>
                  <a:lnTo>
                    <a:pt x="1519" y="0"/>
                  </a:lnTo>
                  <a:lnTo>
                    <a:pt x="1027" y="1149"/>
                  </a:lnTo>
                  <a:lnTo>
                    <a:pt x="534" y="0"/>
                  </a:lnTo>
                  <a:lnTo>
                    <a:pt x="0" y="0"/>
                  </a:lnTo>
                  <a:lnTo>
                    <a:pt x="842" y="1991"/>
                  </a:lnTo>
                  <a:lnTo>
                    <a:pt x="1211" y="1991"/>
                  </a:lnTo>
                  <a:lnTo>
                    <a:pt x="1704" y="82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4" name="Freeform 73">
              <a:extLst>
                <a:ext uri="{FF2B5EF4-FFF2-40B4-BE49-F238E27FC236}">
                  <a16:creationId xmlns:a16="http://schemas.microsoft.com/office/drawing/2014/main" id="{DF541A5B-1431-38E5-7290-86227CBDE825}"/>
                </a:ext>
              </a:extLst>
            </p:cNvPr>
            <p:cNvSpPr>
              <a:spLocks noChangeArrowheads="1"/>
            </p:cNvSpPr>
            <p:nvPr/>
          </p:nvSpPr>
          <p:spPr bwMode="black">
            <a:xfrm>
              <a:off x="7886918" y="609600"/>
              <a:ext cx="208632" cy="197113"/>
            </a:xfrm>
            <a:custGeom>
              <a:avLst/>
              <a:gdLst>
                <a:gd name="T0" fmla="*/ 349 w 719"/>
                <a:gd name="T1" fmla="*/ 0 h 678"/>
                <a:gd name="T2" fmla="*/ 349 w 719"/>
                <a:gd name="T3" fmla="*/ 0 h 678"/>
                <a:gd name="T4" fmla="*/ 0 w 719"/>
                <a:gd name="T5" fmla="*/ 329 h 678"/>
                <a:gd name="T6" fmla="*/ 349 w 719"/>
                <a:gd name="T7" fmla="*/ 677 h 678"/>
                <a:gd name="T8" fmla="*/ 718 w 719"/>
                <a:gd name="T9" fmla="*/ 329 h 678"/>
                <a:gd name="T10" fmla="*/ 349 w 719"/>
                <a:gd name="T11" fmla="*/ 0 h 678"/>
              </a:gdLst>
              <a:ahLst/>
              <a:cxnLst>
                <a:cxn ang="0">
                  <a:pos x="T0" y="T1"/>
                </a:cxn>
                <a:cxn ang="0">
                  <a:pos x="T2" y="T3"/>
                </a:cxn>
                <a:cxn ang="0">
                  <a:pos x="T4" y="T5"/>
                </a:cxn>
                <a:cxn ang="0">
                  <a:pos x="T6" y="T7"/>
                </a:cxn>
                <a:cxn ang="0">
                  <a:pos x="T8" y="T9"/>
                </a:cxn>
                <a:cxn ang="0">
                  <a:pos x="T10" y="T11"/>
                </a:cxn>
              </a:cxnLst>
              <a:rect l="0" t="0" r="r" b="b"/>
              <a:pathLst>
                <a:path w="719" h="678">
                  <a:moveTo>
                    <a:pt x="349" y="0"/>
                  </a:moveTo>
                  <a:lnTo>
                    <a:pt x="349" y="0"/>
                  </a:lnTo>
                  <a:cubicBezTo>
                    <a:pt x="164" y="0"/>
                    <a:pt x="0" y="144"/>
                    <a:pt x="0" y="329"/>
                  </a:cubicBezTo>
                  <a:cubicBezTo>
                    <a:pt x="0" y="534"/>
                    <a:pt x="164" y="677"/>
                    <a:pt x="349" y="677"/>
                  </a:cubicBezTo>
                  <a:cubicBezTo>
                    <a:pt x="554" y="677"/>
                    <a:pt x="718" y="534"/>
                    <a:pt x="718" y="329"/>
                  </a:cubicBezTo>
                  <a:cubicBezTo>
                    <a:pt x="718" y="144"/>
                    <a:pt x="554" y="0"/>
                    <a:pt x="34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5" name="Freeform 74">
              <a:extLst>
                <a:ext uri="{FF2B5EF4-FFF2-40B4-BE49-F238E27FC236}">
                  <a16:creationId xmlns:a16="http://schemas.microsoft.com/office/drawing/2014/main" id="{99018278-1A2B-DBB8-D9DD-37F5B8ACF828}"/>
                </a:ext>
              </a:extLst>
            </p:cNvPr>
            <p:cNvSpPr>
              <a:spLocks noChangeArrowheads="1"/>
            </p:cNvSpPr>
            <p:nvPr/>
          </p:nvSpPr>
          <p:spPr bwMode="black">
            <a:xfrm>
              <a:off x="7909957" y="877110"/>
              <a:ext cx="154874" cy="578540"/>
            </a:xfrm>
            <a:custGeom>
              <a:avLst/>
              <a:gdLst>
                <a:gd name="T0" fmla="*/ 533 w 534"/>
                <a:gd name="T1" fmla="*/ 0 h 1992"/>
                <a:gd name="T2" fmla="*/ 0 w 534"/>
                <a:gd name="T3" fmla="*/ 0 h 1992"/>
                <a:gd name="T4" fmla="*/ 0 w 534"/>
                <a:gd name="T5" fmla="*/ 1991 h 1992"/>
                <a:gd name="T6" fmla="*/ 533 w 534"/>
                <a:gd name="T7" fmla="*/ 1991 h 1992"/>
                <a:gd name="T8" fmla="*/ 533 w 534"/>
                <a:gd name="T9" fmla="*/ 0 h 1992"/>
              </a:gdLst>
              <a:ahLst/>
              <a:cxnLst>
                <a:cxn ang="0">
                  <a:pos x="T0" y="T1"/>
                </a:cxn>
                <a:cxn ang="0">
                  <a:pos x="T2" y="T3"/>
                </a:cxn>
                <a:cxn ang="0">
                  <a:pos x="T4" y="T5"/>
                </a:cxn>
                <a:cxn ang="0">
                  <a:pos x="T6" y="T7"/>
                </a:cxn>
                <a:cxn ang="0">
                  <a:pos x="T8" y="T9"/>
                </a:cxn>
              </a:cxnLst>
              <a:rect l="0" t="0" r="r" b="b"/>
              <a:pathLst>
                <a:path w="534" h="1992">
                  <a:moveTo>
                    <a:pt x="533" y="0"/>
                  </a:moveTo>
                  <a:lnTo>
                    <a:pt x="0" y="0"/>
                  </a:lnTo>
                  <a:lnTo>
                    <a:pt x="0" y="1991"/>
                  </a:lnTo>
                  <a:lnTo>
                    <a:pt x="533" y="1991"/>
                  </a:lnTo>
                  <a:lnTo>
                    <a:pt x="533"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6" name="Freeform 75">
              <a:extLst>
                <a:ext uri="{FF2B5EF4-FFF2-40B4-BE49-F238E27FC236}">
                  <a16:creationId xmlns:a16="http://schemas.microsoft.com/office/drawing/2014/main" id="{A176B3B6-12D1-DB99-41CA-9A130CA40D71}"/>
                </a:ext>
              </a:extLst>
            </p:cNvPr>
            <p:cNvSpPr>
              <a:spLocks noChangeArrowheads="1"/>
            </p:cNvSpPr>
            <p:nvPr/>
          </p:nvSpPr>
          <p:spPr bwMode="black">
            <a:xfrm>
              <a:off x="8214586" y="865591"/>
              <a:ext cx="459504" cy="601579"/>
            </a:xfrm>
            <a:custGeom>
              <a:avLst/>
              <a:gdLst>
                <a:gd name="T0" fmla="*/ 0 w 1581"/>
                <a:gd name="T1" fmla="*/ 1806 h 2074"/>
                <a:gd name="T2" fmla="*/ 0 w 1581"/>
                <a:gd name="T3" fmla="*/ 1806 h 2074"/>
                <a:gd name="T4" fmla="*/ 800 w 1581"/>
                <a:gd name="T5" fmla="*/ 2073 h 2074"/>
                <a:gd name="T6" fmla="*/ 1580 w 1581"/>
                <a:gd name="T7" fmla="*/ 1458 h 2074"/>
                <a:gd name="T8" fmla="*/ 615 w 1581"/>
                <a:gd name="T9" fmla="*/ 595 h 2074"/>
                <a:gd name="T10" fmla="*/ 903 w 1581"/>
                <a:gd name="T11" fmla="*/ 451 h 2074"/>
                <a:gd name="T12" fmla="*/ 1272 w 1581"/>
                <a:gd name="T13" fmla="*/ 575 h 2074"/>
                <a:gd name="T14" fmla="*/ 1519 w 1581"/>
                <a:gd name="T15" fmla="*/ 185 h 2074"/>
                <a:gd name="T16" fmla="*/ 862 w 1581"/>
                <a:gd name="T17" fmla="*/ 0 h 2074"/>
                <a:gd name="T18" fmla="*/ 82 w 1581"/>
                <a:gd name="T19" fmla="*/ 615 h 2074"/>
                <a:gd name="T20" fmla="*/ 1046 w 1581"/>
                <a:gd name="T21" fmla="*/ 1437 h 2074"/>
                <a:gd name="T22" fmla="*/ 800 w 1581"/>
                <a:gd name="T23" fmla="*/ 1622 h 2074"/>
                <a:gd name="T24" fmla="*/ 246 w 1581"/>
                <a:gd name="T25" fmla="*/ 1416 h 2074"/>
                <a:gd name="T26" fmla="*/ 0 w 1581"/>
                <a:gd name="T27" fmla="*/ 1806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1" h="2074">
                  <a:moveTo>
                    <a:pt x="0" y="1806"/>
                  </a:moveTo>
                  <a:lnTo>
                    <a:pt x="0" y="1806"/>
                  </a:lnTo>
                  <a:cubicBezTo>
                    <a:pt x="225" y="1971"/>
                    <a:pt x="513" y="2073"/>
                    <a:pt x="800" y="2073"/>
                  </a:cubicBezTo>
                  <a:cubicBezTo>
                    <a:pt x="1211" y="2073"/>
                    <a:pt x="1580" y="1827"/>
                    <a:pt x="1580" y="1458"/>
                  </a:cubicBezTo>
                  <a:cubicBezTo>
                    <a:pt x="1580" y="759"/>
                    <a:pt x="615" y="862"/>
                    <a:pt x="615" y="595"/>
                  </a:cubicBezTo>
                  <a:cubicBezTo>
                    <a:pt x="615" y="493"/>
                    <a:pt x="739" y="451"/>
                    <a:pt x="903" y="451"/>
                  </a:cubicBezTo>
                  <a:cubicBezTo>
                    <a:pt x="1046" y="451"/>
                    <a:pt x="1170" y="513"/>
                    <a:pt x="1272" y="575"/>
                  </a:cubicBezTo>
                  <a:cubicBezTo>
                    <a:pt x="1519" y="185"/>
                    <a:pt x="1519" y="185"/>
                    <a:pt x="1519" y="185"/>
                  </a:cubicBezTo>
                  <a:cubicBezTo>
                    <a:pt x="1396" y="82"/>
                    <a:pt x="1108" y="0"/>
                    <a:pt x="862" y="0"/>
                  </a:cubicBezTo>
                  <a:cubicBezTo>
                    <a:pt x="451" y="0"/>
                    <a:pt x="82" y="226"/>
                    <a:pt x="82" y="615"/>
                  </a:cubicBezTo>
                  <a:cubicBezTo>
                    <a:pt x="82" y="1252"/>
                    <a:pt x="1046" y="1149"/>
                    <a:pt x="1046" y="1437"/>
                  </a:cubicBezTo>
                  <a:cubicBezTo>
                    <a:pt x="1046" y="1540"/>
                    <a:pt x="944" y="1622"/>
                    <a:pt x="800" y="1622"/>
                  </a:cubicBezTo>
                  <a:cubicBezTo>
                    <a:pt x="595" y="1622"/>
                    <a:pt x="389" y="1540"/>
                    <a:pt x="246" y="1416"/>
                  </a:cubicBezTo>
                  <a:lnTo>
                    <a:pt x="0" y="180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7" name="Oval 3">
              <a:extLst>
                <a:ext uri="{FF2B5EF4-FFF2-40B4-BE49-F238E27FC236}">
                  <a16:creationId xmlns:a16="http://schemas.microsoft.com/office/drawing/2014/main" id="{74C65E73-9198-7924-32C9-38CA78F35DB3}"/>
                </a:ext>
              </a:extLst>
            </p:cNvPr>
            <p:cNvSpPr/>
            <p:nvPr/>
          </p:nvSpPr>
          <p:spPr bwMode="black">
            <a:xfrm>
              <a:off x="1827606" y="865591"/>
              <a:ext cx="612648" cy="603504"/>
            </a:xfrm>
            <a:custGeom>
              <a:avLst/>
              <a:gdLst/>
              <a:ahLst/>
              <a:cxnLst/>
              <a:rect l="l" t="t" r="r" b="b"/>
              <a:pathLst>
                <a:path w="612648" h="603504">
                  <a:moveTo>
                    <a:pt x="306324" y="141732"/>
                  </a:moveTo>
                  <a:cubicBezTo>
                    <a:pt x="222997" y="141732"/>
                    <a:pt x="155448" y="213375"/>
                    <a:pt x="155448" y="301752"/>
                  </a:cubicBezTo>
                  <a:cubicBezTo>
                    <a:pt x="155448" y="390129"/>
                    <a:pt x="222997" y="461772"/>
                    <a:pt x="306324" y="461772"/>
                  </a:cubicBezTo>
                  <a:cubicBezTo>
                    <a:pt x="389651" y="461772"/>
                    <a:pt x="457200" y="390129"/>
                    <a:pt x="457200" y="301752"/>
                  </a:cubicBezTo>
                  <a:cubicBezTo>
                    <a:pt x="457200" y="213375"/>
                    <a:pt x="389651" y="141732"/>
                    <a:pt x="306324" y="141732"/>
                  </a:cubicBezTo>
                  <a:close/>
                  <a:moveTo>
                    <a:pt x="306324" y="0"/>
                  </a:moveTo>
                  <a:cubicBezTo>
                    <a:pt x="475502" y="0"/>
                    <a:pt x="612648" y="135099"/>
                    <a:pt x="612648" y="301752"/>
                  </a:cubicBezTo>
                  <a:cubicBezTo>
                    <a:pt x="612648" y="468405"/>
                    <a:pt x="475502" y="603504"/>
                    <a:pt x="306324" y="603504"/>
                  </a:cubicBezTo>
                  <a:cubicBezTo>
                    <a:pt x="137146" y="603504"/>
                    <a:pt x="0" y="468405"/>
                    <a:pt x="0" y="301752"/>
                  </a:cubicBezTo>
                  <a:cubicBezTo>
                    <a:pt x="0" y="135099"/>
                    <a:pt x="137146" y="0"/>
                    <a:pt x="306324" y="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398254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with Color Background">
    <p:spTree>
      <p:nvGrpSpPr>
        <p:cNvPr id="1" name=""/>
        <p:cNvGrpSpPr/>
        <p:nvPr/>
      </p:nvGrpSpPr>
      <p:grpSpPr>
        <a:xfrm>
          <a:off x="0" y="0"/>
          <a:ext cx="0" cy="0"/>
          <a:chOff x="0" y="0"/>
          <a:chExt cx="0" cy="0"/>
        </a:xfrm>
      </p:grpSpPr>
      <p:sp>
        <p:nvSpPr>
          <p:cNvPr id="5" name="Rectangle 4"/>
          <p:cNvSpPr/>
          <p:nvPr/>
        </p:nvSpPr>
        <p:spPr bwMode="hidden">
          <a:xfrm>
            <a:off x="0" y="0"/>
            <a:ext cx="9144000" cy="51435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361949" y="1268681"/>
            <a:ext cx="6059544" cy="1554480"/>
          </a:xfrm>
        </p:spPr>
        <p:txBody>
          <a:bodyPr anchor="b" anchorCtr="0">
            <a:normAutofit/>
          </a:bodyPr>
          <a:lstStyle>
            <a:lvl1pPr>
              <a:lnSpc>
                <a:spcPct val="80000"/>
              </a:lnSpc>
              <a:defRPr sz="4400" b="0" i="0" cap="all">
                <a:solidFill>
                  <a:schemeClr val="bg1"/>
                </a:solidFill>
                <a:latin typeface="Impact" panose="020B0806030902050204" pitchFamily="34" charset="0"/>
              </a:defRPr>
            </a:lvl1pPr>
          </a:lstStyle>
          <a:p>
            <a:r>
              <a:rPr lang="en-US" dirty="0"/>
              <a:t>Click to edit Master title style</a:t>
            </a:r>
          </a:p>
        </p:txBody>
      </p:sp>
      <p:sp>
        <p:nvSpPr>
          <p:cNvPr id="3" name="Subtitle 2"/>
          <p:cNvSpPr>
            <a:spLocks noGrp="1"/>
          </p:cNvSpPr>
          <p:nvPr>
            <p:ph type="subTitle" idx="1"/>
          </p:nvPr>
        </p:nvSpPr>
        <p:spPr>
          <a:xfrm>
            <a:off x="361949" y="2936616"/>
            <a:ext cx="6309360" cy="1334514"/>
          </a:xfrm>
          <a:noFill/>
        </p:spPr>
        <p:txBody>
          <a:bodyPr>
            <a:normAutofit/>
          </a:bodyPr>
          <a:lstStyle>
            <a:lvl1pPr marL="0" indent="0" algn="l">
              <a:spcBef>
                <a:spcPts val="200"/>
              </a:spcBef>
              <a:spcAft>
                <a:spcPts val="0"/>
              </a:spcAft>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3" name="TextBox 22"/>
          <p:cNvSpPr txBox="1"/>
          <p:nvPr userDrawn="1"/>
        </p:nvSpPr>
        <p:spPr>
          <a:xfrm>
            <a:off x="361949" y="4752975"/>
            <a:ext cx="1828800" cy="171450"/>
          </a:xfrm>
          <a:prstGeom prst="rect">
            <a:avLst/>
          </a:prstGeom>
          <a:noFill/>
        </p:spPr>
        <p:txBody>
          <a:bodyPr wrap="square" lIns="0" tIns="0" rIns="0" bIns="0" rtlCol="0" anchor="b" anchorCtr="0">
            <a:normAutofit/>
          </a:bodyPr>
          <a:lstStyle/>
          <a:p>
            <a:pPr algn="l"/>
            <a:r>
              <a:rPr lang="en-US" sz="800" dirty="0">
                <a:solidFill>
                  <a:srgbClr val="FFFFFF"/>
                </a:solidFill>
                <a:latin typeface="+mn-lt"/>
              </a:rPr>
              <a:t>© 2026 Morgan, Lewis &amp; Bockius LLP</a:t>
            </a:r>
          </a:p>
        </p:txBody>
      </p:sp>
      <p:grpSp>
        <p:nvGrpSpPr>
          <p:cNvPr id="6" name="Group 5">
            <a:extLst>
              <a:ext uri="{FF2B5EF4-FFF2-40B4-BE49-F238E27FC236}">
                <a16:creationId xmlns:a16="http://schemas.microsoft.com/office/drawing/2014/main" id="{3E59D227-231D-0904-8EA4-AA69F7C4AF84}"/>
              </a:ext>
            </a:extLst>
          </p:cNvPr>
          <p:cNvGrpSpPr>
            <a:grpSpLocks noChangeAspect="1"/>
          </p:cNvGrpSpPr>
          <p:nvPr userDrawn="1"/>
        </p:nvGrpSpPr>
        <p:grpSpPr bwMode="black">
          <a:xfrm>
            <a:off x="365759" y="284678"/>
            <a:ext cx="2011680" cy="294709"/>
            <a:chOff x="838200" y="609600"/>
            <a:chExt cx="7835890" cy="1143000"/>
          </a:xfrm>
          <a:solidFill>
            <a:srgbClr val="FFFFFF"/>
          </a:solidFill>
        </p:grpSpPr>
        <p:sp>
          <p:nvSpPr>
            <p:cNvPr id="7" name="Freeform 62">
              <a:extLst>
                <a:ext uri="{FF2B5EF4-FFF2-40B4-BE49-F238E27FC236}">
                  <a16:creationId xmlns:a16="http://schemas.microsoft.com/office/drawing/2014/main" id="{9DE3DAF4-6AAC-533E-DF11-25F200118FD0}"/>
                </a:ext>
              </a:extLst>
            </p:cNvPr>
            <p:cNvSpPr>
              <a:spLocks noChangeArrowheads="1"/>
            </p:cNvSpPr>
            <p:nvPr/>
          </p:nvSpPr>
          <p:spPr bwMode="black">
            <a:xfrm>
              <a:off x="4597431" y="865591"/>
              <a:ext cx="572140" cy="583660"/>
            </a:xfrm>
            <a:custGeom>
              <a:avLst/>
              <a:gdLst>
                <a:gd name="T0" fmla="*/ 512 w 1970"/>
                <a:gd name="T1" fmla="*/ 41 h 2012"/>
                <a:gd name="T2" fmla="*/ 512 w 1970"/>
                <a:gd name="T3" fmla="*/ 41 h 2012"/>
                <a:gd name="T4" fmla="*/ 0 w 1970"/>
                <a:gd name="T5" fmla="*/ 41 h 2012"/>
                <a:gd name="T6" fmla="*/ 0 w 1970"/>
                <a:gd name="T7" fmla="*/ 2011 h 2012"/>
                <a:gd name="T8" fmla="*/ 532 w 1970"/>
                <a:gd name="T9" fmla="*/ 2011 h 2012"/>
                <a:gd name="T10" fmla="*/ 532 w 1970"/>
                <a:gd name="T11" fmla="*/ 739 h 2012"/>
                <a:gd name="T12" fmla="*/ 1004 w 1970"/>
                <a:gd name="T13" fmla="*/ 493 h 2012"/>
                <a:gd name="T14" fmla="*/ 1312 w 1970"/>
                <a:gd name="T15" fmla="*/ 595 h 2012"/>
                <a:gd name="T16" fmla="*/ 1435 w 1970"/>
                <a:gd name="T17" fmla="*/ 965 h 2012"/>
                <a:gd name="T18" fmla="*/ 1435 w 1970"/>
                <a:gd name="T19" fmla="*/ 2011 h 2012"/>
                <a:gd name="T20" fmla="*/ 1969 w 1970"/>
                <a:gd name="T21" fmla="*/ 2011 h 2012"/>
                <a:gd name="T22" fmla="*/ 1969 w 1970"/>
                <a:gd name="T23" fmla="*/ 1006 h 2012"/>
                <a:gd name="T24" fmla="*/ 1764 w 1970"/>
                <a:gd name="T25" fmla="*/ 308 h 2012"/>
                <a:gd name="T26" fmla="*/ 1066 w 1970"/>
                <a:gd name="T27" fmla="*/ 0 h 2012"/>
                <a:gd name="T28" fmla="*/ 512 w 1970"/>
                <a:gd name="T29" fmla="*/ 349 h 2012"/>
                <a:gd name="T30" fmla="*/ 512 w 1970"/>
                <a:gd name="T31" fmla="*/ 41 h 2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0" h="2012">
                  <a:moveTo>
                    <a:pt x="512" y="41"/>
                  </a:moveTo>
                  <a:lnTo>
                    <a:pt x="512" y="41"/>
                  </a:lnTo>
                  <a:cubicBezTo>
                    <a:pt x="0" y="41"/>
                    <a:pt x="0" y="41"/>
                    <a:pt x="0" y="41"/>
                  </a:cubicBezTo>
                  <a:cubicBezTo>
                    <a:pt x="0" y="2011"/>
                    <a:pt x="0" y="2011"/>
                    <a:pt x="0" y="2011"/>
                  </a:cubicBezTo>
                  <a:cubicBezTo>
                    <a:pt x="532" y="2011"/>
                    <a:pt x="532" y="2011"/>
                    <a:pt x="532" y="2011"/>
                  </a:cubicBezTo>
                  <a:cubicBezTo>
                    <a:pt x="532" y="739"/>
                    <a:pt x="532" y="739"/>
                    <a:pt x="532" y="739"/>
                  </a:cubicBezTo>
                  <a:cubicBezTo>
                    <a:pt x="594" y="636"/>
                    <a:pt x="778" y="493"/>
                    <a:pt x="1004" y="493"/>
                  </a:cubicBezTo>
                  <a:cubicBezTo>
                    <a:pt x="1128" y="493"/>
                    <a:pt x="1230" y="533"/>
                    <a:pt x="1312" y="595"/>
                  </a:cubicBezTo>
                  <a:cubicBezTo>
                    <a:pt x="1374" y="677"/>
                    <a:pt x="1435" y="780"/>
                    <a:pt x="1435" y="965"/>
                  </a:cubicBezTo>
                  <a:cubicBezTo>
                    <a:pt x="1435" y="2011"/>
                    <a:pt x="1435" y="2011"/>
                    <a:pt x="1435" y="2011"/>
                  </a:cubicBezTo>
                  <a:cubicBezTo>
                    <a:pt x="1969" y="2011"/>
                    <a:pt x="1969" y="2011"/>
                    <a:pt x="1969" y="2011"/>
                  </a:cubicBezTo>
                  <a:cubicBezTo>
                    <a:pt x="1969" y="1006"/>
                    <a:pt x="1969" y="1006"/>
                    <a:pt x="1969" y="1006"/>
                  </a:cubicBezTo>
                  <a:cubicBezTo>
                    <a:pt x="1969" y="677"/>
                    <a:pt x="1887" y="472"/>
                    <a:pt x="1764" y="308"/>
                  </a:cubicBezTo>
                  <a:cubicBezTo>
                    <a:pt x="1599" y="123"/>
                    <a:pt x="1333" y="0"/>
                    <a:pt x="1066" y="0"/>
                  </a:cubicBezTo>
                  <a:cubicBezTo>
                    <a:pt x="717" y="0"/>
                    <a:pt x="512" y="185"/>
                    <a:pt x="512" y="349"/>
                  </a:cubicBezTo>
                  <a:lnTo>
                    <a:pt x="512" y="4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8" name="Freeform 63">
              <a:extLst>
                <a:ext uri="{FF2B5EF4-FFF2-40B4-BE49-F238E27FC236}">
                  <a16:creationId xmlns:a16="http://schemas.microsoft.com/office/drawing/2014/main" id="{B058626E-7B36-47B0-1830-F82E1B24E5EF}"/>
                </a:ext>
              </a:extLst>
            </p:cNvPr>
            <p:cNvSpPr>
              <a:spLocks noChangeArrowheads="1"/>
            </p:cNvSpPr>
            <p:nvPr/>
          </p:nvSpPr>
          <p:spPr bwMode="black">
            <a:xfrm>
              <a:off x="838200" y="697917"/>
              <a:ext cx="852451" cy="756454"/>
            </a:xfrm>
            <a:custGeom>
              <a:avLst/>
              <a:gdLst>
                <a:gd name="T0" fmla="*/ 2525 w 2936"/>
                <a:gd name="T1" fmla="*/ 0 h 2608"/>
                <a:gd name="T2" fmla="*/ 1457 w 2936"/>
                <a:gd name="T3" fmla="*/ 1355 h 2608"/>
                <a:gd name="T4" fmla="*/ 390 w 2936"/>
                <a:gd name="T5" fmla="*/ 0 h 2608"/>
                <a:gd name="T6" fmla="*/ 0 w 2936"/>
                <a:gd name="T7" fmla="*/ 0 h 2608"/>
                <a:gd name="T8" fmla="*/ 0 w 2936"/>
                <a:gd name="T9" fmla="*/ 2607 h 2608"/>
                <a:gd name="T10" fmla="*/ 534 w 2936"/>
                <a:gd name="T11" fmla="*/ 2607 h 2608"/>
                <a:gd name="T12" fmla="*/ 534 w 2936"/>
                <a:gd name="T13" fmla="*/ 944 h 2608"/>
                <a:gd name="T14" fmla="*/ 1273 w 2936"/>
                <a:gd name="T15" fmla="*/ 1909 h 2608"/>
                <a:gd name="T16" fmla="*/ 1662 w 2936"/>
                <a:gd name="T17" fmla="*/ 1909 h 2608"/>
                <a:gd name="T18" fmla="*/ 2401 w 2936"/>
                <a:gd name="T19" fmla="*/ 965 h 2608"/>
                <a:gd name="T20" fmla="*/ 2401 w 2936"/>
                <a:gd name="T21" fmla="*/ 2607 h 2608"/>
                <a:gd name="T22" fmla="*/ 2935 w 2936"/>
                <a:gd name="T23" fmla="*/ 2607 h 2608"/>
                <a:gd name="T24" fmla="*/ 2935 w 2936"/>
                <a:gd name="T25" fmla="*/ 0 h 2608"/>
                <a:gd name="T26" fmla="*/ 2525 w 2936"/>
                <a:gd name="T27" fmla="*/ 0 h 2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36" h="2608">
                  <a:moveTo>
                    <a:pt x="2525" y="0"/>
                  </a:moveTo>
                  <a:lnTo>
                    <a:pt x="1457" y="1355"/>
                  </a:lnTo>
                  <a:lnTo>
                    <a:pt x="390" y="0"/>
                  </a:lnTo>
                  <a:lnTo>
                    <a:pt x="0" y="0"/>
                  </a:lnTo>
                  <a:lnTo>
                    <a:pt x="0" y="2607"/>
                  </a:lnTo>
                  <a:lnTo>
                    <a:pt x="534" y="2607"/>
                  </a:lnTo>
                  <a:lnTo>
                    <a:pt x="534" y="944"/>
                  </a:lnTo>
                  <a:lnTo>
                    <a:pt x="1273" y="1909"/>
                  </a:lnTo>
                  <a:lnTo>
                    <a:pt x="1662" y="1909"/>
                  </a:lnTo>
                  <a:lnTo>
                    <a:pt x="2401" y="965"/>
                  </a:lnTo>
                  <a:lnTo>
                    <a:pt x="2401" y="2607"/>
                  </a:lnTo>
                  <a:lnTo>
                    <a:pt x="2935" y="2607"/>
                  </a:lnTo>
                  <a:lnTo>
                    <a:pt x="2935" y="0"/>
                  </a:lnTo>
                  <a:lnTo>
                    <a:pt x="2525"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9" name="Freeform 66">
              <a:extLst>
                <a:ext uri="{FF2B5EF4-FFF2-40B4-BE49-F238E27FC236}">
                  <a16:creationId xmlns:a16="http://schemas.microsoft.com/office/drawing/2014/main" id="{B9BB32EC-08B4-DA93-9CD4-2C86D39E4D05}"/>
                </a:ext>
              </a:extLst>
            </p:cNvPr>
            <p:cNvSpPr>
              <a:spLocks noChangeArrowheads="1"/>
            </p:cNvSpPr>
            <p:nvPr/>
          </p:nvSpPr>
          <p:spPr bwMode="black">
            <a:xfrm>
              <a:off x="3829457" y="865591"/>
              <a:ext cx="590059" cy="601579"/>
            </a:xfrm>
            <a:custGeom>
              <a:avLst/>
              <a:gdLst>
                <a:gd name="T0" fmla="*/ 1539 w 2032"/>
                <a:gd name="T1" fmla="*/ 20 h 2074"/>
                <a:gd name="T2" fmla="*/ 1539 w 2032"/>
                <a:gd name="T3" fmla="*/ 20 h 2074"/>
                <a:gd name="T4" fmla="*/ 1539 w 2032"/>
                <a:gd name="T5" fmla="*/ 328 h 2074"/>
                <a:gd name="T6" fmla="*/ 964 w 2032"/>
                <a:gd name="T7" fmla="*/ 0 h 2074"/>
                <a:gd name="T8" fmla="*/ 0 w 2032"/>
                <a:gd name="T9" fmla="*/ 1026 h 2074"/>
                <a:gd name="T10" fmla="*/ 246 w 2032"/>
                <a:gd name="T11" fmla="*/ 1724 h 2074"/>
                <a:gd name="T12" fmla="*/ 985 w 2032"/>
                <a:gd name="T13" fmla="*/ 2073 h 2074"/>
                <a:gd name="T14" fmla="*/ 1539 w 2032"/>
                <a:gd name="T15" fmla="*/ 1724 h 2074"/>
                <a:gd name="T16" fmla="*/ 1539 w 2032"/>
                <a:gd name="T17" fmla="*/ 2032 h 2074"/>
                <a:gd name="T18" fmla="*/ 2031 w 2032"/>
                <a:gd name="T19" fmla="*/ 2032 h 2074"/>
                <a:gd name="T20" fmla="*/ 2031 w 2032"/>
                <a:gd name="T21" fmla="*/ 20 h 2074"/>
                <a:gd name="T22" fmla="*/ 1539 w 2032"/>
                <a:gd name="T23" fmla="*/ 20 h 2074"/>
                <a:gd name="T24" fmla="*/ 1005 w 2032"/>
                <a:gd name="T25" fmla="*/ 1540 h 2074"/>
                <a:gd name="T26" fmla="*/ 1005 w 2032"/>
                <a:gd name="T27" fmla="*/ 1540 h 2074"/>
                <a:gd name="T28" fmla="*/ 513 w 2032"/>
                <a:gd name="T29" fmla="*/ 1026 h 2074"/>
                <a:gd name="T30" fmla="*/ 1005 w 2032"/>
                <a:gd name="T31" fmla="*/ 513 h 2074"/>
                <a:gd name="T32" fmla="*/ 1518 w 2032"/>
                <a:gd name="T33" fmla="*/ 1026 h 2074"/>
                <a:gd name="T34" fmla="*/ 1005 w 2032"/>
                <a:gd name="T35" fmla="*/ 1540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32" h="2074">
                  <a:moveTo>
                    <a:pt x="1539" y="20"/>
                  </a:moveTo>
                  <a:lnTo>
                    <a:pt x="1539" y="20"/>
                  </a:lnTo>
                  <a:cubicBezTo>
                    <a:pt x="1539" y="328"/>
                    <a:pt x="1539" y="328"/>
                    <a:pt x="1539" y="328"/>
                  </a:cubicBezTo>
                  <a:cubicBezTo>
                    <a:pt x="1518" y="185"/>
                    <a:pt x="1334" y="0"/>
                    <a:pt x="964" y="0"/>
                  </a:cubicBezTo>
                  <a:cubicBezTo>
                    <a:pt x="431" y="0"/>
                    <a:pt x="0" y="451"/>
                    <a:pt x="0" y="1026"/>
                  </a:cubicBezTo>
                  <a:cubicBezTo>
                    <a:pt x="0" y="1293"/>
                    <a:pt x="82" y="1540"/>
                    <a:pt x="246" y="1724"/>
                  </a:cubicBezTo>
                  <a:cubicBezTo>
                    <a:pt x="410" y="1929"/>
                    <a:pt x="697" y="2073"/>
                    <a:pt x="985" y="2073"/>
                  </a:cubicBezTo>
                  <a:cubicBezTo>
                    <a:pt x="1334" y="2073"/>
                    <a:pt x="1539" y="1868"/>
                    <a:pt x="1539" y="1724"/>
                  </a:cubicBezTo>
                  <a:cubicBezTo>
                    <a:pt x="1539" y="2032"/>
                    <a:pt x="1539" y="2032"/>
                    <a:pt x="1539" y="2032"/>
                  </a:cubicBezTo>
                  <a:cubicBezTo>
                    <a:pt x="2031" y="2032"/>
                    <a:pt x="2031" y="2032"/>
                    <a:pt x="2031" y="2032"/>
                  </a:cubicBezTo>
                  <a:cubicBezTo>
                    <a:pt x="2031" y="20"/>
                    <a:pt x="2031" y="20"/>
                    <a:pt x="2031" y="20"/>
                  </a:cubicBezTo>
                  <a:lnTo>
                    <a:pt x="1539" y="20"/>
                  </a:lnTo>
                  <a:close/>
                  <a:moveTo>
                    <a:pt x="1005" y="1540"/>
                  </a:moveTo>
                  <a:lnTo>
                    <a:pt x="1005" y="1540"/>
                  </a:lnTo>
                  <a:cubicBezTo>
                    <a:pt x="718" y="1540"/>
                    <a:pt x="513" y="1314"/>
                    <a:pt x="513" y="1026"/>
                  </a:cubicBezTo>
                  <a:cubicBezTo>
                    <a:pt x="513" y="739"/>
                    <a:pt x="718" y="513"/>
                    <a:pt x="1005" y="513"/>
                  </a:cubicBezTo>
                  <a:cubicBezTo>
                    <a:pt x="1314" y="513"/>
                    <a:pt x="1518" y="739"/>
                    <a:pt x="1518" y="1026"/>
                  </a:cubicBezTo>
                  <a:cubicBezTo>
                    <a:pt x="1518" y="1314"/>
                    <a:pt x="1314" y="1540"/>
                    <a:pt x="1005" y="1540"/>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0" name="Freeform 67">
              <a:extLst>
                <a:ext uri="{FF2B5EF4-FFF2-40B4-BE49-F238E27FC236}">
                  <a16:creationId xmlns:a16="http://schemas.microsoft.com/office/drawing/2014/main" id="{7A847FCA-A84D-5E66-210A-05C9D4D79F80}"/>
                </a:ext>
              </a:extLst>
            </p:cNvPr>
            <p:cNvSpPr>
              <a:spLocks noChangeArrowheads="1"/>
            </p:cNvSpPr>
            <p:nvPr/>
          </p:nvSpPr>
          <p:spPr bwMode="black">
            <a:xfrm>
              <a:off x="3096042" y="859191"/>
              <a:ext cx="596459" cy="893409"/>
            </a:xfrm>
            <a:custGeom>
              <a:avLst/>
              <a:gdLst>
                <a:gd name="T0" fmla="*/ 1539 w 2053"/>
                <a:gd name="T1" fmla="*/ 40 h 3079"/>
                <a:gd name="T2" fmla="*/ 1539 w 2053"/>
                <a:gd name="T3" fmla="*/ 40 h 3079"/>
                <a:gd name="T4" fmla="*/ 1539 w 2053"/>
                <a:gd name="T5" fmla="*/ 348 h 3079"/>
                <a:gd name="T6" fmla="*/ 965 w 2053"/>
                <a:gd name="T7" fmla="*/ 0 h 3079"/>
                <a:gd name="T8" fmla="*/ 0 w 2053"/>
                <a:gd name="T9" fmla="*/ 1046 h 3079"/>
                <a:gd name="T10" fmla="*/ 246 w 2053"/>
                <a:gd name="T11" fmla="*/ 1744 h 3079"/>
                <a:gd name="T12" fmla="*/ 985 w 2053"/>
                <a:gd name="T13" fmla="*/ 2093 h 3079"/>
                <a:gd name="T14" fmla="*/ 1518 w 2053"/>
                <a:gd name="T15" fmla="*/ 1744 h 3079"/>
                <a:gd name="T16" fmla="*/ 1518 w 2053"/>
                <a:gd name="T17" fmla="*/ 1970 h 3079"/>
                <a:gd name="T18" fmla="*/ 1396 w 2053"/>
                <a:gd name="T19" fmla="*/ 2442 h 3079"/>
                <a:gd name="T20" fmla="*/ 985 w 2053"/>
                <a:gd name="T21" fmla="*/ 2606 h 3079"/>
                <a:gd name="T22" fmla="*/ 390 w 2053"/>
                <a:gd name="T23" fmla="*/ 2319 h 3079"/>
                <a:gd name="T24" fmla="*/ 61 w 2053"/>
                <a:gd name="T25" fmla="*/ 2668 h 3079"/>
                <a:gd name="T26" fmla="*/ 985 w 2053"/>
                <a:gd name="T27" fmla="*/ 3078 h 3079"/>
                <a:gd name="T28" fmla="*/ 1868 w 2053"/>
                <a:gd name="T29" fmla="*/ 2668 h 3079"/>
                <a:gd name="T30" fmla="*/ 2052 w 2053"/>
                <a:gd name="T31" fmla="*/ 1929 h 3079"/>
                <a:gd name="T32" fmla="*/ 2052 w 2053"/>
                <a:gd name="T33" fmla="*/ 40 h 3079"/>
                <a:gd name="T34" fmla="*/ 1539 w 2053"/>
                <a:gd name="T35" fmla="*/ 40 h 3079"/>
                <a:gd name="T36" fmla="*/ 1026 w 2053"/>
                <a:gd name="T37" fmla="*/ 1560 h 3079"/>
                <a:gd name="T38" fmla="*/ 1026 w 2053"/>
                <a:gd name="T39" fmla="*/ 1560 h 3079"/>
                <a:gd name="T40" fmla="*/ 533 w 2053"/>
                <a:gd name="T41" fmla="*/ 1046 h 3079"/>
                <a:gd name="T42" fmla="*/ 1026 w 2053"/>
                <a:gd name="T43" fmla="*/ 513 h 3079"/>
                <a:gd name="T44" fmla="*/ 1518 w 2053"/>
                <a:gd name="T45" fmla="*/ 1046 h 3079"/>
                <a:gd name="T46" fmla="*/ 1026 w 2053"/>
                <a:gd name="T47" fmla="*/ 1560 h 3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53" h="3079">
                  <a:moveTo>
                    <a:pt x="1539" y="40"/>
                  </a:moveTo>
                  <a:lnTo>
                    <a:pt x="1539" y="40"/>
                  </a:lnTo>
                  <a:cubicBezTo>
                    <a:pt x="1539" y="348"/>
                    <a:pt x="1539" y="348"/>
                    <a:pt x="1539" y="348"/>
                  </a:cubicBezTo>
                  <a:cubicBezTo>
                    <a:pt x="1539" y="205"/>
                    <a:pt x="1334" y="0"/>
                    <a:pt x="965" y="0"/>
                  </a:cubicBezTo>
                  <a:cubicBezTo>
                    <a:pt x="431" y="0"/>
                    <a:pt x="0" y="451"/>
                    <a:pt x="0" y="1046"/>
                  </a:cubicBezTo>
                  <a:cubicBezTo>
                    <a:pt x="0" y="1313"/>
                    <a:pt x="102" y="1560"/>
                    <a:pt x="246" y="1744"/>
                  </a:cubicBezTo>
                  <a:cubicBezTo>
                    <a:pt x="431" y="1949"/>
                    <a:pt x="697" y="2093"/>
                    <a:pt x="985" y="2093"/>
                  </a:cubicBezTo>
                  <a:cubicBezTo>
                    <a:pt x="1334" y="2093"/>
                    <a:pt x="1498" y="1888"/>
                    <a:pt x="1518" y="1744"/>
                  </a:cubicBezTo>
                  <a:cubicBezTo>
                    <a:pt x="1518" y="1970"/>
                    <a:pt x="1518" y="1970"/>
                    <a:pt x="1518" y="1970"/>
                  </a:cubicBezTo>
                  <a:cubicBezTo>
                    <a:pt x="1518" y="2217"/>
                    <a:pt x="1478" y="2339"/>
                    <a:pt x="1396" y="2442"/>
                  </a:cubicBezTo>
                  <a:cubicBezTo>
                    <a:pt x="1313" y="2545"/>
                    <a:pt x="1170" y="2606"/>
                    <a:pt x="985" y="2606"/>
                  </a:cubicBezTo>
                  <a:cubicBezTo>
                    <a:pt x="677" y="2606"/>
                    <a:pt x="492" y="2421"/>
                    <a:pt x="390" y="2319"/>
                  </a:cubicBezTo>
                  <a:cubicBezTo>
                    <a:pt x="61" y="2668"/>
                    <a:pt x="61" y="2668"/>
                    <a:pt x="61" y="2668"/>
                  </a:cubicBezTo>
                  <a:cubicBezTo>
                    <a:pt x="246" y="2894"/>
                    <a:pt x="615" y="3078"/>
                    <a:pt x="985" y="3078"/>
                  </a:cubicBezTo>
                  <a:cubicBezTo>
                    <a:pt x="1375" y="3078"/>
                    <a:pt x="1683" y="2914"/>
                    <a:pt x="1868" y="2668"/>
                  </a:cubicBezTo>
                  <a:cubicBezTo>
                    <a:pt x="1991" y="2504"/>
                    <a:pt x="2052" y="2299"/>
                    <a:pt x="2052" y="1929"/>
                  </a:cubicBezTo>
                  <a:cubicBezTo>
                    <a:pt x="2052" y="40"/>
                    <a:pt x="2052" y="40"/>
                    <a:pt x="2052" y="40"/>
                  </a:cubicBezTo>
                  <a:lnTo>
                    <a:pt x="1539" y="40"/>
                  </a:lnTo>
                  <a:close/>
                  <a:moveTo>
                    <a:pt x="1026" y="1560"/>
                  </a:moveTo>
                  <a:lnTo>
                    <a:pt x="1026" y="1560"/>
                  </a:lnTo>
                  <a:cubicBezTo>
                    <a:pt x="718" y="1560"/>
                    <a:pt x="533" y="1334"/>
                    <a:pt x="533" y="1046"/>
                  </a:cubicBezTo>
                  <a:cubicBezTo>
                    <a:pt x="533" y="759"/>
                    <a:pt x="718" y="513"/>
                    <a:pt x="1026" y="513"/>
                  </a:cubicBezTo>
                  <a:cubicBezTo>
                    <a:pt x="1313" y="513"/>
                    <a:pt x="1518" y="759"/>
                    <a:pt x="1518" y="1046"/>
                  </a:cubicBezTo>
                  <a:cubicBezTo>
                    <a:pt x="1518" y="1334"/>
                    <a:pt x="1313" y="1560"/>
                    <a:pt x="1026" y="1560"/>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1" name="Freeform 68">
              <a:extLst>
                <a:ext uri="{FF2B5EF4-FFF2-40B4-BE49-F238E27FC236}">
                  <a16:creationId xmlns:a16="http://schemas.microsoft.com/office/drawing/2014/main" id="{8BE7EB0D-6288-DD3C-D06A-423690518732}"/>
                </a:ext>
              </a:extLst>
            </p:cNvPr>
            <p:cNvSpPr>
              <a:spLocks noChangeArrowheads="1"/>
            </p:cNvSpPr>
            <p:nvPr/>
          </p:nvSpPr>
          <p:spPr bwMode="black">
            <a:xfrm>
              <a:off x="2810612" y="852792"/>
              <a:ext cx="232952" cy="232952"/>
            </a:xfrm>
            <a:custGeom>
              <a:avLst/>
              <a:gdLst>
                <a:gd name="T0" fmla="*/ 801 w 802"/>
                <a:gd name="T1" fmla="*/ 410 h 801"/>
                <a:gd name="T2" fmla="*/ 801 w 802"/>
                <a:gd name="T3" fmla="*/ 410 h 801"/>
                <a:gd name="T4" fmla="*/ 391 w 802"/>
                <a:gd name="T5" fmla="*/ 0 h 801"/>
                <a:gd name="T6" fmla="*/ 0 w 802"/>
                <a:gd name="T7" fmla="*/ 410 h 801"/>
                <a:gd name="T8" fmla="*/ 391 w 802"/>
                <a:gd name="T9" fmla="*/ 800 h 801"/>
                <a:gd name="T10" fmla="*/ 801 w 802"/>
                <a:gd name="T11" fmla="*/ 410 h 801"/>
              </a:gdLst>
              <a:ahLst/>
              <a:cxnLst>
                <a:cxn ang="0">
                  <a:pos x="T0" y="T1"/>
                </a:cxn>
                <a:cxn ang="0">
                  <a:pos x="T2" y="T3"/>
                </a:cxn>
                <a:cxn ang="0">
                  <a:pos x="T4" y="T5"/>
                </a:cxn>
                <a:cxn ang="0">
                  <a:pos x="T6" y="T7"/>
                </a:cxn>
                <a:cxn ang="0">
                  <a:pos x="T8" y="T9"/>
                </a:cxn>
                <a:cxn ang="0">
                  <a:pos x="T10" y="T11"/>
                </a:cxn>
              </a:cxnLst>
              <a:rect l="0" t="0" r="r" b="b"/>
              <a:pathLst>
                <a:path w="802" h="801">
                  <a:moveTo>
                    <a:pt x="801" y="410"/>
                  </a:moveTo>
                  <a:lnTo>
                    <a:pt x="801" y="410"/>
                  </a:lnTo>
                  <a:cubicBezTo>
                    <a:pt x="801" y="185"/>
                    <a:pt x="616" y="0"/>
                    <a:pt x="391" y="0"/>
                  </a:cubicBezTo>
                  <a:cubicBezTo>
                    <a:pt x="185" y="0"/>
                    <a:pt x="0" y="185"/>
                    <a:pt x="0" y="410"/>
                  </a:cubicBezTo>
                  <a:cubicBezTo>
                    <a:pt x="0" y="616"/>
                    <a:pt x="185" y="800"/>
                    <a:pt x="391" y="800"/>
                  </a:cubicBezTo>
                  <a:cubicBezTo>
                    <a:pt x="616" y="800"/>
                    <a:pt x="801" y="616"/>
                    <a:pt x="801" y="41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2" name="Freeform 69">
              <a:extLst>
                <a:ext uri="{FF2B5EF4-FFF2-40B4-BE49-F238E27FC236}">
                  <a16:creationId xmlns:a16="http://schemas.microsoft.com/office/drawing/2014/main" id="{954EF8C2-657C-A9C5-C6C8-FA5F8CBBA826}"/>
                </a:ext>
              </a:extLst>
            </p:cNvPr>
            <p:cNvSpPr>
              <a:spLocks noChangeArrowheads="1"/>
            </p:cNvSpPr>
            <p:nvPr/>
          </p:nvSpPr>
          <p:spPr bwMode="black">
            <a:xfrm>
              <a:off x="2584060" y="877110"/>
              <a:ext cx="154875" cy="578540"/>
            </a:xfrm>
            <a:custGeom>
              <a:avLst/>
              <a:gdLst>
                <a:gd name="T0" fmla="*/ 534 w 535"/>
                <a:gd name="T1" fmla="*/ 0 h 1992"/>
                <a:gd name="T2" fmla="*/ 0 w 535"/>
                <a:gd name="T3" fmla="*/ 0 h 1992"/>
                <a:gd name="T4" fmla="*/ 0 w 535"/>
                <a:gd name="T5" fmla="*/ 1991 h 1992"/>
                <a:gd name="T6" fmla="*/ 534 w 535"/>
                <a:gd name="T7" fmla="*/ 1991 h 1992"/>
                <a:gd name="T8" fmla="*/ 534 w 535"/>
                <a:gd name="T9" fmla="*/ 0 h 1992"/>
              </a:gdLst>
              <a:ahLst/>
              <a:cxnLst>
                <a:cxn ang="0">
                  <a:pos x="T0" y="T1"/>
                </a:cxn>
                <a:cxn ang="0">
                  <a:pos x="T2" y="T3"/>
                </a:cxn>
                <a:cxn ang="0">
                  <a:pos x="T4" y="T5"/>
                </a:cxn>
                <a:cxn ang="0">
                  <a:pos x="T6" y="T7"/>
                </a:cxn>
                <a:cxn ang="0">
                  <a:pos x="T8" y="T9"/>
                </a:cxn>
              </a:cxnLst>
              <a:rect l="0" t="0" r="r" b="b"/>
              <a:pathLst>
                <a:path w="535" h="1992">
                  <a:moveTo>
                    <a:pt x="534" y="0"/>
                  </a:moveTo>
                  <a:lnTo>
                    <a:pt x="0" y="0"/>
                  </a:lnTo>
                  <a:lnTo>
                    <a:pt x="0" y="1991"/>
                  </a:lnTo>
                  <a:lnTo>
                    <a:pt x="534" y="1991"/>
                  </a:lnTo>
                  <a:lnTo>
                    <a:pt x="534"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3" name="Freeform 70">
              <a:extLst>
                <a:ext uri="{FF2B5EF4-FFF2-40B4-BE49-F238E27FC236}">
                  <a16:creationId xmlns:a16="http://schemas.microsoft.com/office/drawing/2014/main" id="{1C06ADDF-E02D-77F4-188F-F2F89411895D}"/>
                </a:ext>
              </a:extLst>
            </p:cNvPr>
            <p:cNvSpPr>
              <a:spLocks noChangeArrowheads="1"/>
            </p:cNvSpPr>
            <p:nvPr/>
          </p:nvSpPr>
          <p:spPr bwMode="black">
            <a:xfrm>
              <a:off x="5586836" y="697917"/>
              <a:ext cx="524782" cy="751334"/>
            </a:xfrm>
            <a:custGeom>
              <a:avLst/>
              <a:gdLst>
                <a:gd name="T0" fmla="*/ 554 w 1807"/>
                <a:gd name="T1" fmla="*/ 1847 h 2587"/>
                <a:gd name="T2" fmla="*/ 554 w 1807"/>
                <a:gd name="T3" fmla="*/ 0 h 2587"/>
                <a:gd name="T4" fmla="*/ 0 w 1807"/>
                <a:gd name="T5" fmla="*/ 0 h 2587"/>
                <a:gd name="T6" fmla="*/ 0 w 1807"/>
                <a:gd name="T7" fmla="*/ 2217 h 2587"/>
                <a:gd name="T8" fmla="*/ 0 w 1807"/>
                <a:gd name="T9" fmla="*/ 2381 h 2587"/>
                <a:gd name="T10" fmla="*/ 0 w 1807"/>
                <a:gd name="T11" fmla="*/ 2586 h 2587"/>
                <a:gd name="T12" fmla="*/ 1806 w 1807"/>
                <a:gd name="T13" fmla="*/ 2586 h 2587"/>
                <a:gd name="T14" fmla="*/ 1806 w 1807"/>
                <a:gd name="T15" fmla="*/ 2094 h 2587"/>
                <a:gd name="T16" fmla="*/ 554 w 1807"/>
                <a:gd name="T17" fmla="*/ 2094 h 2587"/>
                <a:gd name="T18" fmla="*/ 554 w 1807"/>
                <a:gd name="T19" fmla="*/ 1847 h 2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7" h="2587">
                  <a:moveTo>
                    <a:pt x="554" y="1847"/>
                  </a:moveTo>
                  <a:lnTo>
                    <a:pt x="554" y="0"/>
                  </a:lnTo>
                  <a:lnTo>
                    <a:pt x="0" y="0"/>
                  </a:lnTo>
                  <a:lnTo>
                    <a:pt x="0" y="2217"/>
                  </a:lnTo>
                  <a:lnTo>
                    <a:pt x="0" y="2381"/>
                  </a:lnTo>
                  <a:lnTo>
                    <a:pt x="0" y="2586"/>
                  </a:lnTo>
                  <a:lnTo>
                    <a:pt x="1806" y="2586"/>
                  </a:lnTo>
                  <a:lnTo>
                    <a:pt x="1806" y="2094"/>
                  </a:lnTo>
                  <a:lnTo>
                    <a:pt x="554" y="2094"/>
                  </a:lnTo>
                  <a:lnTo>
                    <a:pt x="554" y="1847"/>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4" name="Freeform 71">
              <a:extLst>
                <a:ext uri="{FF2B5EF4-FFF2-40B4-BE49-F238E27FC236}">
                  <a16:creationId xmlns:a16="http://schemas.microsoft.com/office/drawing/2014/main" id="{8C4AEE79-95F5-4263-9D1A-C6A152128DA4}"/>
                </a:ext>
              </a:extLst>
            </p:cNvPr>
            <p:cNvSpPr>
              <a:spLocks noChangeArrowheads="1"/>
            </p:cNvSpPr>
            <p:nvPr/>
          </p:nvSpPr>
          <p:spPr bwMode="black">
            <a:xfrm>
              <a:off x="6188416" y="865591"/>
              <a:ext cx="554221" cy="601579"/>
            </a:xfrm>
            <a:custGeom>
              <a:avLst/>
              <a:gdLst>
                <a:gd name="T0" fmla="*/ 1867 w 1909"/>
                <a:gd name="T1" fmla="*/ 1704 h 2074"/>
                <a:gd name="T2" fmla="*/ 1867 w 1909"/>
                <a:gd name="T3" fmla="*/ 1704 h 2074"/>
                <a:gd name="T4" fmla="*/ 1046 w 1909"/>
                <a:gd name="T5" fmla="*/ 2073 h 2074"/>
                <a:gd name="T6" fmla="*/ 0 w 1909"/>
                <a:gd name="T7" fmla="*/ 1026 h 2074"/>
                <a:gd name="T8" fmla="*/ 985 w 1909"/>
                <a:gd name="T9" fmla="*/ 0 h 2074"/>
                <a:gd name="T10" fmla="*/ 1908 w 1909"/>
                <a:gd name="T11" fmla="*/ 1006 h 2074"/>
                <a:gd name="T12" fmla="*/ 1908 w 1909"/>
                <a:gd name="T13" fmla="*/ 1170 h 2074"/>
                <a:gd name="T14" fmla="*/ 533 w 1909"/>
                <a:gd name="T15" fmla="*/ 1170 h 2074"/>
                <a:gd name="T16" fmla="*/ 1067 w 1909"/>
                <a:gd name="T17" fmla="*/ 1642 h 2074"/>
                <a:gd name="T18" fmla="*/ 1560 w 1909"/>
                <a:gd name="T19" fmla="*/ 1396 h 2074"/>
                <a:gd name="T20" fmla="*/ 1867 w 1909"/>
                <a:gd name="T21" fmla="*/ 1704 h 2074"/>
                <a:gd name="T22" fmla="*/ 1374 w 1909"/>
                <a:gd name="T23" fmla="*/ 780 h 2074"/>
                <a:gd name="T24" fmla="*/ 1374 w 1909"/>
                <a:gd name="T25" fmla="*/ 780 h 2074"/>
                <a:gd name="T26" fmla="*/ 985 w 1909"/>
                <a:gd name="T27" fmla="*/ 431 h 2074"/>
                <a:gd name="T28" fmla="*/ 553 w 1909"/>
                <a:gd name="T29" fmla="*/ 780 h 2074"/>
                <a:gd name="T30" fmla="*/ 1374 w 1909"/>
                <a:gd name="T31" fmla="*/ 780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09" h="2074">
                  <a:moveTo>
                    <a:pt x="1867" y="1704"/>
                  </a:moveTo>
                  <a:lnTo>
                    <a:pt x="1867" y="1704"/>
                  </a:lnTo>
                  <a:cubicBezTo>
                    <a:pt x="1662" y="1929"/>
                    <a:pt x="1354" y="2073"/>
                    <a:pt x="1046" y="2073"/>
                  </a:cubicBezTo>
                  <a:cubicBezTo>
                    <a:pt x="451" y="2073"/>
                    <a:pt x="0" y="1663"/>
                    <a:pt x="0" y="1026"/>
                  </a:cubicBezTo>
                  <a:cubicBezTo>
                    <a:pt x="0" y="472"/>
                    <a:pt x="389" y="0"/>
                    <a:pt x="985" y="0"/>
                  </a:cubicBezTo>
                  <a:cubicBezTo>
                    <a:pt x="1518" y="0"/>
                    <a:pt x="1908" y="451"/>
                    <a:pt x="1908" y="1006"/>
                  </a:cubicBezTo>
                  <a:cubicBezTo>
                    <a:pt x="1908" y="1067"/>
                    <a:pt x="1908" y="1108"/>
                    <a:pt x="1908" y="1170"/>
                  </a:cubicBezTo>
                  <a:cubicBezTo>
                    <a:pt x="533" y="1170"/>
                    <a:pt x="533" y="1170"/>
                    <a:pt x="533" y="1170"/>
                  </a:cubicBezTo>
                  <a:cubicBezTo>
                    <a:pt x="553" y="1437"/>
                    <a:pt x="779" y="1642"/>
                    <a:pt x="1067" y="1642"/>
                  </a:cubicBezTo>
                  <a:cubicBezTo>
                    <a:pt x="1292" y="1642"/>
                    <a:pt x="1457" y="1498"/>
                    <a:pt x="1560" y="1396"/>
                  </a:cubicBezTo>
                  <a:lnTo>
                    <a:pt x="1867" y="1704"/>
                  </a:lnTo>
                  <a:close/>
                  <a:moveTo>
                    <a:pt x="1374" y="780"/>
                  </a:moveTo>
                  <a:lnTo>
                    <a:pt x="1374" y="780"/>
                  </a:lnTo>
                  <a:cubicBezTo>
                    <a:pt x="1354" y="595"/>
                    <a:pt x="1190" y="431"/>
                    <a:pt x="985" y="431"/>
                  </a:cubicBezTo>
                  <a:cubicBezTo>
                    <a:pt x="759" y="431"/>
                    <a:pt x="574" y="595"/>
                    <a:pt x="553" y="780"/>
                  </a:cubicBezTo>
                  <a:lnTo>
                    <a:pt x="1374" y="78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5" name="Freeform 72">
              <a:extLst>
                <a:ext uri="{FF2B5EF4-FFF2-40B4-BE49-F238E27FC236}">
                  <a16:creationId xmlns:a16="http://schemas.microsoft.com/office/drawing/2014/main" id="{62F5508A-8D54-1E94-E8FC-E9758FC32CF1}"/>
                </a:ext>
              </a:extLst>
            </p:cNvPr>
            <p:cNvSpPr>
              <a:spLocks noChangeArrowheads="1"/>
            </p:cNvSpPr>
            <p:nvPr/>
          </p:nvSpPr>
          <p:spPr bwMode="black">
            <a:xfrm>
              <a:off x="6796395" y="877110"/>
              <a:ext cx="995806" cy="578540"/>
            </a:xfrm>
            <a:custGeom>
              <a:avLst/>
              <a:gdLst>
                <a:gd name="T0" fmla="*/ 1704 w 3429"/>
                <a:gd name="T1" fmla="*/ 821 h 1992"/>
                <a:gd name="T2" fmla="*/ 2217 w 3429"/>
                <a:gd name="T3" fmla="*/ 1991 h 1992"/>
                <a:gd name="T4" fmla="*/ 2587 w 3429"/>
                <a:gd name="T5" fmla="*/ 1991 h 1992"/>
                <a:gd name="T6" fmla="*/ 3428 w 3429"/>
                <a:gd name="T7" fmla="*/ 0 h 1992"/>
                <a:gd name="T8" fmla="*/ 2874 w 3429"/>
                <a:gd name="T9" fmla="*/ 0 h 1992"/>
                <a:gd name="T10" fmla="*/ 2402 w 3429"/>
                <a:gd name="T11" fmla="*/ 1149 h 1992"/>
                <a:gd name="T12" fmla="*/ 1889 w 3429"/>
                <a:gd name="T13" fmla="*/ 0 h 1992"/>
                <a:gd name="T14" fmla="*/ 1519 w 3429"/>
                <a:gd name="T15" fmla="*/ 0 h 1992"/>
                <a:gd name="T16" fmla="*/ 1027 w 3429"/>
                <a:gd name="T17" fmla="*/ 1149 h 1992"/>
                <a:gd name="T18" fmla="*/ 534 w 3429"/>
                <a:gd name="T19" fmla="*/ 0 h 1992"/>
                <a:gd name="T20" fmla="*/ 0 w 3429"/>
                <a:gd name="T21" fmla="*/ 0 h 1992"/>
                <a:gd name="T22" fmla="*/ 842 w 3429"/>
                <a:gd name="T23" fmla="*/ 1991 h 1992"/>
                <a:gd name="T24" fmla="*/ 1211 w 3429"/>
                <a:gd name="T25" fmla="*/ 1991 h 1992"/>
                <a:gd name="T26" fmla="*/ 1704 w 3429"/>
                <a:gd name="T27" fmla="*/ 821 h 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29" h="1992">
                  <a:moveTo>
                    <a:pt x="1704" y="821"/>
                  </a:moveTo>
                  <a:lnTo>
                    <a:pt x="2217" y="1991"/>
                  </a:lnTo>
                  <a:lnTo>
                    <a:pt x="2587" y="1991"/>
                  </a:lnTo>
                  <a:lnTo>
                    <a:pt x="3428" y="0"/>
                  </a:lnTo>
                  <a:lnTo>
                    <a:pt x="2874" y="0"/>
                  </a:lnTo>
                  <a:lnTo>
                    <a:pt x="2402" y="1149"/>
                  </a:lnTo>
                  <a:lnTo>
                    <a:pt x="1889" y="0"/>
                  </a:lnTo>
                  <a:lnTo>
                    <a:pt x="1519" y="0"/>
                  </a:lnTo>
                  <a:lnTo>
                    <a:pt x="1027" y="1149"/>
                  </a:lnTo>
                  <a:lnTo>
                    <a:pt x="534" y="0"/>
                  </a:lnTo>
                  <a:lnTo>
                    <a:pt x="0" y="0"/>
                  </a:lnTo>
                  <a:lnTo>
                    <a:pt x="842" y="1991"/>
                  </a:lnTo>
                  <a:lnTo>
                    <a:pt x="1211" y="1991"/>
                  </a:lnTo>
                  <a:lnTo>
                    <a:pt x="1704" y="82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6" name="Freeform 73">
              <a:extLst>
                <a:ext uri="{FF2B5EF4-FFF2-40B4-BE49-F238E27FC236}">
                  <a16:creationId xmlns:a16="http://schemas.microsoft.com/office/drawing/2014/main" id="{0EB09EC6-379C-BDFD-1EAC-96C53244C94F}"/>
                </a:ext>
              </a:extLst>
            </p:cNvPr>
            <p:cNvSpPr>
              <a:spLocks noChangeArrowheads="1"/>
            </p:cNvSpPr>
            <p:nvPr/>
          </p:nvSpPr>
          <p:spPr bwMode="black">
            <a:xfrm>
              <a:off x="7886918" y="609600"/>
              <a:ext cx="208632" cy="197113"/>
            </a:xfrm>
            <a:custGeom>
              <a:avLst/>
              <a:gdLst>
                <a:gd name="T0" fmla="*/ 349 w 719"/>
                <a:gd name="T1" fmla="*/ 0 h 678"/>
                <a:gd name="T2" fmla="*/ 349 w 719"/>
                <a:gd name="T3" fmla="*/ 0 h 678"/>
                <a:gd name="T4" fmla="*/ 0 w 719"/>
                <a:gd name="T5" fmla="*/ 329 h 678"/>
                <a:gd name="T6" fmla="*/ 349 w 719"/>
                <a:gd name="T7" fmla="*/ 677 h 678"/>
                <a:gd name="T8" fmla="*/ 718 w 719"/>
                <a:gd name="T9" fmla="*/ 329 h 678"/>
                <a:gd name="T10" fmla="*/ 349 w 719"/>
                <a:gd name="T11" fmla="*/ 0 h 678"/>
              </a:gdLst>
              <a:ahLst/>
              <a:cxnLst>
                <a:cxn ang="0">
                  <a:pos x="T0" y="T1"/>
                </a:cxn>
                <a:cxn ang="0">
                  <a:pos x="T2" y="T3"/>
                </a:cxn>
                <a:cxn ang="0">
                  <a:pos x="T4" y="T5"/>
                </a:cxn>
                <a:cxn ang="0">
                  <a:pos x="T6" y="T7"/>
                </a:cxn>
                <a:cxn ang="0">
                  <a:pos x="T8" y="T9"/>
                </a:cxn>
                <a:cxn ang="0">
                  <a:pos x="T10" y="T11"/>
                </a:cxn>
              </a:cxnLst>
              <a:rect l="0" t="0" r="r" b="b"/>
              <a:pathLst>
                <a:path w="719" h="678">
                  <a:moveTo>
                    <a:pt x="349" y="0"/>
                  </a:moveTo>
                  <a:lnTo>
                    <a:pt x="349" y="0"/>
                  </a:lnTo>
                  <a:cubicBezTo>
                    <a:pt x="164" y="0"/>
                    <a:pt x="0" y="144"/>
                    <a:pt x="0" y="329"/>
                  </a:cubicBezTo>
                  <a:cubicBezTo>
                    <a:pt x="0" y="534"/>
                    <a:pt x="164" y="677"/>
                    <a:pt x="349" y="677"/>
                  </a:cubicBezTo>
                  <a:cubicBezTo>
                    <a:pt x="554" y="677"/>
                    <a:pt x="718" y="534"/>
                    <a:pt x="718" y="329"/>
                  </a:cubicBezTo>
                  <a:cubicBezTo>
                    <a:pt x="718" y="144"/>
                    <a:pt x="554" y="0"/>
                    <a:pt x="349" y="0"/>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7" name="Freeform 74">
              <a:extLst>
                <a:ext uri="{FF2B5EF4-FFF2-40B4-BE49-F238E27FC236}">
                  <a16:creationId xmlns:a16="http://schemas.microsoft.com/office/drawing/2014/main" id="{B5A214BC-8E3F-C55C-8C08-25B6854D418D}"/>
                </a:ext>
              </a:extLst>
            </p:cNvPr>
            <p:cNvSpPr>
              <a:spLocks noChangeArrowheads="1"/>
            </p:cNvSpPr>
            <p:nvPr/>
          </p:nvSpPr>
          <p:spPr bwMode="black">
            <a:xfrm>
              <a:off x="7909957" y="877110"/>
              <a:ext cx="154874" cy="578540"/>
            </a:xfrm>
            <a:custGeom>
              <a:avLst/>
              <a:gdLst>
                <a:gd name="T0" fmla="*/ 533 w 534"/>
                <a:gd name="T1" fmla="*/ 0 h 1992"/>
                <a:gd name="T2" fmla="*/ 0 w 534"/>
                <a:gd name="T3" fmla="*/ 0 h 1992"/>
                <a:gd name="T4" fmla="*/ 0 w 534"/>
                <a:gd name="T5" fmla="*/ 1991 h 1992"/>
                <a:gd name="T6" fmla="*/ 533 w 534"/>
                <a:gd name="T7" fmla="*/ 1991 h 1992"/>
                <a:gd name="T8" fmla="*/ 533 w 534"/>
                <a:gd name="T9" fmla="*/ 0 h 1992"/>
              </a:gdLst>
              <a:ahLst/>
              <a:cxnLst>
                <a:cxn ang="0">
                  <a:pos x="T0" y="T1"/>
                </a:cxn>
                <a:cxn ang="0">
                  <a:pos x="T2" y="T3"/>
                </a:cxn>
                <a:cxn ang="0">
                  <a:pos x="T4" y="T5"/>
                </a:cxn>
                <a:cxn ang="0">
                  <a:pos x="T6" y="T7"/>
                </a:cxn>
                <a:cxn ang="0">
                  <a:pos x="T8" y="T9"/>
                </a:cxn>
              </a:cxnLst>
              <a:rect l="0" t="0" r="r" b="b"/>
              <a:pathLst>
                <a:path w="534" h="1992">
                  <a:moveTo>
                    <a:pt x="533" y="0"/>
                  </a:moveTo>
                  <a:lnTo>
                    <a:pt x="0" y="0"/>
                  </a:lnTo>
                  <a:lnTo>
                    <a:pt x="0" y="1991"/>
                  </a:lnTo>
                  <a:lnTo>
                    <a:pt x="533" y="1991"/>
                  </a:lnTo>
                  <a:lnTo>
                    <a:pt x="533"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8" name="Freeform 75">
              <a:extLst>
                <a:ext uri="{FF2B5EF4-FFF2-40B4-BE49-F238E27FC236}">
                  <a16:creationId xmlns:a16="http://schemas.microsoft.com/office/drawing/2014/main" id="{3F5CC0AE-0168-5783-2E70-3AAD2458ACA9}"/>
                </a:ext>
              </a:extLst>
            </p:cNvPr>
            <p:cNvSpPr>
              <a:spLocks noChangeArrowheads="1"/>
            </p:cNvSpPr>
            <p:nvPr/>
          </p:nvSpPr>
          <p:spPr bwMode="black">
            <a:xfrm>
              <a:off x="8214586" y="865591"/>
              <a:ext cx="459504" cy="601579"/>
            </a:xfrm>
            <a:custGeom>
              <a:avLst/>
              <a:gdLst>
                <a:gd name="T0" fmla="*/ 0 w 1581"/>
                <a:gd name="T1" fmla="*/ 1806 h 2074"/>
                <a:gd name="T2" fmla="*/ 0 w 1581"/>
                <a:gd name="T3" fmla="*/ 1806 h 2074"/>
                <a:gd name="T4" fmla="*/ 800 w 1581"/>
                <a:gd name="T5" fmla="*/ 2073 h 2074"/>
                <a:gd name="T6" fmla="*/ 1580 w 1581"/>
                <a:gd name="T7" fmla="*/ 1458 h 2074"/>
                <a:gd name="T8" fmla="*/ 615 w 1581"/>
                <a:gd name="T9" fmla="*/ 595 h 2074"/>
                <a:gd name="T10" fmla="*/ 903 w 1581"/>
                <a:gd name="T11" fmla="*/ 451 h 2074"/>
                <a:gd name="T12" fmla="*/ 1272 w 1581"/>
                <a:gd name="T13" fmla="*/ 575 h 2074"/>
                <a:gd name="T14" fmla="*/ 1519 w 1581"/>
                <a:gd name="T15" fmla="*/ 185 h 2074"/>
                <a:gd name="T16" fmla="*/ 862 w 1581"/>
                <a:gd name="T17" fmla="*/ 0 h 2074"/>
                <a:gd name="T18" fmla="*/ 82 w 1581"/>
                <a:gd name="T19" fmla="*/ 615 h 2074"/>
                <a:gd name="T20" fmla="*/ 1046 w 1581"/>
                <a:gd name="T21" fmla="*/ 1437 h 2074"/>
                <a:gd name="T22" fmla="*/ 800 w 1581"/>
                <a:gd name="T23" fmla="*/ 1622 h 2074"/>
                <a:gd name="T24" fmla="*/ 246 w 1581"/>
                <a:gd name="T25" fmla="*/ 1416 h 2074"/>
                <a:gd name="T26" fmla="*/ 0 w 1581"/>
                <a:gd name="T27" fmla="*/ 1806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1" h="2074">
                  <a:moveTo>
                    <a:pt x="0" y="1806"/>
                  </a:moveTo>
                  <a:lnTo>
                    <a:pt x="0" y="1806"/>
                  </a:lnTo>
                  <a:cubicBezTo>
                    <a:pt x="225" y="1971"/>
                    <a:pt x="513" y="2073"/>
                    <a:pt x="800" y="2073"/>
                  </a:cubicBezTo>
                  <a:cubicBezTo>
                    <a:pt x="1211" y="2073"/>
                    <a:pt x="1580" y="1827"/>
                    <a:pt x="1580" y="1458"/>
                  </a:cubicBezTo>
                  <a:cubicBezTo>
                    <a:pt x="1580" y="759"/>
                    <a:pt x="615" y="862"/>
                    <a:pt x="615" y="595"/>
                  </a:cubicBezTo>
                  <a:cubicBezTo>
                    <a:pt x="615" y="493"/>
                    <a:pt x="739" y="451"/>
                    <a:pt x="903" y="451"/>
                  </a:cubicBezTo>
                  <a:cubicBezTo>
                    <a:pt x="1046" y="451"/>
                    <a:pt x="1170" y="513"/>
                    <a:pt x="1272" y="575"/>
                  </a:cubicBezTo>
                  <a:cubicBezTo>
                    <a:pt x="1519" y="185"/>
                    <a:pt x="1519" y="185"/>
                    <a:pt x="1519" y="185"/>
                  </a:cubicBezTo>
                  <a:cubicBezTo>
                    <a:pt x="1396" y="82"/>
                    <a:pt x="1108" y="0"/>
                    <a:pt x="862" y="0"/>
                  </a:cubicBezTo>
                  <a:cubicBezTo>
                    <a:pt x="451" y="0"/>
                    <a:pt x="82" y="226"/>
                    <a:pt x="82" y="615"/>
                  </a:cubicBezTo>
                  <a:cubicBezTo>
                    <a:pt x="82" y="1252"/>
                    <a:pt x="1046" y="1149"/>
                    <a:pt x="1046" y="1437"/>
                  </a:cubicBezTo>
                  <a:cubicBezTo>
                    <a:pt x="1046" y="1540"/>
                    <a:pt x="944" y="1622"/>
                    <a:pt x="800" y="1622"/>
                  </a:cubicBezTo>
                  <a:cubicBezTo>
                    <a:pt x="595" y="1622"/>
                    <a:pt x="389" y="1540"/>
                    <a:pt x="246" y="1416"/>
                  </a:cubicBezTo>
                  <a:lnTo>
                    <a:pt x="0" y="180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9" name="Oval 3">
              <a:extLst>
                <a:ext uri="{FF2B5EF4-FFF2-40B4-BE49-F238E27FC236}">
                  <a16:creationId xmlns:a16="http://schemas.microsoft.com/office/drawing/2014/main" id="{26E86630-FA48-28C6-E867-2BBEF8D2C2B9}"/>
                </a:ext>
              </a:extLst>
            </p:cNvPr>
            <p:cNvSpPr/>
            <p:nvPr/>
          </p:nvSpPr>
          <p:spPr bwMode="black">
            <a:xfrm>
              <a:off x="1827606" y="865591"/>
              <a:ext cx="612648" cy="603504"/>
            </a:xfrm>
            <a:custGeom>
              <a:avLst/>
              <a:gdLst/>
              <a:ahLst/>
              <a:cxnLst/>
              <a:rect l="l" t="t" r="r" b="b"/>
              <a:pathLst>
                <a:path w="612648" h="603504">
                  <a:moveTo>
                    <a:pt x="306324" y="141732"/>
                  </a:moveTo>
                  <a:cubicBezTo>
                    <a:pt x="222997" y="141732"/>
                    <a:pt x="155448" y="213375"/>
                    <a:pt x="155448" y="301752"/>
                  </a:cubicBezTo>
                  <a:cubicBezTo>
                    <a:pt x="155448" y="390129"/>
                    <a:pt x="222997" y="461772"/>
                    <a:pt x="306324" y="461772"/>
                  </a:cubicBezTo>
                  <a:cubicBezTo>
                    <a:pt x="389651" y="461772"/>
                    <a:pt x="457200" y="390129"/>
                    <a:pt x="457200" y="301752"/>
                  </a:cubicBezTo>
                  <a:cubicBezTo>
                    <a:pt x="457200" y="213375"/>
                    <a:pt x="389651" y="141732"/>
                    <a:pt x="306324" y="141732"/>
                  </a:cubicBezTo>
                  <a:close/>
                  <a:moveTo>
                    <a:pt x="306324" y="0"/>
                  </a:moveTo>
                  <a:cubicBezTo>
                    <a:pt x="475502" y="0"/>
                    <a:pt x="612648" y="135099"/>
                    <a:pt x="612648" y="301752"/>
                  </a:cubicBezTo>
                  <a:cubicBezTo>
                    <a:pt x="612648" y="468405"/>
                    <a:pt x="475502" y="603504"/>
                    <a:pt x="306324" y="603504"/>
                  </a:cubicBezTo>
                  <a:cubicBezTo>
                    <a:pt x="137146" y="603504"/>
                    <a:pt x="0" y="468405"/>
                    <a:pt x="0" y="301752"/>
                  </a:cubicBezTo>
                  <a:cubicBezTo>
                    <a:pt x="0" y="135099"/>
                    <a:pt x="137146" y="0"/>
                    <a:pt x="306324" y="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3004180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t>Click to edit Master title style</a:t>
            </a:r>
            <a:endParaRPr lang="en-US" dirty="0"/>
          </a:p>
        </p:txBody>
      </p:sp>
      <p:sp>
        <p:nvSpPr>
          <p:cNvPr id="3" name="Content Placeholder 2"/>
          <p:cNvSpPr>
            <a:spLocks noGrp="1"/>
          </p:cNvSpPr>
          <p:nvPr>
            <p:ph sz="half" idx="1"/>
          </p:nvPr>
        </p:nvSpPr>
        <p:spPr>
          <a:xfrm>
            <a:off x="361950" y="1528762"/>
            <a:ext cx="4114800" cy="2931320"/>
          </a:xfrm>
        </p:spPr>
        <p:txBody>
          <a:bodyPr>
            <a:norm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9313" y="1528763"/>
            <a:ext cx="4114800" cy="2931319"/>
          </a:xfrm>
        </p:spPr>
        <p:txBody>
          <a:bodyPr>
            <a:norm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dirty="0"/>
              <a:t>Month 00, 0000 (if needed)</a:t>
            </a:r>
          </a:p>
        </p:txBody>
      </p:sp>
      <p:sp>
        <p:nvSpPr>
          <p:cNvPr id="8" name="Text Placeholder 2"/>
          <p:cNvSpPr>
            <a:spLocks noGrp="1"/>
          </p:cNvSpPr>
          <p:nvPr>
            <p:ph type="body" idx="13"/>
          </p:nvPr>
        </p:nvSpPr>
        <p:spPr>
          <a:xfrm>
            <a:off x="361950" y="1009650"/>
            <a:ext cx="4114800" cy="445770"/>
          </a:xfrm>
        </p:spPr>
        <p:txBody>
          <a:bodyPr anchor="b">
            <a:norm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Text Placeholder 4"/>
          <p:cNvSpPr>
            <a:spLocks noGrp="1"/>
          </p:cNvSpPr>
          <p:nvPr>
            <p:ph type="body" sz="quarter" idx="3"/>
          </p:nvPr>
        </p:nvSpPr>
        <p:spPr>
          <a:xfrm>
            <a:off x="4663440" y="1009650"/>
            <a:ext cx="4114800" cy="445770"/>
          </a:xfrm>
        </p:spPr>
        <p:txBody>
          <a:bodyPr anchor="b">
            <a:norm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Slide Number Placeholder 5"/>
          <p:cNvSpPr>
            <a:spLocks noGrp="1"/>
          </p:cNvSpPr>
          <p:nvPr>
            <p:ph type="sldNum" sz="quarter" idx="12"/>
          </p:nvPr>
        </p:nvSpPr>
        <p:spPr>
          <a:xfrm>
            <a:off x="8627164" y="4732020"/>
            <a:ext cx="291549" cy="274320"/>
          </a:xfrm>
        </p:spPr>
        <p:txBody>
          <a:bodyPr/>
          <a:lstStyle/>
          <a:p>
            <a:pPr>
              <a:defRPr/>
            </a:pPr>
            <a:fld id="{1CD582F8-09C7-4834-9CB0-B472C8B98292}" type="slidenum">
              <a:rPr lang="en-US" smtClean="0"/>
              <a:pPr>
                <a:defRPr/>
              </a:pPr>
              <a:t>‹#›</a:t>
            </a:fld>
            <a:endParaRPr lang="en-US" dirty="0"/>
          </a:p>
        </p:txBody>
      </p:sp>
      <p:sp>
        <p:nvSpPr>
          <p:cNvPr id="11" name="Footer Placeholder 3"/>
          <p:cNvSpPr>
            <a:spLocks noGrp="1"/>
          </p:cNvSpPr>
          <p:nvPr>
            <p:ph type="ftr" sz="quarter" idx="14"/>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tx1"/>
                </a:solidFill>
                <a:latin typeface="Arial" charset="0"/>
                <a:ea typeface="+mn-ea"/>
                <a:cs typeface="Arial" charset="0"/>
              </a:defRPr>
            </a:lvl1pPr>
          </a:lstStyle>
          <a:p>
            <a:r>
              <a:rPr lang="en-US" dirty="0"/>
              <a:t>Footer (if needed)</a:t>
            </a:r>
          </a:p>
        </p:txBody>
      </p:sp>
    </p:spTree>
    <p:extLst>
      <p:ext uri="{BB962C8B-B14F-4D97-AF65-F5344CB8AC3E}">
        <p14:creationId xmlns:p14="http://schemas.microsoft.com/office/powerpoint/2010/main" val="41541431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365759" y="1078706"/>
            <a:ext cx="4040188" cy="445770"/>
          </a:xfrm>
          <a:solidFill>
            <a:schemeClr val="accent1"/>
          </a:solidFill>
        </p:spPr>
        <p:txBody>
          <a:bodyPr anchor="ctr"/>
          <a:lstStyle>
            <a:lvl1pPr marL="57150" indent="0">
              <a:buNone/>
              <a:tabLst/>
              <a:defRPr sz="1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 </a:t>
            </a:r>
          </a:p>
        </p:txBody>
      </p:sp>
      <p:sp>
        <p:nvSpPr>
          <p:cNvPr id="4" name="Content Placeholder 3"/>
          <p:cNvSpPr>
            <a:spLocks noGrp="1"/>
          </p:cNvSpPr>
          <p:nvPr>
            <p:ph sz="half" idx="2"/>
          </p:nvPr>
        </p:nvSpPr>
        <p:spPr>
          <a:xfrm>
            <a:off x="365759" y="1607344"/>
            <a:ext cx="4040188" cy="2864644"/>
          </a:xfrm>
        </p:spPr>
        <p:txBody>
          <a:bodyPr>
            <a:normAutofit/>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553585" y="1078706"/>
            <a:ext cx="4041775" cy="445770"/>
          </a:xfrm>
          <a:solidFill>
            <a:schemeClr val="accent5"/>
          </a:solidFill>
        </p:spPr>
        <p:txBody>
          <a:bodyPr anchor="ctr">
            <a:normAutofit/>
          </a:bodyPr>
          <a:lstStyle>
            <a:lvl1pPr marL="57150" indent="0">
              <a:buNone/>
              <a:defRPr sz="1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553585" y="1607344"/>
            <a:ext cx="4041775" cy="2864644"/>
          </a:xfrm>
        </p:spPr>
        <p:txBody>
          <a:bodyPr>
            <a:normAutofit/>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12"/>
          </p:nvPr>
        </p:nvSpPr>
        <p:spPr>
          <a:xfrm>
            <a:off x="8627164" y="4732020"/>
            <a:ext cx="291549" cy="274320"/>
          </a:xfrm>
        </p:spPr>
        <p:txBody>
          <a:bodyPr/>
          <a:lstStyle/>
          <a:p>
            <a:pPr>
              <a:defRPr/>
            </a:pPr>
            <a:fld id="{1CD582F8-09C7-4834-9CB0-B472C8B98292}" type="slidenum">
              <a:rPr lang="en-US" smtClean="0"/>
              <a:pPr>
                <a:defRPr/>
              </a:pPr>
              <a:t>‹#›</a:t>
            </a:fld>
            <a:endParaRPr lang="en-US" dirty="0"/>
          </a:p>
        </p:txBody>
      </p:sp>
      <p:sp>
        <p:nvSpPr>
          <p:cNvPr id="9" name="Date Placeholder 4"/>
          <p:cNvSpPr>
            <a:spLocks noGrp="1"/>
          </p:cNvSpPr>
          <p:nvPr>
            <p:ph type="dt" sz="half" idx="10"/>
          </p:nvPr>
        </p:nvSpPr>
        <p:spPr>
          <a:xfrm>
            <a:off x="4553585" y="4754880"/>
            <a:ext cx="1696769" cy="182880"/>
          </a:xfrm>
        </p:spPr>
        <p:txBody>
          <a:bodyPr/>
          <a:lstStyle/>
          <a:p>
            <a:r>
              <a:rPr lang="en-US" dirty="0"/>
              <a:t>Month 00, 0000 (if needed)</a:t>
            </a:r>
          </a:p>
        </p:txBody>
      </p:sp>
      <p:sp>
        <p:nvSpPr>
          <p:cNvPr id="10" name="Footer Placeholder 3"/>
          <p:cNvSpPr>
            <a:spLocks noGrp="1"/>
          </p:cNvSpPr>
          <p:nvPr>
            <p:ph type="ftr" sz="quarter" idx="14"/>
          </p:nvPr>
        </p:nvSpPr>
        <p:spPr>
          <a:xfrm>
            <a:off x="2921955" y="4754880"/>
            <a:ext cx="1631630" cy="182880"/>
          </a:xfrm>
          <a:prstGeom prst="rect">
            <a:avLst/>
          </a:prstGeom>
        </p:spPr>
        <p:txBody>
          <a:bodyPr lIns="0" tIns="0" rIns="0" bIns="0" anchor="b"/>
          <a:lstStyle>
            <a:lvl1pPr algn="l" rtl="0" fontAlgn="base">
              <a:spcBef>
                <a:spcPct val="0"/>
              </a:spcBef>
              <a:spcAft>
                <a:spcPct val="0"/>
              </a:spcAft>
              <a:defRPr lang="en-US" sz="800" kern="1200" smtClean="0">
                <a:solidFill>
                  <a:schemeClr val="tx1"/>
                </a:solidFill>
                <a:latin typeface="Arial" charset="0"/>
                <a:ea typeface="+mn-ea"/>
                <a:cs typeface="Arial" charset="0"/>
              </a:defRPr>
            </a:lvl1pPr>
          </a:lstStyle>
          <a:p>
            <a:r>
              <a:rPr lang="en-US" dirty="0"/>
              <a:t>Footer (if needed)</a:t>
            </a:r>
          </a:p>
        </p:txBody>
      </p:sp>
    </p:spTree>
  </p:cSld>
  <p:clrMapOvr>
    <a:masterClrMapping/>
  </p:clrMapOvr>
  <p:transition>
    <p:fade/>
  </p:transition>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mparison Option 2">
    <p:spTree>
      <p:nvGrpSpPr>
        <p:cNvPr id="1" name=""/>
        <p:cNvGrpSpPr/>
        <p:nvPr/>
      </p:nvGrpSpPr>
      <p:grpSpPr>
        <a:xfrm>
          <a:off x="0" y="0"/>
          <a:ext cx="0" cy="0"/>
          <a:chOff x="0" y="0"/>
          <a:chExt cx="0" cy="0"/>
        </a:xfrm>
      </p:grpSpPr>
      <p:sp>
        <p:nvSpPr>
          <p:cNvPr id="7" name="Rectangle 6"/>
          <p:cNvSpPr/>
          <p:nvPr userDrawn="1"/>
        </p:nvSpPr>
        <p:spPr>
          <a:xfrm>
            <a:off x="365759" y="1601298"/>
            <a:ext cx="4040188" cy="2870689"/>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4569935" y="1601297"/>
            <a:ext cx="4040188" cy="2870689"/>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chor="ctr"/>
          <a:lstStyle>
            <a:lvl1pPr>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365759" y="1078706"/>
            <a:ext cx="4040188" cy="445770"/>
          </a:xfrm>
          <a:solidFill>
            <a:schemeClr val="accent1"/>
          </a:solidFill>
        </p:spPr>
        <p:txBody>
          <a:bodyPr anchor="ctr"/>
          <a:lstStyle>
            <a:lvl1pPr marL="57150" indent="0">
              <a:buNone/>
              <a:tabLst/>
              <a:defRPr sz="1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 </a:t>
            </a:r>
          </a:p>
        </p:txBody>
      </p:sp>
      <p:sp>
        <p:nvSpPr>
          <p:cNvPr id="4" name="Content Placeholder 3"/>
          <p:cNvSpPr>
            <a:spLocks noGrp="1"/>
          </p:cNvSpPr>
          <p:nvPr>
            <p:ph sz="half" idx="2"/>
          </p:nvPr>
        </p:nvSpPr>
        <p:spPr>
          <a:xfrm>
            <a:off x="464819" y="1683544"/>
            <a:ext cx="3840480" cy="2651760"/>
          </a:xfrm>
        </p:spPr>
        <p:txBody>
          <a:bodyPr>
            <a:normAutofit/>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553585" y="1078706"/>
            <a:ext cx="4041775" cy="445770"/>
          </a:xfrm>
          <a:solidFill>
            <a:schemeClr val="accent5"/>
          </a:solidFill>
        </p:spPr>
        <p:txBody>
          <a:bodyPr anchor="ctr">
            <a:normAutofit/>
          </a:bodyPr>
          <a:lstStyle>
            <a:lvl1pPr marL="57150" indent="0">
              <a:buNone/>
              <a:defRPr sz="1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52645" y="1683544"/>
            <a:ext cx="3840480" cy="2651760"/>
          </a:xfrm>
        </p:spPr>
        <p:txBody>
          <a:bodyPr>
            <a:normAutofit/>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12"/>
          </p:nvPr>
        </p:nvSpPr>
        <p:spPr>
          <a:xfrm>
            <a:off x="8627164" y="4732020"/>
            <a:ext cx="291549" cy="274320"/>
          </a:xfrm>
        </p:spPr>
        <p:txBody>
          <a:bodyPr/>
          <a:lstStyle/>
          <a:p>
            <a:pPr>
              <a:defRPr/>
            </a:pPr>
            <a:fld id="{1CD582F8-09C7-4834-9CB0-B472C8B98292}" type="slidenum">
              <a:rPr lang="en-US" smtClean="0"/>
              <a:pPr>
                <a:defRPr/>
              </a:pPr>
              <a:t>‹#›</a:t>
            </a:fld>
            <a:endParaRPr lang="en-US" dirty="0"/>
          </a:p>
        </p:txBody>
      </p:sp>
      <p:sp>
        <p:nvSpPr>
          <p:cNvPr id="9" name="Date Placeholder 4"/>
          <p:cNvSpPr>
            <a:spLocks noGrp="1"/>
          </p:cNvSpPr>
          <p:nvPr>
            <p:ph type="dt" sz="half" idx="10"/>
          </p:nvPr>
        </p:nvSpPr>
        <p:spPr>
          <a:xfrm>
            <a:off x="4650154" y="4754880"/>
            <a:ext cx="1600200" cy="182880"/>
          </a:xfrm>
        </p:spPr>
        <p:txBody>
          <a:bodyPr/>
          <a:lstStyle/>
          <a:p>
            <a:r>
              <a:rPr lang="en-US" dirty="0"/>
              <a:t>Month 00, 0000 (if needed)</a:t>
            </a:r>
          </a:p>
        </p:txBody>
      </p:sp>
      <p:sp>
        <p:nvSpPr>
          <p:cNvPr id="10" name="Footer Placeholder 3"/>
          <p:cNvSpPr>
            <a:spLocks noGrp="1"/>
          </p:cNvSpPr>
          <p:nvPr>
            <p:ph type="ftr" sz="quarter" idx="14"/>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tx1"/>
                </a:solidFill>
                <a:latin typeface="Arial" charset="0"/>
                <a:ea typeface="+mn-ea"/>
                <a:cs typeface="Arial" charset="0"/>
              </a:defRPr>
            </a:lvl1pPr>
          </a:lstStyle>
          <a:p>
            <a:r>
              <a:rPr lang="en-US" dirty="0"/>
              <a:t>Footer (if needed)</a:t>
            </a:r>
          </a:p>
        </p:txBody>
      </p:sp>
    </p:spTree>
    <p:extLst>
      <p:ext uri="{BB962C8B-B14F-4D97-AF65-F5344CB8AC3E}">
        <p14:creationId xmlns:p14="http://schemas.microsoft.com/office/powerpoint/2010/main" val="2375677666"/>
      </p:ext>
    </p:extLst>
  </p:cSld>
  <p:clrMapOvr>
    <a:masterClrMapping/>
  </p:clrMapOvr>
  <p:transition>
    <p:fade/>
  </p:transition>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dirty="0"/>
              <a:t>Month 00, 0000 (if needed)</a:t>
            </a:r>
          </a:p>
        </p:txBody>
      </p:sp>
      <p:sp>
        <p:nvSpPr>
          <p:cNvPr id="6" name="Slide Number Placeholder 5"/>
          <p:cNvSpPr>
            <a:spLocks noGrp="1"/>
          </p:cNvSpPr>
          <p:nvPr>
            <p:ph type="sldNum" sz="quarter" idx="12"/>
          </p:nvPr>
        </p:nvSpPr>
        <p:spPr>
          <a:xfrm>
            <a:off x="8627164" y="4732020"/>
            <a:ext cx="291549" cy="274320"/>
          </a:xfrm>
        </p:spPr>
        <p:txBody>
          <a:bodyPr/>
          <a:lstStyle/>
          <a:p>
            <a:pPr>
              <a:defRPr/>
            </a:pPr>
            <a:fld id="{1CD582F8-09C7-4834-9CB0-B472C8B98292}" type="slidenum">
              <a:rPr lang="en-US" smtClean="0"/>
              <a:pPr>
                <a:defRPr/>
              </a:pPr>
              <a:t>‹#›</a:t>
            </a:fld>
            <a:endParaRPr lang="en-US" dirty="0"/>
          </a:p>
        </p:txBody>
      </p:sp>
      <p:sp>
        <p:nvSpPr>
          <p:cNvPr id="7" name="Footer Placeholder 3"/>
          <p:cNvSpPr>
            <a:spLocks noGrp="1"/>
          </p:cNvSpPr>
          <p:nvPr>
            <p:ph type="ftr" sz="quarter" idx="14"/>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tx1"/>
                </a:solidFill>
                <a:latin typeface="Arial" charset="0"/>
                <a:ea typeface="+mn-ea"/>
                <a:cs typeface="Arial" charset="0"/>
              </a:defRPr>
            </a:lvl1pPr>
          </a:lstStyle>
          <a:p>
            <a:r>
              <a:rPr lang="en-US" dirty="0"/>
              <a:t>Footer (if needed)</a:t>
            </a:r>
          </a:p>
        </p:txBody>
      </p:sp>
    </p:spTree>
    <p:extLst>
      <p:ext uri="{BB962C8B-B14F-4D97-AF65-F5344CB8AC3E}">
        <p14:creationId xmlns:p14="http://schemas.microsoft.com/office/powerpoint/2010/main" val="27443142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a:t>Month 00, 0000 (if needed)</a:t>
            </a:r>
          </a:p>
        </p:txBody>
      </p:sp>
      <p:sp>
        <p:nvSpPr>
          <p:cNvPr id="3" name="Footer Placeholder 2"/>
          <p:cNvSpPr>
            <a:spLocks noGrp="1"/>
          </p:cNvSpPr>
          <p:nvPr>
            <p:ph type="ftr" sz="quarter" idx="11"/>
          </p:nvPr>
        </p:nvSpPr>
        <p:spPr>
          <a:xfrm>
            <a:off x="3364166" y="4766423"/>
            <a:ext cx="979234" cy="171450"/>
          </a:xfrm>
          <a:prstGeom prst="rect">
            <a:avLst/>
          </a:prstGeom>
        </p:spPr>
        <p:txBody>
          <a:bodyPr/>
          <a:lstStyle/>
          <a:p>
            <a:r>
              <a:rPr lang="en-US" dirty="0"/>
              <a:t>Footer (if needed)</a:t>
            </a:r>
          </a:p>
        </p:txBody>
      </p:sp>
      <p:sp>
        <p:nvSpPr>
          <p:cNvPr id="5" name="Slide Number Placeholder 5"/>
          <p:cNvSpPr>
            <a:spLocks noGrp="1"/>
          </p:cNvSpPr>
          <p:nvPr>
            <p:ph type="sldNum" sz="quarter" idx="12"/>
          </p:nvPr>
        </p:nvSpPr>
        <p:spPr>
          <a:xfrm>
            <a:off x="8627164" y="4732020"/>
            <a:ext cx="291549" cy="274320"/>
          </a:xfrm>
        </p:spPr>
        <p:txBody>
          <a:bodyPr/>
          <a:lstStyle/>
          <a:p>
            <a:pPr>
              <a:defRPr/>
            </a:pPr>
            <a:fld id="{1CD582F8-09C7-4834-9CB0-B472C8B98292}" type="slidenum">
              <a:rPr lang="en-US" smtClean="0"/>
              <a:pPr>
                <a:defRPr/>
              </a:pPr>
              <a:t>‹#›</a:t>
            </a:fld>
            <a:endParaRPr lang="en-US" dirty="0"/>
          </a:p>
        </p:txBody>
      </p:sp>
    </p:spTree>
    <p:extLst>
      <p:ext uri="{BB962C8B-B14F-4D97-AF65-F5344CB8AC3E}">
        <p14:creationId xmlns:p14="http://schemas.microsoft.com/office/powerpoint/2010/main" val="30704226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dirty="0"/>
              <a:t>Month 00, 0000 (if needed)</a:t>
            </a:r>
          </a:p>
        </p:txBody>
      </p:sp>
      <p:sp>
        <p:nvSpPr>
          <p:cNvPr id="5" name="Slide Number Placeholder 4"/>
          <p:cNvSpPr>
            <a:spLocks noGrp="1"/>
          </p:cNvSpPr>
          <p:nvPr>
            <p:ph type="sldNum" sz="quarter" idx="12"/>
          </p:nvPr>
        </p:nvSpPr>
        <p:spPr/>
        <p:txBody>
          <a:bodyPr/>
          <a:lstStyle/>
          <a:p>
            <a:pPr>
              <a:defRPr/>
            </a:pPr>
            <a:fld id="{239FF972-6058-4859-ADE8-D70EEBA9A665}" type="slidenum">
              <a:rPr lang="en-US" smtClean="0"/>
              <a:pPr>
                <a:defRPr/>
              </a:pPr>
              <a:t>‹#›</a:t>
            </a:fld>
            <a:endParaRPr lang="en-US" dirty="0"/>
          </a:p>
        </p:txBody>
      </p:sp>
      <p:sp>
        <p:nvSpPr>
          <p:cNvPr id="6" name="Text Placeholder 5"/>
          <p:cNvSpPr>
            <a:spLocks noGrp="1"/>
          </p:cNvSpPr>
          <p:nvPr>
            <p:ph type="body" sz="quarter" idx="13"/>
          </p:nvPr>
        </p:nvSpPr>
        <p:spPr>
          <a:xfrm>
            <a:off x="457200" y="2458213"/>
            <a:ext cx="2350008" cy="1371600"/>
          </a:xfrm>
        </p:spPr>
        <p:txBody>
          <a:bodyPr/>
          <a:lstStyle>
            <a:lvl1pPr marL="0" indent="0">
              <a:buNone/>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p:txBody>
      </p:sp>
      <p:sp>
        <p:nvSpPr>
          <p:cNvPr id="7" name="Text Placeholder 5"/>
          <p:cNvSpPr>
            <a:spLocks noGrp="1"/>
          </p:cNvSpPr>
          <p:nvPr>
            <p:ph type="body" sz="quarter" idx="14" hasCustomPrompt="1"/>
          </p:nvPr>
        </p:nvSpPr>
        <p:spPr>
          <a:xfrm>
            <a:off x="457200" y="1518173"/>
            <a:ext cx="2350008" cy="870761"/>
          </a:xfrm>
        </p:spPr>
        <p:txBody>
          <a:bodyPr/>
          <a:lstStyle>
            <a:lvl1pPr marL="0" indent="0">
              <a:buNone/>
              <a:defRPr sz="2400" b="1"/>
            </a:lvl1pPr>
            <a:lvl2pPr>
              <a:defRPr sz="1400"/>
            </a:lvl2pPr>
            <a:lvl3pPr>
              <a:defRPr sz="1400"/>
            </a:lvl3pPr>
            <a:lvl4pPr>
              <a:defRPr sz="1400"/>
            </a:lvl4pPr>
            <a:lvl5pPr>
              <a:defRPr sz="1400"/>
            </a:lvl5pPr>
          </a:lstStyle>
          <a:p>
            <a:pPr lvl="0"/>
            <a:r>
              <a:rPr lang="en-US" dirty="0"/>
              <a:t>Click to Edit Master text</a:t>
            </a:r>
          </a:p>
        </p:txBody>
      </p:sp>
      <p:sp>
        <p:nvSpPr>
          <p:cNvPr id="8" name="Footer Placeholder 3"/>
          <p:cNvSpPr>
            <a:spLocks noGrp="1"/>
          </p:cNvSpPr>
          <p:nvPr>
            <p:ph type="ftr" sz="quarter" idx="15"/>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tx1"/>
                </a:solidFill>
                <a:latin typeface="Arial" charset="0"/>
                <a:ea typeface="+mn-ea"/>
                <a:cs typeface="Arial" charset="0"/>
              </a:defRPr>
            </a:lvl1pPr>
          </a:lstStyle>
          <a:p>
            <a:r>
              <a:rPr lang="en-US" dirty="0"/>
              <a:t>Footer (if needed)</a:t>
            </a:r>
          </a:p>
        </p:txBody>
      </p:sp>
    </p:spTree>
    <p:extLst>
      <p:ext uri="{BB962C8B-B14F-4D97-AF65-F5344CB8AC3E}">
        <p14:creationId xmlns:p14="http://schemas.microsoft.com/office/powerpoint/2010/main" val="3136129073"/>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photo">
    <p:spTree>
      <p:nvGrpSpPr>
        <p:cNvPr id="1" name=""/>
        <p:cNvGrpSpPr/>
        <p:nvPr/>
      </p:nvGrpSpPr>
      <p:grpSpPr>
        <a:xfrm>
          <a:off x="0" y="0"/>
          <a:ext cx="0" cy="0"/>
          <a:chOff x="0" y="0"/>
          <a:chExt cx="0" cy="0"/>
        </a:xfrm>
      </p:grpSpPr>
      <p:sp>
        <p:nvSpPr>
          <p:cNvPr id="8" name="Picture Placeholder 2"/>
          <p:cNvSpPr>
            <a:spLocks noGrp="1"/>
          </p:cNvSpPr>
          <p:nvPr>
            <p:ph type="pic" sz="quarter" idx="13"/>
          </p:nvPr>
        </p:nvSpPr>
        <p:spPr>
          <a:xfrm>
            <a:off x="4867276" y="1035843"/>
            <a:ext cx="3883342" cy="3405190"/>
          </a:xfrm>
          <a:prstGeom prst="rect">
            <a:avLst/>
          </a:prstGeom>
          <a:solidFill>
            <a:schemeClr val="tx1">
              <a:lumMod val="10000"/>
              <a:lumOff val="90000"/>
            </a:schemeClr>
          </a:solidFill>
        </p:spPr>
        <p:txBody>
          <a:bodyPr tIns="1548000" anchor="ctr"/>
          <a:lstStyle>
            <a:lvl1pPr marL="0" indent="0" algn="ctr">
              <a:buNone/>
              <a:defRPr sz="1500">
                <a:solidFill>
                  <a:schemeClr val="tx1">
                    <a:lumMod val="75000"/>
                    <a:lumOff val="25000"/>
                  </a:schemeClr>
                </a:solidFill>
              </a:defRPr>
            </a:lvl1pPr>
          </a:lstStyle>
          <a:p>
            <a:r>
              <a:rPr lang="en-US" dirty="0"/>
              <a:t>Click icon to add picture</a:t>
            </a:r>
          </a:p>
        </p:txBody>
      </p:sp>
      <p:sp>
        <p:nvSpPr>
          <p:cNvPr id="2" name="Date Placeholder 1"/>
          <p:cNvSpPr>
            <a:spLocks noGrp="1"/>
          </p:cNvSpPr>
          <p:nvPr>
            <p:ph type="dt" sz="half" idx="10"/>
          </p:nvPr>
        </p:nvSpPr>
        <p:spPr/>
        <p:txBody>
          <a:bodyPr/>
          <a:lstStyle/>
          <a:p>
            <a:r>
              <a:rPr lang="en-US" dirty="0"/>
              <a:t>Month 00, 0000 (if needed)</a:t>
            </a:r>
          </a:p>
        </p:txBody>
      </p:sp>
      <p:sp>
        <p:nvSpPr>
          <p:cNvPr id="3" name="Footer Placeholder 2"/>
          <p:cNvSpPr>
            <a:spLocks noGrp="1"/>
          </p:cNvSpPr>
          <p:nvPr>
            <p:ph type="ftr" sz="quarter" idx="11"/>
          </p:nvPr>
        </p:nvSpPr>
        <p:spPr>
          <a:xfrm>
            <a:off x="3364166" y="4766423"/>
            <a:ext cx="979234" cy="171450"/>
          </a:xfrm>
          <a:prstGeom prst="rect">
            <a:avLst/>
          </a:prstGeom>
        </p:spPr>
        <p:txBody>
          <a:bodyPr/>
          <a:lstStyle/>
          <a:p>
            <a:r>
              <a:rPr lang="en-US" dirty="0"/>
              <a:t>Footer (if needed)</a:t>
            </a:r>
          </a:p>
        </p:txBody>
      </p:sp>
      <p:sp>
        <p:nvSpPr>
          <p:cNvPr id="6" name="Title 1"/>
          <p:cNvSpPr>
            <a:spLocks noGrp="1"/>
          </p:cNvSpPr>
          <p:nvPr userDrawn="1">
            <p:ph type="title"/>
          </p:nvPr>
        </p:nvSpPr>
        <p:spPr>
          <a:xfrm>
            <a:off x="365759" y="218299"/>
            <a:ext cx="8408353" cy="754380"/>
          </a:xfrm>
        </p:spPr>
        <p:txBody>
          <a:bodyPr anchor="ctr"/>
          <a:lstStyle/>
          <a:p>
            <a:r>
              <a:rPr lang="en-US"/>
              <a:t>Click to edit Master title style</a:t>
            </a:r>
            <a:endParaRPr lang="en-US" dirty="0"/>
          </a:p>
        </p:txBody>
      </p:sp>
      <p:sp>
        <p:nvSpPr>
          <p:cNvPr id="7" name="Content Placeholder 4"/>
          <p:cNvSpPr>
            <a:spLocks noGrp="1"/>
          </p:cNvSpPr>
          <p:nvPr userDrawn="1">
            <p:ph sz="half" idx="1"/>
          </p:nvPr>
        </p:nvSpPr>
        <p:spPr>
          <a:xfrm>
            <a:off x="371475" y="1035843"/>
            <a:ext cx="4114800" cy="3405189"/>
          </a:xfrm>
        </p:spPr>
        <p:txBody>
          <a:bodyPr/>
          <a:lstStyle/>
          <a:p>
            <a:pPr marL="0" lvl="0" indent="0">
              <a:buNone/>
            </a:pPr>
            <a:r>
              <a:rPr lang="en-US"/>
              <a:t>Click to edit Master text styles</a:t>
            </a:r>
          </a:p>
        </p:txBody>
      </p:sp>
      <p:sp>
        <p:nvSpPr>
          <p:cNvPr id="9" name="Slide Number Placeholder 5"/>
          <p:cNvSpPr>
            <a:spLocks noGrp="1"/>
          </p:cNvSpPr>
          <p:nvPr>
            <p:ph type="sldNum" sz="quarter" idx="12"/>
          </p:nvPr>
        </p:nvSpPr>
        <p:spPr>
          <a:xfrm>
            <a:off x="8627164" y="4732020"/>
            <a:ext cx="291549" cy="274320"/>
          </a:xfrm>
        </p:spPr>
        <p:txBody>
          <a:bodyPr/>
          <a:lstStyle/>
          <a:p>
            <a:pPr>
              <a:defRPr/>
            </a:pPr>
            <a:fld id="{1CD582F8-09C7-4834-9CB0-B472C8B98292}" type="slidenum">
              <a:rPr lang="en-US" smtClean="0"/>
              <a:pPr>
                <a:defRPr/>
              </a:pPr>
              <a:t>‹#›</a:t>
            </a:fld>
            <a:endParaRPr lang="en-US" dirty="0"/>
          </a:p>
        </p:txBody>
      </p:sp>
    </p:spTree>
    <p:extLst>
      <p:ext uri="{BB962C8B-B14F-4D97-AF65-F5344CB8AC3E}">
        <p14:creationId xmlns:p14="http://schemas.microsoft.com/office/powerpoint/2010/main" val="42318090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Biography">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t>Click to edit Master title style</a:t>
            </a:r>
            <a:endParaRPr lang="en-US" dirty="0"/>
          </a:p>
        </p:txBody>
      </p:sp>
      <p:sp>
        <p:nvSpPr>
          <p:cNvPr id="5" name="Date Placeholder 4"/>
          <p:cNvSpPr>
            <a:spLocks noGrp="1"/>
          </p:cNvSpPr>
          <p:nvPr>
            <p:ph type="dt" sz="half" idx="10"/>
          </p:nvPr>
        </p:nvSpPr>
        <p:spPr/>
        <p:txBody>
          <a:bodyPr/>
          <a:lstStyle/>
          <a:p>
            <a:r>
              <a:rPr lang="en-US" dirty="0"/>
              <a:t>Month 00, 0000 (if needed)</a:t>
            </a:r>
          </a:p>
        </p:txBody>
      </p:sp>
      <p:sp>
        <p:nvSpPr>
          <p:cNvPr id="10" name="Content Placeholder 2"/>
          <p:cNvSpPr>
            <a:spLocks noGrp="1"/>
          </p:cNvSpPr>
          <p:nvPr>
            <p:ph sz="half" idx="1" hasCustomPrompt="1"/>
          </p:nvPr>
        </p:nvSpPr>
        <p:spPr>
          <a:xfrm>
            <a:off x="365760" y="2971800"/>
            <a:ext cx="2250440" cy="1220820"/>
          </a:xfrm>
        </p:spPr>
        <p:txBody>
          <a:bodyPr>
            <a:normAutofit/>
          </a:bodyPr>
          <a:lstStyle>
            <a:lvl1pPr marL="0" indent="0">
              <a:spcBef>
                <a:spcPts val="300"/>
              </a:spcBef>
              <a:buFont typeface="Arial" panose="020B0604020202020204" pitchFamily="34" charset="0"/>
              <a:buNone/>
              <a:defRPr sz="1200" b="1"/>
            </a:lvl1pPr>
            <a:lvl2pPr marL="0" indent="0">
              <a:spcBef>
                <a:spcPts val="300"/>
              </a:spcBef>
              <a:buFont typeface="Arial" panose="020B0604020202020204" pitchFamily="34" charset="0"/>
              <a:buNone/>
              <a:tabLst>
                <a:tab pos="400050" algn="l"/>
              </a:tabLst>
              <a:defRPr sz="1100"/>
            </a:lvl2pPr>
            <a:lvl3pPr marL="0" marR="0" indent="0" algn="l" defTabSz="914400" rtl="0" eaLnBrk="1" fontAlgn="auto" latinLnBrk="0" hangingPunct="1">
              <a:lnSpc>
                <a:spcPct val="100000"/>
              </a:lnSpc>
              <a:spcBef>
                <a:spcPts val="300"/>
              </a:spcBef>
              <a:spcAft>
                <a:spcPts val="0"/>
              </a:spcAft>
              <a:buClrTx/>
              <a:buSzTx/>
              <a:buFont typeface="Arial"/>
              <a:buNone/>
              <a:tabLst/>
              <a:defRPr sz="1050"/>
            </a:lvl3pPr>
            <a:lvl4pPr marL="230187" indent="0">
              <a:spcBef>
                <a:spcPts val="300"/>
              </a:spcBef>
              <a:buNone/>
              <a:defRPr sz="1200"/>
            </a:lvl4pPr>
            <a:lvl5pPr marL="460375" indent="0">
              <a:spcBef>
                <a:spcPts val="300"/>
              </a:spcBef>
              <a:buNone/>
              <a:defRPr sz="1200"/>
            </a:lvl5pPr>
            <a:lvl6pPr>
              <a:defRPr sz="1800"/>
            </a:lvl6pPr>
            <a:lvl7pPr>
              <a:defRPr sz="1800"/>
            </a:lvl7pPr>
            <a:lvl8pPr>
              <a:defRPr sz="1800"/>
            </a:lvl8pPr>
            <a:lvl9pPr>
              <a:defRPr sz="1800"/>
            </a:lvl9pPr>
          </a:lstStyle>
          <a:p>
            <a:pPr lvl="0"/>
            <a:r>
              <a:rPr lang="en-US" dirty="0"/>
              <a:t>Name</a:t>
            </a:r>
          </a:p>
          <a:p>
            <a:pPr lvl="1"/>
            <a:r>
              <a:rPr lang="en-US" dirty="0"/>
              <a:t>Office</a:t>
            </a:r>
          </a:p>
          <a:p>
            <a:pPr lvl="2"/>
            <a:r>
              <a:rPr lang="en-US" dirty="0"/>
              <a:t>email@morganlewis.com</a:t>
            </a:r>
          </a:p>
          <a:p>
            <a:pPr marL="0" marR="0" lvl="2" indent="0" algn="l" defTabSz="914400" rtl="0" eaLnBrk="1" fontAlgn="auto" latinLnBrk="0" hangingPunct="1">
              <a:lnSpc>
                <a:spcPct val="100000"/>
              </a:lnSpc>
              <a:spcBef>
                <a:spcPts val="300"/>
              </a:spcBef>
              <a:spcAft>
                <a:spcPts val="0"/>
              </a:spcAft>
              <a:buClrTx/>
              <a:buSzTx/>
              <a:buFont typeface="Arial"/>
              <a:buNone/>
              <a:tabLst/>
              <a:defRPr/>
            </a:pPr>
            <a:r>
              <a:rPr lang="en-US" dirty="0"/>
              <a:t>P: +1.000.0000</a:t>
            </a:r>
          </a:p>
          <a:p>
            <a:pPr lvl="2"/>
            <a:endParaRPr lang="en-US" dirty="0"/>
          </a:p>
        </p:txBody>
      </p:sp>
      <p:sp>
        <p:nvSpPr>
          <p:cNvPr id="11" name="Content Placeholder 3"/>
          <p:cNvSpPr>
            <a:spLocks noGrp="1"/>
          </p:cNvSpPr>
          <p:nvPr>
            <p:ph sz="half" idx="2" hasCustomPrompt="1"/>
          </p:nvPr>
        </p:nvSpPr>
        <p:spPr>
          <a:xfrm>
            <a:off x="2798064" y="1031082"/>
            <a:ext cx="5971032" cy="3161538"/>
          </a:xfrm>
        </p:spPr>
        <p:txBody>
          <a:bodyPr>
            <a:normAutofit/>
          </a:bodyPr>
          <a:lstStyle>
            <a:lvl1pPr marL="0" indent="0">
              <a:spcBef>
                <a:spcPts val="300"/>
              </a:spcBef>
              <a:buNone/>
              <a:defRPr sz="1800" b="1"/>
            </a:lvl1pPr>
            <a:lvl2pPr marL="0" indent="0">
              <a:spcBef>
                <a:spcPts val="300"/>
              </a:spcBef>
              <a:buFont typeface="Arial" panose="020B0604020202020204" pitchFamily="34" charset="0"/>
              <a:buNone/>
              <a:defRPr sz="1600"/>
            </a:lvl2pPr>
            <a:lvl3pPr marL="0" indent="0">
              <a:spcBef>
                <a:spcPts val="300"/>
              </a:spcBef>
              <a:buFont typeface="Arial"/>
              <a:buNone/>
              <a:defRPr sz="1600"/>
            </a:lvl3pPr>
            <a:lvl4pPr marL="230187" indent="0">
              <a:spcBef>
                <a:spcPts val="300"/>
              </a:spcBef>
              <a:buNone/>
              <a:defRPr sz="1600"/>
            </a:lvl4pPr>
            <a:lvl5pPr marL="460375" indent="0">
              <a:spcBef>
                <a:spcPts val="300"/>
              </a:spcBef>
              <a:buNone/>
              <a:defRPr sz="1600"/>
            </a:lvl5pPr>
            <a:lvl6pPr>
              <a:defRPr sz="1800"/>
            </a:lvl6pPr>
            <a:lvl7pPr>
              <a:defRPr sz="1800"/>
            </a:lvl7pPr>
            <a:lvl8pPr>
              <a:defRPr sz="1800"/>
            </a:lvl8pPr>
            <a:lvl9pPr>
              <a:defRPr sz="1800"/>
            </a:lvl9pPr>
          </a:lstStyle>
          <a:p>
            <a:pPr lvl="1"/>
            <a:r>
              <a:rPr lang="en-US" dirty="0"/>
              <a:t>Insert brief bio here.</a:t>
            </a:r>
          </a:p>
        </p:txBody>
      </p:sp>
      <p:sp>
        <p:nvSpPr>
          <p:cNvPr id="12" name="Picture Placeholder 8"/>
          <p:cNvSpPr>
            <a:spLocks noGrp="1"/>
          </p:cNvSpPr>
          <p:nvPr>
            <p:ph type="pic" sz="quarter" idx="13"/>
          </p:nvPr>
        </p:nvSpPr>
        <p:spPr>
          <a:xfrm>
            <a:off x="365760" y="1028700"/>
            <a:ext cx="1828800" cy="1828800"/>
          </a:xfrm>
          <a:solidFill>
            <a:schemeClr val="bg2">
              <a:lumMod val="75000"/>
            </a:schemeClr>
          </a:solidFill>
        </p:spPr>
        <p:txBody>
          <a:bodyPr>
            <a:normAutofit/>
          </a:bodyPr>
          <a:lstStyle>
            <a:lvl1pPr marL="0" indent="0" algn="ctr">
              <a:buNone/>
              <a:defRPr sz="1400">
                <a:solidFill>
                  <a:schemeClr val="bg1"/>
                </a:solidFill>
              </a:defRPr>
            </a:lvl1pPr>
          </a:lstStyle>
          <a:p>
            <a:r>
              <a:rPr lang="en-US" dirty="0"/>
              <a:t>Click icon to add picture</a:t>
            </a:r>
          </a:p>
        </p:txBody>
      </p:sp>
      <p:sp>
        <p:nvSpPr>
          <p:cNvPr id="9" name="Slide Number Placeholder 5"/>
          <p:cNvSpPr>
            <a:spLocks noGrp="1"/>
          </p:cNvSpPr>
          <p:nvPr>
            <p:ph type="sldNum" sz="quarter" idx="12"/>
          </p:nvPr>
        </p:nvSpPr>
        <p:spPr>
          <a:xfrm>
            <a:off x="8627164" y="4732020"/>
            <a:ext cx="291549" cy="274320"/>
          </a:xfrm>
        </p:spPr>
        <p:txBody>
          <a:bodyPr/>
          <a:lstStyle/>
          <a:p>
            <a:pPr>
              <a:defRPr/>
            </a:pPr>
            <a:fld id="{1CD582F8-09C7-4834-9CB0-B472C8B98292}" type="slidenum">
              <a:rPr lang="en-US" smtClean="0"/>
              <a:pPr>
                <a:defRPr/>
              </a:pPr>
              <a:t>‹#›</a:t>
            </a:fld>
            <a:endParaRPr lang="en-US" dirty="0"/>
          </a:p>
        </p:txBody>
      </p:sp>
      <p:sp>
        <p:nvSpPr>
          <p:cNvPr id="13" name="Footer Placeholder 3"/>
          <p:cNvSpPr>
            <a:spLocks noGrp="1"/>
          </p:cNvSpPr>
          <p:nvPr>
            <p:ph type="ftr" sz="quarter" idx="14"/>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tx1"/>
                </a:solidFill>
                <a:latin typeface="Arial" charset="0"/>
                <a:ea typeface="+mn-ea"/>
                <a:cs typeface="Arial" charset="0"/>
              </a:defRPr>
            </a:lvl1pPr>
          </a:lstStyle>
          <a:p>
            <a:r>
              <a:rPr lang="en-US" dirty="0"/>
              <a:t>Footer (if needed)</a:t>
            </a:r>
          </a:p>
        </p:txBody>
      </p:sp>
    </p:spTree>
    <p:extLst>
      <p:ext uri="{BB962C8B-B14F-4D97-AF65-F5344CB8AC3E}">
        <p14:creationId xmlns:p14="http://schemas.microsoft.com/office/powerpoint/2010/main" val="20710991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Slide with Color Background">
    <p:spTree>
      <p:nvGrpSpPr>
        <p:cNvPr id="1" name=""/>
        <p:cNvGrpSpPr/>
        <p:nvPr/>
      </p:nvGrpSpPr>
      <p:grpSpPr>
        <a:xfrm>
          <a:off x="0" y="0"/>
          <a:ext cx="0" cy="0"/>
          <a:chOff x="0" y="0"/>
          <a:chExt cx="0" cy="0"/>
        </a:xfrm>
      </p:grpSpPr>
      <p:sp>
        <p:nvSpPr>
          <p:cNvPr id="6" name="Rectangle 2"/>
          <p:cNvSpPr>
            <a:spLocks noChangeArrowheads="1"/>
          </p:cNvSpPr>
          <p:nvPr userDrawn="1"/>
        </p:nvSpPr>
        <p:spPr bwMode="auto">
          <a:xfrm>
            <a:off x="0" y="1047749"/>
            <a:ext cx="9144000" cy="3470855"/>
          </a:xfrm>
          <a:prstGeom prst="rect">
            <a:avLst/>
          </a:prstGeom>
          <a:solidFill>
            <a:schemeClr val="tx1"/>
          </a:solidFill>
          <a:ln w="9525">
            <a:noFill/>
            <a:miter lim="800000"/>
            <a:headEnd/>
            <a:tailEnd/>
          </a:ln>
          <a:effectLst/>
        </p:spPr>
        <p:txBody>
          <a:bodyPr wrap="none" anchor="ctr"/>
          <a:lstStyle/>
          <a:p>
            <a:endParaRPr lang="en-US" dirty="0">
              <a:solidFill>
                <a:srgbClr val="000000"/>
              </a:solidFill>
            </a:endParaRPr>
          </a:p>
        </p:txBody>
      </p:sp>
      <p:sp>
        <p:nvSpPr>
          <p:cNvPr id="2" name="Title 1"/>
          <p:cNvSpPr>
            <a:spLocks noGrp="1"/>
          </p:cNvSpPr>
          <p:nvPr>
            <p:ph type="title"/>
          </p:nvPr>
        </p:nvSpPr>
        <p:spPr/>
        <p:txBody>
          <a:bodyPr/>
          <a:lstStyle>
            <a:lvl1pPr>
              <a:defRPr sz="2400"/>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dirty="0"/>
              <a:t>Month 00, 0000 (if needed)</a:t>
            </a:r>
          </a:p>
        </p:txBody>
      </p:sp>
      <p:sp>
        <p:nvSpPr>
          <p:cNvPr id="7" name="Content Placeholder 2"/>
          <p:cNvSpPr>
            <a:spLocks noGrp="1"/>
          </p:cNvSpPr>
          <p:nvPr>
            <p:ph idx="1"/>
          </p:nvPr>
        </p:nvSpPr>
        <p:spPr>
          <a:xfrm>
            <a:off x="365759" y="1161288"/>
            <a:ext cx="8229600" cy="3086862"/>
          </a:xfrm>
        </p:spPr>
        <p:txBody>
          <a:bodyPr/>
          <a:lstStyle>
            <a:lvl1pPr>
              <a:buClr>
                <a:schemeClr val="accent3">
                  <a:lumMod val="75000"/>
                </a:schemeClr>
              </a:buClr>
              <a:defRPr>
                <a:solidFill>
                  <a:schemeClr val="bg1"/>
                </a:solidFill>
              </a:defRPr>
            </a:lvl1pPr>
            <a:lvl2pPr>
              <a:buClr>
                <a:schemeClr val="accent3">
                  <a:lumMod val="75000"/>
                </a:schemeClr>
              </a:buClr>
              <a:defRPr>
                <a:solidFill>
                  <a:schemeClr val="bg1"/>
                </a:solidFill>
              </a:defRPr>
            </a:lvl2pPr>
            <a:lvl3pPr>
              <a:buClr>
                <a:schemeClr val="accent3">
                  <a:lumMod val="75000"/>
                </a:schemeClr>
              </a:buClr>
              <a:defRPr i="0">
                <a:solidFill>
                  <a:schemeClr val="bg1"/>
                </a:solidFill>
              </a:defRPr>
            </a:lvl3pPr>
            <a:lvl4pPr>
              <a:buClr>
                <a:schemeClr val="accent3">
                  <a:lumMod val="75000"/>
                </a:schemeClr>
              </a:buClr>
              <a:defRPr>
                <a:solidFill>
                  <a:schemeClr val="bg1"/>
                </a:solidFill>
              </a:defRPr>
            </a:lvl4pPr>
            <a:lvl5pPr>
              <a:buClr>
                <a:schemeClr val="accent3">
                  <a:lumMod val="75000"/>
                </a:schemeClr>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5"/>
          <p:cNvSpPr>
            <a:spLocks noGrp="1"/>
          </p:cNvSpPr>
          <p:nvPr>
            <p:ph type="sldNum" sz="quarter" idx="12"/>
          </p:nvPr>
        </p:nvSpPr>
        <p:spPr>
          <a:xfrm>
            <a:off x="8627164" y="4732020"/>
            <a:ext cx="291549" cy="274320"/>
          </a:xfrm>
        </p:spPr>
        <p:txBody>
          <a:bodyPr/>
          <a:lstStyle/>
          <a:p>
            <a:pPr>
              <a:defRPr/>
            </a:pPr>
            <a:fld id="{1CD582F8-09C7-4834-9CB0-B472C8B98292}" type="slidenum">
              <a:rPr lang="en-US" smtClean="0"/>
              <a:pPr>
                <a:defRPr/>
              </a:pPr>
              <a:t>‹#›</a:t>
            </a:fld>
            <a:endParaRPr lang="en-US" dirty="0"/>
          </a:p>
        </p:txBody>
      </p:sp>
      <p:sp>
        <p:nvSpPr>
          <p:cNvPr id="8" name="Footer Placeholder 3"/>
          <p:cNvSpPr>
            <a:spLocks noGrp="1"/>
          </p:cNvSpPr>
          <p:nvPr>
            <p:ph type="ftr" sz="quarter" idx="14"/>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tx1"/>
                </a:solidFill>
                <a:latin typeface="Arial" charset="0"/>
                <a:ea typeface="+mn-ea"/>
                <a:cs typeface="Arial" charset="0"/>
              </a:defRPr>
            </a:lvl1pPr>
          </a:lstStyle>
          <a:p>
            <a:r>
              <a:rPr lang="en-US" dirty="0"/>
              <a:t>Footer (if needed)</a:t>
            </a:r>
          </a:p>
        </p:txBody>
      </p:sp>
    </p:spTree>
    <p:extLst>
      <p:ext uri="{BB962C8B-B14F-4D97-AF65-F5344CB8AC3E}">
        <p14:creationId xmlns:p14="http://schemas.microsoft.com/office/powerpoint/2010/main" val="4182505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E Credit Information">
    <p:spTree>
      <p:nvGrpSpPr>
        <p:cNvPr id="1" name=""/>
        <p:cNvGrpSpPr/>
        <p:nvPr/>
      </p:nvGrpSpPr>
      <p:grpSpPr>
        <a:xfrm>
          <a:off x="0" y="0"/>
          <a:ext cx="0" cy="0"/>
          <a:chOff x="0" y="0"/>
          <a:chExt cx="0" cy="0"/>
        </a:xfrm>
      </p:grpSpPr>
      <p:sp>
        <p:nvSpPr>
          <p:cNvPr id="6" name="Rectangle 2"/>
          <p:cNvSpPr>
            <a:spLocks noChangeArrowheads="1"/>
          </p:cNvSpPr>
          <p:nvPr userDrawn="1"/>
        </p:nvSpPr>
        <p:spPr bwMode="auto">
          <a:xfrm>
            <a:off x="0" y="1047749"/>
            <a:ext cx="9144000" cy="3470855"/>
          </a:xfrm>
          <a:prstGeom prst="rect">
            <a:avLst/>
          </a:prstGeom>
          <a:solidFill>
            <a:schemeClr val="tx1"/>
          </a:solidFill>
          <a:ln w="9525">
            <a:noFill/>
            <a:miter lim="800000"/>
            <a:headEnd/>
            <a:tailEnd/>
          </a:ln>
          <a:effectLst/>
        </p:spPr>
        <p:txBody>
          <a:bodyPr wrap="none" anchor="ctr"/>
          <a:lstStyle/>
          <a:p>
            <a:endParaRPr lang="en-US" dirty="0">
              <a:solidFill>
                <a:srgbClr val="000000"/>
              </a:solidFill>
            </a:endParaRPr>
          </a:p>
        </p:txBody>
      </p:sp>
      <p:sp>
        <p:nvSpPr>
          <p:cNvPr id="21" name="Oval 20"/>
          <p:cNvSpPr/>
          <p:nvPr userDrawn="1"/>
        </p:nvSpPr>
        <p:spPr>
          <a:xfrm>
            <a:off x="5856287" y="1347123"/>
            <a:ext cx="2872105" cy="2872105"/>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userDrawn="1"/>
        </p:nvPicPr>
        <p:blipFill>
          <a:blip r:embed="rId2"/>
          <a:stretch>
            <a:fillRect/>
          </a:stretch>
        </p:blipFill>
        <p:spPr>
          <a:xfrm>
            <a:off x="5938052" y="2155787"/>
            <a:ext cx="2834886" cy="493819"/>
          </a:xfrm>
          <a:prstGeom prst="rect">
            <a:avLst/>
          </a:prstGeom>
        </p:spPr>
      </p:pic>
      <p:sp>
        <p:nvSpPr>
          <p:cNvPr id="5" name="Text Placeholder 4"/>
          <p:cNvSpPr>
            <a:spLocks noGrp="1"/>
          </p:cNvSpPr>
          <p:nvPr>
            <p:ph type="body" sz="quarter" idx="15" hasCustomPrompt="1"/>
          </p:nvPr>
        </p:nvSpPr>
        <p:spPr>
          <a:xfrm>
            <a:off x="6035039" y="2602920"/>
            <a:ext cx="2514600" cy="482600"/>
          </a:xfrm>
        </p:spPr>
        <p:txBody>
          <a:bodyPr>
            <a:normAutofit/>
          </a:bodyPr>
          <a:lstStyle>
            <a:lvl1pPr marL="0" indent="0" algn="ctr">
              <a:buNone/>
              <a:defRPr sz="2000" baseline="0">
                <a:solidFill>
                  <a:srgbClr val="4F3996"/>
                </a:solidFill>
              </a:defRPr>
            </a:lvl1pPr>
            <a:lvl2pPr marL="230187" indent="0">
              <a:buNone/>
              <a:defRPr/>
            </a:lvl2pPr>
            <a:lvl3pPr marL="460375" indent="0">
              <a:buNone/>
              <a:defRPr/>
            </a:lvl3pPr>
            <a:lvl4pPr marL="682625" indent="0">
              <a:buNone/>
              <a:defRPr/>
            </a:lvl4pPr>
            <a:lvl5pPr marL="911225" indent="0">
              <a:buNone/>
              <a:defRPr/>
            </a:lvl5pPr>
          </a:lstStyle>
          <a:p>
            <a:pPr fontAlgn="auto">
              <a:spcBef>
                <a:spcPts val="0"/>
              </a:spcBef>
              <a:spcAft>
                <a:spcPts val="300"/>
              </a:spcAft>
              <a:defRPr/>
            </a:pPr>
            <a:r>
              <a:rPr lang="en-US" sz="1800" b="1" dirty="0">
                <a:solidFill>
                  <a:schemeClr val="accent1"/>
                </a:solidFill>
                <a:latin typeface="+mn-lt"/>
              </a:rPr>
              <a:t>INSERT CODE HERE</a:t>
            </a:r>
            <a:endParaRPr lang="en-US" sz="1800" dirty="0">
              <a:solidFill>
                <a:schemeClr val="accent1"/>
              </a:solidFill>
              <a:latin typeface="+mn-lt"/>
            </a:endParaRPr>
          </a:p>
        </p:txBody>
      </p:sp>
      <p:sp>
        <p:nvSpPr>
          <p:cNvPr id="14" name="Date Placeholder 13"/>
          <p:cNvSpPr>
            <a:spLocks noGrp="1"/>
          </p:cNvSpPr>
          <p:nvPr>
            <p:ph type="dt" sz="half" idx="16"/>
          </p:nvPr>
        </p:nvSpPr>
        <p:spPr/>
        <p:txBody>
          <a:bodyPr/>
          <a:lstStyle/>
          <a:p>
            <a:r>
              <a:rPr lang="en-US" dirty="0"/>
              <a:t>Month 00, 0000 (if needed)</a:t>
            </a:r>
          </a:p>
        </p:txBody>
      </p:sp>
      <p:sp>
        <p:nvSpPr>
          <p:cNvPr id="15" name="Footer Placeholder 14"/>
          <p:cNvSpPr>
            <a:spLocks noGrp="1"/>
          </p:cNvSpPr>
          <p:nvPr>
            <p:ph type="ftr" sz="quarter" idx="17"/>
          </p:nvPr>
        </p:nvSpPr>
        <p:spPr/>
        <p:txBody>
          <a:bodyPr/>
          <a:lstStyle/>
          <a:p>
            <a:r>
              <a:rPr lang="en-US" dirty="0"/>
              <a:t>Footer (if needed)</a:t>
            </a:r>
          </a:p>
        </p:txBody>
      </p:sp>
      <p:sp>
        <p:nvSpPr>
          <p:cNvPr id="16" name="Slide Number Placeholder 15"/>
          <p:cNvSpPr>
            <a:spLocks noGrp="1"/>
          </p:cNvSpPr>
          <p:nvPr>
            <p:ph type="sldNum" sz="quarter" idx="18"/>
          </p:nvPr>
        </p:nvSpPr>
        <p:spPr/>
        <p:txBody>
          <a:bodyPr/>
          <a:lstStyle/>
          <a:p>
            <a:pPr>
              <a:defRPr/>
            </a:pPr>
            <a:fld id="{239FF972-6058-4859-ADE8-D70EEBA9A665}" type="slidenum">
              <a:rPr lang="en-US" smtClean="0"/>
              <a:pPr>
                <a:defRPr/>
              </a:pPr>
              <a:t>‹#›</a:t>
            </a:fld>
            <a:endParaRPr lang="en-US" dirty="0"/>
          </a:p>
        </p:txBody>
      </p:sp>
      <p:sp>
        <p:nvSpPr>
          <p:cNvPr id="18" name="TextBox 17"/>
          <p:cNvSpPr txBox="1"/>
          <p:nvPr userDrawn="1"/>
        </p:nvSpPr>
        <p:spPr>
          <a:xfrm>
            <a:off x="365759" y="305483"/>
            <a:ext cx="7522878" cy="461665"/>
          </a:xfrm>
          <a:prstGeom prst="rect">
            <a:avLst/>
          </a:prstGeom>
          <a:noFill/>
        </p:spPr>
        <p:txBody>
          <a:bodyPr wrap="square" rtlCol="0" anchor="ctr">
            <a:spAutoFit/>
          </a:bodyPr>
          <a:lstStyle/>
          <a:p>
            <a:r>
              <a:rPr lang="en-US" sz="2400" b="1" dirty="0">
                <a:latin typeface="+mn-lt"/>
              </a:rPr>
              <a:t>Your CLE Credit</a:t>
            </a:r>
            <a:r>
              <a:rPr lang="en-US" sz="2400" b="1" baseline="0" dirty="0">
                <a:latin typeface="+mn-lt"/>
              </a:rPr>
              <a:t> Information</a:t>
            </a:r>
            <a:endParaRPr lang="en-US" sz="2400" b="1" dirty="0">
              <a:latin typeface="+mn-lt"/>
            </a:endParaRPr>
          </a:p>
        </p:txBody>
      </p:sp>
      <p:sp>
        <p:nvSpPr>
          <p:cNvPr id="20" name="TextBox 19"/>
          <p:cNvSpPr txBox="1"/>
          <p:nvPr userDrawn="1"/>
        </p:nvSpPr>
        <p:spPr>
          <a:xfrm>
            <a:off x="301183" y="1521039"/>
            <a:ext cx="5139497" cy="230063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900"/>
              </a:spcBef>
              <a:spcAft>
                <a:spcPts val="1200"/>
              </a:spcAft>
              <a:buClrTx/>
              <a:buSzTx/>
              <a:buFont typeface="Tahoma" pitchFamily="34" charset="0"/>
              <a:buNone/>
              <a:tabLst/>
              <a:defRPr/>
            </a:pPr>
            <a:r>
              <a:rPr kumimoji="0" lang="en-US" sz="1800" b="0" i="0" u="none" strike="noStrike" kern="1200" cap="none" spc="0" normalizeH="0" baseline="0" noProof="0" dirty="0">
                <a:ln>
                  <a:noFill/>
                </a:ln>
                <a:solidFill>
                  <a:schemeClr val="bg1"/>
                </a:solidFill>
                <a:effectLst/>
                <a:uLnTx/>
                <a:uFillTx/>
                <a:latin typeface="Tahoma"/>
                <a:ea typeface="+mn-ea"/>
                <a:cs typeface="+mn-cs"/>
              </a:rPr>
              <a:t>For </a:t>
            </a:r>
            <a:r>
              <a:rPr kumimoji="0" lang="en-US" sz="1800" b="0" i="0" u="sng" strike="noStrike" kern="1200" cap="none" spc="0" normalizeH="0" baseline="0" noProof="0" dirty="0">
                <a:ln>
                  <a:noFill/>
                </a:ln>
                <a:solidFill>
                  <a:schemeClr val="bg1"/>
                </a:solidFill>
                <a:effectLst/>
                <a:uLnTx/>
                <a:uFillTx/>
                <a:latin typeface="Tahoma"/>
                <a:ea typeface="+mn-ea"/>
                <a:cs typeface="+mn-cs"/>
              </a:rPr>
              <a:t>ALL</a:t>
            </a:r>
            <a:r>
              <a:rPr kumimoji="0" lang="en-US" sz="1800" b="0" i="0" u="none" strike="noStrike" kern="1200" cap="none" spc="0" normalizeH="0" baseline="0" noProof="0" dirty="0">
                <a:ln>
                  <a:noFill/>
                </a:ln>
                <a:solidFill>
                  <a:schemeClr val="bg1"/>
                </a:solidFill>
                <a:effectLst/>
                <a:uLnTx/>
                <a:uFillTx/>
                <a:latin typeface="Tahoma"/>
                <a:ea typeface="+mn-ea"/>
                <a:cs typeface="+mn-cs"/>
              </a:rPr>
              <a:t> attorneys seeking CLE credit for attending this webinar, please write down the alphanumeric code on the right </a:t>
            </a:r>
            <a:r>
              <a:rPr kumimoji="0" lang="en-US" sz="1800" b="0" i="0" u="none" strike="noStrike" kern="1200" cap="none" spc="0" normalizeH="0" baseline="0" noProof="0" dirty="0">
                <a:ln>
                  <a:noFill/>
                </a:ln>
                <a:solidFill>
                  <a:schemeClr val="accent1">
                    <a:lumMod val="60000"/>
                    <a:lumOff val="40000"/>
                  </a:schemeClr>
                </a:solidFill>
                <a:effectLst/>
                <a:uLnTx/>
                <a:uFillTx/>
                <a:latin typeface="Tahoma"/>
                <a:ea typeface="+mn-ea"/>
                <a:cs typeface="+mn-cs"/>
              </a:rPr>
              <a:t>&gt;&gt;</a:t>
            </a:r>
            <a:br>
              <a:rPr kumimoji="0" lang="en-US" sz="1800" b="1" i="0" u="none" strike="noStrike" kern="1200" cap="none" spc="0" normalizeH="0" baseline="0" noProof="0" dirty="0">
                <a:ln>
                  <a:noFill/>
                </a:ln>
                <a:solidFill>
                  <a:schemeClr val="bg1"/>
                </a:solidFill>
                <a:effectLst/>
                <a:uLnTx/>
                <a:uFillTx/>
                <a:latin typeface="Tahoma"/>
                <a:ea typeface="+mn-ea"/>
                <a:cs typeface="+mn-cs"/>
              </a:rPr>
            </a:br>
            <a:br>
              <a:rPr kumimoji="0" lang="en-US" sz="1800" b="1" i="0" u="none" strike="noStrike" kern="1200" cap="none" spc="0" normalizeH="0" baseline="0" noProof="0" dirty="0">
                <a:ln>
                  <a:noFill/>
                </a:ln>
                <a:solidFill>
                  <a:schemeClr val="bg1"/>
                </a:solidFill>
                <a:effectLst/>
                <a:uLnTx/>
                <a:uFillTx/>
                <a:latin typeface="Tahoma"/>
                <a:ea typeface="+mn-ea"/>
                <a:cs typeface="+mn-cs"/>
              </a:rPr>
            </a:br>
            <a:r>
              <a:rPr kumimoji="0" lang="en-US" sz="1800" b="0" i="0" u="none" strike="noStrike" kern="1200" cap="none" spc="0" normalizeH="0" baseline="0" noProof="0" dirty="0">
                <a:ln>
                  <a:noFill/>
                </a:ln>
                <a:solidFill>
                  <a:schemeClr val="bg1"/>
                </a:solidFill>
                <a:effectLst/>
                <a:uLnTx/>
                <a:uFillTx/>
                <a:latin typeface="Tahoma"/>
                <a:ea typeface="+mn-ea"/>
                <a:cs typeface="+mn-cs"/>
              </a:rPr>
              <a:t>Kindly insert this </a:t>
            </a:r>
            <a:r>
              <a:rPr lang="en-US" sz="1800" kern="1200" dirty="0">
                <a:solidFill>
                  <a:schemeClr val="bg1"/>
                </a:solidFill>
                <a:effectLst/>
                <a:latin typeface="Arial" charset="0"/>
                <a:ea typeface="+mn-ea"/>
                <a:cs typeface="Arial" charset="0"/>
              </a:rPr>
              <a:t>code in the survey at the conclusion of the event.</a:t>
            </a:r>
          </a:p>
          <a:p>
            <a:pPr marL="0" marR="0" lvl="0" indent="0" algn="l" defTabSz="914400" rtl="0" eaLnBrk="1" fontAlgn="auto" latinLnBrk="0" hangingPunct="1">
              <a:lnSpc>
                <a:spcPct val="100000"/>
              </a:lnSpc>
              <a:spcBef>
                <a:spcPts val="900"/>
              </a:spcBef>
              <a:spcAft>
                <a:spcPts val="1200"/>
              </a:spcAft>
              <a:buClrTx/>
              <a:buSzTx/>
              <a:buFont typeface="Tahoma" pitchFamily="34" charset="0"/>
              <a:buNone/>
              <a:tabLst/>
              <a:defRPr/>
            </a:pPr>
            <a:endParaRPr kumimoji="0" lang="en-US" sz="1800" b="0" i="0" u="none" strike="noStrike" kern="1200" cap="none" spc="0" normalizeH="0" baseline="0" noProof="0" dirty="0">
              <a:ln>
                <a:noFill/>
              </a:ln>
              <a:solidFill>
                <a:schemeClr val="bg1"/>
              </a:solidFill>
              <a:effectLst/>
              <a:uLnTx/>
              <a:uFillTx/>
              <a:latin typeface="Tahoma"/>
              <a:ea typeface="+mn-ea"/>
              <a:cs typeface="+mn-cs"/>
            </a:endParaRPr>
          </a:p>
        </p:txBody>
      </p:sp>
    </p:spTree>
    <p:extLst>
      <p:ext uri="{BB962C8B-B14F-4D97-AF65-F5344CB8AC3E}">
        <p14:creationId xmlns:p14="http://schemas.microsoft.com/office/powerpoint/2010/main" val="1027780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5759" y="249406"/>
            <a:ext cx="8408353" cy="754380"/>
          </a:xfrm>
        </p:spPr>
        <p:txBody>
          <a:bodyPr anchor="ct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dirty="0"/>
              <a:t>Month 00, 0000 (if needed)</a:t>
            </a:r>
          </a:p>
        </p:txBody>
      </p:sp>
      <p:sp>
        <p:nvSpPr>
          <p:cNvPr id="6" name="Slide Number Placeholder 5"/>
          <p:cNvSpPr>
            <a:spLocks noGrp="1"/>
          </p:cNvSpPr>
          <p:nvPr>
            <p:ph type="sldNum" sz="quarter" idx="12"/>
          </p:nvPr>
        </p:nvSpPr>
        <p:spPr>
          <a:xfrm>
            <a:off x="8627164" y="4732020"/>
            <a:ext cx="291549" cy="274320"/>
          </a:xfrm>
        </p:spPr>
        <p:txBody>
          <a:bodyPr/>
          <a:lstStyle/>
          <a:p>
            <a:pPr>
              <a:defRPr/>
            </a:pPr>
            <a:fld id="{1CD582F8-09C7-4834-9CB0-B472C8B98292}" type="slidenum">
              <a:rPr lang="en-US" smtClean="0"/>
              <a:pPr>
                <a:defRPr/>
              </a:pPr>
              <a:t>‹#›</a:t>
            </a:fld>
            <a:endParaRPr lang="en-US" dirty="0"/>
          </a:p>
        </p:txBody>
      </p:sp>
      <p:sp>
        <p:nvSpPr>
          <p:cNvPr id="7" name="Footer Placeholder 3"/>
          <p:cNvSpPr>
            <a:spLocks noGrp="1"/>
          </p:cNvSpPr>
          <p:nvPr>
            <p:ph type="ftr" sz="quarter" idx="3"/>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tx1"/>
                </a:solidFill>
                <a:latin typeface="Arial" charset="0"/>
                <a:ea typeface="+mn-ea"/>
                <a:cs typeface="Arial" charset="0"/>
              </a:defRPr>
            </a:lvl1pPr>
          </a:lstStyle>
          <a:p>
            <a:r>
              <a:rPr lang="en-US" dirty="0"/>
              <a:t>Footer (if needed)</a:t>
            </a:r>
          </a:p>
        </p:txBody>
      </p:sp>
    </p:spTree>
    <p:extLst>
      <p:ext uri="{BB962C8B-B14F-4D97-AF65-F5344CB8AC3E}">
        <p14:creationId xmlns:p14="http://schemas.microsoft.com/office/powerpoint/2010/main" val="2590386294"/>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and 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a:t>Click to edit Master title style</a:t>
            </a:r>
            <a:endParaRPr lang="en-US" dirty="0"/>
          </a:p>
        </p:txBody>
      </p:sp>
      <p:sp>
        <p:nvSpPr>
          <p:cNvPr id="6" name="Content Placeholder 2"/>
          <p:cNvSpPr>
            <a:spLocks noGrp="1"/>
          </p:cNvSpPr>
          <p:nvPr>
            <p:ph idx="1"/>
          </p:nvPr>
        </p:nvSpPr>
        <p:spPr>
          <a:xfrm>
            <a:off x="365759" y="1161288"/>
            <a:ext cx="8229600" cy="3109756"/>
          </a:xfrm>
        </p:spPr>
        <p:txBody>
          <a:bodyPr/>
          <a:lstStyle>
            <a:lvl1pPr>
              <a:buClr>
                <a:schemeClr val="accent1"/>
              </a:buClr>
              <a:defRPr>
                <a:solidFill>
                  <a:schemeClr val="tx1"/>
                </a:solidFill>
              </a:defRPr>
            </a:lvl1pPr>
            <a:lvl2pPr>
              <a:buClr>
                <a:schemeClr val="tx1"/>
              </a:buClr>
              <a:defRPr sz="1600">
                <a:solidFill>
                  <a:schemeClr val="tx1"/>
                </a:solidFill>
              </a:defRPr>
            </a:lvl2pPr>
            <a:lvl3pPr>
              <a:buClr>
                <a:schemeClr val="tx1"/>
              </a:buClr>
              <a:defRPr sz="1600" i="0">
                <a:solidFill>
                  <a:schemeClr val="tx1"/>
                </a:solidFill>
              </a:defRPr>
            </a:lvl3pPr>
            <a:lvl4pPr>
              <a:buClr>
                <a:schemeClr val="tx1"/>
              </a:buClr>
              <a:defRPr sz="1600">
                <a:solidFill>
                  <a:schemeClr val="tx1"/>
                </a:solidFill>
              </a:defRPr>
            </a:lvl4pPr>
            <a:lvl5pPr>
              <a:buClr>
                <a:schemeClr val="tx1"/>
              </a:buCl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p:cNvSpPr/>
          <p:nvPr userDrawn="1"/>
        </p:nvSpPr>
        <p:spPr bwMode="auto">
          <a:xfrm flipV="1">
            <a:off x="0" y="4529124"/>
            <a:ext cx="9144000" cy="616764"/>
          </a:xfrm>
          <a:prstGeom prst="rect">
            <a:avLst/>
          </a:prstGeom>
          <a:solidFill>
            <a:schemeClr val="tx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3" name="Date Placeholder 2"/>
          <p:cNvSpPr>
            <a:spLocks noGrp="1"/>
          </p:cNvSpPr>
          <p:nvPr>
            <p:ph type="dt" sz="half" idx="10"/>
          </p:nvPr>
        </p:nvSpPr>
        <p:spPr/>
        <p:txBody>
          <a:bodyPr/>
          <a:lstStyle>
            <a:lvl1pPr>
              <a:defRPr>
                <a:solidFill>
                  <a:srgbClr val="FFFFFF"/>
                </a:solidFill>
              </a:defRPr>
            </a:lvl1pPr>
          </a:lstStyle>
          <a:p>
            <a:r>
              <a:rPr lang="en-US" dirty="0"/>
              <a:t>Month 00, 0000 (if needed)</a:t>
            </a:r>
          </a:p>
        </p:txBody>
      </p:sp>
      <p:sp>
        <p:nvSpPr>
          <p:cNvPr id="10" name="Oval 9"/>
          <p:cNvSpPr/>
          <p:nvPr userDrawn="1"/>
        </p:nvSpPr>
        <p:spPr bwMode="gray">
          <a:xfrm>
            <a:off x="8633408" y="4732299"/>
            <a:ext cx="265829" cy="265829"/>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Slide Number Placeholder 3"/>
          <p:cNvSpPr>
            <a:spLocks noGrp="1"/>
          </p:cNvSpPr>
          <p:nvPr>
            <p:ph type="sldNum" sz="quarter" idx="12"/>
          </p:nvPr>
        </p:nvSpPr>
        <p:spPr>
          <a:xfrm>
            <a:off x="8633408" y="4732020"/>
            <a:ext cx="265830" cy="274320"/>
          </a:xfrm>
        </p:spPr>
        <p:txBody>
          <a:bodyPr/>
          <a:lstStyle>
            <a:lvl1pPr>
              <a:defRPr>
                <a:solidFill>
                  <a:schemeClr val="tx1"/>
                </a:solidFill>
              </a:defRPr>
            </a:lvl1pPr>
          </a:lstStyle>
          <a:p>
            <a:pPr>
              <a:defRPr/>
            </a:pPr>
            <a:fld id="{239FF972-6058-4859-ADE8-D70EEBA9A665}" type="slidenum">
              <a:rPr lang="en-US" smtClean="0"/>
              <a:pPr>
                <a:defRPr/>
              </a:pPr>
              <a:t>‹#›</a:t>
            </a:fld>
            <a:endParaRPr lang="en-US" dirty="0"/>
          </a:p>
        </p:txBody>
      </p:sp>
      <p:sp>
        <p:nvSpPr>
          <p:cNvPr id="11" name="Footer Placeholder 3"/>
          <p:cNvSpPr>
            <a:spLocks noGrp="1"/>
          </p:cNvSpPr>
          <p:nvPr>
            <p:ph type="ftr" sz="quarter" idx="14"/>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bg1"/>
                </a:solidFill>
                <a:latin typeface="Arial" charset="0"/>
                <a:ea typeface="+mn-ea"/>
                <a:cs typeface="Arial" charset="0"/>
              </a:defRPr>
            </a:lvl1pPr>
          </a:lstStyle>
          <a:p>
            <a:r>
              <a:rPr lang="en-US" dirty="0"/>
              <a:t>Footer (if needed)</a:t>
            </a:r>
          </a:p>
        </p:txBody>
      </p:sp>
      <p:pic>
        <p:nvPicPr>
          <p:cNvPr id="25" name="Picture 24" descr="A white letter on a black background&#10;&#10;Description automatically generated">
            <a:extLst>
              <a:ext uri="{FF2B5EF4-FFF2-40B4-BE49-F238E27FC236}">
                <a16:creationId xmlns:a16="http://schemas.microsoft.com/office/drawing/2014/main" id="{23AD5E30-82F7-C524-1BF8-6C14A76996F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1950" y="4762845"/>
            <a:ext cx="1388395" cy="226111"/>
          </a:xfrm>
          <a:prstGeom prst="rect">
            <a:avLst/>
          </a:prstGeom>
        </p:spPr>
      </p:pic>
    </p:spTree>
    <p:extLst>
      <p:ext uri="{BB962C8B-B14F-4D97-AF65-F5344CB8AC3E}">
        <p14:creationId xmlns:p14="http://schemas.microsoft.com/office/powerpoint/2010/main" val="1441357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a:t>Click to edit Master title style</a:t>
            </a:r>
            <a:endParaRPr lang="en-US" dirty="0"/>
          </a:p>
        </p:txBody>
      </p:sp>
      <p:sp>
        <p:nvSpPr>
          <p:cNvPr id="15" name="Rectangle 14"/>
          <p:cNvSpPr/>
          <p:nvPr userDrawn="1"/>
        </p:nvSpPr>
        <p:spPr bwMode="auto">
          <a:xfrm flipV="1">
            <a:off x="0" y="4529124"/>
            <a:ext cx="9144000" cy="616764"/>
          </a:xfrm>
          <a:prstGeom prst="rect">
            <a:avLst/>
          </a:prstGeom>
          <a:solidFill>
            <a:schemeClr val="tx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17" name="Oval 16"/>
          <p:cNvSpPr/>
          <p:nvPr userDrawn="1"/>
        </p:nvSpPr>
        <p:spPr bwMode="gray">
          <a:xfrm>
            <a:off x="8633408" y="4732299"/>
            <a:ext cx="265829" cy="265829"/>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Slide Number Placeholder 3"/>
          <p:cNvSpPr>
            <a:spLocks noGrp="1"/>
          </p:cNvSpPr>
          <p:nvPr>
            <p:ph type="sldNum" sz="quarter" idx="12"/>
          </p:nvPr>
        </p:nvSpPr>
        <p:spPr>
          <a:xfrm>
            <a:off x="8633408" y="4732020"/>
            <a:ext cx="265830" cy="274320"/>
          </a:xfrm>
        </p:spPr>
        <p:txBody>
          <a:bodyPr/>
          <a:lstStyle>
            <a:lvl1pPr>
              <a:defRPr>
                <a:solidFill>
                  <a:schemeClr val="tx1"/>
                </a:solidFill>
              </a:defRPr>
            </a:lvl1pPr>
          </a:lstStyle>
          <a:p>
            <a:pPr>
              <a:defRPr/>
            </a:pPr>
            <a:fld id="{239FF972-6058-4859-ADE8-D70EEBA9A665}" type="slidenum">
              <a:rPr lang="en-US" smtClean="0"/>
              <a:pPr>
                <a:defRPr/>
              </a:pPr>
              <a:t>‹#›</a:t>
            </a:fld>
            <a:endParaRPr lang="en-US" dirty="0"/>
          </a:p>
        </p:txBody>
      </p:sp>
      <p:sp>
        <p:nvSpPr>
          <p:cNvPr id="8" name="Date Placeholder 2"/>
          <p:cNvSpPr>
            <a:spLocks noGrp="1"/>
          </p:cNvSpPr>
          <p:nvPr>
            <p:ph type="dt" sz="half" idx="10"/>
          </p:nvPr>
        </p:nvSpPr>
        <p:spPr>
          <a:xfrm>
            <a:off x="4650154" y="4754880"/>
            <a:ext cx="1600200" cy="182880"/>
          </a:xfrm>
        </p:spPr>
        <p:txBody>
          <a:bodyPr/>
          <a:lstStyle>
            <a:lvl1pPr>
              <a:defRPr>
                <a:solidFill>
                  <a:srgbClr val="FFFFFF"/>
                </a:solidFill>
              </a:defRPr>
            </a:lvl1pPr>
          </a:lstStyle>
          <a:p>
            <a:r>
              <a:rPr lang="en-US" dirty="0"/>
              <a:t>Month 00, 0000 (if needed)</a:t>
            </a:r>
          </a:p>
        </p:txBody>
      </p:sp>
      <p:sp>
        <p:nvSpPr>
          <p:cNvPr id="9" name="Footer Placeholder 3"/>
          <p:cNvSpPr>
            <a:spLocks noGrp="1"/>
          </p:cNvSpPr>
          <p:nvPr>
            <p:ph type="ftr" sz="quarter" idx="14"/>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bg1"/>
                </a:solidFill>
                <a:latin typeface="Arial" charset="0"/>
                <a:ea typeface="+mn-ea"/>
                <a:cs typeface="Arial" charset="0"/>
              </a:defRPr>
            </a:lvl1pPr>
          </a:lstStyle>
          <a:p>
            <a:r>
              <a:rPr lang="en-US" dirty="0"/>
              <a:t>Footer (if needed)</a:t>
            </a:r>
          </a:p>
        </p:txBody>
      </p:sp>
      <p:pic>
        <p:nvPicPr>
          <p:cNvPr id="23" name="Picture 22" descr="A white letter on a black background&#10;&#10;Description automatically generated">
            <a:extLst>
              <a:ext uri="{FF2B5EF4-FFF2-40B4-BE49-F238E27FC236}">
                <a16:creationId xmlns:a16="http://schemas.microsoft.com/office/drawing/2014/main" id="{915A8095-AB5F-53C8-F09A-BC0CC0EA440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1950" y="4762845"/>
            <a:ext cx="1388395" cy="226111"/>
          </a:xfrm>
          <a:prstGeom prst="rect">
            <a:avLst/>
          </a:prstGeom>
        </p:spPr>
      </p:pic>
    </p:spTree>
    <p:extLst>
      <p:ext uri="{BB962C8B-B14F-4D97-AF65-F5344CB8AC3E}">
        <p14:creationId xmlns:p14="http://schemas.microsoft.com/office/powerpoint/2010/main" val="1923412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5" name="Rectangle 14"/>
          <p:cNvSpPr/>
          <p:nvPr userDrawn="1"/>
        </p:nvSpPr>
        <p:spPr bwMode="auto">
          <a:xfrm flipV="1">
            <a:off x="0" y="4529124"/>
            <a:ext cx="9144000" cy="616764"/>
          </a:xfrm>
          <a:prstGeom prst="rect">
            <a:avLst/>
          </a:prstGeom>
          <a:solidFill>
            <a:schemeClr val="tx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17" name="Oval 16"/>
          <p:cNvSpPr/>
          <p:nvPr userDrawn="1"/>
        </p:nvSpPr>
        <p:spPr bwMode="gray">
          <a:xfrm>
            <a:off x="8633408" y="4732299"/>
            <a:ext cx="265829" cy="265829"/>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Slide Number Placeholder 3"/>
          <p:cNvSpPr>
            <a:spLocks noGrp="1"/>
          </p:cNvSpPr>
          <p:nvPr>
            <p:ph type="sldNum" sz="quarter" idx="12"/>
          </p:nvPr>
        </p:nvSpPr>
        <p:spPr>
          <a:xfrm>
            <a:off x="8633408" y="4732020"/>
            <a:ext cx="265830" cy="274320"/>
          </a:xfrm>
        </p:spPr>
        <p:txBody>
          <a:bodyPr/>
          <a:lstStyle>
            <a:lvl1pPr>
              <a:defRPr>
                <a:solidFill>
                  <a:schemeClr val="tx1"/>
                </a:solidFill>
              </a:defRPr>
            </a:lvl1pPr>
          </a:lstStyle>
          <a:p>
            <a:pPr>
              <a:defRPr/>
            </a:pPr>
            <a:fld id="{239FF972-6058-4859-ADE8-D70EEBA9A665}" type="slidenum">
              <a:rPr lang="en-US" smtClean="0"/>
              <a:pPr>
                <a:defRPr/>
              </a:pPr>
              <a:t>‹#›</a:t>
            </a:fld>
            <a:endParaRPr lang="en-US" dirty="0"/>
          </a:p>
        </p:txBody>
      </p:sp>
      <p:sp>
        <p:nvSpPr>
          <p:cNvPr id="8" name="Date Placeholder 2"/>
          <p:cNvSpPr>
            <a:spLocks noGrp="1"/>
          </p:cNvSpPr>
          <p:nvPr>
            <p:ph type="dt" sz="half" idx="10"/>
          </p:nvPr>
        </p:nvSpPr>
        <p:spPr>
          <a:xfrm>
            <a:off x="4650154" y="4754880"/>
            <a:ext cx="1600200" cy="182880"/>
          </a:xfrm>
        </p:spPr>
        <p:txBody>
          <a:bodyPr/>
          <a:lstStyle>
            <a:lvl1pPr>
              <a:defRPr>
                <a:solidFill>
                  <a:srgbClr val="FFFFFF"/>
                </a:solidFill>
              </a:defRPr>
            </a:lvl1pPr>
          </a:lstStyle>
          <a:p>
            <a:r>
              <a:rPr lang="en-US" dirty="0"/>
              <a:t>Month 00, 0000 (if needed)</a:t>
            </a:r>
          </a:p>
        </p:txBody>
      </p:sp>
      <p:sp>
        <p:nvSpPr>
          <p:cNvPr id="9" name="Footer Placeholder 3"/>
          <p:cNvSpPr>
            <a:spLocks noGrp="1"/>
          </p:cNvSpPr>
          <p:nvPr>
            <p:ph type="ftr" sz="quarter" idx="14"/>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bg1"/>
                </a:solidFill>
                <a:latin typeface="Arial" charset="0"/>
                <a:ea typeface="+mn-ea"/>
                <a:cs typeface="Arial" charset="0"/>
              </a:defRPr>
            </a:lvl1pPr>
          </a:lstStyle>
          <a:p>
            <a:r>
              <a:rPr lang="en-US" dirty="0"/>
              <a:t>Footer (if needed)</a:t>
            </a:r>
          </a:p>
        </p:txBody>
      </p:sp>
      <p:sp>
        <p:nvSpPr>
          <p:cNvPr id="10" name="Title 1"/>
          <p:cNvSpPr>
            <a:spLocks noGrp="1"/>
          </p:cNvSpPr>
          <p:nvPr>
            <p:ph type="title"/>
          </p:nvPr>
        </p:nvSpPr>
        <p:spPr>
          <a:xfrm>
            <a:off x="365759" y="249406"/>
            <a:ext cx="8408353" cy="581342"/>
          </a:xfrm>
        </p:spPr>
        <p:txBody>
          <a:bodyPr anchor="ctr"/>
          <a:lstStyle/>
          <a:p>
            <a:r>
              <a:rPr lang="en-US"/>
              <a:t>Click to edit Master title style</a:t>
            </a:r>
            <a:endParaRPr lang="en-US" dirty="0"/>
          </a:p>
        </p:txBody>
      </p:sp>
      <p:sp>
        <p:nvSpPr>
          <p:cNvPr id="11" name="Text Placeholder 7"/>
          <p:cNvSpPr>
            <a:spLocks noGrp="1"/>
          </p:cNvSpPr>
          <p:nvPr>
            <p:ph type="body" sz="quarter" idx="13" hasCustomPrompt="1"/>
          </p:nvPr>
        </p:nvSpPr>
        <p:spPr>
          <a:xfrm>
            <a:off x="361950" y="830748"/>
            <a:ext cx="8412480" cy="346075"/>
          </a:xfrm>
        </p:spPr>
        <p:txBody>
          <a:bodyPr>
            <a:normAutofit/>
          </a:bodyPr>
          <a:lstStyle>
            <a:lvl1pPr marL="0" indent="0">
              <a:buNone/>
              <a:defRPr sz="1400">
                <a:solidFill>
                  <a:schemeClr val="tx1"/>
                </a:solidFill>
              </a:defRPr>
            </a:lvl1pPr>
            <a:lvl2pPr marL="230187" indent="0">
              <a:buNone/>
              <a:defRPr/>
            </a:lvl2pPr>
            <a:lvl3pPr marL="460375" indent="0">
              <a:buNone/>
              <a:defRPr/>
            </a:lvl3pPr>
            <a:lvl4pPr marL="682625" indent="0">
              <a:buNone/>
              <a:defRPr/>
            </a:lvl4pPr>
            <a:lvl5pPr marL="911225" indent="0">
              <a:buNone/>
              <a:defRPr/>
            </a:lvl5pPr>
          </a:lstStyle>
          <a:p>
            <a:pPr lvl="0"/>
            <a:r>
              <a:rPr lang="en-US" dirty="0"/>
              <a:t>Insert subtitle or description</a:t>
            </a:r>
          </a:p>
        </p:txBody>
      </p:sp>
      <p:pic>
        <p:nvPicPr>
          <p:cNvPr id="3" name="Picture 2" descr="A white letter on a black background&#10;&#10;Description automatically generated">
            <a:extLst>
              <a:ext uri="{FF2B5EF4-FFF2-40B4-BE49-F238E27FC236}">
                <a16:creationId xmlns:a16="http://schemas.microsoft.com/office/drawing/2014/main" id="{FE06B0CC-A5D6-4958-819F-395A258764F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1950" y="4762845"/>
            <a:ext cx="1388395" cy="226111"/>
          </a:xfrm>
          <a:prstGeom prst="rect">
            <a:avLst/>
          </a:prstGeom>
        </p:spPr>
      </p:pic>
    </p:spTree>
    <p:extLst>
      <p:ext uri="{BB962C8B-B14F-4D97-AF65-F5344CB8AC3E}">
        <p14:creationId xmlns:p14="http://schemas.microsoft.com/office/powerpoint/2010/main" val="413335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a:t>Click to edit Master title style</a:t>
            </a:r>
            <a:endParaRPr lang="en-US" dirty="0"/>
          </a:p>
        </p:txBody>
      </p:sp>
      <p:sp>
        <p:nvSpPr>
          <p:cNvPr id="12" name="Text Placeholder 2"/>
          <p:cNvSpPr>
            <a:spLocks noGrp="1"/>
          </p:cNvSpPr>
          <p:nvPr>
            <p:ph type="body" idx="1"/>
          </p:nvPr>
        </p:nvSpPr>
        <p:spPr>
          <a:xfrm>
            <a:off x="369738" y="1143000"/>
            <a:ext cx="4040188" cy="342900"/>
          </a:xfrm>
          <a:solidFill>
            <a:schemeClr val="tx1"/>
          </a:solidFill>
          <a:effectLst/>
        </p:spPr>
        <p:txBody>
          <a:bodyPr anchor="ctr"/>
          <a:lstStyle>
            <a:lvl1pPr marL="0" indent="0" algn="ctr">
              <a:buNone/>
              <a:defRPr sz="1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p:cNvSpPr>
            <a:spLocks noGrp="1"/>
          </p:cNvSpPr>
          <p:nvPr>
            <p:ph sz="half" idx="2"/>
          </p:nvPr>
        </p:nvSpPr>
        <p:spPr>
          <a:xfrm>
            <a:off x="369738" y="1516856"/>
            <a:ext cx="4040188" cy="2883694"/>
          </a:xfrm>
        </p:spPr>
        <p:txBody>
          <a:bodyPr/>
          <a:lstStyle>
            <a:lvl1pPr>
              <a:buClr>
                <a:schemeClr val="accent1"/>
              </a:buClr>
              <a:defRPr sz="1600">
                <a:solidFill>
                  <a:schemeClr val="tx1"/>
                </a:solidFill>
              </a:defRPr>
            </a:lvl1pPr>
            <a:lvl2pPr>
              <a:buClr>
                <a:schemeClr val="tx1"/>
              </a:buClr>
              <a:defRPr sz="1600">
                <a:solidFill>
                  <a:schemeClr val="tx1"/>
                </a:solidFill>
              </a:defRPr>
            </a:lvl2pPr>
            <a:lvl3pPr>
              <a:buClr>
                <a:schemeClr val="tx1"/>
              </a:buClr>
              <a:defRPr sz="1600">
                <a:solidFill>
                  <a:schemeClr val="tx1"/>
                </a:solidFill>
              </a:defRPr>
            </a:lvl3pPr>
            <a:lvl4pPr>
              <a:buClr>
                <a:schemeClr val="tx1"/>
              </a:buClr>
              <a:defRPr sz="1600">
                <a:solidFill>
                  <a:schemeClr val="tx1"/>
                </a:solidFill>
              </a:defRPr>
            </a:lvl4pPr>
            <a:lvl5pPr>
              <a:buClr>
                <a:schemeClr val="tx1"/>
              </a:buCl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4"/>
          <p:cNvSpPr>
            <a:spLocks noGrp="1"/>
          </p:cNvSpPr>
          <p:nvPr>
            <p:ph type="body" sz="quarter" idx="3"/>
          </p:nvPr>
        </p:nvSpPr>
        <p:spPr>
          <a:xfrm>
            <a:off x="4557566" y="1143000"/>
            <a:ext cx="4041775" cy="342900"/>
          </a:xfrm>
          <a:solidFill>
            <a:schemeClr val="tx1"/>
          </a:solidFill>
          <a:effectLst/>
        </p:spPr>
        <p:txBody>
          <a:bodyPr anchor="ctr"/>
          <a:lstStyle>
            <a:lvl1pPr marL="0" indent="0" algn="ctr">
              <a:buNone/>
              <a:defRPr sz="1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5"/>
          <p:cNvSpPr>
            <a:spLocks noGrp="1"/>
          </p:cNvSpPr>
          <p:nvPr>
            <p:ph sz="quarter" idx="12"/>
          </p:nvPr>
        </p:nvSpPr>
        <p:spPr>
          <a:xfrm>
            <a:off x="4557566" y="1516856"/>
            <a:ext cx="4041775" cy="2883694"/>
          </a:xfrm>
        </p:spPr>
        <p:txBody>
          <a:bodyPr/>
          <a:lstStyle>
            <a:lvl1pPr>
              <a:buClr>
                <a:schemeClr val="accent1"/>
              </a:buClr>
              <a:defRPr sz="1600">
                <a:solidFill>
                  <a:schemeClr val="tx1"/>
                </a:solidFill>
              </a:defRPr>
            </a:lvl1pPr>
            <a:lvl2pPr>
              <a:buClr>
                <a:schemeClr val="tx1"/>
              </a:buClr>
              <a:defRPr sz="1600">
                <a:solidFill>
                  <a:schemeClr val="tx1"/>
                </a:solidFill>
              </a:defRPr>
            </a:lvl2pPr>
            <a:lvl3pPr>
              <a:buClr>
                <a:schemeClr val="tx1"/>
              </a:buClr>
              <a:defRPr sz="1600">
                <a:solidFill>
                  <a:schemeClr val="tx1"/>
                </a:solidFill>
              </a:defRPr>
            </a:lvl3pPr>
            <a:lvl4pPr>
              <a:buClr>
                <a:schemeClr val="tx1"/>
              </a:buClr>
              <a:defRPr sz="1600">
                <a:solidFill>
                  <a:schemeClr val="tx1"/>
                </a:solidFill>
              </a:defRPr>
            </a:lvl4pPr>
            <a:lvl5pPr>
              <a:buClr>
                <a:schemeClr val="tx1"/>
              </a:buCl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p:cNvSpPr/>
          <p:nvPr userDrawn="1"/>
        </p:nvSpPr>
        <p:spPr bwMode="auto">
          <a:xfrm flipV="1">
            <a:off x="0" y="4529124"/>
            <a:ext cx="9144000" cy="616764"/>
          </a:xfrm>
          <a:prstGeom prst="rect">
            <a:avLst/>
          </a:prstGeom>
          <a:solidFill>
            <a:schemeClr val="tx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19" name="Oval 18"/>
          <p:cNvSpPr/>
          <p:nvPr userDrawn="1"/>
        </p:nvSpPr>
        <p:spPr bwMode="gray">
          <a:xfrm>
            <a:off x="8633408" y="4732299"/>
            <a:ext cx="265829" cy="265829"/>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4" name="Slide Number Placeholder 3"/>
          <p:cNvSpPr>
            <a:spLocks noGrp="1"/>
          </p:cNvSpPr>
          <p:nvPr>
            <p:ph type="sldNum" sz="quarter" idx="13"/>
          </p:nvPr>
        </p:nvSpPr>
        <p:spPr>
          <a:xfrm>
            <a:off x="8633408" y="4732020"/>
            <a:ext cx="265830" cy="274320"/>
          </a:xfrm>
        </p:spPr>
        <p:txBody>
          <a:bodyPr/>
          <a:lstStyle>
            <a:lvl1pPr>
              <a:defRPr>
                <a:solidFill>
                  <a:schemeClr val="tx1"/>
                </a:solidFill>
              </a:defRPr>
            </a:lvl1pPr>
          </a:lstStyle>
          <a:p>
            <a:pPr>
              <a:defRPr/>
            </a:pPr>
            <a:fld id="{239FF972-6058-4859-ADE8-D70EEBA9A665}" type="slidenum">
              <a:rPr lang="en-US" smtClean="0"/>
              <a:pPr>
                <a:defRPr/>
              </a:pPr>
              <a:t>‹#›</a:t>
            </a:fld>
            <a:endParaRPr lang="en-US" dirty="0"/>
          </a:p>
        </p:txBody>
      </p:sp>
      <p:sp>
        <p:nvSpPr>
          <p:cNvPr id="16" name="Date Placeholder 2"/>
          <p:cNvSpPr>
            <a:spLocks noGrp="1"/>
          </p:cNvSpPr>
          <p:nvPr>
            <p:ph type="dt" sz="half" idx="10"/>
          </p:nvPr>
        </p:nvSpPr>
        <p:spPr>
          <a:xfrm>
            <a:off x="4650154" y="4754880"/>
            <a:ext cx="1600200" cy="182880"/>
          </a:xfrm>
        </p:spPr>
        <p:txBody>
          <a:bodyPr/>
          <a:lstStyle>
            <a:lvl1pPr>
              <a:defRPr>
                <a:solidFill>
                  <a:srgbClr val="FFFFFF"/>
                </a:solidFill>
              </a:defRPr>
            </a:lvl1pPr>
          </a:lstStyle>
          <a:p>
            <a:r>
              <a:rPr lang="en-US" dirty="0"/>
              <a:t>Month 00, 0000 (if needed)</a:t>
            </a:r>
          </a:p>
        </p:txBody>
      </p:sp>
      <p:sp>
        <p:nvSpPr>
          <p:cNvPr id="20" name="Footer Placeholder 3"/>
          <p:cNvSpPr>
            <a:spLocks noGrp="1"/>
          </p:cNvSpPr>
          <p:nvPr>
            <p:ph type="ftr" sz="quarter" idx="14"/>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bg1"/>
                </a:solidFill>
                <a:latin typeface="Arial" charset="0"/>
                <a:ea typeface="+mn-ea"/>
                <a:cs typeface="Arial" charset="0"/>
              </a:defRPr>
            </a:lvl1pPr>
          </a:lstStyle>
          <a:p>
            <a:r>
              <a:rPr lang="en-US" dirty="0"/>
              <a:t>Footer (if needed)</a:t>
            </a:r>
          </a:p>
        </p:txBody>
      </p:sp>
      <p:pic>
        <p:nvPicPr>
          <p:cNvPr id="27" name="Picture 26" descr="A white letter on a black background&#10;&#10;Description automatically generated">
            <a:extLst>
              <a:ext uri="{FF2B5EF4-FFF2-40B4-BE49-F238E27FC236}">
                <a16:creationId xmlns:a16="http://schemas.microsoft.com/office/drawing/2014/main" id="{C00660B4-D352-C2F0-91A6-5055719CF7E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1950" y="4762845"/>
            <a:ext cx="1388395" cy="226111"/>
          </a:xfrm>
          <a:prstGeom prst="rect">
            <a:avLst/>
          </a:prstGeom>
        </p:spPr>
      </p:pic>
    </p:spTree>
    <p:extLst>
      <p:ext uri="{BB962C8B-B14F-4D97-AF65-F5344CB8AC3E}">
        <p14:creationId xmlns:p14="http://schemas.microsoft.com/office/powerpoint/2010/main" val="1277840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wo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a:t>Click to edit Master title style</a:t>
            </a:r>
            <a:endParaRPr lang="en-US" dirty="0"/>
          </a:p>
        </p:txBody>
      </p:sp>
      <p:sp>
        <p:nvSpPr>
          <p:cNvPr id="13" name="Content Placeholder 3"/>
          <p:cNvSpPr>
            <a:spLocks noGrp="1"/>
          </p:cNvSpPr>
          <p:nvPr>
            <p:ph sz="half" idx="2"/>
          </p:nvPr>
        </p:nvSpPr>
        <p:spPr>
          <a:xfrm>
            <a:off x="353834" y="1123950"/>
            <a:ext cx="4040188" cy="3017520"/>
          </a:xfrm>
        </p:spPr>
        <p:txBody>
          <a:bodyPr/>
          <a:lstStyle>
            <a:lvl1pPr>
              <a:buClr>
                <a:schemeClr val="accent1"/>
              </a:buClr>
              <a:defRPr sz="1800">
                <a:solidFill>
                  <a:schemeClr val="tx1"/>
                </a:solidFill>
              </a:defRPr>
            </a:lvl1pPr>
            <a:lvl2pPr>
              <a:buClr>
                <a:schemeClr val="tx1"/>
              </a:buClr>
              <a:defRPr sz="1600">
                <a:solidFill>
                  <a:schemeClr val="tx1"/>
                </a:solidFill>
              </a:defRPr>
            </a:lvl2pPr>
            <a:lvl3pPr>
              <a:buClr>
                <a:schemeClr val="tx1"/>
              </a:buClr>
              <a:defRPr sz="1600">
                <a:solidFill>
                  <a:schemeClr val="tx1"/>
                </a:solidFill>
              </a:defRPr>
            </a:lvl3pPr>
            <a:lvl4pPr>
              <a:buClr>
                <a:schemeClr val="tx1"/>
              </a:buClr>
              <a:defRPr sz="1600">
                <a:solidFill>
                  <a:schemeClr val="tx1"/>
                </a:solidFill>
              </a:defRPr>
            </a:lvl4pPr>
            <a:lvl5pPr>
              <a:buClr>
                <a:schemeClr val="tx1"/>
              </a:buCl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5"/>
          <p:cNvSpPr>
            <a:spLocks noGrp="1"/>
          </p:cNvSpPr>
          <p:nvPr>
            <p:ph sz="quarter" idx="12"/>
          </p:nvPr>
        </p:nvSpPr>
        <p:spPr>
          <a:xfrm>
            <a:off x="4544834" y="1123950"/>
            <a:ext cx="4038603" cy="3017520"/>
          </a:xfrm>
        </p:spPr>
        <p:txBody>
          <a:bodyPr/>
          <a:lstStyle>
            <a:lvl1pPr>
              <a:buClr>
                <a:schemeClr val="accent1"/>
              </a:buClr>
              <a:defRPr sz="1800">
                <a:solidFill>
                  <a:schemeClr val="tx1"/>
                </a:solidFill>
              </a:defRPr>
            </a:lvl1pPr>
            <a:lvl2pPr>
              <a:buClr>
                <a:schemeClr val="tx1"/>
              </a:buClr>
              <a:defRPr sz="1600">
                <a:solidFill>
                  <a:schemeClr val="tx1"/>
                </a:solidFill>
              </a:defRPr>
            </a:lvl2pPr>
            <a:lvl3pPr>
              <a:buClr>
                <a:schemeClr val="tx1"/>
              </a:buClr>
              <a:defRPr sz="1600">
                <a:solidFill>
                  <a:schemeClr val="tx1"/>
                </a:solidFill>
              </a:defRPr>
            </a:lvl3pPr>
            <a:lvl4pPr>
              <a:buClr>
                <a:schemeClr val="tx1"/>
              </a:buClr>
              <a:defRPr sz="1600">
                <a:solidFill>
                  <a:schemeClr val="tx1"/>
                </a:solidFill>
              </a:defRPr>
            </a:lvl4pPr>
            <a:lvl5pPr>
              <a:buClr>
                <a:schemeClr val="tx1"/>
              </a:buCl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Rectangle 13"/>
          <p:cNvSpPr/>
          <p:nvPr userDrawn="1"/>
        </p:nvSpPr>
        <p:spPr bwMode="auto">
          <a:xfrm flipV="1">
            <a:off x="0" y="4529124"/>
            <a:ext cx="9144000" cy="616764"/>
          </a:xfrm>
          <a:prstGeom prst="rect">
            <a:avLst/>
          </a:prstGeom>
          <a:solidFill>
            <a:schemeClr val="tx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18" name="Date Placeholder 2"/>
          <p:cNvSpPr>
            <a:spLocks noGrp="1"/>
          </p:cNvSpPr>
          <p:nvPr>
            <p:ph type="dt" sz="half" idx="10"/>
          </p:nvPr>
        </p:nvSpPr>
        <p:spPr>
          <a:xfrm>
            <a:off x="2514600" y="4752975"/>
            <a:ext cx="3657600" cy="171450"/>
          </a:xfrm>
        </p:spPr>
        <p:txBody>
          <a:bodyPr/>
          <a:lstStyle>
            <a:lvl1pPr>
              <a:defRPr>
                <a:solidFill>
                  <a:srgbClr val="FFFFFF"/>
                </a:solidFill>
              </a:defRPr>
            </a:lvl1pPr>
          </a:lstStyle>
          <a:p>
            <a:r>
              <a:rPr lang="en-US" dirty="0"/>
              <a:t>Month 00, 0000 (if needed)</a:t>
            </a:r>
          </a:p>
        </p:txBody>
      </p:sp>
      <p:sp>
        <p:nvSpPr>
          <p:cNvPr id="19" name="Oval 18"/>
          <p:cNvSpPr/>
          <p:nvPr userDrawn="1"/>
        </p:nvSpPr>
        <p:spPr bwMode="gray">
          <a:xfrm>
            <a:off x="8633408" y="4732299"/>
            <a:ext cx="265829" cy="265829"/>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Slide Number Placeholder 3"/>
          <p:cNvSpPr>
            <a:spLocks noGrp="1"/>
          </p:cNvSpPr>
          <p:nvPr>
            <p:ph type="sldNum" sz="quarter" idx="13"/>
          </p:nvPr>
        </p:nvSpPr>
        <p:spPr>
          <a:xfrm>
            <a:off x="8633408" y="4732020"/>
            <a:ext cx="265830" cy="274320"/>
          </a:xfrm>
        </p:spPr>
        <p:txBody>
          <a:bodyPr/>
          <a:lstStyle>
            <a:lvl1pPr>
              <a:defRPr>
                <a:solidFill>
                  <a:schemeClr val="tx1"/>
                </a:solidFill>
              </a:defRPr>
            </a:lvl1pPr>
          </a:lstStyle>
          <a:p>
            <a:pPr>
              <a:defRPr/>
            </a:pPr>
            <a:fld id="{239FF972-6058-4859-ADE8-D70EEBA9A665}" type="slidenum">
              <a:rPr lang="en-US" smtClean="0"/>
              <a:pPr>
                <a:defRPr/>
              </a:pPr>
              <a:t>‹#›</a:t>
            </a:fld>
            <a:endParaRPr lang="en-US" dirty="0"/>
          </a:p>
        </p:txBody>
      </p:sp>
      <p:pic>
        <p:nvPicPr>
          <p:cNvPr id="24" name="Picture 23" descr="A white letter on a black background&#10;&#10;Description automatically generated">
            <a:extLst>
              <a:ext uri="{FF2B5EF4-FFF2-40B4-BE49-F238E27FC236}">
                <a16:creationId xmlns:a16="http://schemas.microsoft.com/office/drawing/2014/main" id="{CC2B3491-E351-827F-EE52-6DBBF19545F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1950" y="4762845"/>
            <a:ext cx="1388395" cy="226111"/>
          </a:xfrm>
          <a:prstGeom prst="rect">
            <a:avLst/>
          </a:prstGeom>
        </p:spPr>
      </p:pic>
    </p:spTree>
    <p:extLst>
      <p:ext uri="{BB962C8B-B14F-4D97-AF65-F5344CB8AC3E}">
        <p14:creationId xmlns:p14="http://schemas.microsoft.com/office/powerpoint/2010/main" val="1208565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Report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1047750"/>
            <a:ext cx="2895600" cy="533400"/>
          </a:xfrm>
        </p:spPr>
        <p:txBody>
          <a:bodyPr anchor="t"/>
          <a:lstStyle>
            <a:lvl1pPr>
              <a:defRPr sz="1600" b="1" cap="none" baseline="0">
                <a:solidFill>
                  <a:schemeClr val="accent1"/>
                </a:solidFill>
                <a:latin typeface="+mn-lt"/>
              </a:defRPr>
            </a:lvl1pPr>
          </a:lstStyle>
          <a:p>
            <a:r>
              <a:rPr lang="en-US"/>
              <a:t>Click to edit Master title style</a:t>
            </a:r>
            <a:endParaRPr lang="en-US" dirty="0"/>
          </a:p>
        </p:txBody>
      </p:sp>
      <p:sp>
        <p:nvSpPr>
          <p:cNvPr id="13" name="Content Placeholder 3"/>
          <p:cNvSpPr>
            <a:spLocks noGrp="1"/>
          </p:cNvSpPr>
          <p:nvPr>
            <p:ph sz="half" idx="2"/>
          </p:nvPr>
        </p:nvSpPr>
        <p:spPr>
          <a:xfrm>
            <a:off x="457200" y="2190750"/>
            <a:ext cx="2895600" cy="2133600"/>
          </a:xfrm>
        </p:spPr>
        <p:txBody>
          <a:bodyPr/>
          <a:lstStyle>
            <a:lvl1pPr>
              <a:buClr>
                <a:schemeClr val="accent1"/>
              </a:buClr>
              <a:defRPr sz="1100">
                <a:solidFill>
                  <a:schemeClr val="tx1"/>
                </a:solidFill>
                <a:latin typeface="+mn-lt"/>
              </a:defRPr>
            </a:lvl1pPr>
            <a:lvl2pPr>
              <a:buClr>
                <a:schemeClr val="tx1"/>
              </a:buClr>
              <a:defRPr sz="1100">
                <a:solidFill>
                  <a:schemeClr val="tx1"/>
                </a:solidFill>
                <a:latin typeface="+mn-lt"/>
              </a:defRPr>
            </a:lvl2pPr>
            <a:lvl3pPr>
              <a:buClr>
                <a:schemeClr val="tx1"/>
              </a:buClr>
              <a:defRPr sz="1100">
                <a:solidFill>
                  <a:schemeClr val="tx1"/>
                </a:solidFill>
                <a:latin typeface="+mn-lt"/>
              </a:defRPr>
            </a:lvl3pPr>
            <a:lvl4pPr>
              <a:buClr>
                <a:schemeClr val="tx1"/>
              </a:buClr>
              <a:defRPr sz="1100">
                <a:solidFill>
                  <a:schemeClr val="tx1"/>
                </a:solidFill>
                <a:latin typeface="+mn-lt"/>
              </a:defRPr>
            </a:lvl4pPr>
            <a:lvl5pPr>
              <a:buClr>
                <a:schemeClr val="tx1"/>
              </a:buClr>
              <a:defRPr sz="1100">
                <a:solidFill>
                  <a:schemeClr val="tx1"/>
                </a:solidFill>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5"/>
          <p:cNvSpPr>
            <a:spLocks noGrp="1"/>
          </p:cNvSpPr>
          <p:nvPr>
            <p:ph sz="quarter" idx="12"/>
          </p:nvPr>
        </p:nvSpPr>
        <p:spPr>
          <a:xfrm>
            <a:off x="3733800" y="1047750"/>
            <a:ext cx="4953003" cy="3276600"/>
          </a:xfrm>
        </p:spPr>
        <p:txBody>
          <a:bodyPr/>
          <a:lstStyle>
            <a:lvl1pPr>
              <a:buClr>
                <a:schemeClr val="accent1"/>
              </a:buClr>
              <a:defRPr sz="1100">
                <a:solidFill>
                  <a:schemeClr val="tx1"/>
                </a:solidFill>
                <a:latin typeface="+mn-lt"/>
              </a:defRPr>
            </a:lvl1pPr>
            <a:lvl2pPr>
              <a:buClr>
                <a:schemeClr val="tx1"/>
              </a:buClr>
              <a:defRPr sz="1100">
                <a:solidFill>
                  <a:schemeClr val="tx1"/>
                </a:solidFill>
                <a:latin typeface="+mn-lt"/>
              </a:defRPr>
            </a:lvl2pPr>
            <a:lvl3pPr>
              <a:buClr>
                <a:schemeClr val="tx1"/>
              </a:buClr>
              <a:defRPr sz="1100">
                <a:solidFill>
                  <a:schemeClr val="tx1"/>
                </a:solidFill>
                <a:latin typeface="+mn-lt"/>
              </a:defRPr>
            </a:lvl3pPr>
            <a:lvl4pPr>
              <a:buClr>
                <a:schemeClr val="tx1"/>
              </a:buClr>
              <a:defRPr sz="1100">
                <a:solidFill>
                  <a:schemeClr val="tx1"/>
                </a:solidFill>
                <a:latin typeface="+mn-lt"/>
              </a:defRPr>
            </a:lvl4pPr>
            <a:lvl5pPr>
              <a:buClr>
                <a:schemeClr val="tx1"/>
              </a:buClr>
              <a:defRPr sz="1100">
                <a:solidFill>
                  <a:schemeClr val="tx1"/>
                </a:solidFill>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aphicFrame>
        <p:nvGraphicFramePr>
          <p:cNvPr id="5" name="Table 4"/>
          <p:cNvGraphicFramePr>
            <a:graphicFrameLocks noGrp="1"/>
          </p:cNvGraphicFramePr>
          <p:nvPr userDrawn="1">
            <p:extLst>
              <p:ext uri="{D42A27DB-BD31-4B8C-83A1-F6EECF244321}">
                <p14:modId xmlns:p14="http://schemas.microsoft.com/office/powerpoint/2010/main" val="3379911197"/>
              </p:ext>
            </p:extLst>
          </p:nvPr>
        </p:nvGraphicFramePr>
        <p:xfrm>
          <a:off x="457200" y="539750"/>
          <a:ext cx="8229600" cy="279400"/>
        </p:xfrm>
        <a:graphic>
          <a:graphicData uri="http://schemas.openxmlformats.org/drawingml/2006/table">
            <a:tbl>
              <a:tblPr firstRow="1" bandRow="1">
                <a:tableStyleId>{5C22544A-7EE6-4342-B048-85BDC9FD1C3A}</a:tableStyleId>
              </a:tblPr>
              <a:tblGrid>
                <a:gridCol w="2895600">
                  <a:extLst>
                    <a:ext uri="{9D8B030D-6E8A-4147-A177-3AD203B41FA5}">
                      <a16:colId xmlns:a16="http://schemas.microsoft.com/office/drawing/2014/main" val="20000"/>
                    </a:ext>
                  </a:extLst>
                </a:gridCol>
                <a:gridCol w="381000">
                  <a:extLst>
                    <a:ext uri="{9D8B030D-6E8A-4147-A177-3AD203B41FA5}">
                      <a16:colId xmlns:a16="http://schemas.microsoft.com/office/drawing/2014/main" val="20001"/>
                    </a:ext>
                  </a:extLst>
                </a:gridCol>
                <a:gridCol w="4953000">
                  <a:extLst>
                    <a:ext uri="{9D8B030D-6E8A-4147-A177-3AD203B41FA5}">
                      <a16:colId xmlns:a16="http://schemas.microsoft.com/office/drawing/2014/main" val="20002"/>
                    </a:ext>
                  </a:extLst>
                </a:gridCol>
              </a:tblGrid>
              <a:tr h="279400">
                <a:tc>
                  <a:txBody>
                    <a:bodyPr/>
                    <a:lstStyle/>
                    <a:p>
                      <a:r>
                        <a:rPr lang="en-US" sz="1200" b="1" kern="0" baseline="0" dirty="0">
                          <a:solidFill>
                            <a:schemeClr val="tx1"/>
                          </a:solidFill>
                          <a:latin typeface="+mn-lt"/>
                        </a:rPr>
                        <a:t>SUMMARY</a:t>
                      </a:r>
                    </a:p>
                  </a:txBody>
                  <a:tcPr>
                    <a:lnR w="12700" cmpd="sng">
                      <a:noFill/>
                    </a:lnR>
                    <a:lnT w="38100" cap="flat" cmpd="sng" algn="ctr">
                      <a:solidFill>
                        <a:schemeClr val="tx1"/>
                      </a:solidFill>
                      <a:prstDash val="solid"/>
                      <a:round/>
                      <a:headEnd type="none" w="med" len="med"/>
                      <a:tailEnd type="none" w="med" len="med"/>
                    </a:lnT>
                    <a:noFill/>
                  </a:tcPr>
                </a:tc>
                <a:tc>
                  <a:txBody>
                    <a:bodyPr/>
                    <a:lstStyle/>
                    <a:p>
                      <a:endParaRPr lang="en-US" sz="1200" b="1" kern="0" baseline="0" dirty="0">
                        <a:solidFill>
                          <a:schemeClr val="tx1"/>
                        </a:solidFill>
                        <a:latin typeface="+mn-lt"/>
                      </a:endParaRPr>
                    </a:p>
                  </a:txBody>
                  <a:tcPr>
                    <a:lnL w="12700" cmpd="sng">
                      <a:noFill/>
                    </a:lnL>
                    <a:lnR w="12700" cmpd="sng">
                      <a:noFill/>
                    </a:lnR>
                    <a:lnT w="5715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0" baseline="0" dirty="0">
                          <a:solidFill>
                            <a:schemeClr val="tx1"/>
                          </a:solidFill>
                          <a:latin typeface="+mn-lt"/>
                        </a:rPr>
                        <a:t>DETAILS</a:t>
                      </a:r>
                    </a:p>
                  </a:txBody>
                  <a:tcPr>
                    <a:lnL w="12700" cmpd="sng">
                      <a:noFill/>
                    </a:lnL>
                    <a:lnT w="381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0000"/>
                  </a:ext>
                </a:extLst>
              </a:tr>
            </a:tbl>
          </a:graphicData>
        </a:graphic>
      </p:graphicFrame>
      <p:sp>
        <p:nvSpPr>
          <p:cNvPr id="9" name="Text Placeholder 8"/>
          <p:cNvSpPr>
            <a:spLocks noGrp="1"/>
          </p:cNvSpPr>
          <p:nvPr>
            <p:ph type="body" sz="quarter" idx="13"/>
          </p:nvPr>
        </p:nvSpPr>
        <p:spPr>
          <a:xfrm>
            <a:off x="457200" y="1657350"/>
            <a:ext cx="2895600" cy="457200"/>
          </a:xfrm>
        </p:spPr>
        <p:txBody>
          <a:bodyPr anchor="ctr"/>
          <a:lstStyle>
            <a:lvl1pPr marL="0" indent="0">
              <a:buNone/>
              <a:defRPr sz="1100" b="1" cap="none" baseline="0">
                <a:latin typeface="+mn-lt"/>
              </a:defRPr>
            </a:lvl1pPr>
            <a:lvl2pPr marL="457200" indent="0">
              <a:buNone/>
              <a:defRPr sz="1200" b="1" cap="all" baseline="0">
                <a:latin typeface="Calibri" panose="020F0502020204030204" pitchFamily="34" charset="0"/>
              </a:defRPr>
            </a:lvl2pPr>
            <a:lvl3pPr marL="914400" indent="0">
              <a:buNone/>
              <a:defRPr sz="1200" b="1" cap="all" baseline="0">
                <a:latin typeface="Calibri" panose="020F0502020204030204" pitchFamily="34" charset="0"/>
              </a:defRPr>
            </a:lvl3pPr>
            <a:lvl4pPr marL="1371600" indent="0">
              <a:buNone/>
              <a:defRPr sz="1200" b="1" cap="all" baseline="0">
                <a:latin typeface="Calibri" panose="020F0502020204030204" pitchFamily="34" charset="0"/>
              </a:defRPr>
            </a:lvl4pPr>
            <a:lvl5pPr marL="1828800" indent="0">
              <a:buNone/>
              <a:defRPr sz="1200" b="1" cap="all" baseline="0">
                <a:latin typeface="Calibri" panose="020F0502020204030204" pitchFamily="34" charset="0"/>
              </a:defRPr>
            </a:lvl5pPr>
          </a:lstStyle>
          <a:p>
            <a:pPr lvl="0"/>
            <a:r>
              <a:rPr lang="en-US"/>
              <a:t>Click to edit Master text styles</a:t>
            </a:r>
          </a:p>
        </p:txBody>
      </p:sp>
      <p:sp>
        <p:nvSpPr>
          <p:cNvPr id="14" name="Rectangle 13"/>
          <p:cNvSpPr/>
          <p:nvPr userDrawn="1"/>
        </p:nvSpPr>
        <p:spPr bwMode="auto">
          <a:xfrm flipV="1">
            <a:off x="0" y="4529124"/>
            <a:ext cx="9144000" cy="616764"/>
          </a:xfrm>
          <a:prstGeom prst="rect">
            <a:avLst/>
          </a:prstGeom>
          <a:solidFill>
            <a:schemeClr val="tx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19" name="Oval 18"/>
          <p:cNvSpPr/>
          <p:nvPr userDrawn="1"/>
        </p:nvSpPr>
        <p:spPr bwMode="gray">
          <a:xfrm>
            <a:off x="8633408" y="4732299"/>
            <a:ext cx="265829" cy="265829"/>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Slide Number Placeholder 3"/>
          <p:cNvSpPr>
            <a:spLocks noGrp="1"/>
          </p:cNvSpPr>
          <p:nvPr>
            <p:ph type="sldNum" sz="quarter" idx="14"/>
          </p:nvPr>
        </p:nvSpPr>
        <p:spPr>
          <a:xfrm>
            <a:off x="8633408" y="4732020"/>
            <a:ext cx="265830" cy="274320"/>
          </a:xfrm>
        </p:spPr>
        <p:txBody>
          <a:bodyPr/>
          <a:lstStyle>
            <a:lvl1pPr>
              <a:defRPr>
                <a:solidFill>
                  <a:schemeClr val="tx1"/>
                </a:solidFill>
              </a:defRPr>
            </a:lvl1pPr>
          </a:lstStyle>
          <a:p>
            <a:pPr>
              <a:defRPr/>
            </a:pPr>
            <a:fld id="{239FF972-6058-4859-ADE8-D70EEBA9A665}" type="slidenum">
              <a:rPr lang="en-US" smtClean="0"/>
              <a:pPr>
                <a:defRPr/>
              </a:pPr>
              <a:t>‹#›</a:t>
            </a:fld>
            <a:endParaRPr lang="en-US" dirty="0"/>
          </a:p>
        </p:txBody>
      </p:sp>
      <p:sp>
        <p:nvSpPr>
          <p:cNvPr id="12" name="Date Placeholder 2"/>
          <p:cNvSpPr>
            <a:spLocks noGrp="1"/>
          </p:cNvSpPr>
          <p:nvPr>
            <p:ph type="dt" sz="half" idx="10"/>
          </p:nvPr>
        </p:nvSpPr>
        <p:spPr>
          <a:xfrm>
            <a:off x="4650154" y="4754880"/>
            <a:ext cx="1600200" cy="182880"/>
          </a:xfrm>
        </p:spPr>
        <p:txBody>
          <a:bodyPr/>
          <a:lstStyle>
            <a:lvl1pPr>
              <a:defRPr>
                <a:solidFill>
                  <a:srgbClr val="FFFFFF"/>
                </a:solidFill>
              </a:defRPr>
            </a:lvl1pPr>
          </a:lstStyle>
          <a:p>
            <a:r>
              <a:rPr lang="en-US" dirty="0"/>
              <a:t>Month 00, 0000 (if needed)</a:t>
            </a:r>
          </a:p>
        </p:txBody>
      </p:sp>
      <p:sp>
        <p:nvSpPr>
          <p:cNvPr id="16" name="Footer Placeholder 3"/>
          <p:cNvSpPr>
            <a:spLocks noGrp="1"/>
          </p:cNvSpPr>
          <p:nvPr>
            <p:ph type="ftr" sz="quarter" idx="15"/>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bg1"/>
                </a:solidFill>
                <a:latin typeface="Arial" charset="0"/>
                <a:ea typeface="+mn-ea"/>
                <a:cs typeface="Arial" charset="0"/>
              </a:defRPr>
            </a:lvl1pPr>
          </a:lstStyle>
          <a:p>
            <a:r>
              <a:rPr lang="en-US" dirty="0"/>
              <a:t>Footer (if needed)</a:t>
            </a:r>
          </a:p>
        </p:txBody>
      </p:sp>
      <p:pic>
        <p:nvPicPr>
          <p:cNvPr id="27" name="Picture 26" descr="A white letter on a black background&#10;&#10;Description automatically generated">
            <a:extLst>
              <a:ext uri="{FF2B5EF4-FFF2-40B4-BE49-F238E27FC236}">
                <a16:creationId xmlns:a16="http://schemas.microsoft.com/office/drawing/2014/main" id="{4769E8F6-2606-4364-81B0-A95105781C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1950" y="4762845"/>
            <a:ext cx="1388395" cy="226111"/>
          </a:xfrm>
          <a:prstGeom prst="rect">
            <a:avLst/>
          </a:prstGeom>
        </p:spPr>
      </p:pic>
    </p:spTree>
    <p:extLst>
      <p:ext uri="{BB962C8B-B14F-4D97-AF65-F5344CB8AC3E}">
        <p14:creationId xmlns:p14="http://schemas.microsoft.com/office/powerpoint/2010/main" val="3914879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Text/photo">
    <p:spTree>
      <p:nvGrpSpPr>
        <p:cNvPr id="1" name=""/>
        <p:cNvGrpSpPr/>
        <p:nvPr/>
      </p:nvGrpSpPr>
      <p:grpSpPr>
        <a:xfrm>
          <a:off x="0" y="0"/>
          <a:ext cx="0" cy="0"/>
          <a:chOff x="0" y="0"/>
          <a:chExt cx="0" cy="0"/>
        </a:xfrm>
      </p:grpSpPr>
      <p:sp>
        <p:nvSpPr>
          <p:cNvPr id="6" name="Title 1"/>
          <p:cNvSpPr>
            <a:spLocks noGrp="1"/>
          </p:cNvSpPr>
          <p:nvPr userDrawn="1">
            <p:ph type="title"/>
          </p:nvPr>
        </p:nvSpPr>
        <p:spPr>
          <a:xfrm>
            <a:off x="365759" y="245595"/>
            <a:ext cx="8408353" cy="754380"/>
          </a:xfrm>
        </p:spPr>
        <p:txBody>
          <a:bodyPr anchor="ctr"/>
          <a:lstStyle/>
          <a:p>
            <a:r>
              <a:rPr lang="en-US"/>
              <a:t>Click to edit Master title style</a:t>
            </a:r>
            <a:endParaRPr lang="en-US" dirty="0"/>
          </a:p>
        </p:txBody>
      </p:sp>
      <p:sp>
        <p:nvSpPr>
          <p:cNvPr id="7" name="Content Placeholder 4"/>
          <p:cNvSpPr>
            <a:spLocks noGrp="1"/>
          </p:cNvSpPr>
          <p:nvPr userDrawn="1">
            <p:ph sz="half" idx="1"/>
          </p:nvPr>
        </p:nvSpPr>
        <p:spPr>
          <a:xfrm>
            <a:off x="371475" y="1035844"/>
            <a:ext cx="5126878" cy="3328586"/>
          </a:xfrm>
        </p:spPr>
        <p:txBody>
          <a:bodyPr/>
          <a:lstStyle/>
          <a:p>
            <a:pPr marL="0" lvl="0" indent="0">
              <a:buNone/>
            </a:pPr>
            <a:r>
              <a:rPr lang="en-US"/>
              <a:t>Click to edit Master text styles</a:t>
            </a:r>
          </a:p>
        </p:txBody>
      </p:sp>
      <p:sp>
        <p:nvSpPr>
          <p:cNvPr id="8" name="Slide Number Placeholder 5"/>
          <p:cNvSpPr txBox="1">
            <a:spLocks/>
          </p:cNvSpPr>
          <p:nvPr userDrawn="1"/>
        </p:nvSpPr>
        <p:spPr bwMode="gray">
          <a:xfrm>
            <a:off x="8410576" y="4732020"/>
            <a:ext cx="363537" cy="274320"/>
          </a:xfrm>
          <a:prstGeom prst="rect">
            <a:avLst/>
          </a:prstGeom>
        </p:spPr>
        <p:txBody>
          <a:bodyPr vert="horz" lIns="0" tIns="0" rIns="0" bIns="18288" rtlCol="0" anchor="ctr">
            <a:norm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schemeClr val="bg1"/>
              </a:solidFill>
              <a:effectLst/>
              <a:uLnTx/>
              <a:uFillTx/>
              <a:latin typeface="Arial" charset="0"/>
              <a:ea typeface="+mn-ea"/>
              <a:cs typeface="Arial" charset="0"/>
            </a:endParaRPr>
          </a:p>
        </p:txBody>
      </p:sp>
      <p:sp>
        <p:nvSpPr>
          <p:cNvPr id="14" name="Rectangle 13"/>
          <p:cNvSpPr/>
          <p:nvPr userDrawn="1"/>
        </p:nvSpPr>
        <p:spPr bwMode="auto">
          <a:xfrm flipV="1">
            <a:off x="0" y="4532879"/>
            <a:ext cx="9144000" cy="616764"/>
          </a:xfrm>
          <a:prstGeom prst="rect">
            <a:avLst/>
          </a:prstGeom>
          <a:solidFill>
            <a:schemeClr val="tx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16" name="Oval 15"/>
          <p:cNvSpPr/>
          <p:nvPr userDrawn="1"/>
        </p:nvSpPr>
        <p:spPr bwMode="gray">
          <a:xfrm>
            <a:off x="8633408" y="4732299"/>
            <a:ext cx="265829" cy="265829"/>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Slide Number Placeholder 3"/>
          <p:cNvSpPr>
            <a:spLocks noGrp="1"/>
          </p:cNvSpPr>
          <p:nvPr>
            <p:ph type="sldNum" sz="quarter" idx="12"/>
          </p:nvPr>
        </p:nvSpPr>
        <p:spPr>
          <a:xfrm>
            <a:off x="8633408" y="4732020"/>
            <a:ext cx="265830" cy="274320"/>
          </a:xfrm>
        </p:spPr>
        <p:txBody>
          <a:bodyPr/>
          <a:lstStyle>
            <a:lvl1pPr>
              <a:defRPr>
                <a:solidFill>
                  <a:schemeClr val="tx1"/>
                </a:solidFill>
              </a:defRPr>
            </a:lvl1pPr>
          </a:lstStyle>
          <a:p>
            <a:pPr>
              <a:defRPr/>
            </a:pPr>
            <a:fld id="{239FF972-6058-4859-ADE8-D70EEBA9A665}" type="slidenum">
              <a:rPr lang="en-US" smtClean="0"/>
              <a:pPr>
                <a:defRPr/>
              </a:pPr>
              <a:t>‹#›</a:t>
            </a:fld>
            <a:endParaRPr lang="en-US" dirty="0"/>
          </a:p>
        </p:txBody>
      </p:sp>
      <p:sp>
        <p:nvSpPr>
          <p:cNvPr id="12" name="Date Placeholder 2"/>
          <p:cNvSpPr>
            <a:spLocks noGrp="1"/>
          </p:cNvSpPr>
          <p:nvPr>
            <p:ph type="dt" sz="half" idx="10"/>
          </p:nvPr>
        </p:nvSpPr>
        <p:spPr>
          <a:xfrm>
            <a:off x="4650154" y="4754880"/>
            <a:ext cx="1600200" cy="182880"/>
          </a:xfrm>
        </p:spPr>
        <p:txBody>
          <a:bodyPr/>
          <a:lstStyle>
            <a:lvl1pPr>
              <a:defRPr>
                <a:solidFill>
                  <a:srgbClr val="FFFFFF"/>
                </a:solidFill>
              </a:defRPr>
            </a:lvl1pPr>
          </a:lstStyle>
          <a:p>
            <a:r>
              <a:rPr lang="en-US" dirty="0"/>
              <a:t>Month 00, 0000 (if needed)</a:t>
            </a:r>
          </a:p>
        </p:txBody>
      </p:sp>
      <p:sp>
        <p:nvSpPr>
          <p:cNvPr id="13" name="Footer Placeholder 3"/>
          <p:cNvSpPr>
            <a:spLocks noGrp="1"/>
          </p:cNvSpPr>
          <p:nvPr>
            <p:ph type="ftr" sz="quarter" idx="14"/>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bg1"/>
                </a:solidFill>
                <a:latin typeface="Arial" charset="0"/>
                <a:ea typeface="+mn-ea"/>
                <a:cs typeface="Arial" charset="0"/>
              </a:defRPr>
            </a:lvl1pPr>
          </a:lstStyle>
          <a:p>
            <a:r>
              <a:rPr lang="en-US" dirty="0"/>
              <a:t>Footer (if needed)</a:t>
            </a:r>
          </a:p>
        </p:txBody>
      </p:sp>
      <p:pic>
        <p:nvPicPr>
          <p:cNvPr id="25" name="Picture 24" descr="A white letter on a black background&#10;&#10;Description automatically generated">
            <a:extLst>
              <a:ext uri="{FF2B5EF4-FFF2-40B4-BE49-F238E27FC236}">
                <a16:creationId xmlns:a16="http://schemas.microsoft.com/office/drawing/2014/main" id="{AB2F53AD-13DE-C8E1-2F2D-9D1C3CC07E9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1950" y="4762845"/>
            <a:ext cx="1388395" cy="226111"/>
          </a:xfrm>
          <a:prstGeom prst="rect">
            <a:avLst/>
          </a:prstGeom>
        </p:spPr>
      </p:pic>
    </p:spTree>
    <p:extLst>
      <p:ext uri="{BB962C8B-B14F-4D97-AF65-F5344CB8AC3E}">
        <p14:creationId xmlns:p14="http://schemas.microsoft.com/office/powerpoint/2010/main" val="30704226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Biography">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t>Click to edit Master title style</a:t>
            </a:r>
            <a:endParaRPr lang="en-US" dirty="0"/>
          </a:p>
        </p:txBody>
      </p:sp>
      <p:sp>
        <p:nvSpPr>
          <p:cNvPr id="10" name="Content Placeholder 2"/>
          <p:cNvSpPr>
            <a:spLocks noGrp="1"/>
          </p:cNvSpPr>
          <p:nvPr>
            <p:ph sz="half" idx="1"/>
          </p:nvPr>
        </p:nvSpPr>
        <p:spPr>
          <a:xfrm>
            <a:off x="365760" y="2702052"/>
            <a:ext cx="2148840" cy="1412748"/>
          </a:xfrm>
        </p:spPr>
        <p:txBody>
          <a:bodyPr>
            <a:normAutofit/>
          </a:bodyPr>
          <a:lstStyle>
            <a:lvl1pPr marL="0" indent="0">
              <a:spcBef>
                <a:spcPts val="300"/>
              </a:spcBef>
              <a:buNone/>
              <a:defRPr sz="1200" b="1"/>
            </a:lvl1pPr>
            <a:lvl2pPr marL="0" indent="0">
              <a:spcBef>
                <a:spcPts val="300"/>
              </a:spcBef>
              <a:buNone/>
              <a:tabLst>
                <a:tab pos="400050" algn="l"/>
              </a:tabLst>
              <a:defRPr sz="1200"/>
            </a:lvl2pPr>
            <a:lvl3pPr marL="230188" indent="-230188">
              <a:spcBef>
                <a:spcPts val="300"/>
              </a:spcBef>
              <a:buFont typeface="Arial"/>
              <a:buChar char="•"/>
              <a:defRPr sz="1200"/>
            </a:lvl3pPr>
            <a:lvl4pPr marL="460375" indent="-230188">
              <a:spcBef>
                <a:spcPts val="300"/>
              </a:spcBef>
              <a:defRPr sz="1200"/>
            </a:lvl4pPr>
            <a:lvl5pPr marL="682625" indent="-222250">
              <a:spcBef>
                <a:spcPts val="300"/>
              </a:spcBef>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p:cNvSpPr>
            <a:spLocks noGrp="1"/>
          </p:cNvSpPr>
          <p:nvPr>
            <p:ph sz="half" idx="2" hasCustomPrompt="1"/>
          </p:nvPr>
        </p:nvSpPr>
        <p:spPr>
          <a:xfrm>
            <a:off x="2798064" y="1031082"/>
            <a:ext cx="5971032" cy="3161538"/>
          </a:xfrm>
        </p:spPr>
        <p:txBody>
          <a:bodyPr>
            <a:normAutofit/>
          </a:bodyPr>
          <a:lstStyle>
            <a:lvl1pPr marL="0" indent="0">
              <a:spcBef>
                <a:spcPts val="300"/>
              </a:spcBef>
              <a:buNone/>
              <a:defRPr sz="1800" b="1"/>
            </a:lvl1pPr>
            <a:lvl2pPr marL="0" indent="0">
              <a:spcBef>
                <a:spcPts val="300"/>
              </a:spcBef>
              <a:buNone/>
              <a:defRPr sz="1600"/>
            </a:lvl2pPr>
            <a:lvl3pPr marL="230188" indent="-230188">
              <a:spcBef>
                <a:spcPts val="300"/>
              </a:spcBef>
              <a:buFont typeface="Arial"/>
              <a:buChar char="•"/>
              <a:defRPr sz="1600"/>
            </a:lvl3pPr>
            <a:lvl4pPr marL="460375" indent="-230188">
              <a:spcBef>
                <a:spcPts val="300"/>
              </a:spcBef>
              <a:defRPr sz="1600"/>
            </a:lvl4pPr>
            <a:lvl5pPr marL="682625" indent="-222250">
              <a:spcBef>
                <a:spcPts val="300"/>
              </a:spcBef>
              <a:defRPr sz="1600"/>
            </a:lvl5pPr>
            <a:lvl6pPr>
              <a:defRPr sz="1800"/>
            </a:lvl6pPr>
            <a:lvl7pPr>
              <a:defRPr sz="1800"/>
            </a:lvl7pPr>
            <a:lvl8pPr>
              <a:defRPr sz="1800"/>
            </a:lvl8pPr>
            <a:lvl9pPr>
              <a:defRPr sz="1800"/>
            </a:lvl9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8"/>
          <p:cNvSpPr>
            <a:spLocks noGrp="1"/>
          </p:cNvSpPr>
          <p:nvPr>
            <p:ph type="pic" sz="quarter" idx="13"/>
          </p:nvPr>
        </p:nvSpPr>
        <p:spPr>
          <a:xfrm>
            <a:off x="365760" y="1028700"/>
            <a:ext cx="1645920" cy="1645920"/>
          </a:xfrm>
          <a:solidFill>
            <a:schemeClr val="bg1">
              <a:lumMod val="85000"/>
            </a:schemeClr>
          </a:solidFill>
        </p:spPr>
        <p:txBody>
          <a:bodyPr>
            <a:normAutofit/>
          </a:bodyPr>
          <a:lstStyle>
            <a:lvl1pPr marL="0" indent="0" algn="ctr">
              <a:buNone/>
              <a:defRPr sz="1400"/>
            </a:lvl1pPr>
          </a:lstStyle>
          <a:p>
            <a:r>
              <a:rPr lang="en-US" dirty="0"/>
              <a:t>Click icon to add picture</a:t>
            </a:r>
          </a:p>
        </p:txBody>
      </p:sp>
      <p:sp>
        <p:nvSpPr>
          <p:cNvPr id="15" name="Rectangle 14"/>
          <p:cNvSpPr/>
          <p:nvPr userDrawn="1"/>
        </p:nvSpPr>
        <p:spPr bwMode="auto">
          <a:xfrm flipV="1">
            <a:off x="0" y="4529124"/>
            <a:ext cx="9144000" cy="616764"/>
          </a:xfrm>
          <a:prstGeom prst="rect">
            <a:avLst/>
          </a:prstGeom>
          <a:solidFill>
            <a:schemeClr val="tx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17" name="Oval 16"/>
          <p:cNvSpPr/>
          <p:nvPr userDrawn="1"/>
        </p:nvSpPr>
        <p:spPr bwMode="gray">
          <a:xfrm>
            <a:off x="8633408" y="4732299"/>
            <a:ext cx="265829" cy="265829"/>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Slide Number Placeholder 3"/>
          <p:cNvSpPr>
            <a:spLocks noGrp="1"/>
          </p:cNvSpPr>
          <p:nvPr>
            <p:ph type="sldNum" sz="quarter" idx="14"/>
          </p:nvPr>
        </p:nvSpPr>
        <p:spPr>
          <a:xfrm>
            <a:off x="8633408" y="4732020"/>
            <a:ext cx="265830" cy="274320"/>
          </a:xfrm>
        </p:spPr>
        <p:txBody>
          <a:bodyPr/>
          <a:lstStyle>
            <a:lvl1pPr>
              <a:defRPr>
                <a:solidFill>
                  <a:schemeClr val="tx1"/>
                </a:solidFill>
              </a:defRPr>
            </a:lvl1pPr>
          </a:lstStyle>
          <a:p>
            <a:pPr>
              <a:defRPr/>
            </a:pPr>
            <a:fld id="{239FF972-6058-4859-ADE8-D70EEBA9A665}" type="slidenum">
              <a:rPr lang="en-US" smtClean="0"/>
              <a:pPr>
                <a:defRPr/>
              </a:pPr>
              <a:t>‹#›</a:t>
            </a:fld>
            <a:endParaRPr lang="en-US" dirty="0"/>
          </a:p>
        </p:txBody>
      </p:sp>
      <p:sp>
        <p:nvSpPr>
          <p:cNvPr id="13" name="Date Placeholder 2"/>
          <p:cNvSpPr>
            <a:spLocks noGrp="1"/>
          </p:cNvSpPr>
          <p:nvPr>
            <p:ph type="dt" sz="half" idx="10"/>
          </p:nvPr>
        </p:nvSpPr>
        <p:spPr>
          <a:xfrm>
            <a:off x="4650154" y="4754880"/>
            <a:ext cx="1600200" cy="182880"/>
          </a:xfrm>
        </p:spPr>
        <p:txBody>
          <a:bodyPr/>
          <a:lstStyle>
            <a:lvl1pPr>
              <a:defRPr>
                <a:solidFill>
                  <a:srgbClr val="FFFFFF"/>
                </a:solidFill>
              </a:defRPr>
            </a:lvl1pPr>
          </a:lstStyle>
          <a:p>
            <a:r>
              <a:rPr lang="en-US" dirty="0"/>
              <a:t>Month 00, 0000 (if needed)</a:t>
            </a:r>
          </a:p>
        </p:txBody>
      </p:sp>
      <p:sp>
        <p:nvSpPr>
          <p:cNvPr id="14" name="Footer Placeholder 3"/>
          <p:cNvSpPr>
            <a:spLocks noGrp="1"/>
          </p:cNvSpPr>
          <p:nvPr>
            <p:ph type="ftr" sz="quarter" idx="15"/>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bg1"/>
                </a:solidFill>
                <a:latin typeface="Arial" charset="0"/>
                <a:ea typeface="+mn-ea"/>
                <a:cs typeface="Arial" charset="0"/>
              </a:defRPr>
            </a:lvl1pPr>
          </a:lstStyle>
          <a:p>
            <a:r>
              <a:rPr lang="en-US" dirty="0"/>
              <a:t>Footer (if needed)</a:t>
            </a:r>
          </a:p>
        </p:txBody>
      </p:sp>
      <p:pic>
        <p:nvPicPr>
          <p:cNvPr id="26" name="Picture 25" descr="A white letter on a black background&#10;&#10;Description automatically generated">
            <a:extLst>
              <a:ext uri="{FF2B5EF4-FFF2-40B4-BE49-F238E27FC236}">
                <a16:creationId xmlns:a16="http://schemas.microsoft.com/office/drawing/2014/main" id="{8710EBDC-A126-BAD5-D26A-D504A7F0D97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1950" y="4762845"/>
            <a:ext cx="1388395" cy="226111"/>
          </a:xfrm>
          <a:prstGeom prst="rect">
            <a:avLst/>
          </a:prstGeom>
        </p:spPr>
      </p:pic>
    </p:spTree>
    <p:extLst>
      <p:ext uri="{BB962C8B-B14F-4D97-AF65-F5344CB8AC3E}">
        <p14:creationId xmlns:p14="http://schemas.microsoft.com/office/powerpoint/2010/main" val="32456470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No Body Copy">
    <p:spTree>
      <p:nvGrpSpPr>
        <p:cNvPr id="1" name=""/>
        <p:cNvGrpSpPr/>
        <p:nvPr/>
      </p:nvGrpSpPr>
      <p:grpSpPr>
        <a:xfrm>
          <a:off x="0" y="0"/>
          <a:ext cx="0" cy="0"/>
          <a:chOff x="0" y="0"/>
          <a:chExt cx="0" cy="0"/>
        </a:xfrm>
      </p:grpSpPr>
      <p:sp>
        <p:nvSpPr>
          <p:cNvPr id="13" name="Text Placeholder 5"/>
          <p:cNvSpPr>
            <a:spLocks noGrp="1"/>
          </p:cNvSpPr>
          <p:nvPr>
            <p:ph type="body" sz="quarter" idx="13"/>
          </p:nvPr>
        </p:nvSpPr>
        <p:spPr>
          <a:xfrm>
            <a:off x="457200" y="2458213"/>
            <a:ext cx="2350008" cy="1371600"/>
          </a:xfrm>
        </p:spPr>
        <p:txBody>
          <a:bodyPr/>
          <a:lstStyle>
            <a:lvl1pPr marL="0" indent="0">
              <a:buNone/>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p:txBody>
      </p:sp>
      <p:sp>
        <p:nvSpPr>
          <p:cNvPr id="14" name="Slide Number Placeholder 5"/>
          <p:cNvSpPr txBox="1">
            <a:spLocks/>
          </p:cNvSpPr>
          <p:nvPr userDrawn="1"/>
        </p:nvSpPr>
        <p:spPr bwMode="gray">
          <a:xfrm>
            <a:off x="8410576" y="4732020"/>
            <a:ext cx="363537" cy="274320"/>
          </a:xfrm>
          <a:prstGeom prst="rect">
            <a:avLst/>
          </a:prstGeom>
        </p:spPr>
        <p:txBody>
          <a:bodyPr vert="horz" lIns="0" tIns="0" rIns="0" bIns="18288" rtlCol="0" anchor="ctr">
            <a:norm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schemeClr val="bg1"/>
              </a:solidFill>
              <a:effectLst/>
              <a:uLnTx/>
              <a:uFillTx/>
              <a:latin typeface="Arial" charset="0"/>
              <a:ea typeface="+mn-ea"/>
              <a:cs typeface="Arial" charset="0"/>
            </a:endParaRPr>
          </a:p>
        </p:txBody>
      </p:sp>
      <p:sp>
        <p:nvSpPr>
          <p:cNvPr id="15" name="Rectangle 14"/>
          <p:cNvSpPr/>
          <p:nvPr userDrawn="1"/>
        </p:nvSpPr>
        <p:spPr bwMode="auto">
          <a:xfrm flipV="1">
            <a:off x="0" y="4529124"/>
            <a:ext cx="9144000" cy="616764"/>
          </a:xfrm>
          <a:prstGeom prst="rect">
            <a:avLst/>
          </a:prstGeom>
          <a:solidFill>
            <a:schemeClr val="tx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sp>
        <p:nvSpPr>
          <p:cNvPr id="17" name="Oval 16"/>
          <p:cNvSpPr/>
          <p:nvPr userDrawn="1"/>
        </p:nvSpPr>
        <p:spPr bwMode="gray">
          <a:xfrm>
            <a:off x="8633408" y="4732299"/>
            <a:ext cx="265829" cy="265829"/>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Slide Number Placeholder 3"/>
          <p:cNvSpPr>
            <a:spLocks noGrp="1"/>
          </p:cNvSpPr>
          <p:nvPr>
            <p:ph type="sldNum" sz="quarter" idx="12"/>
          </p:nvPr>
        </p:nvSpPr>
        <p:spPr>
          <a:xfrm>
            <a:off x="8633408" y="4732020"/>
            <a:ext cx="265830" cy="274320"/>
          </a:xfrm>
        </p:spPr>
        <p:txBody>
          <a:bodyPr/>
          <a:lstStyle>
            <a:lvl1pPr>
              <a:defRPr>
                <a:solidFill>
                  <a:schemeClr val="tx1"/>
                </a:solidFill>
              </a:defRPr>
            </a:lvl1pPr>
          </a:lstStyle>
          <a:p>
            <a:pPr>
              <a:defRPr/>
            </a:pPr>
            <a:fld id="{239FF972-6058-4859-ADE8-D70EEBA9A665}" type="slidenum">
              <a:rPr lang="en-US" smtClean="0"/>
              <a:pPr>
                <a:defRPr/>
              </a:pPr>
              <a:t>‹#›</a:t>
            </a:fld>
            <a:endParaRPr lang="en-US" dirty="0"/>
          </a:p>
        </p:txBody>
      </p:sp>
      <p:sp>
        <p:nvSpPr>
          <p:cNvPr id="21" name="Text Placeholder 5"/>
          <p:cNvSpPr>
            <a:spLocks noGrp="1"/>
          </p:cNvSpPr>
          <p:nvPr>
            <p:ph type="body" sz="quarter" idx="14" hasCustomPrompt="1"/>
          </p:nvPr>
        </p:nvSpPr>
        <p:spPr>
          <a:xfrm>
            <a:off x="457200" y="1518173"/>
            <a:ext cx="2350008" cy="870761"/>
          </a:xfrm>
        </p:spPr>
        <p:txBody>
          <a:bodyPr/>
          <a:lstStyle>
            <a:lvl1pPr marL="0" indent="0">
              <a:buNone/>
              <a:defRPr sz="2400" b="1"/>
            </a:lvl1pPr>
            <a:lvl2pPr>
              <a:defRPr sz="1400"/>
            </a:lvl2pPr>
            <a:lvl3pPr>
              <a:defRPr sz="1400"/>
            </a:lvl3pPr>
            <a:lvl4pPr>
              <a:defRPr sz="1400"/>
            </a:lvl4pPr>
            <a:lvl5pPr>
              <a:defRPr sz="1400"/>
            </a:lvl5pPr>
          </a:lstStyle>
          <a:p>
            <a:pPr lvl="0"/>
            <a:r>
              <a:rPr lang="en-US" dirty="0"/>
              <a:t>Click to Edit Master text</a:t>
            </a:r>
          </a:p>
        </p:txBody>
      </p:sp>
      <p:sp>
        <p:nvSpPr>
          <p:cNvPr id="10" name="Date Placeholder 2"/>
          <p:cNvSpPr>
            <a:spLocks noGrp="1"/>
          </p:cNvSpPr>
          <p:nvPr>
            <p:ph type="dt" sz="half" idx="10"/>
          </p:nvPr>
        </p:nvSpPr>
        <p:spPr>
          <a:xfrm>
            <a:off x="4650154" y="4754880"/>
            <a:ext cx="1600200" cy="182880"/>
          </a:xfrm>
        </p:spPr>
        <p:txBody>
          <a:bodyPr/>
          <a:lstStyle>
            <a:lvl1pPr>
              <a:defRPr>
                <a:solidFill>
                  <a:srgbClr val="FFFFFF"/>
                </a:solidFill>
              </a:defRPr>
            </a:lvl1pPr>
          </a:lstStyle>
          <a:p>
            <a:r>
              <a:rPr lang="en-US" dirty="0"/>
              <a:t>Month 00, 0000 (if needed)</a:t>
            </a:r>
          </a:p>
        </p:txBody>
      </p:sp>
      <p:sp>
        <p:nvSpPr>
          <p:cNvPr id="11" name="Footer Placeholder 3"/>
          <p:cNvSpPr>
            <a:spLocks noGrp="1"/>
          </p:cNvSpPr>
          <p:nvPr>
            <p:ph type="ftr" sz="quarter" idx="15"/>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bg1"/>
                </a:solidFill>
                <a:latin typeface="Arial" charset="0"/>
                <a:ea typeface="+mn-ea"/>
                <a:cs typeface="Arial" charset="0"/>
              </a:defRPr>
            </a:lvl1pPr>
          </a:lstStyle>
          <a:p>
            <a:r>
              <a:rPr lang="en-US" dirty="0"/>
              <a:t>Footer (if needed)</a:t>
            </a:r>
          </a:p>
        </p:txBody>
      </p:sp>
      <p:pic>
        <p:nvPicPr>
          <p:cNvPr id="25" name="Picture 24" descr="A white letter on a black background&#10;&#10;Description automatically generated">
            <a:extLst>
              <a:ext uri="{FF2B5EF4-FFF2-40B4-BE49-F238E27FC236}">
                <a16:creationId xmlns:a16="http://schemas.microsoft.com/office/drawing/2014/main" id="{CA431A63-56A8-AFB6-4728-872A121CD09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1950" y="4762845"/>
            <a:ext cx="1388395" cy="226111"/>
          </a:xfrm>
          <a:prstGeom prst="rect">
            <a:avLst/>
          </a:prstGeom>
        </p:spPr>
      </p:pic>
    </p:spTree>
    <p:extLst>
      <p:ext uri="{BB962C8B-B14F-4D97-AF65-F5344CB8AC3E}">
        <p14:creationId xmlns:p14="http://schemas.microsoft.com/office/powerpoint/2010/main" val="34105228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1_Map - 31 offices">
    <p:spTree>
      <p:nvGrpSpPr>
        <p:cNvPr id="1" name=""/>
        <p:cNvGrpSpPr/>
        <p:nvPr/>
      </p:nvGrpSpPr>
      <p:grpSpPr>
        <a:xfrm>
          <a:off x="0" y="0"/>
          <a:ext cx="0" cy="0"/>
          <a:chOff x="0" y="0"/>
          <a:chExt cx="0" cy="0"/>
        </a:xfrm>
      </p:grpSpPr>
      <p:pic>
        <p:nvPicPr>
          <p:cNvPr id="7" name="Picture 6" descr="ML_logo_blk_rgb_d_150.png">
            <a:extLst>
              <a:ext uri="{FF2B5EF4-FFF2-40B4-BE49-F238E27FC236}">
                <a16:creationId xmlns:a16="http://schemas.microsoft.com/office/drawing/2014/main" id="{D6AA8CAF-A333-C107-2E04-6CF56C8751D6}"/>
              </a:ext>
            </a:extLst>
          </p:cNvPr>
          <p:cNvPicPr>
            <a:picLocks noChangeAspect="1"/>
          </p:cNvPicPr>
          <p:nvPr userDrawn="1"/>
        </p:nvPicPr>
        <p:blipFill>
          <a:blip r:embed="rId2" cstate="print"/>
          <a:stretch>
            <a:fillRect/>
          </a:stretch>
        </p:blipFill>
        <p:spPr>
          <a:xfrm>
            <a:off x="371476" y="4761313"/>
            <a:ext cx="1371600" cy="215694"/>
          </a:xfrm>
          <a:prstGeom prst="rect">
            <a:avLst/>
          </a:prstGeom>
        </p:spPr>
      </p:pic>
      <p:sp>
        <p:nvSpPr>
          <p:cNvPr id="6" name="TextBox 5">
            <a:extLst>
              <a:ext uri="{FF2B5EF4-FFF2-40B4-BE49-F238E27FC236}">
                <a16:creationId xmlns:a16="http://schemas.microsoft.com/office/drawing/2014/main" id="{9E649EBF-28C8-D16B-1FF9-06401B9E7E70}"/>
              </a:ext>
            </a:extLst>
          </p:cNvPr>
          <p:cNvSpPr txBox="1"/>
          <p:nvPr userDrawn="1"/>
        </p:nvSpPr>
        <p:spPr>
          <a:xfrm>
            <a:off x="375091" y="417361"/>
            <a:ext cx="1634162" cy="200055"/>
          </a:xfrm>
          <a:prstGeom prst="rect">
            <a:avLst/>
          </a:prstGeom>
          <a:noFill/>
        </p:spPr>
        <p:txBody>
          <a:bodyPr wrap="square" lIns="0" tIns="0" rIns="0" bIns="0" numCol="1" rtlCol="0">
            <a:spAutoFit/>
          </a:bodyPr>
          <a:lstStyle/>
          <a:p>
            <a:pPr fontAlgn="auto">
              <a:spcBef>
                <a:spcPts val="0"/>
              </a:spcBef>
              <a:spcAft>
                <a:spcPts val="300"/>
              </a:spcAft>
              <a:defRPr/>
            </a:pPr>
            <a:r>
              <a:rPr lang="en-US" sz="1300" b="1" dirty="0">
                <a:solidFill>
                  <a:schemeClr val="accent1"/>
                </a:solidFill>
                <a:latin typeface="+mn-lt"/>
              </a:rPr>
              <a:t>Our Global Reach</a:t>
            </a:r>
            <a:endParaRPr lang="en-US" sz="1300" dirty="0">
              <a:solidFill>
                <a:schemeClr val="accent1"/>
              </a:solidFill>
              <a:latin typeface="+mn-lt"/>
            </a:endParaRPr>
          </a:p>
        </p:txBody>
      </p:sp>
      <p:sp>
        <p:nvSpPr>
          <p:cNvPr id="8" name="TextBox 7">
            <a:extLst>
              <a:ext uri="{FF2B5EF4-FFF2-40B4-BE49-F238E27FC236}">
                <a16:creationId xmlns:a16="http://schemas.microsoft.com/office/drawing/2014/main" id="{8AEB6EFF-C17D-4CEA-72CE-9D177629DBDB}"/>
              </a:ext>
            </a:extLst>
          </p:cNvPr>
          <p:cNvSpPr txBox="1"/>
          <p:nvPr userDrawn="1"/>
        </p:nvSpPr>
        <p:spPr>
          <a:xfrm>
            <a:off x="375091" y="1334822"/>
            <a:ext cx="1634162" cy="200055"/>
          </a:xfrm>
          <a:prstGeom prst="rect">
            <a:avLst/>
          </a:prstGeom>
          <a:noFill/>
        </p:spPr>
        <p:txBody>
          <a:bodyPr wrap="square" lIns="0" tIns="0" rIns="0" bIns="0" numCol="1" rtlCol="0">
            <a:spAutoFit/>
          </a:bodyPr>
          <a:lstStyle/>
          <a:p>
            <a:pPr marL="0" marR="0" indent="0" algn="l" defTabSz="914400" rtl="0" eaLnBrk="1" fontAlgn="auto" latinLnBrk="0" hangingPunct="1">
              <a:lnSpc>
                <a:spcPct val="100000"/>
              </a:lnSpc>
              <a:spcBef>
                <a:spcPts val="0"/>
              </a:spcBef>
              <a:spcAft>
                <a:spcPts val="300"/>
              </a:spcAft>
              <a:buClrTx/>
              <a:buSzTx/>
              <a:buFontTx/>
              <a:buNone/>
              <a:tabLst/>
              <a:defRPr/>
            </a:pPr>
            <a:r>
              <a:rPr lang="en-US" sz="1300" b="1" i="0" kern="1200" cap="none" dirty="0">
                <a:solidFill>
                  <a:schemeClr val="accent1"/>
                </a:solidFill>
                <a:latin typeface="+mn-lt"/>
                <a:ea typeface="+mn-ea"/>
                <a:cs typeface="Arial" charset="0"/>
              </a:rPr>
              <a:t>Our Locations</a:t>
            </a:r>
            <a:endParaRPr lang="en-US" sz="1300" b="0" i="0" cap="none" dirty="0">
              <a:solidFill>
                <a:schemeClr val="accent1"/>
              </a:solidFill>
              <a:latin typeface="+mn-lt"/>
            </a:endParaRPr>
          </a:p>
        </p:txBody>
      </p:sp>
      <p:sp>
        <p:nvSpPr>
          <p:cNvPr id="9" name="TextBox 8">
            <a:extLst>
              <a:ext uri="{FF2B5EF4-FFF2-40B4-BE49-F238E27FC236}">
                <a16:creationId xmlns:a16="http://schemas.microsoft.com/office/drawing/2014/main" id="{4833E4E0-7400-CC4F-0241-BCEA0E43BDFE}"/>
              </a:ext>
            </a:extLst>
          </p:cNvPr>
          <p:cNvSpPr txBox="1"/>
          <p:nvPr userDrawn="1"/>
        </p:nvSpPr>
        <p:spPr>
          <a:xfrm>
            <a:off x="375091" y="659158"/>
            <a:ext cx="2611940" cy="571969"/>
          </a:xfrm>
          <a:prstGeom prst="rect">
            <a:avLst/>
          </a:prstGeom>
          <a:noFill/>
        </p:spPr>
        <p:txBody>
          <a:bodyPr wrap="square" lIns="0" tIns="0" rIns="0" bIns="0" numCol="2" rtlCol="0">
            <a:spAutoFit/>
          </a:bodyPr>
          <a:lstStyle/>
          <a:p>
            <a:pPr marL="0" marR="0" indent="0" algn="l" defTabSz="914400" rtl="0" eaLnBrk="1" fontAlgn="auto" latinLnBrk="0" hangingPunct="1">
              <a:lnSpc>
                <a:spcPct val="100000"/>
              </a:lnSpc>
              <a:spcBef>
                <a:spcPts val="0"/>
              </a:spcBef>
              <a:spcAft>
                <a:spcPts val="200"/>
              </a:spcAft>
              <a:buClrTx/>
              <a:buSzTx/>
              <a:buFontTx/>
              <a:buNone/>
              <a:tabLst/>
              <a:defRPr/>
            </a:pPr>
            <a:r>
              <a:rPr lang="en-US" sz="1050" b="0" i="0" kern="1200" cap="none" dirty="0">
                <a:solidFill>
                  <a:schemeClr val="tx1"/>
                </a:solidFill>
                <a:latin typeface="+mn-lt"/>
                <a:ea typeface="+mn-ea"/>
                <a:cs typeface="Arial" charset="0"/>
              </a:rPr>
              <a:t>Africa </a:t>
            </a:r>
          </a:p>
          <a:p>
            <a:pPr marL="0" marR="0" indent="0" algn="l" defTabSz="914400" rtl="0" eaLnBrk="1" fontAlgn="auto" latinLnBrk="0" hangingPunct="1">
              <a:lnSpc>
                <a:spcPct val="100000"/>
              </a:lnSpc>
              <a:spcBef>
                <a:spcPts val="0"/>
              </a:spcBef>
              <a:spcAft>
                <a:spcPts val="200"/>
              </a:spcAft>
              <a:buClrTx/>
              <a:buSzTx/>
              <a:buFontTx/>
              <a:buNone/>
              <a:tabLst/>
              <a:defRPr/>
            </a:pPr>
            <a:r>
              <a:rPr lang="en-US" sz="1050" b="0" i="0" kern="1200" cap="none" dirty="0">
                <a:solidFill>
                  <a:schemeClr val="tx1"/>
                </a:solidFill>
                <a:latin typeface="+mn-lt"/>
                <a:ea typeface="+mn-ea"/>
                <a:cs typeface="Arial" charset="0"/>
              </a:rPr>
              <a:t>Asia Pacific</a:t>
            </a:r>
          </a:p>
          <a:p>
            <a:pPr marL="0" marR="0" indent="0" algn="l" defTabSz="914400" rtl="0" eaLnBrk="1" fontAlgn="auto" latinLnBrk="0" hangingPunct="1">
              <a:lnSpc>
                <a:spcPct val="100000"/>
              </a:lnSpc>
              <a:spcBef>
                <a:spcPts val="0"/>
              </a:spcBef>
              <a:spcAft>
                <a:spcPts val="200"/>
              </a:spcAft>
              <a:buClrTx/>
              <a:buSzTx/>
              <a:buFontTx/>
              <a:buNone/>
              <a:tabLst/>
              <a:defRPr/>
            </a:pPr>
            <a:r>
              <a:rPr lang="en-US" sz="1050" b="0" i="0" kern="1200" cap="none" dirty="0">
                <a:solidFill>
                  <a:schemeClr val="tx1"/>
                </a:solidFill>
                <a:latin typeface="+mn-lt"/>
                <a:ea typeface="+mn-ea"/>
                <a:cs typeface="Arial" charset="0"/>
              </a:rPr>
              <a:t>Europe</a:t>
            </a:r>
          </a:p>
          <a:p>
            <a:pPr marL="0" marR="0" indent="0" algn="l" defTabSz="914400" rtl="0" eaLnBrk="1" fontAlgn="auto" latinLnBrk="0" hangingPunct="1">
              <a:lnSpc>
                <a:spcPct val="100000"/>
              </a:lnSpc>
              <a:spcBef>
                <a:spcPts val="0"/>
              </a:spcBef>
              <a:spcAft>
                <a:spcPts val="200"/>
              </a:spcAft>
              <a:buClrTx/>
              <a:buSzTx/>
              <a:buFontTx/>
              <a:buNone/>
              <a:tabLst/>
              <a:defRPr/>
            </a:pPr>
            <a:r>
              <a:rPr lang="en-US" sz="1050" b="0" i="0" kern="1200" cap="none" dirty="0">
                <a:solidFill>
                  <a:schemeClr val="tx1"/>
                </a:solidFill>
                <a:latin typeface="+mn-lt"/>
                <a:ea typeface="+mn-ea"/>
                <a:cs typeface="Arial" charset="0"/>
              </a:rPr>
              <a:t>Latin</a:t>
            </a:r>
            <a:r>
              <a:rPr lang="en-US" sz="1050" b="0" i="0" kern="1200" cap="none" baseline="0" dirty="0">
                <a:solidFill>
                  <a:schemeClr val="tx1"/>
                </a:solidFill>
                <a:latin typeface="+mn-lt"/>
                <a:ea typeface="+mn-ea"/>
                <a:cs typeface="Arial" charset="0"/>
              </a:rPr>
              <a:t> America</a:t>
            </a:r>
          </a:p>
          <a:p>
            <a:pPr marL="0" marR="0" indent="0" algn="l" defTabSz="914400" rtl="0" eaLnBrk="1" fontAlgn="auto" latinLnBrk="0" hangingPunct="1">
              <a:lnSpc>
                <a:spcPct val="100000"/>
              </a:lnSpc>
              <a:spcBef>
                <a:spcPts val="0"/>
              </a:spcBef>
              <a:spcAft>
                <a:spcPts val="200"/>
              </a:spcAft>
              <a:buClrTx/>
              <a:buSzTx/>
              <a:buFontTx/>
              <a:buNone/>
              <a:tabLst/>
              <a:defRPr/>
            </a:pPr>
            <a:r>
              <a:rPr lang="en-US" sz="1050" b="0" i="0" kern="1200" cap="none" baseline="0" dirty="0">
                <a:solidFill>
                  <a:schemeClr val="tx1"/>
                </a:solidFill>
                <a:latin typeface="+mn-lt"/>
                <a:ea typeface="+mn-ea"/>
                <a:cs typeface="Arial" charset="0"/>
              </a:rPr>
              <a:t>Middle East</a:t>
            </a:r>
          </a:p>
          <a:p>
            <a:pPr marL="0" marR="0" indent="0" algn="l" defTabSz="914400" rtl="0" eaLnBrk="1" fontAlgn="auto" latinLnBrk="0" hangingPunct="1">
              <a:lnSpc>
                <a:spcPct val="100000"/>
              </a:lnSpc>
              <a:spcBef>
                <a:spcPts val="0"/>
              </a:spcBef>
              <a:spcAft>
                <a:spcPts val="200"/>
              </a:spcAft>
              <a:buClrTx/>
              <a:buSzTx/>
              <a:buFontTx/>
              <a:buNone/>
              <a:tabLst/>
              <a:defRPr/>
            </a:pPr>
            <a:r>
              <a:rPr lang="en-US" sz="1050" b="0" i="0" kern="1200" cap="none" baseline="0" dirty="0">
                <a:solidFill>
                  <a:schemeClr val="tx1"/>
                </a:solidFill>
                <a:latin typeface="+mn-lt"/>
                <a:ea typeface="+mn-ea"/>
                <a:cs typeface="Arial" charset="0"/>
              </a:rPr>
              <a:t>North America</a:t>
            </a:r>
            <a:endParaRPr lang="en-US" sz="1050" b="1" i="0" kern="1200" cap="none" dirty="0">
              <a:solidFill>
                <a:schemeClr val="tx1"/>
              </a:solidFill>
              <a:latin typeface="+mn-lt"/>
              <a:ea typeface="+mn-ea"/>
              <a:cs typeface="Arial" charset="0"/>
            </a:endParaRPr>
          </a:p>
        </p:txBody>
      </p:sp>
      <p:sp>
        <p:nvSpPr>
          <p:cNvPr id="2" name="TextBox 1">
            <a:extLst>
              <a:ext uri="{FF2B5EF4-FFF2-40B4-BE49-F238E27FC236}">
                <a16:creationId xmlns:a16="http://schemas.microsoft.com/office/drawing/2014/main" id="{6EB1AE44-6DB9-02B9-A763-9981FBC75F0E}"/>
              </a:ext>
            </a:extLst>
          </p:cNvPr>
          <p:cNvSpPr txBox="1"/>
          <p:nvPr userDrawn="1"/>
        </p:nvSpPr>
        <p:spPr>
          <a:xfrm>
            <a:off x="375091" y="1586851"/>
            <a:ext cx="2577576" cy="3012428"/>
          </a:xfrm>
          <a:prstGeom prst="rect">
            <a:avLst/>
          </a:prstGeom>
          <a:noFill/>
        </p:spPr>
        <p:txBody>
          <a:bodyPr wrap="square" lIns="0" tIns="0" rIns="0" bIns="0" numCol="2" rtlCol="0">
            <a:spAutoFit/>
          </a:bodyPr>
          <a:lstStyle/>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Abu Dhabi</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Almaty</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dirty="0">
                <a:latin typeface="+mn-lt"/>
              </a:rPr>
              <a:t>Astana</a:t>
            </a:r>
            <a:endParaRPr lang="en-US" sz="1050" b="0" i="0" kern="1200" cap="none" dirty="0">
              <a:solidFill>
                <a:schemeClr val="tx1"/>
              </a:solidFill>
              <a:latin typeface="+mn-lt"/>
              <a:ea typeface="+mn-ea"/>
              <a:cs typeface="Arial" charset="0"/>
            </a:endParaRP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Beijing</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Boston</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Brussels</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Century City</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Chicago</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Dallas</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Dubai</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Frankfurt </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Hartford</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Hong Kong</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Houston</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London</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Los Angeles</a:t>
            </a:r>
            <a:br>
              <a:rPr lang="en-US" sz="1050" b="0" i="0" kern="1200" cap="none" dirty="0">
                <a:solidFill>
                  <a:schemeClr val="tx1"/>
                </a:solidFill>
                <a:latin typeface="+mn-lt"/>
                <a:ea typeface="+mn-ea"/>
                <a:cs typeface="Arial" charset="0"/>
              </a:rPr>
            </a:br>
            <a:r>
              <a:rPr lang="en-US" sz="1050" b="0" i="0" kern="1200" cap="none" dirty="0">
                <a:solidFill>
                  <a:schemeClr val="tx1"/>
                </a:solidFill>
                <a:latin typeface="+mn-lt"/>
                <a:ea typeface="+mn-ea"/>
                <a:cs typeface="Arial" charset="0"/>
              </a:rPr>
              <a:t>Miami</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Munich</a:t>
            </a:r>
            <a:br>
              <a:rPr lang="en-US" sz="1050" b="0" i="0" kern="1200" cap="none" dirty="0">
                <a:solidFill>
                  <a:schemeClr val="tx1"/>
                </a:solidFill>
                <a:latin typeface="+mn-lt"/>
                <a:ea typeface="+mn-ea"/>
                <a:cs typeface="Arial" charset="0"/>
              </a:rPr>
            </a:br>
            <a:r>
              <a:rPr lang="en-US" sz="1050" b="0" i="0" kern="1200" cap="none" dirty="0">
                <a:solidFill>
                  <a:schemeClr val="tx1"/>
                </a:solidFill>
                <a:latin typeface="+mn-lt"/>
                <a:ea typeface="+mn-ea"/>
                <a:cs typeface="Arial" charset="0"/>
              </a:rPr>
              <a:t>New York</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Orange County</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Paris </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Philadelphia</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Pittsburgh</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Princeton</a:t>
            </a:r>
            <a:br>
              <a:rPr lang="en-US" sz="1050" b="0" i="0" kern="1200" cap="none" dirty="0">
                <a:solidFill>
                  <a:schemeClr val="tx1"/>
                </a:solidFill>
                <a:latin typeface="+mn-lt"/>
                <a:ea typeface="+mn-ea"/>
                <a:cs typeface="Arial" charset="0"/>
              </a:rPr>
            </a:br>
            <a:r>
              <a:rPr lang="en-US" sz="1050" b="0" i="0" kern="1200" cap="none" dirty="0">
                <a:solidFill>
                  <a:schemeClr val="tx1"/>
                </a:solidFill>
                <a:latin typeface="+mn-lt"/>
                <a:ea typeface="+mn-ea"/>
                <a:cs typeface="Arial" charset="0"/>
              </a:rPr>
              <a:t>Riyadh</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San Francisco</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dirty="0">
                <a:latin typeface="+mn-lt"/>
              </a:rPr>
              <a:t>Seattle</a:t>
            </a:r>
            <a:endParaRPr lang="en-US" sz="1050" b="0" i="0" kern="1200" cap="none" dirty="0">
              <a:solidFill>
                <a:schemeClr val="tx1"/>
              </a:solidFill>
              <a:latin typeface="+mn-lt"/>
              <a:ea typeface="+mn-ea"/>
              <a:cs typeface="Arial" charset="0"/>
            </a:endParaRP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Shanghai</a:t>
            </a:r>
            <a:br>
              <a:rPr lang="en-US" sz="1050" b="0" i="0" kern="1200" cap="none" dirty="0">
                <a:solidFill>
                  <a:schemeClr val="tx1"/>
                </a:solidFill>
                <a:latin typeface="+mn-lt"/>
                <a:ea typeface="+mn-ea"/>
                <a:cs typeface="Arial" charset="0"/>
              </a:rPr>
            </a:br>
            <a:r>
              <a:rPr lang="en-US" sz="1050" b="0" i="0" kern="1200" cap="none" dirty="0">
                <a:solidFill>
                  <a:schemeClr val="tx1"/>
                </a:solidFill>
                <a:latin typeface="+mn-lt"/>
                <a:ea typeface="+mn-ea"/>
                <a:cs typeface="Arial" charset="0"/>
              </a:rPr>
              <a:t>Silicon Valley</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Singapore</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Tokyo</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Washington, DC</a:t>
            </a:r>
          </a:p>
          <a:p>
            <a:pPr marL="0" marR="0" indent="0" algn="l" defTabSz="914400" rtl="0" eaLnBrk="1" fontAlgn="auto" latinLnBrk="0" hangingPunct="1">
              <a:lnSpc>
                <a:spcPts val="1260"/>
              </a:lnSpc>
              <a:spcBef>
                <a:spcPts val="0"/>
              </a:spcBef>
              <a:spcAft>
                <a:spcPts val="75"/>
              </a:spcAft>
              <a:buClrTx/>
              <a:buSzTx/>
              <a:buFontTx/>
              <a:buNone/>
              <a:tabLst/>
              <a:defRPr/>
            </a:pPr>
            <a:r>
              <a:rPr lang="en-US" sz="1050" b="0" i="0" kern="1200" cap="none" dirty="0">
                <a:solidFill>
                  <a:schemeClr val="tx1"/>
                </a:solidFill>
                <a:latin typeface="+mn-lt"/>
                <a:ea typeface="+mn-ea"/>
                <a:cs typeface="Arial" charset="0"/>
              </a:rPr>
              <a:t>Wilmington</a:t>
            </a:r>
          </a:p>
        </p:txBody>
      </p:sp>
      <p:pic>
        <p:nvPicPr>
          <p:cNvPr id="4" name="Picture 3">
            <a:extLst>
              <a:ext uri="{FF2B5EF4-FFF2-40B4-BE49-F238E27FC236}">
                <a16:creationId xmlns:a16="http://schemas.microsoft.com/office/drawing/2014/main" id="{A1362146-9C41-ED86-CFE9-0DE5BC12EA2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669720" y="641656"/>
            <a:ext cx="6138724" cy="3565324"/>
          </a:xfrm>
          <a:prstGeom prst="rect">
            <a:avLst/>
          </a:prstGeom>
        </p:spPr>
      </p:pic>
      <p:sp>
        <p:nvSpPr>
          <p:cNvPr id="5" name="Rectangle 4">
            <a:extLst>
              <a:ext uri="{FF2B5EF4-FFF2-40B4-BE49-F238E27FC236}">
                <a16:creationId xmlns:a16="http://schemas.microsoft.com/office/drawing/2014/main" id="{75B347B2-881B-1811-57E7-27444ECAEE3E}"/>
              </a:ext>
            </a:extLst>
          </p:cNvPr>
          <p:cNvSpPr/>
          <p:nvPr userDrawn="1"/>
        </p:nvSpPr>
        <p:spPr>
          <a:xfrm>
            <a:off x="1828800" y="4512558"/>
            <a:ext cx="6940109" cy="630942"/>
          </a:xfrm>
          <a:prstGeom prst="rect">
            <a:avLst/>
          </a:prstGeom>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a:buNone/>
            </a:pPr>
            <a:r>
              <a:rPr lang="en-US" sz="700" kern="1200" dirty="0">
                <a:solidFill>
                  <a:schemeClr val="bg1">
                    <a:lumMod val="50000"/>
                  </a:schemeClr>
                </a:solidFill>
                <a:effectLst/>
                <a:latin typeface="+mj-lt"/>
                <a:ea typeface="+mn-ea"/>
                <a:cs typeface="Arial" charset="0"/>
              </a:rPr>
              <a:t>Our Beijing and Shanghai offices operate as representative offices of Morgan, Lewis &amp; Bockius LLP. In Hong Kong, Morgan, </a:t>
            </a:r>
            <a:r>
              <a:rPr lang="en-US" sz="700" kern="1200" dirty="0">
                <a:solidFill>
                  <a:srgbClr val="8B8B8B"/>
                </a:solidFill>
                <a:effectLst/>
                <a:latin typeface="+mj-lt"/>
                <a:ea typeface="+mn-ea"/>
                <a:cs typeface="Arial" charset="0"/>
              </a:rPr>
              <a:t>Lewis &amp; Bockius is a separate Hong Kong general partnership registered with The Law Society of Hong Kong. Morgan Lewis Stamford LLC is a Singapore law corporation affiliated with Morgan, Lewis &amp; Bockius LLP. </a:t>
            </a:r>
            <a:r>
              <a:rPr lang="en-US" sz="700" kern="1200" dirty="0">
                <a:solidFill>
                  <a:srgbClr val="8B8B8B"/>
                </a:solidFill>
                <a:effectLst/>
                <a:latin typeface="+mn-lt"/>
                <a:ea typeface="Aptos" panose="020B0004020202020204" pitchFamily="34" charset="0"/>
                <a:cs typeface="Aptos" panose="020B0004020202020204" pitchFamily="34" charset="0"/>
              </a:rPr>
              <a:t>In Riyadh, the Kingdom of Saudi Arabia, Morgan, Lewis &amp; Bockius LLP is registered as a Professional Simplified Joint Stock Company with commercial registration number 7051326226 and is authorised and regulated by the Ministry of Justice under the Ministry of Justice license number 460122000035.</a:t>
            </a:r>
            <a:endParaRPr lang="en-US" sz="700" kern="1200" dirty="0">
              <a:solidFill>
                <a:srgbClr val="8B8B8B"/>
              </a:solidFill>
              <a:effectLst/>
              <a:latin typeface="+mn-lt"/>
              <a:ea typeface="Calibri" panose="020F0502020204030204"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700" kern="1200" dirty="0">
              <a:solidFill>
                <a:srgbClr val="8B8B8B"/>
              </a:solidFill>
              <a:effectLst/>
              <a:latin typeface="+mj-lt"/>
              <a:ea typeface="Calibri" panose="020F0502020204030204" pitchFamily="34" charset="0"/>
              <a:cs typeface="Arial" charset="0"/>
            </a:endParaRPr>
          </a:p>
        </p:txBody>
      </p:sp>
    </p:spTree>
    <p:extLst>
      <p:ext uri="{BB962C8B-B14F-4D97-AF65-F5344CB8AC3E}">
        <p14:creationId xmlns:p14="http://schemas.microsoft.com/office/powerpoint/2010/main" val="394102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Content, 1 Photo">
    <p:spTree>
      <p:nvGrpSpPr>
        <p:cNvPr id="1" name=""/>
        <p:cNvGrpSpPr/>
        <p:nvPr/>
      </p:nvGrpSpPr>
      <p:grpSpPr>
        <a:xfrm>
          <a:off x="0" y="0"/>
          <a:ext cx="0" cy="0"/>
          <a:chOff x="0" y="0"/>
          <a:chExt cx="0" cy="0"/>
        </a:xfrm>
      </p:grpSpPr>
      <p:sp>
        <p:nvSpPr>
          <p:cNvPr id="2" name="Title 1"/>
          <p:cNvSpPr>
            <a:spLocks noGrp="1"/>
          </p:cNvSpPr>
          <p:nvPr>
            <p:ph type="title"/>
          </p:nvPr>
        </p:nvSpPr>
        <p:spPr>
          <a:xfrm>
            <a:off x="365759" y="249406"/>
            <a:ext cx="8408353" cy="754380"/>
          </a:xfrm>
        </p:spPr>
        <p:txBody>
          <a:bodyPr anchor="ctr"/>
          <a:lstStyle/>
          <a:p>
            <a:r>
              <a:rPr lang="en-US"/>
              <a:t>Click to edit Master title style</a:t>
            </a:r>
            <a:endParaRPr lang="en-US" dirty="0"/>
          </a:p>
        </p:txBody>
      </p:sp>
      <p:sp>
        <p:nvSpPr>
          <p:cNvPr id="3" name="Content Placeholder 2"/>
          <p:cNvSpPr>
            <a:spLocks noGrp="1"/>
          </p:cNvSpPr>
          <p:nvPr>
            <p:ph idx="1" hasCustomPrompt="1"/>
          </p:nvPr>
        </p:nvSpPr>
        <p:spPr>
          <a:xfrm>
            <a:off x="361950" y="3764280"/>
            <a:ext cx="8412163" cy="695802"/>
          </a:xfrm>
        </p:spPr>
        <p:txBody>
          <a:bodyPr>
            <a:noAutofit/>
          </a:bodyPr>
          <a:lstStyle>
            <a:lvl1pPr marL="0" indent="0">
              <a:buNone/>
              <a:defRPr sz="1200" baseline="0"/>
            </a:lvl1pPr>
            <a:lvl2pPr marL="230187" indent="0">
              <a:buNone/>
              <a:defRPr sz="1200"/>
            </a:lvl2pPr>
            <a:lvl3pPr marL="460375" indent="0">
              <a:buNone/>
              <a:defRPr sz="1200"/>
            </a:lvl3pPr>
            <a:lvl4pPr marL="682625" indent="0">
              <a:buNone/>
              <a:defRPr sz="1200"/>
            </a:lvl4pPr>
            <a:lvl5pPr marL="911225" indent="0">
              <a:buNone/>
              <a:defRPr sz="1200"/>
            </a:lvl5pPr>
          </a:lstStyle>
          <a:p>
            <a:pPr lvl="0"/>
            <a:r>
              <a:rPr lang="en-US" dirty="0"/>
              <a:t>Add text here to provide added context for the images in on this slide. </a:t>
            </a:r>
          </a:p>
        </p:txBody>
      </p:sp>
      <p:sp>
        <p:nvSpPr>
          <p:cNvPr id="4" name="Date Placeholder 3"/>
          <p:cNvSpPr>
            <a:spLocks noGrp="1"/>
          </p:cNvSpPr>
          <p:nvPr>
            <p:ph type="dt" sz="half" idx="10"/>
          </p:nvPr>
        </p:nvSpPr>
        <p:spPr/>
        <p:txBody>
          <a:bodyPr/>
          <a:lstStyle/>
          <a:p>
            <a:r>
              <a:rPr lang="en-US" dirty="0"/>
              <a:t>Month 00, 0000 (if needed)</a:t>
            </a:r>
          </a:p>
        </p:txBody>
      </p:sp>
      <p:sp>
        <p:nvSpPr>
          <p:cNvPr id="6" name="Slide Number Placeholder 5"/>
          <p:cNvSpPr>
            <a:spLocks noGrp="1"/>
          </p:cNvSpPr>
          <p:nvPr>
            <p:ph type="sldNum" sz="quarter" idx="12"/>
          </p:nvPr>
        </p:nvSpPr>
        <p:spPr>
          <a:xfrm>
            <a:off x="8627164" y="4732020"/>
            <a:ext cx="291549" cy="274320"/>
          </a:xfrm>
        </p:spPr>
        <p:txBody>
          <a:bodyPr/>
          <a:lstStyle/>
          <a:p>
            <a:pPr>
              <a:defRPr/>
            </a:pPr>
            <a:fld id="{1CD582F8-09C7-4834-9CB0-B472C8B98292}" type="slidenum">
              <a:rPr lang="en-US" smtClean="0"/>
              <a:pPr>
                <a:defRPr/>
              </a:pPr>
              <a:t>‹#›</a:t>
            </a:fld>
            <a:endParaRPr lang="en-US" dirty="0"/>
          </a:p>
        </p:txBody>
      </p:sp>
      <p:sp>
        <p:nvSpPr>
          <p:cNvPr id="7" name="Footer Placeholder 3"/>
          <p:cNvSpPr>
            <a:spLocks noGrp="1"/>
          </p:cNvSpPr>
          <p:nvPr>
            <p:ph type="ftr" sz="quarter" idx="3"/>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tx1"/>
                </a:solidFill>
                <a:latin typeface="Arial" charset="0"/>
                <a:ea typeface="+mn-ea"/>
                <a:cs typeface="Arial" charset="0"/>
              </a:defRPr>
            </a:lvl1pPr>
          </a:lstStyle>
          <a:p>
            <a:r>
              <a:rPr lang="en-US" dirty="0"/>
              <a:t>Footer (if needed)</a:t>
            </a:r>
          </a:p>
        </p:txBody>
      </p:sp>
      <p:sp>
        <p:nvSpPr>
          <p:cNvPr id="8" name="Picture Placeholder 2"/>
          <p:cNvSpPr>
            <a:spLocks noGrp="1"/>
          </p:cNvSpPr>
          <p:nvPr>
            <p:ph type="pic" sz="quarter" idx="13"/>
          </p:nvPr>
        </p:nvSpPr>
        <p:spPr>
          <a:xfrm>
            <a:off x="361950" y="1112520"/>
            <a:ext cx="8412162" cy="2446020"/>
          </a:xfrm>
          <a:prstGeom prst="rect">
            <a:avLst/>
          </a:prstGeom>
          <a:solidFill>
            <a:schemeClr val="tx1">
              <a:lumMod val="10000"/>
              <a:lumOff val="90000"/>
            </a:schemeClr>
          </a:solidFill>
        </p:spPr>
        <p:txBody>
          <a:bodyPr tIns="1548000" anchor="ctr"/>
          <a:lstStyle>
            <a:lvl1pPr marL="0" indent="0" algn="ctr">
              <a:buNone/>
              <a:defRPr sz="1500">
                <a:solidFill>
                  <a:schemeClr val="tx1">
                    <a:lumMod val="75000"/>
                    <a:lumOff val="25000"/>
                  </a:schemeClr>
                </a:solidFill>
              </a:defRPr>
            </a:lvl1pPr>
          </a:lstStyle>
          <a:p>
            <a:r>
              <a:rPr lang="en-US" dirty="0"/>
              <a:t>Click icon to add picture</a:t>
            </a:r>
          </a:p>
        </p:txBody>
      </p:sp>
    </p:spTree>
    <p:extLst>
      <p:ext uri="{BB962C8B-B14F-4D97-AF65-F5344CB8AC3E}">
        <p14:creationId xmlns:p14="http://schemas.microsoft.com/office/powerpoint/2010/main" val="1371037421"/>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lor Palette Referenc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593009" y="4732020"/>
            <a:ext cx="363537" cy="274320"/>
          </a:xfrm>
        </p:spPr>
        <p:txBody>
          <a:bodyPr/>
          <a:lstStyle>
            <a:lvl1pPr>
              <a:defRPr>
                <a:latin typeface="+mj-lt"/>
              </a:defRPr>
            </a:lvl1pPr>
          </a:lstStyle>
          <a:p>
            <a:pPr>
              <a:defRPr/>
            </a:pPr>
            <a:fld id="{239FF972-6058-4859-ADE8-D70EEBA9A665}" type="slidenum">
              <a:rPr lang="en-US" smtClean="0"/>
              <a:pPr>
                <a:defRPr/>
              </a:pPr>
              <a:t>‹#›</a:t>
            </a:fld>
            <a:endParaRPr lang="en-US" dirty="0"/>
          </a:p>
        </p:txBody>
      </p:sp>
      <p:sp>
        <p:nvSpPr>
          <p:cNvPr id="5" name="Title 1"/>
          <p:cNvSpPr>
            <a:spLocks noGrp="1"/>
          </p:cNvSpPr>
          <p:nvPr userDrawn="1">
            <p:ph type="title"/>
          </p:nvPr>
        </p:nvSpPr>
        <p:spPr>
          <a:xfrm>
            <a:off x="365759" y="227500"/>
            <a:ext cx="8408353" cy="754380"/>
          </a:xfrm>
        </p:spPr>
        <p:txBody>
          <a:bodyPr/>
          <a:lstStyle>
            <a:lvl1pPr>
              <a:defRPr>
                <a:latin typeface="+mj-lt"/>
              </a:defRPr>
            </a:lvl1pPr>
          </a:lstStyle>
          <a:p>
            <a:r>
              <a:rPr lang="en-US" dirty="0"/>
              <a:t>Click to edit Master title style</a:t>
            </a:r>
          </a:p>
        </p:txBody>
      </p:sp>
      <p:sp>
        <p:nvSpPr>
          <p:cNvPr id="7" name="Slide Number Placeholder 3"/>
          <p:cNvSpPr txBox="1">
            <a:spLocks/>
          </p:cNvSpPr>
          <p:nvPr userDrawn="1"/>
        </p:nvSpPr>
        <p:spPr bwMode="gray">
          <a:xfrm>
            <a:off x="8410576" y="4732020"/>
            <a:ext cx="363537" cy="274320"/>
          </a:xfrm>
          <a:prstGeom prst="rect">
            <a:avLst/>
          </a:prstGeom>
        </p:spPr>
        <p:txBody>
          <a:bodyPr vert="horz" lIns="0" tIns="0" rIns="0" bIns="18288" rtlCol="0" anchor="ctr">
            <a:norm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dirty="0">
              <a:ln>
                <a:noFill/>
              </a:ln>
              <a:solidFill>
                <a:schemeClr val="bg1"/>
              </a:solidFill>
              <a:effectLst/>
              <a:uLnTx/>
              <a:uFillTx/>
              <a:latin typeface="+mj-lt"/>
              <a:ea typeface="+mn-ea"/>
              <a:cs typeface="Arial" charset="0"/>
            </a:endParaRPr>
          </a:p>
        </p:txBody>
      </p:sp>
      <p:grpSp>
        <p:nvGrpSpPr>
          <p:cNvPr id="6" name="Group 5"/>
          <p:cNvGrpSpPr/>
          <p:nvPr userDrawn="1"/>
        </p:nvGrpSpPr>
        <p:grpSpPr>
          <a:xfrm>
            <a:off x="361949" y="1138844"/>
            <a:ext cx="8416291" cy="3239249"/>
            <a:chOff x="361949" y="1314853"/>
            <a:chExt cx="8416291" cy="3063240"/>
          </a:xfrm>
        </p:grpSpPr>
        <p:sp>
          <p:nvSpPr>
            <p:cNvPr id="22" name="Oval 21"/>
            <p:cNvSpPr>
              <a:spLocks noChangeAspect="1"/>
            </p:cNvSpPr>
            <p:nvPr userDrawn="1"/>
          </p:nvSpPr>
          <p:spPr bwMode="gray">
            <a:xfrm>
              <a:off x="361950" y="3097933"/>
              <a:ext cx="1371600" cy="1280160"/>
            </a:xfrm>
            <a:prstGeom prst="ellipse">
              <a:avLst/>
            </a:prstGeom>
            <a:solidFill>
              <a:srgbClr val="4F3996"/>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spcAft>
                  <a:spcPts val="300"/>
                </a:spcAft>
              </a:pPr>
              <a:r>
                <a:rPr lang="en-US" sz="1200" b="1" dirty="0">
                  <a:solidFill>
                    <a:schemeClr val="bg1"/>
                  </a:solidFill>
                  <a:latin typeface="+mj-lt"/>
                </a:rPr>
                <a:t>Purple</a:t>
              </a:r>
            </a:p>
            <a:p>
              <a:pPr algn="ctr"/>
              <a:r>
                <a:rPr lang="en-US" sz="1200" dirty="0">
                  <a:solidFill>
                    <a:schemeClr val="bg1"/>
                  </a:solidFill>
                  <a:latin typeface="+mj-lt"/>
                </a:rPr>
                <a:t>R 79</a:t>
              </a:r>
            </a:p>
            <a:p>
              <a:pPr algn="ctr"/>
              <a:r>
                <a:rPr lang="en-US" sz="1200" dirty="0">
                  <a:solidFill>
                    <a:schemeClr val="bg1"/>
                  </a:solidFill>
                  <a:latin typeface="+mj-lt"/>
                </a:rPr>
                <a:t>G 57</a:t>
              </a:r>
            </a:p>
            <a:p>
              <a:pPr algn="ctr"/>
              <a:r>
                <a:rPr lang="en-US" sz="1200" dirty="0">
                  <a:solidFill>
                    <a:schemeClr val="bg1"/>
                  </a:solidFill>
                  <a:latin typeface="+mj-lt"/>
                </a:rPr>
                <a:t>B 150</a:t>
              </a:r>
            </a:p>
          </p:txBody>
        </p:sp>
        <p:sp>
          <p:nvSpPr>
            <p:cNvPr id="23" name="Oval 22"/>
            <p:cNvSpPr>
              <a:spLocks noChangeAspect="1"/>
            </p:cNvSpPr>
            <p:nvPr userDrawn="1"/>
          </p:nvSpPr>
          <p:spPr bwMode="gray">
            <a:xfrm>
              <a:off x="361950" y="1554883"/>
              <a:ext cx="1371600" cy="1280160"/>
            </a:xfrm>
            <a:prstGeom prst="ellipse">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spcAft>
                  <a:spcPts val="300"/>
                </a:spcAft>
              </a:pPr>
              <a:r>
                <a:rPr lang="en-US" sz="1200" b="1" dirty="0">
                  <a:solidFill>
                    <a:schemeClr val="bg1"/>
                  </a:solidFill>
                  <a:latin typeface="+mj-lt"/>
                </a:rPr>
                <a:t>Black</a:t>
              </a:r>
            </a:p>
            <a:p>
              <a:pPr algn="ctr"/>
              <a:r>
                <a:rPr lang="en-US" sz="1200" dirty="0">
                  <a:solidFill>
                    <a:schemeClr val="bg1"/>
                  </a:solidFill>
                  <a:latin typeface="+mj-lt"/>
                </a:rPr>
                <a:t>R 0</a:t>
              </a:r>
            </a:p>
            <a:p>
              <a:pPr algn="ctr"/>
              <a:r>
                <a:rPr lang="en-US" sz="1200" dirty="0">
                  <a:solidFill>
                    <a:schemeClr val="bg1"/>
                  </a:solidFill>
                  <a:latin typeface="+mj-lt"/>
                </a:rPr>
                <a:t>G 0</a:t>
              </a:r>
            </a:p>
            <a:p>
              <a:pPr algn="ctr"/>
              <a:r>
                <a:rPr lang="en-US" sz="1200" dirty="0">
                  <a:solidFill>
                    <a:schemeClr val="bg1"/>
                  </a:solidFill>
                  <a:latin typeface="+mj-lt"/>
                </a:rPr>
                <a:t>B 0</a:t>
              </a:r>
            </a:p>
          </p:txBody>
        </p:sp>
        <p:sp>
          <p:nvSpPr>
            <p:cNvPr id="24" name="Oval 23"/>
            <p:cNvSpPr>
              <a:spLocks noChangeAspect="1"/>
            </p:cNvSpPr>
            <p:nvPr userDrawn="1"/>
          </p:nvSpPr>
          <p:spPr bwMode="gray">
            <a:xfrm>
              <a:off x="3884295" y="1554883"/>
              <a:ext cx="1371600" cy="1280160"/>
            </a:xfrm>
            <a:prstGeom prst="ellipse">
              <a:avLst/>
            </a:prstGeom>
            <a:solidFill>
              <a:srgbClr val="464646"/>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spcAft>
                  <a:spcPts val="300"/>
                </a:spcAft>
              </a:pPr>
              <a:r>
                <a:rPr lang="en-US" sz="1200" b="1" dirty="0">
                  <a:solidFill>
                    <a:schemeClr val="bg1"/>
                  </a:solidFill>
                  <a:latin typeface="+mj-lt"/>
                </a:rPr>
                <a:t>Dark Gray</a:t>
              </a:r>
            </a:p>
            <a:p>
              <a:pPr algn="ctr"/>
              <a:r>
                <a:rPr lang="en-US" sz="1200" dirty="0">
                  <a:solidFill>
                    <a:schemeClr val="bg1"/>
                  </a:solidFill>
                  <a:latin typeface="+mj-lt"/>
                </a:rPr>
                <a:t>R 70</a:t>
              </a:r>
            </a:p>
            <a:p>
              <a:pPr algn="ctr"/>
              <a:r>
                <a:rPr lang="en-US" sz="1200" dirty="0">
                  <a:solidFill>
                    <a:schemeClr val="bg1"/>
                  </a:solidFill>
                  <a:latin typeface="+mj-lt"/>
                </a:rPr>
                <a:t>G 70</a:t>
              </a:r>
            </a:p>
            <a:p>
              <a:pPr algn="ctr"/>
              <a:r>
                <a:rPr lang="en-US" sz="1200" dirty="0">
                  <a:solidFill>
                    <a:schemeClr val="bg1"/>
                  </a:solidFill>
                  <a:latin typeface="+mj-lt"/>
                </a:rPr>
                <a:t>B 70</a:t>
              </a:r>
            </a:p>
          </p:txBody>
        </p:sp>
        <p:sp>
          <p:nvSpPr>
            <p:cNvPr id="25" name="Oval 24"/>
            <p:cNvSpPr>
              <a:spLocks noChangeAspect="1"/>
            </p:cNvSpPr>
            <p:nvPr userDrawn="1"/>
          </p:nvSpPr>
          <p:spPr bwMode="gray">
            <a:xfrm>
              <a:off x="1770888" y="3097933"/>
              <a:ext cx="1371600" cy="1280160"/>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spcAft>
                  <a:spcPts val="300"/>
                </a:spcAft>
              </a:pPr>
              <a:r>
                <a:rPr lang="en-US" sz="1200" b="1" dirty="0">
                  <a:solidFill>
                    <a:schemeClr val="tx1"/>
                  </a:solidFill>
                  <a:latin typeface="+mj-lt"/>
                </a:rPr>
                <a:t>Blue</a:t>
              </a:r>
            </a:p>
            <a:p>
              <a:pPr algn="ctr"/>
              <a:r>
                <a:rPr lang="en-US" sz="1200" dirty="0">
                  <a:solidFill>
                    <a:schemeClr val="tx1"/>
                  </a:solidFill>
                  <a:latin typeface="+mj-lt"/>
                </a:rPr>
                <a:t>R 0</a:t>
              </a:r>
            </a:p>
            <a:p>
              <a:pPr algn="ctr"/>
              <a:r>
                <a:rPr lang="en-US" sz="1200" dirty="0">
                  <a:solidFill>
                    <a:schemeClr val="tx1"/>
                  </a:solidFill>
                  <a:latin typeface="+mj-lt"/>
                </a:rPr>
                <a:t>G 176</a:t>
              </a:r>
            </a:p>
            <a:p>
              <a:pPr algn="ctr"/>
              <a:r>
                <a:rPr lang="en-US" sz="1200" dirty="0">
                  <a:solidFill>
                    <a:schemeClr val="tx1"/>
                  </a:solidFill>
                  <a:latin typeface="+mj-lt"/>
                </a:rPr>
                <a:t>B 240</a:t>
              </a:r>
            </a:p>
          </p:txBody>
        </p:sp>
        <p:sp>
          <p:nvSpPr>
            <p:cNvPr id="26" name="Oval 25"/>
            <p:cNvSpPr>
              <a:spLocks noChangeAspect="1"/>
            </p:cNvSpPr>
            <p:nvPr userDrawn="1"/>
          </p:nvSpPr>
          <p:spPr bwMode="gray">
            <a:xfrm>
              <a:off x="1770888" y="1554883"/>
              <a:ext cx="1371600" cy="1280160"/>
            </a:xfrm>
            <a:prstGeom prst="ellipse">
              <a:avLst/>
            </a:prstGeom>
            <a:solidFill>
              <a:srgbClr val="FFFFFF"/>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spcAft>
                  <a:spcPts val="300"/>
                </a:spcAft>
              </a:pPr>
              <a:r>
                <a:rPr lang="en-US" sz="1200" b="1" dirty="0">
                  <a:solidFill>
                    <a:schemeClr val="tx1"/>
                  </a:solidFill>
                  <a:latin typeface="+mj-lt"/>
                </a:rPr>
                <a:t>White</a:t>
              </a:r>
            </a:p>
            <a:p>
              <a:pPr algn="ctr"/>
              <a:r>
                <a:rPr lang="en-US" sz="1200" dirty="0">
                  <a:solidFill>
                    <a:schemeClr val="tx1"/>
                  </a:solidFill>
                  <a:latin typeface="+mj-lt"/>
                </a:rPr>
                <a:t>R 255</a:t>
              </a:r>
            </a:p>
            <a:p>
              <a:pPr algn="ctr"/>
              <a:r>
                <a:rPr lang="en-US" sz="1200" dirty="0">
                  <a:solidFill>
                    <a:schemeClr val="tx1"/>
                  </a:solidFill>
                  <a:latin typeface="+mj-lt"/>
                </a:rPr>
                <a:t>G 255</a:t>
              </a:r>
            </a:p>
            <a:p>
              <a:pPr algn="ctr"/>
              <a:r>
                <a:rPr lang="en-US" sz="1200" dirty="0">
                  <a:solidFill>
                    <a:schemeClr val="tx1"/>
                  </a:solidFill>
                  <a:latin typeface="+mj-lt"/>
                </a:rPr>
                <a:t>B 255</a:t>
              </a:r>
            </a:p>
          </p:txBody>
        </p:sp>
        <p:sp>
          <p:nvSpPr>
            <p:cNvPr id="27" name="Oval 26"/>
            <p:cNvSpPr>
              <a:spLocks noChangeAspect="1"/>
            </p:cNvSpPr>
            <p:nvPr userDrawn="1"/>
          </p:nvSpPr>
          <p:spPr bwMode="gray">
            <a:xfrm>
              <a:off x="3179826" y="3097933"/>
              <a:ext cx="1371600" cy="1280160"/>
            </a:xfrm>
            <a:prstGeom prst="ellipse">
              <a:avLst/>
            </a:prstGeom>
            <a:solidFill>
              <a:srgbClr val="007836"/>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spcAft>
                  <a:spcPts val="300"/>
                </a:spcAft>
              </a:pPr>
              <a:r>
                <a:rPr lang="en-US" sz="1200" b="1" dirty="0">
                  <a:solidFill>
                    <a:schemeClr val="bg1"/>
                  </a:solidFill>
                  <a:latin typeface="+mj-lt"/>
                </a:rPr>
                <a:t>Dark Green</a:t>
              </a:r>
            </a:p>
            <a:p>
              <a:pPr algn="ctr"/>
              <a:r>
                <a:rPr lang="en-US" sz="1200" dirty="0">
                  <a:solidFill>
                    <a:schemeClr val="bg1"/>
                  </a:solidFill>
                  <a:latin typeface="+mj-lt"/>
                </a:rPr>
                <a:t>R 0</a:t>
              </a:r>
            </a:p>
            <a:p>
              <a:pPr algn="ctr"/>
              <a:r>
                <a:rPr lang="en-US" sz="1200" dirty="0">
                  <a:solidFill>
                    <a:schemeClr val="bg1"/>
                  </a:solidFill>
                  <a:latin typeface="+mj-lt"/>
                </a:rPr>
                <a:t>G 120</a:t>
              </a:r>
            </a:p>
            <a:p>
              <a:pPr algn="ctr"/>
              <a:r>
                <a:rPr lang="en-US" sz="1200" dirty="0">
                  <a:solidFill>
                    <a:schemeClr val="bg1"/>
                  </a:solidFill>
                  <a:latin typeface="+mj-lt"/>
                </a:rPr>
                <a:t>B 54</a:t>
              </a:r>
            </a:p>
          </p:txBody>
        </p:sp>
        <p:sp>
          <p:nvSpPr>
            <p:cNvPr id="28" name="Oval 27"/>
            <p:cNvSpPr>
              <a:spLocks noChangeAspect="1"/>
            </p:cNvSpPr>
            <p:nvPr userDrawn="1"/>
          </p:nvSpPr>
          <p:spPr bwMode="gray">
            <a:xfrm>
              <a:off x="4588764" y="3097933"/>
              <a:ext cx="1371600" cy="1280160"/>
            </a:xfrm>
            <a:prstGeom prst="ellipse">
              <a:avLst/>
            </a:prstGeom>
            <a:solidFill>
              <a:srgbClr val="79D92F"/>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spcAft>
                  <a:spcPts val="300"/>
                </a:spcAft>
              </a:pPr>
              <a:r>
                <a:rPr lang="en-US" sz="1200" b="1" dirty="0">
                  <a:solidFill>
                    <a:schemeClr val="tx1"/>
                  </a:solidFill>
                  <a:latin typeface="+mj-lt"/>
                </a:rPr>
                <a:t>Light Green</a:t>
              </a:r>
            </a:p>
            <a:p>
              <a:pPr algn="ctr"/>
              <a:r>
                <a:rPr lang="en-US" sz="1200" dirty="0">
                  <a:solidFill>
                    <a:schemeClr val="tx1"/>
                  </a:solidFill>
                  <a:latin typeface="+mj-lt"/>
                </a:rPr>
                <a:t>R 121</a:t>
              </a:r>
            </a:p>
            <a:p>
              <a:pPr algn="ctr"/>
              <a:r>
                <a:rPr lang="en-US" sz="1200" dirty="0">
                  <a:solidFill>
                    <a:schemeClr val="tx1"/>
                  </a:solidFill>
                  <a:latin typeface="+mj-lt"/>
                </a:rPr>
                <a:t>G 217</a:t>
              </a:r>
            </a:p>
            <a:p>
              <a:pPr algn="ctr"/>
              <a:r>
                <a:rPr lang="en-US" sz="1200" dirty="0">
                  <a:solidFill>
                    <a:schemeClr val="tx1"/>
                  </a:solidFill>
                  <a:latin typeface="+mj-lt"/>
                </a:rPr>
                <a:t>B 47</a:t>
              </a:r>
            </a:p>
          </p:txBody>
        </p:sp>
        <p:sp>
          <p:nvSpPr>
            <p:cNvPr id="29" name="Oval 28"/>
            <p:cNvSpPr>
              <a:spLocks noChangeAspect="1"/>
            </p:cNvSpPr>
            <p:nvPr userDrawn="1"/>
          </p:nvSpPr>
          <p:spPr bwMode="gray">
            <a:xfrm>
              <a:off x="5997702" y="3097933"/>
              <a:ext cx="1371600" cy="1280160"/>
            </a:xfrm>
            <a:prstGeom prst="ellipse">
              <a:avLst/>
            </a:prstGeom>
            <a:solidFill>
              <a:srgbClr val="FF8B2A"/>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spcAft>
                  <a:spcPts val="300"/>
                </a:spcAft>
              </a:pPr>
              <a:r>
                <a:rPr lang="en-US" sz="1200" b="1" dirty="0">
                  <a:solidFill>
                    <a:schemeClr val="tx1"/>
                  </a:solidFill>
                  <a:latin typeface="+mj-lt"/>
                </a:rPr>
                <a:t>Orange</a:t>
              </a:r>
            </a:p>
            <a:p>
              <a:pPr algn="ctr"/>
              <a:r>
                <a:rPr lang="en-US" sz="1200" dirty="0">
                  <a:solidFill>
                    <a:schemeClr val="tx1"/>
                  </a:solidFill>
                  <a:latin typeface="+mj-lt"/>
                </a:rPr>
                <a:t>R 255</a:t>
              </a:r>
            </a:p>
            <a:p>
              <a:pPr algn="ctr"/>
              <a:r>
                <a:rPr lang="en-US" sz="1200" dirty="0">
                  <a:solidFill>
                    <a:schemeClr val="tx1"/>
                  </a:solidFill>
                  <a:latin typeface="+mj-lt"/>
                </a:rPr>
                <a:t>G 139</a:t>
              </a:r>
            </a:p>
            <a:p>
              <a:pPr algn="ctr"/>
              <a:r>
                <a:rPr lang="en-US" sz="1200" dirty="0">
                  <a:solidFill>
                    <a:schemeClr val="tx1"/>
                  </a:solidFill>
                  <a:latin typeface="+mj-lt"/>
                </a:rPr>
                <a:t>B 42</a:t>
              </a:r>
            </a:p>
          </p:txBody>
        </p:sp>
        <p:sp>
          <p:nvSpPr>
            <p:cNvPr id="30" name="Oval 29"/>
            <p:cNvSpPr>
              <a:spLocks noChangeAspect="1"/>
            </p:cNvSpPr>
            <p:nvPr userDrawn="1"/>
          </p:nvSpPr>
          <p:spPr bwMode="gray">
            <a:xfrm>
              <a:off x="7406640" y="3097933"/>
              <a:ext cx="1371600" cy="1280160"/>
            </a:xfrm>
            <a:prstGeom prst="ellipse">
              <a:avLst/>
            </a:prstGeom>
            <a:solidFill>
              <a:srgbClr val="E61432"/>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spcAft>
                  <a:spcPts val="300"/>
                </a:spcAft>
              </a:pPr>
              <a:r>
                <a:rPr lang="en-US" sz="1200" b="1" dirty="0">
                  <a:solidFill>
                    <a:schemeClr val="bg1"/>
                  </a:solidFill>
                  <a:latin typeface="+mj-lt"/>
                </a:rPr>
                <a:t>Red</a:t>
              </a:r>
            </a:p>
            <a:p>
              <a:pPr algn="ctr"/>
              <a:r>
                <a:rPr lang="en-US" sz="1200" dirty="0">
                  <a:solidFill>
                    <a:schemeClr val="bg1"/>
                  </a:solidFill>
                  <a:latin typeface="+mj-lt"/>
                </a:rPr>
                <a:t>R 230</a:t>
              </a:r>
            </a:p>
            <a:p>
              <a:pPr algn="ctr"/>
              <a:r>
                <a:rPr lang="en-US" sz="1200" dirty="0">
                  <a:solidFill>
                    <a:schemeClr val="bg1"/>
                  </a:solidFill>
                  <a:latin typeface="+mj-lt"/>
                </a:rPr>
                <a:t>G 20</a:t>
              </a:r>
            </a:p>
            <a:p>
              <a:pPr algn="ctr"/>
              <a:r>
                <a:rPr lang="en-US" sz="1200" dirty="0">
                  <a:solidFill>
                    <a:schemeClr val="bg1"/>
                  </a:solidFill>
                  <a:latin typeface="+mj-lt"/>
                </a:rPr>
                <a:t>B 50</a:t>
              </a:r>
            </a:p>
          </p:txBody>
        </p:sp>
        <p:sp>
          <p:nvSpPr>
            <p:cNvPr id="31" name="Oval 30"/>
            <p:cNvSpPr>
              <a:spLocks noChangeAspect="1"/>
            </p:cNvSpPr>
            <p:nvPr userDrawn="1"/>
          </p:nvSpPr>
          <p:spPr bwMode="gray">
            <a:xfrm>
              <a:off x="5293233" y="1554883"/>
              <a:ext cx="1371600" cy="1280160"/>
            </a:xfrm>
            <a:prstGeom prst="ellipse">
              <a:avLst/>
            </a:prstGeom>
            <a:solidFill>
              <a:srgbClr val="7B7B7E"/>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spcAft>
                  <a:spcPts val="300"/>
                </a:spcAft>
              </a:pPr>
              <a:r>
                <a:rPr lang="en-US" sz="1200" b="1" spc="-40" dirty="0">
                  <a:solidFill>
                    <a:schemeClr val="bg1"/>
                  </a:solidFill>
                  <a:latin typeface="+mj-lt"/>
                </a:rPr>
                <a:t>Medium Gray</a:t>
              </a:r>
            </a:p>
            <a:p>
              <a:pPr algn="ctr"/>
              <a:r>
                <a:rPr lang="en-US" sz="1200" dirty="0">
                  <a:solidFill>
                    <a:schemeClr val="bg1"/>
                  </a:solidFill>
                  <a:latin typeface="+mj-lt"/>
                </a:rPr>
                <a:t>R 123</a:t>
              </a:r>
            </a:p>
            <a:p>
              <a:pPr algn="ctr"/>
              <a:r>
                <a:rPr lang="en-US" sz="1200" dirty="0">
                  <a:solidFill>
                    <a:schemeClr val="bg1"/>
                  </a:solidFill>
                  <a:latin typeface="+mj-lt"/>
                </a:rPr>
                <a:t>G 123</a:t>
              </a:r>
            </a:p>
            <a:p>
              <a:pPr algn="ctr"/>
              <a:r>
                <a:rPr lang="en-US" sz="1200" dirty="0">
                  <a:solidFill>
                    <a:schemeClr val="bg1"/>
                  </a:solidFill>
                  <a:latin typeface="+mj-lt"/>
                </a:rPr>
                <a:t>B 126</a:t>
              </a:r>
            </a:p>
          </p:txBody>
        </p:sp>
        <p:sp>
          <p:nvSpPr>
            <p:cNvPr id="32" name="Oval 31"/>
            <p:cNvSpPr>
              <a:spLocks noChangeAspect="1"/>
            </p:cNvSpPr>
            <p:nvPr userDrawn="1"/>
          </p:nvSpPr>
          <p:spPr bwMode="gray">
            <a:xfrm>
              <a:off x="6702171" y="1554883"/>
              <a:ext cx="1371600" cy="1280160"/>
            </a:xfrm>
            <a:prstGeom prst="ellipse">
              <a:avLst/>
            </a:prstGeom>
            <a:solidFill>
              <a:srgbClr val="C8C8C8"/>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spcAft>
                  <a:spcPts val="300"/>
                </a:spcAft>
              </a:pPr>
              <a:r>
                <a:rPr lang="en-US" sz="1200" b="1" dirty="0">
                  <a:solidFill>
                    <a:schemeClr val="tx1"/>
                  </a:solidFill>
                  <a:latin typeface="+mj-lt"/>
                </a:rPr>
                <a:t>Light Gray</a:t>
              </a:r>
            </a:p>
            <a:p>
              <a:pPr algn="ctr"/>
              <a:r>
                <a:rPr lang="en-US" sz="1200" dirty="0">
                  <a:solidFill>
                    <a:schemeClr val="tx1"/>
                  </a:solidFill>
                  <a:latin typeface="+mj-lt"/>
                </a:rPr>
                <a:t>R 200</a:t>
              </a:r>
            </a:p>
            <a:p>
              <a:pPr algn="ctr"/>
              <a:r>
                <a:rPr lang="en-US" sz="1200" dirty="0">
                  <a:solidFill>
                    <a:schemeClr val="tx1"/>
                  </a:solidFill>
                  <a:latin typeface="+mj-lt"/>
                </a:rPr>
                <a:t>G 200</a:t>
              </a:r>
            </a:p>
            <a:p>
              <a:pPr algn="ctr"/>
              <a:r>
                <a:rPr lang="en-US" sz="1200" dirty="0">
                  <a:solidFill>
                    <a:schemeClr val="tx1"/>
                  </a:solidFill>
                  <a:latin typeface="+mj-lt"/>
                </a:rPr>
                <a:t>B 200</a:t>
              </a:r>
            </a:p>
          </p:txBody>
        </p:sp>
        <p:sp>
          <p:nvSpPr>
            <p:cNvPr id="33" name="TextBox 32"/>
            <p:cNvSpPr txBox="1"/>
            <p:nvPr userDrawn="1"/>
          </p:nvSpPr>
          <p:spPr>
            <a:xfrm>
              <a:off x="361949" y="1314853"/>
              <a:ext cx="2780539" cy="171450"/>
            </a:xfrm>
            <a:prstGeom prst="rect">
              <a:avLst/>
            </a:prstGeom>
            <a:noFill/>
          </p:spPr>
          <p:txBody>
            <a:bodyPr wrap="square" lIns="0" tIns="0" rIns="0" bIns="0" rtlCol="0">
              <a:noAutofit/>
            </a:bodyPr>
            <a:lstStyle/>
            <a:p>
              <a:r>
                <a:rPr lang="en-US" sz="1400" dirty="0">
                  <a:latin typeface="+mj-lt"/>
                </a:rPr>
                <a:t>Main colors</a:t>
              </a:r>
            </a:p>
          </p:txBody>
        </p:sp>
        <p:sp>
          <p:nvSpPr>
            <p:cNvPr id="34" name="TextBox 33"/>
            <p:cNvSpPr txBox="1"/>
            <p:nvPr userDrawn="1"/>
          </p:nvSpPr>
          <p:spPr>
            <a:xfrm>
              <a:off x="3884295" y="1314853"/>
              <a:ext cx="4189476" cy="171450"/>
            </a:xfrm>
            <a:prstGeom prst="rect">
              <a:avLst/>
            </a:prstGeom>
            <a:noFill/>
          </p:spPr>
          <p:txBody>
            <a:bodyPr wrap="square" lIns="0" tIns="0" rIns="0" bIns="0" rtlCol="0">
              <a:noAutofit/>
            </a:bodyPr>
            <a:lstStyle/>
            <a:p>
              <a:r>
                <a:rPr lang="en-US" sz="1400" dirty="0">
                  <a:latin typeface="+mj-lt"/>
                </a:rPr>
                <a:t>Tints of gray for charts</a:t>
              </a:r>
            </a:p>
          </p:txBody>
        </p:sp>
        <p:sp>
          <p:nvSpPr>
            <p:cNvPr id="35" name="TextBox 34"/>
            <p:cNvSpPr txBox="1"/>
            <p:nvPr userDrawn="1"/>
          </p:nvSpPr>
          <p:spPr>
            <a:xfrm>
              <a:off x="361950" y="2857903"/>
              <a:ext cx="8412163" cy="171450"/>
            </a:xfrm>
            <a:prstGeom prst="rect">
              <a:avLst/>
            </a:prstGeom>
            <a:noFill/>
          </p:spPr>
          <p:txBody>
            <a:bodyPr wrap="square" lIns="0" tIns="0" rIns="0" bIns="0" rtlCol="0">
              <a:noAutofit/>
            </a:bodyPr>
            <a:lstStyle/>
            <a:p>
              <a:r>
                <a:rPr lang="en-US" sz="1400" dirty="0">
                  <a:latin typeface="+mj-lt"/>
                </a:rPr>
                <a:t>Accent colors—maximum of two per chart</a:t>
              </a:r>
            </a:p>
          </p:txBody>
        </p:sp>
      </p:grpSp>
      <p:sp>
        <p:nvSpPr>
          <p:cNvPr id="38" name="Date Placeholder 4"/>
          <p:cNvSpPr>
            <a:spLocks noGrp="1"/>
          </p:cNvSpPr>
          <p:nvPr>
            <p:ph type="dt" sz="half" idx="10"/>
          </p:nvPr>
        </p:nvSpPr>
        <p:spPr>
          <a:xfrm>
            <a:off x="4650154" y="4754880"/>
            <a:ext cx="1600200" cy="182880"/>
          </a:xfrm>
        </p:spPr>
        <p:txBody>
          <a:bodyPr/>
          <a:lstStyle>
            <a:lvl1pPr>
              <a:defRPr>
                <a:latin typeface="+mj-lt"/>
              </a:defRPr>
            </a:lvl1pPr>
          </a:lstStyle>
          <a:p>
            <a:r>
              <a:rPr lang="en-US" dirty="0"/>
              <a:t>Month 00, 0000 (if needed)</a:t>
            </a:r>
          </a:p>
        </p:txBody>
      </p:sp>
      <p:sp>
        <p:nvSpPr>
          <p:cNvPr id="39" name="Footer Placeholder 3"/>
          <p:cNvSpPr>
            <a:spLocks noGrp="1"/>
          </p:cNvSpPr>
          <p:nvPr>
            <p:ph type="ftr" sz="quarter" idx="14"/>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tx1"/>
                </a:solidFill>
                <a:latin typeface="+mj-lt"/>
                <a:ea typeface="+mn-ea"/>
                <a:cs typeface="Arial" charset="0"/>
              </a:defRPr>
            </a:lvl1pPr>
          </a:lstStyle>
          <a:p>
            <a:r>
              <a:rPr lang="en-US" dirty="0"/>
              <a:t>Footer (if needed)</a:t>
            </a:r>
          </a:p>
        </p:txBody>
      </p:sp>
    </p:spTree>
    <p:extLst>
      <p:ext uri="{BB962C8B-B14F-4D97-AF65-F5344CB8AC3E}">
        <p14:creationId xmlns:p14="http://schemas.microsoft.com/office/powerpoint/2010/main" val="30704226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Firm General Disclaimer">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a:xfrm>
            <a:off x="8627164" y="4732020"/>
            <a:ext cx="291549" cy="274320"/>
          </a:xfrm>
        </p:spPr>
        <p:txBody>
          <a:bodyPr/>
          <a:lstStyle/>
          <a:p>
            <a:pPr>
              <a:defRPr/>
            </a:pPr>
            <a:fld id="{1CD582F8-09C7-4834-9CB0-B472C8B98292}" type="slidenum">
              <a:rPr lang="en-US" smtClean="0"/>
              <a:pPr>
                <a:defRPr/>
              </a:pPr>
              <a:t>‹#›</a:t>
            </a:fld>
            <a:endParaRPr lang="en-US" dirty="0"/>
          </a:p>
        </p:txBody>
      </p:sp>
      <p:sp>
        <p:nvSpPr>
          <p:cNvPr id="11" name="Date Placeholder 4"/>
          <p:cNvSpPr>
            <a:spLocks noGrp="1"/>
          </p:cNvSpPr>
          <p:nvPr>
            <p:ph type="dt" sz="half" idx="10"/>
          </p:nvPr>
        </p:nvSpPr>
        <p:spPr>
          <a:xfrm>
            <a:off x="4650154" y="4754880"/>
            <a:ext cx="1600200" cy="182880"/>
          </a:xfrm>
        </p:spPr>
        <p:txBody>
          <a:bodyPr/>
          <a:lstStyle/>
          <a:p>
            <a:r>
              <a:rPr lang="en-US" dirty="0"/>
              <a:t>Month 00, 0000 (if needed)</a:t>
            </a:r>
          </a:p>
        </p:txBody>
      </p:sp>
      <p:sp>
        <p:nvSpPr>
          <p:cNvPr id="12" name="Footer Placeholder 3"/>
          <p:cNvSpPr>
            <a:spLocks noGrp="1"/>
          </p:cNvSpPr>
          <p:nvPr>
            <p:ph type="ftr" sz="quarter" idx="14"/>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tx1"/>
                </a:solidFill>
                <a:latin typeface="Arial" charset="0"/>
                <a:ea typeface="+mn-ea"/>
                <a:cs typeface="Arial" charset="0"/>
              </a:defRPr>
            </a:lvl1pPr>
          </a:lstStyle>
          <a:p>
            <a:r>
              <a:rPr lang="en-US" dirty="0"/>
              <a:t>Footer (if needed)</a:t>
            </a:r>
          </a:p>
        </p:txBody>
      </p:sp>
      <p:pic>
        <p:nvPicPr>
          <p:cNvPr id="14" name="Picture 13"/>
          <p:cNvPicPr>
            <a:picLocks noChangeAspect="1"/>
          </p:cNvPicPr>
          <p:nvPr userDrawn="1"/>
        </p:nvPicPr>
        <p:blipFill rotWithShape="1">
          <a:blip r:embed="rId2"/>
          <a:srcRect l="11553" t="12857" r="15250" b="22895"/>
          <a:stretch/>
        </p:blipFill>
        <p:spPr>
          <a:xfrm>
            <a:off x="238540" y="318054"/>
            <a:ext cx="3935896" cy="2385392"/>
          </a:xfrm>
          <a:prstGeom prst="rect">
            <a:avLst/>
          </a:prstGeom>
        </p:spPr>
      </p:pic>
      <p:sp>
        <p:nvSpPr>
          <p:cNvPr id="3" name="TextBox 2">
            <a:extLst>
              <a:ext uri="{FF2B5EF4-FFF2-40B4-BE49-F238E27FC236}">
                <a16:creationId xmlns:a16="http://schemas.microsoft.com/office/drawing/2014/main" id="{9382D205-8E91-D073-491D-71D159E2A88D}"/>
              </a:ext>
            </a:extLst>
          </p:cNvPr>
          <p:cNvSpPr txBox="1"/>
          <p:nvPr userDrawn="1"/>
        </p:nvSpPr>
        <p:spPr>
          <a:xfrm>
            <a:off x="387567" y="2826808"/>
            <a:ext cx="6102443" cy="1619358"/>
          </a:xfrm>
          <a:prstGeom prst="rect">
            <a:avLst/>
          </a:prstGeom>
          <a:noFill/>
        </p:spPr>
        <p:txBody>
          <a:bodyPr wrap="square" lIns="0" tIns="0" rIns="0" bIns="0" rtlCol="0" anchor="b" anchorCtr="0">
            <a:normAutofit/>
          </a:bodyPr>
          <a:lstStyle/>
          <a:p>
            <a:pPr marL="0" marR="0">
              <a:spcBef>
                <a:spcPts val="0"/>
              </a:spcBef>
              <a:spcAft>
                <a:spcPts val="0"/>
              </a:spcAft>
            </a:pPr>
            <a:r>
              <a:rPr lang="en-US" sz="750" dirty="0">
                <a:solidFill>
                  <a:schemeClr val="tx1"/>
                </a:solidFill>
                <a:effectLst/>
                <a:latin typeface="+mn-lt"/>
                <a:ea typeface="Calibri" panose="020F0502020204030204" pitchFamily="34" charset="0"/>
              </a:rPr>
              <a:t>© 2026 Morgan Lewis</a:t>
            </a:r>
          </a:p>
          <a:p>
            <a:pPr marL="0" marR="0">
              <a:spcBef>
                <a:spcPts val="0"/>
              </a:spcBef>
              <a:spcAft>
                <a:spcPts val="0"/>
              </a:spcAft>
            </a:pPr>
            <a:r>
              <a:rPr lang="en-US" sz="750" dirty="0">
                <a:solidFill>
                  <a:schemeClr val="tx1"/>
                </a:solidFill>
                <a:effectLst/>
                <a:latin typeface="+mn-lt"/>
                <a:ea typeface="Calibri" panose="020F0502020204030204" pitchFamily="34" charset="0"/>
              </a:rPr>
              <a:t> </a:t>
            </a:r>
          </a:p>
          <a:p>
            <a:pPr marL="0" marR="0">
              <a:spcBef>
                <a:spcPts val="0"/>
              </a:spcBef>
              <a:spcAft>
                <a:spcPts val="0"/>
              </a:spcAft>
            </a:pPr>
            <a:r>
              <a:rPr lang="en-US" sz="750" dirty="0">
                <a:solidFill>
                  <a:schemeClr val="tx1"/>
                </a:solidFill>
                <a:effectLst/>
                <a:latin typeface="+mn-lt"/>
                <a:ea typeface="Calibri" panose="020F0502020204030204" pitchFamily="34" charset="0"/>
              </a:rPr>
              <a:t>Morgan, Lewis &amp; Bockius LLP, a Pennsylvania limited liability partnership.</a:t>
            </a:r>
          </a:p>
          <a:p>
            <a:pPr marL="0" marR="0">
              <a:spcBef>
                <a:spcPts val="0"/>
              </a:spcBef>
              <a:spcAft>
                <a:spcPts val="0"/>
              </a:spcAft>
            </a:pPr>
            <a:r>
              <a:rPr lang="en-US" sz="750" dirty="0">
                <a:solidFill>
                  <a:schemeClr val="tx1"/>
                </a:solidFill>
                <a:effectLst/>
                <a:latin typeface="+mn-lt"/>
                <a:ea typeface="Calibri" panose="020F0502020204030204" pitchFamily="34" charset="0"/>
              </a:rPr>
              <a:t>Morgan Lewis Stamford LLC is a Singapore law corporation affiliated with Morgan, Lewis &amp; Bockius LLP. </a:t>
            </a:r>
          </a:p>
          <a:p>
            <a:pPr marL="0" marR="0">
              <a:spcBef>
                <a:spcPts val="0"/>
              </a:spcBef>
              <a:spcAft>
                <a:spcPts val="0"/>
              </a:spcAft>
            </a:pPr>
            <a:r>
              <a:rPr lang="en-US" sz="750" dirty="0">
                <a:solidFill>
                  <a:schemeClr val="tx1"/>
                </a:solidFill>
                <a:effectLst/>
                <a:latin typeface="+mn-lt"/>
                <a:ea typeface="Calibri" panose="020F0502020204030204" pitchFamily="34" charset="0"/>
              </a:rPr>
              <a:t>Morgan, Lewis &amp; Bockius UK LLP is a limited liability partnership registered in England and Wales under number OC378797 and is</a:t>
            </a:r>
            <a:br>
              <a:rPr lang="en-US" sz="750" dirty="0">
                <a:solidFill>
                  <a:schemeClr val="tx1"/>
                </a:solidFill>
                <a:effectLst/>
                <a:latin typeface="+mn-lt"/>
                <a:ea typeface="Calibri" panose="020F0502020204030204" pitchFamily="34" charset="0"/>
              </a:rPr>
            </a:br>
            <a:r>
              <a:rPr lang="en-US" sz="750" dirty="0">
                <a:solidFill>
                  <a:schemeClr val="tx1"/>
                </a:solidFill>
                <a:effectLst/>
                <a:latin typeface="+mn-lt"/>
                <a:ea typeface="Calibri" panose="020F0502020204030204" pitchFamily="34" charset="0"/>
              </a:rPr>
              <a:t>a law firm authorised and regulated by the Solicitors Regulation Authority. The SRA authorisation number is 615176.</a:t>
            </a:r>
          </a:p>
          <a:p>
            <a:pPr marL="0" marR="0">
              <a:spcBef>
                <a:spcPts val="0"/>
              </a:spcBef>
              <a:spcAft>
                <a:spcPts val="0"/>
              </a:spcAft>
            </a:pPr>
            <a:r>
              <a:rPr lang="en-US" sz="750" dirty="0">
                <a:solidFill>
                  <a:schemeClr val="tx1"/>
                </a:solidFill>
                <a:effectLst/>
                <a:latin typeface="+mn-lt"/>
                <a:ea typeface="Calibri" panose="020F0502020204030204" pitchFamily="34" charset="0"/>
              </a:rPr>
              <a:t>Our Beijing and Shanghai offices operate as representative offices of Morgan, Lewis &amp; Bockius LLP. </a:t>
            </a:r>
          </a:p>
          <a:p>
            <a:pPr marL="0" marR="0">
              <a:buNone/>
            </a:pPr>
            <a:r>
              <a:rPr lang="en-US" sz="750" dirty="0">
                <a:solidFill>
                  <a:schemeClr val="tx1"/>
                </a:solidFill>
                <a:effectLst/>
                <a:latin typeface="+mn-lt"/>
                <a:ea typeface="Calibri" panose="020F0502020204030204" pitchFamily="34" charset="0"/>
              </a:rPr>
              <a:t>In Hong Kong, Morgan, Lewis &amp; Bockius is a separate Hong Kong general partnership registered with The Law Society of Hong Kong.</a:t>
            </a:r>
            <a:br>
              <a:rPr lang="en-US" sz="750" dirty="0">
                <a:solidFill>
                  <a:schemeClr val="tx1"/>
                </a:solidFill>
                <a:effectLst/>
                <a:latin typeface="+mn-lt"/>
                <a:ea typeface="Calibri" panose="020F0502020204030204" pitchFamily="34" charset="0"/>
              </a:rPr>
            </a:br>
            <a:r>
              <a:rPr lang="en-US" sz="750" dirty="0">
                <a:effectLst/>
                <a:latin typeface="+mj-lt"/>
                <a:ea typeface="Aptos" panose="020B0004020202020204" pitchFamily="34" charset="0"/>
                <a:cs typeface="Aptos" panose="020B0004020202020204" pitchFamily="34" charset="0"/>
              </a:rPr>
              <a:t>In Riyadh, the Kingdom of Saudi Arabia, Morgan, Lewis &amp; Bockius LLP is registered as a Professional Simplified Joint Stock Company </a:t>
            </a:r>
            <a:br>
              <a:rPr lang="en-US" sz="750" dirty="0">
                <a:effectLst/>
                <a:latin typeface="+mj-lt"/>
                <a:ea typeface="Aptos" panose="020B0004020202020204" pitchFamily="34" charset="0"/>
                <a:cs typeface="Aptos" panose="020B0004020202020204" pitchFamily="34" charset="0"/>
              </a:rPr>
            </a:br>
            <a:r>
              <a:rPr lang="en-US" sz="750" dirty="0">
                <a:effectLst/>
                <a:latin typeface="+mj-lt"/>
                <a:ea typeface="Aptos" panose="020B0004020202020204" pitchFamily="34" charset="0"/>
                <a:cs typeface="Aptos" panose="020B0004020202020204" pitchFamily="34" charset="0"/>
              </a:rPr>
              <a:t>with commercial registration number 7051326226 and is authorised and regulated by the Ministry of Justice under the Ministry of Justice</a:t>
            </a:r>
          </a:p>
          <a:p>
            <a:pPr>
              <a:buNone/>
            </a:pPr>
            <a:r>
              <a:rPr lang="en-US" sz="750" dirty="0">
                <a:effectLst/>
                <a:latin typeface="+mj-lt"/>
                <a:ea typeface="Aptos" panose="020B0004020202020204" pitchFamily="34" charset="0"/>
                <a:cs typeface="Aptos" panose="020B0004020202020204" pitchFamily="34" charset="0"/>
              </a:rPr>
              <a:t>license number 460122000035.</a:t>
            </a:r>
            <a:endParaRPr lang="en-US" sz="750" dirty="0">
              <a:solidFill>
                <a:schemeClr val="tx1"/>
              </a:solidFill>
              <a:effectLst/>
              <a:latin typeface="+mj-lt"/>
              <a:ea typeface="Calibri" panose="020F0502020204030204" pitchFamily="34" charset="0"/>
            </a:endParaRPr>
          </a:p>
          <a:p>
            <a:pPr marL="0" marR="0">
              <a:spcBef>
                <a:spcPts val="0"/>
              </a:spcBef>
              <a:spcAft>
                <a:spcPts val="0"/>
              </a:spcAft>
            </a:pPr>
            <a:r>
              <a:rPr lang="en-US" sz="750" dirty="0">
                <a:solidFill>
                  <a:schemeClr val="tx1"/>
                </a:solidFill>
                <a:effectLst/>
                <a:latin typeface="+mn-lt"/>
                <a:ea typeface="Calibri" panose="020F0502020204030204" pitchFamily="34" charset="0"/>
              </a:rPr>
              <a:t> </a:t>
            </a:r>
          </a:p>
          <a:p>
            <a:pPr marL="0" marR="0">
              <a:spcBef>
                <a:spcPts val="0"/>
              </a:spcBef>
              <a:spcAft>
                <a:spcPts val="0"/>
              </a:spcAft>
            </a:pPr>
            <a:r>
              <a:rPr lang="en-US" sz="750" dirty="0">
                <a:solidFill>
                  <a:schemeClr val="tx1"/>
                </a:solidFill>
                <a:effectLst/>
                <a:latin typeface="+mn-lt"/>
                <a:ea typeface="Calibri" panose="020F0502020204030204" pitchFamily="34" charset="0"/>
              </a:rPr>
              <a:t>This material is provided for your convenience and does not constitute legal advice or create an attorney-client relationship. </a:t>
            </a:r>
            <a:br>
              <a:rPr lang="en-US" sz="750" dirty="0">
                <a:solidFill>
                  <a:schemeClr val="tx1"/>
                </a:solidFill>
                <a:effectLst/>
                <a:latin typeface="+mn-lt"/>
                <a:ea typeface="Calibri" panose="020F0502020204030204" pitchFamily="34" charset="0"/>
              </a:rPr>
            </a:br>
            <a:r>
              <a:rPr lang="en-US" sz="750" dirty="0">
                <a:solidFill>
                  <a:schemeClr val="tx1"/>
                </a:solidFill>
                <a:effectLst/>
                <a:latin typeface="+mn-lt"/>
                <a:ea typeface="Calibri" panose="020F0502020204030204" pitchFamily="34" charset="0"/>
              </a:rPr>
              <a:t>Prior results do not guarantee similar outcomes. Attorney Advertising. </a:t>
            </a:r>
          </a:p>
        </p:txBody>
      </p:sp>
    </p:spTree>
    <p:extLst>
      <p:ext uri="{BB962C8B-B14F-4D97-AF65-F5344CB8AC3E}">
        <p14:creationId xmlns:p14="http://schemas.microsoft.com/office/powerpoint/2010/main" val="2167574836"/>
      </p:ext>
    </p:extLst>
  </p:cSld>
  <p:clrMapOvr>
    <a:masterClrMapping/>
  </p:clrMapOvr>
  <p:transition>
    <p:fade/>
  </p:transition>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ntent, 2 Photos">
    <p:spTree>
      <p:nvGrpSpPr>
        <p:cNvPr id="1" name=""/>
        <p:cNvGrpSpPr/>
        <p:nvPr/>
      </p:nvGrpSpPr>
      <p:grpSpPr>
        <a:xfrm>
          <a:off x="0" y="0"/>
          <a:ext cx="0" cy="0"/>
          <a:chOff x="0" y="0"/>
          <a:chExt cx="0" cy="0"/>
        </a:xfrm>
      </p:grpSpPr>
      <p:sp>
        <p:nvSpPr>
          <p:cNvPr id="2" name="Title 1"/>
          <p:cNvSpPr>
            <a:spLocks noGrp="1"/>
          </p:cNvSpPr>
          <p:nvPr>
            <p:ph type="title"/>
          </p:nvPr>
        </p:nvSpPr>
        <p:spPr>
          <a:xfrm>
            <a:off x="365759" y="249406"/>
            <a:ext cx="8408353" cy="754380"/>
          </a:xfrm>
        </p:spPr>
        <p:txBody>
          <a:bodyPr anchor="ctr"/>
          <a:lstStyle/>
          <a:p>
            <a:r>
              <a:rPr lang="en-US"/>
              <a:t>Click to edit Master title style</a:t>
            </a:r>
            <a:endParaRPr lang="en-US" dirty="0"/>
          </a:p>
        </p:txBody>
      </p:sp>
      <p:sp>
        <p:nvSpPr>
          <p:cNvPr id="3" name="Content Placeholder 2"/>
          <p:cNvSpPr>
            <a:spLocks noGrp="1"/>
          </p:cNvSpPr>
          <p:nvPr>
            <p:ph idx="1" hasCustomPrompt="1"/>
          </p:nvPr>
        </p:nvSpPr>
        <p:spPr>
          <a:xfrm>
            <a:off x="361950" y="3764280"/>
            <a:ext cx="8412163" cy="695802"/>
          </a:xfrm>
        </p:spPr>
        <p:txBody>
          <a:bodyPr>
            <a:noAutofit/>
          </a:bodyPr>
          <a:lstStyle>
            <a:lvl1pPr marL="0" indent="0">
              <a:buNone/>
              <a:defRPr sz="1200" baseline="0"/>
            </a:lvl1pPr>
            <a:lvl2pPr marL="230187" indent="0">
              <a:buNone/>
              <a:defRPr sz="1200"/>
            </a:lvl2pPr>
            <a:lvl3pPr marL="460375" indent="0">
              <a:buNone/>
              <a:defRPr sz="1200"/>
            </a:lvl3pPr>
            <a:lvl4pPr marL="682625" indent="0">
              <a:buNone/>
              <a:defRPr sz="1200"/>
            </a:lvl4pPr>
            <a:lvl5pPr marL="911225" indent="0">
              <a:buNone/>
              <a:defRPr sz="1200"/>
            </a:lvl5pPr>
          </a:lstStyle>
          <a:p>
            <a:pPr lvl="0"/>
            <a:r>
              <a:rPr lang="en-US" dirty="0"/>
              <a:t>Add text here to provide added context for the images in on this slide. </a:t>
            </a:r>
          </a:p>
        </p:txBody>
      </p:sp>
      <p:sp>
        <p:nvSpPr>
          <p:cNvPr id="4" name="Date Placeholder 3"/>
          <p:cNvSpPr>
            <a:spLocks noGrp="1"/>
          </p:cNvSpPr>
          <p:nvPr>
            <p:ph type="dt" sz="half" idx="10"/>
          </p:nvPr>
        </p:nvSpPr>
        <p:spPr/>
        <p:txBody>
          <a:bodyPr/>
          <a:lstStyle/>
          <a:p>
            <a:r>
              <a:rPr lang="en-US" dirty="0"/>
              <a:t>Month 00, 0000 (if needed)</a:t>
            </a:r>
          </a:p>
        </p:txBody>
      </p:sp>
      <p:sp>
        <p:nvSpPr>
          <p:cNvPr id="6" name="Slide Number Placeholder 5"/>
          <p:cNvSpPr>
            <a:spLocks noGrp="1"/>
          </p:cNvSpPr>
          <p:nvPr>
            <p:ph type="sldNum" sz="quarter" idx="12"/>
          </p:nvPr>
        </p:nvSpPr>
        <p:spPr>
          <a:xfrm>
            <a:off x="8627164" y="4732020"/>
            <a:ext cx="291549" cy="274320"/>
          </a:xfrm>
        </p:spPr>
        <p:txBody>
          <a:bodyPr/>
          <a:lstStyle/>
          <a:p>
            <a:pPr>
              <a:defRPr/>
            </a:pPr>
            <a:fld id="{1CD582F8-09C7-4834-9CB0-B472C8B98292}" type="slidenum">
              <a:rPr lang="en-US" smtClean="0"/>
              <a:pPr>
                <a:defRPr/>
              </a:pPr>
              <a:t>‹#›</a:t>
            </a:fld>
            <a:endParaRPr lang="en-US" dirty="0"/>
          </a:p>
        </p:txBody>
      </p:sp>
      <p:sp>
        <p:nvSpPr>
          <p:cNvPr id="7" name="Footer Placeholder 3"/>
          <p:cNvSpPr>
            <a:spLocks noGrp="1"/>
          </p:cNvSpPr>
          <p:nvPr>
            <p:ph type="ftr" sz="quarter" idx="3"/>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tx1"/>
                </a:solidFill>
                <a:latin typeface="Arial" charset="0"/>
                <a:ea typeface="+mn-ea"/>
                <a:cs typeface="Arial" charset="0"/>
              </a:defRPr>
            </a:lvl1pPr>
          </a:lstStyle>
          <a:p>
            <a:r>
              <a:rPr lang="en-US" dirty="0"/>
              <a:t>Footer (if needed)</a:t>
            </a:r>
          </a:p>
        </p:txBody>
      </p:sp>
      <p:sp>
        <p:nvSpPr>
          <p:cNvPr id="8" name="Picture Placeholder 2"/>
          <p:cNvSpPr>
            <a:spLocks noGrp="1"/>
          </p:cNvSpPr>
          <p:nvPr>
            <p:ph type="pic" sz="quarter" idx="13"/>
          </p:nvPr>
        </p:nvSpPr>
        <p:spPr>
          <a:xfrm>
            <a:off x="361950" y="1112520"/>
            <a:ext cx="4114800" cy="2446020"/>
          </a:xfrm>
          <a:prstGeom prst="rect">
            <a:avLst/>
          </a:prstGeom>
          <a:solidFill>
            <a:schemeClr val="tx1">
              <a:lumMod val="10000"/>
              <a:lumOff val="90000"/>
            </a:schemeClr>
          </a:solidFill>
        </p:spPr>
        <p:txBody>
          <a:bodyPr tIns="1548000" anchor="ctr"/>
          <a:lstStyle>
            <a:lvl1pPr marL="0" indent="0" algn="ctr">
              <a:buNone/>
              <a:defRPr sz="1500">
                <a:solidFill>
                  <a:schemeClr val="tx1">
                    <a:lumMod val="75000"/>
                    <a:lumOff val="25000"/>
                  </a:schemeClr>
                </a:solidFill>
              </a:defRPr>
            </a:lvl1pPr>
          </a:lstStyle>
          <a:p>
            <a:r>
              <a:rPr lang="en-US" dirty="0"/>
              <a:t>Click icon to add picture</a:t>
            </a:r>
          </a:p>
        </p:txBody>
      </p:sp>
      <p:sp>
        <p:nvSpPr>
          <p:cNvPr id="9" name="Picture Placeholder 2"/>
          <p:cNvSpPr>
            <a:spLocks noGrp="1"/>
          </p:cNvSpPr>
          <p:nvPr>
            <p:ph type="pic" sz="quarter" idx="14"/>
          </p:nvPr>
        </p:nvSpPr>
        <p:spPr>
          <a:xfrm>
            <a:off x="4658138" y="1112520"/>
            <a:ext cx="4114800" cy="2446020"/>
          </a:xfrm>
          <a:prstGeom prst="rect">
            <a:avLst/>
          </a:prstGeom>
          <a:solidFill>
            <a:schemeClr val="tx1">
              <a:lumMod val="10000"/>
              <a:lumOff val="90000"/>
            </a:schemeClr>
          </a:solidFill>
        </p:spPr>
        <p:txBody>
          <a:bodyPr tIns="1548000" anchor="ctr"/>
          <a:lstStyle>
            <a:lvl1pPr marL="0" indent="0" algn="ctr">
              <a:buNone/>
              <a:defRPr sz="1500">
                <a:solidFill>
                  <a:schemeClr val="tx1">
                    <a:lumMod val="75000"/>
                    <a:lumOff val="25000"/>
                  </a:schemeClr>
                </a:solidFill>
              </a:defRPr>
            </a:lvl1pPr>
          </a:lstStyle>
          <a:p>
            <a:r>
              <a:rPr lang="en-US" dirty="0"/>
              <a:t>Click icon to add picture</a:t>
            </a:r>
          </a:p>
        </p:txBody>
      </p:sp>
    </p:spTree>
    <p:extLst>
      <p:ext uri="{BB962C8B-B14F-4D97-AF65-F5344CB8AC3E}">
        <p14:creationId xmlns:p14="http://schemas.microsoft.com/office/powerpoint/2010/main" val="1859385674"/>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3 Photos">
    <p:spTree>
      <p:nvGrpSpPr>
        <p:cNvPr id="1" name=""/>
        <p:cNvGrpSpPr/>
        <p:nvPr/>
      </p:nvGrpSpPr>
      <p:grpSpPr>
        <a:xfrm>
          <a:off x="0" y="0"/>
          <a:ext cx="0" cy="0"/>
          <a:chOff x="0" y="0"/>
          <a:chExt cx="0" cy="0"/>
        </a:xfrm>
      </p:grpSpPr>
      <p:sp>
        <p:nvSpPr>
          <p:cNvPr id="2" name="Title 1"/>
          <p:cNvSpPr>
            <a:spLocks noGrp="1"/>
          </p:cNvSpPr>
          <p:nvPr>
            <p:ph type="title"/>
          </p:nvPr>
        </p:nvSpPr>
        <p:spPr>
          <a:xfrm>
            <a:off x="365759" y="249406"/>
            <a:ext cx="8408353" cy="754380"/>
          </a:xfrm>
        </p:spPr>
        <p:txBody>
          <a:bodyPr anchor="ctr"/>
          <a:lstStyle/>
          <a:p>
            <a:r>
              <a:rPr lang="en-US"/>
              <a:t>Click to edit Master title style</a:t>
            </a:r>
            <a:endParaRPr lang="en-US" dirty="0"/>
          </a:p>
        </p:txBody>
      </p:sp>
      <p:sp>
        <p:nvSpPr>
          <p:cNvPr id="3" name="Content Placeholder 2"/>
          <p:cNvSpPr>
            <a:spLocks noGrp="1"/>
          </p:cNvSpPr>
          <p:nvPr>
            <p:ph idx="1" hasCustomPrompt="1"/>
          </p:nvPr>
        </p:nvSpPr>
        <p:spPr>
          <a:xfrm>
            <a:off x="361950" y="3764280"/>
            <a:ext cx="8412163" cy="695802"/>
          </a:xfrm>
        </p:spPr>
        <p:txBody>
          <a:bodyPr>
            <a:noAutofit/>
          </a:bodyPr>
          <a:lstStyle>
            <a:lvl1pPr marL="0" indent="0">
              <a:buNone/>
              <a:defRPr sz="1200" baseline="0"/>
            </a:lvl1pPr>
            <a:lvl2pPr marL="230187" indent="0">
              <a:buNone/>
              <a:defRPr sz="1200"/>
            </a:lvl2pPr>
            <a:lvl3pPr marL="460375" indent="0">
              <a:buNone/>
              <a:defRPr sz="1200"/>
            </a:lvl3pPr>
            <a:lvl4pPr marL="682625" indent="0">
              <a:buNone/>
              <a:defRPr sz="1200"/>
            </a:lvl4pPr>
            <a:lvl5pPr marL="911225" indent="0">
              <a:buNone/>
              <a:defRPr sz="1200"/>
            </a:lvl5pPr>
          </a:lstStyle>
          <a:p>
            <a:pPr lvl="0"/>
            <a:r>
              <a:rPr lang="en-US" dirty="0"/>
              <a:t>Add text here to provide added context for the images in on this slide. </a:t>
            </a:r>
          </a:p>
        </p:txBody>
      </p:sp>
      <p:sp>
        <p:nvSpPr>
          <p:cNvPr id="4" name="Date Placeholder 3"/>
          <p:cNvSpPr>
            <a:spLocks noGrp="1"/>
          </p:cNvSpPr>
          <p:nvPr>
            <p:ph type="dt" sz="half" idx="10"/>
          </p:nvPr>
        </p:nvSpPr>
        <p:spPr/>
        <p:txBody>
          <a:bodyPr/>
          <a:lstStyle/>
          <a:p>
            <a:r>
              <a:rPr lang="en-US" dirty="0"/>
              <a:t>Month 00, 0000 (if needed)</a:t>
            </a:r>
          </a:p>
        </p:txBody>
      </p:sp>
      <p:sp>
        <p:nvSpPr>
          <p:cNvPr id="6" name="Slide Number Placeholder 5"/>
          <p:cNvSpPr>
            <a:spLocks noGrp="1"/>
          </p:cNvSpPr>
          <p:nvPr>
            <p:ph type="sldNum" sz="quarter" idx="12"/>
          </p:nvPr>
        </p:nvSpPr>
        <p:spPr>
          <a:xfrm>
            <a:off x="8627164" y="4732020"/>
            <a:ext cx="291549" cy="274320"/>
          </a:xfrm>
        </p:spPr>
        <p:txBody>
          <a:bodyPr/>
          <a:lstStyle/>
          <a:p>
            <a:pPr>
              <a:defRPr/>
            </a:pPr>
            <a:fld id="{1CD582F8-09C7-4834-9CB0-B472C8B98292}" type="slidenum">
              <a:rPr lang="en-US" smtClean="0"/>
              <a:pPr>
                <a:defRPr/>
              </a:pPr>
              <a:t>‹#›</a:t>
            </a:fld>
            <a:endParaRPr lang="en-US" dirty="0"/>
          </a:p>
        </p:txBody>
      </p:sp>
      <p:sp>
        <p:nvSpPr>
          <p:cNvPr id="7" name="Footer Placeholder 3"/>
          <p:cNvSpPr>
            <a:spLocks noGrp="1"/>
          </p:cNvSpPr>
          <p:nvPr>
            <p:ph type="ftr" sz="quarter" idx="3"/>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tx1"/>
                </a:solidFill>
                <a:latin typeface="Arial" charset="0"/>
                <a:ea typeface="+mn-ea"/>
                <a:cs typeface="Arial" charset="0"/>
              </a:defRPr>
            </a:lvl1pPr>
          </a:lstStyle>
          <a:p>
            <a:r>
              <a:rPr lang="en-US" dirty="0"/>
              <a:t>Footer (if needed)</a:t>
            </a:r>
          </a:p>
        </p:txBody>
      </p:sp>
      <p:sp>
        <p:nvSpPr>
          <p:cNvPr id="8" name="Picture Placeholder 2"/>
          <p:cNvSpPr>
            <a:spLocks noGrp="1"/>
          </p:cNvSpPr>
          <p:nvPr>
            <p:ph type="pic" sz="quarter" idx="13"/>
          </p:nvPr>
        </p:nvSpPr>
        <p:spPr>
          <a:xfrm>
            <a:off x="361950" y="1112520"/>
            <a:ext cx="2675823" cy="2446020"/>
          </a:xfrm>
          <a:prstGeom prst="rect">
            <a:avLst/>
          </a:prstGeom>
          <a:solidFill>
            <a:schemeClr val="tx1">
              <a:lumMod val="10000"/>
              <a:lumOff val="90000"/>
            </a:schemeClr>
          </a:solidFill>
        </p:spPr>
        <p:txBody>
          <a:bodyPr tIns="1548000" anchor="ctr"/>
          <a:lstStyle>
            <a:lvl1pPr marL="0" indent="0" algn="ctr">
              <a:buNone/>
              <a:defRPr sz="1500">
                <a:solidFill>
                  <a:schemeClr val="tx1">
                    <a:lumMod val="75000"/>
                    <a:lumOff val="25000"/>
                  </a:schemeClr>
                </a:solidFill>
              </a:defRPr>
            </a:lvl1pPr>
          </a:lstStyle>
          <a:p>
            <a:r>
              <a:rPr lang="en-US" dirty="0"/>
              <a:t>Click icon to add picture</a:t>
            </a:r>
          </a:p>
        </p:txBody>
      </p:sp>
      <p:sp>
        <p:nvSpPr>
          <p:cNvPr id="9" name="Picture Placeholder 2"/>
          <p:cNvSpPr>
            <a:spLocks noGrp="1"/>
          </p:cNvSpPr>
          <p:nvPr>
            <p:ph type="pic" sz="quarter" idx="14"/>
          </p:nvPr>
        </p:nvSpPr>
        <p:spPr>
          <a:xfrm>
            <a:off x="3230119" y="1112520"/>
            <a:ext cx="2675823" cy="2446020"/>
          </a:xfrm>
          <a:prstGeom prst="rect">
            <a:avLst/>
          </a:prstGeom>
          <a:solidFill>
            <a:schemeClr val="tx1">
              <a:lumMod val="10000"/>
              <a:lumOff val="90000"/>
            </a:schemeClr>
          </a:solidFill>
        </p:spPr>
        <p:txBody>
          <a:bodyPr tIns="1548000" anchor="ctr"/>
          <a:lstStyle>
            <a:lvl1pPr marL="0" indent="0" algn="ctr">
              <a:buNone/>
              <a:defRPr sz="1500">
                <a:solidFill>
                  <a:schemeClr val="tx1">
                    <a:lumMod val="75000"/>
                    <a:lumOff val="25000"/>
                  </a:schemeClr>
                </a:solidFill>
              </a:defRPr>
            </a:lvl1pPr>
          </a:lstStyle>
          <a:p>
            <a:r>
              <a:rPr lang="en-US" dirty="0"/>
              <a:t>Click icon to add picture</a:t>
            </a:r>
          </a:p>
        </p:txBody>
      </p:sp>
      <p:sp>
        <p:nvSpPr>
          <p:cNvPr id="10" name="Picture Placeholder 2"/>
          <p:cNvSpPr>
            <a:spLocks noGrp="1"/>
          </p:cNvSpPr>
          <p:nvPr>
            <p:ph type="pic" sz="quarter" idx="15"/>
          </p:nvPr>
        </p:nvSpPr>
        <p:spPr>
          <a:xfrm>
            <a:off x="6098288" y="1112520"/>
            <a:ext cx="2675823" cy="2446020"/>
          </a:xfrm>
          <a:prstGeom prst="rect">
            <a:avLst/>
          </a:prstGeom>
          <a:solidFill>
            <a:schemeClr val="tx1">
              <a:lumMod val="10000"/>
              <a:lumOff val="90000"/>
            </a:schemeClr>
          </a:solidFill>
        </p:spPr>
        <p:txBody>
          <a:bodyPr tIns="1548000" anchor="ctr"/>
          <a:lstStyle>
            <a:lvl1pPr marL="0" indent="0" algn="ctr">
              <a:buNone/>
              <a:defRPr sz="1500">
                <a:solidFill>
                  <a:schemeClr val="tx1">
                    <a:lumMod val="75000"/>
                    <a:lumOff val="25000"/>
                  </a:schemeClr>
                </a:solidFill>
              </a:defRPr>
            </a:lvl1pPr>
          </a:lstStyle>
          <a:p>
            <a:r>
              <a:rPr lang="en-US" dirty="0"/>
              <a:t>Click icon to add picture</a:t>
            </a:r>
          </a:p>
        </p:txBody>
      </p:sp>
    </p:spTree>
    <p:extLst>
      <p:ext uri="{BB962C8B-B14F-4D97-AF65-F5344CB8AC3E}">
        <p14:creationId xmlns:p14="http://schemas.microsoft.com/office/powerpoint/2010/main" val="16888065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ubtitle and Infographic">
    <p:spTree>
      <p:nvGrpSpPr>
        <p:cNvPr id="1" name=""/>
        <p:cNvGrpSpPr/>
        <p:nvPr/>
      </p:nvGrpSpPr>
      <p:grpSpPr>
        <a:xfrm>
          <a:off x="0" y="0"/>
          <a:ext cx="0" cy="0"/>
          <a:chOff x="0" y="0"/>
          <a:chExt cx="0" cy="0"/>
        </a:xfrm>
      </p:grpSpPr>
      <p:sp>
        <p:nvSpPr>
          <p:cNvPr id="2" name="Title 1"/>
          <p:cNvSpPr>
            <a:spLocks noGrp="1"/>
          </p:cNvSpPr>
          <p:nvPr>
            <p:ph type="title"/>
          </p:nvPr>
        </p:nvSpPr>
        <p:spPr>
          <a:xfrm>
            <a:off x="365759" y="249406"/>
            <a:ext cx="8408353" cy="581342"/>
          </a:xfrm>
        </p:spPr>
        <p:txBody>
          <a:bodyPr anchor="ctr"/>
          <a:lstStyle/>
          <a:p>
            <a:r>
              <a:rPr lang="en-US"/>
              <a:t>Click to edit Master title style</a:t>
            </a:r>
            <a:endParaRPr lang="en-US" dirty="0"/>
          </a:p>
        </p:txBody>
      </p:sp>
      <p:sp>
        <p:nvSpPr>
          <p:cNvPr id="4" name="Date Placeholder 3"/>
          <p:cNvSpPr>
            <a:spLocks noGrp="1"/>
          </p:cNvSpPr>
          <p:nvPr>
            <p:ph type="dt" sz="half" idx="10"/>
          </p:nvPr>
        </p:nvSpPr>
        <p:spPr/>
        <p:txBody>
          <a:bodyPr/>
          <a:lstStyle/>
          <a:p>
            <a:r>
              <a:rPr lang="en-US" dirty="0"/>
              <a:t>Month 00, 0000 (if needed)</a:t>
            </a:r>
          </a:p>
        </p:txBody>
      </p:sp>
      <p:sp>
        <p:nvSpPr>
          <p:cNvPr id="6" name="Slide Number Placeholder 5"/>
          <p:cNvSpPr>
            <a:spLocks noGrp="1"/>
          </p:cNvSpPr>
          <p:nvPr>
            <p:ph type="sldNum" sz="quarter" idx="12"/>
          </p:nvPr>
        </p:nvSpPr>
        <p:spPr>
          <a:xfrm>
            <a:off x="8627164" y="4732020"/>
            <a:ext cx="291549" cy="274320"/>
          </a:xfrm>
        </p:spPr>
        <p:txBody>
          <a:bodyPr/>
          <a:lstStyle/>
          <a:p>
            <a:pPr>
              <a:defRPr/>
            </a:pPr>
            <a:fld id="{1CD582F8-09C7-4834-9CB0-B472C8B98292}" type="slidenum">
              <a:rPr lang="en-US" smtClean="0"/>
              <a:pPr>
                <a:defRPr/>
              </a:pPr>
              <a:t>‹#›</a:t>
            </a:fld>
            <a:endParaRPr lang="en-US" dirty="0"/>
          </a:p>
        </p:txBody>
      </p:sp>
      <p:sp>
        <p:nvSpPr>
          <p:cNvPr id="7" name="Footer Placeholder 3"/>
          <p:cNvSpPr>
            <a:spLocks noGrp="1"/>
          </p:cNvSpPr>
          <p:nvPr>
            <p:ph type="ftr" sz="quarter" idx="3"/>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tx1"/>
                </a:solidFill>
                <a:latin typeface="Arial" charset="0"/>
                <a:ea typeface="+mn-ea"/>
                <a:cs typeface="Arial" charset="0"/>
              </a:defRPr>
            </a:lvl1pPr>
          </a:lstStyle>
          <a:p>
            <a:r>
              <a:rPr lang="en-US" dirty="0"/>
              <a:t>Footer (if needed)</a:t>
            </a:r>
          </a:p>
        </p:txBody>
      </p:sp>
      <p:sp>
        <p:nvSpPr>
          <p:cNvPr id="8" name="Text Placeholder 7"/>
          <p:cNvSpPr>
            <a:spLocks noGrp="1"/>
          </p:cNvSpPr>
          <p:nvPr>
            <p:ph type="body" sz="quarter" idx="13" hasCustomPrompt="1"/>
          </p:nvPr>
        </p:nvSpPr>
        <p:spPr>
          <a:xfrm>
            <a:off x="361950" y="830748"/>
            <a:ext cx="8412480" cy="346075"/>
          </a:xfrm>
        </p:spPr>
        <p:txBody>
          <a:bodyPr>
            <a:normAutofit/>
          </a:bodyPr>
          <a:lstStyle>
            <a:lvl1pPr marL="0" indent="0">
              <a:buNone/>
              <a:defRPr sz="1400">
                <a:solidFill>
                  <a:schemeClr val="tx1"/>
                </a:solidFill>
              </a:defRPr>
            </a:lvl1pPr>
            <a:lvl2pPr marL="230187" indent="0">
              <a:buNone/>
              <a:defRPr/>
            </a:lvl2pPr>
            <a:lvl3pPr marL="460375" indent="0">
              <a:buNone/>
              <a:defRPr/>
            </a:lvl3pPr>
            <a:lvl4pPr marL="682625" indent="0">
              <a:buNone/>
              <a:defRPr/>
            </a:lvl4pPr>
            <a:lvl5pPr marL="911225" indent="0">
              <a:buNone/>
              <a:defRPr/>
            </a:lvl5pPr>
          </a:lstStyle>
          <a:p>
            <a:pPr lvl="0"/>
            <a:r>
              <a:rPr lang="en-US" dirty="0"/>
              <a:t>Insert subtitle or description</a:t>
            </a:r>
          </a:p>
        </p:txBody>
      </p:sp>
    </p:spTree>
    <p:extLst>
      <p:ext uri="{BB962C8B-B14F-4D97-AF65-F5344CB8AC3E}">
        <p14:creationId xmlns:p14="http://schemas.microsoft.com/office/powerpoint/2010/main" val="116833455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e Quote">
    <p:spTree>
      <p:nvGrpSpPr>
        <p:cNvPr id="1" name=""/>
        <p:cNvGrpSpPr/>
        <p:nvPr/>
      </p:nvGrpSpPr>
      <p:grpSpPr>
        <a:xfrm>
          <a:off x="0" y="0"/>
          <a:ext cx="0" cy="0"/>
          <a:chOff x="0" y="0"/>
          <a:chExt cx="0" cy="0"/>
        </a:xfrm>
      </p:grpSpPr>
      <p:sp>
        <p:nvSpPr>
          <p:cNvPr id="2" name="Title 1"/>
          <p:cNvSpPr>
            <a:spLocks noGrp="1"/>
          </p:cNvSpPr>
          <p:nvPr>
            <p:ph type="title"/>
          </p:nvPr>
        </p:nvSpPr>
        <p:spPr>
          <a:xfrm>
            <a:off x="365759" y="249406"/>
            <a:ext cx="8408353" cy="581342"/>
          </a:xfrm>
        </p:spPr>
        <p:txBody>
          <a:bodyPr anchor="ctr"/>
          <a:lstStyle/>
          <a:p>
            <a:r>
              <a:rPr lang="en-US"/>
              <a:t>Click to edit Master title style</a:t>
            </a:r>
            <a:endParaRPr lang="en-US" dirty="0"/>
          </a:p>
        </p:txBody>
      </p:sp>
      <p:sp>
        <p:nvSpPr>
          <p:cNvPr id="4" name="Date Placeholder 3"/>
          <p:cNvSpPr>
            <a:spLocks noGrp="1"/>
          </p:cNvSpPr>
          <p:nvPr>
            <p:ph type="dt" sz="half" idx="10"/>
          </p:nvPr>
        </p:nvSpPr>
        <p:spPr/>
        <p:txBody>
          <a:bodyPr/>
          <a:lstStyle/>
          <a:p>
            <a:r>
              <a:rPr lang="en-US" dirty="0"/>
              <a:t>Month 00, 0000 (if needed)</a:t>
            </a:r>
          </a:p>
        </p:txBody>
      </p:sp>
      <p:sp>
        <p:nvSpPr>
          <p:cNvPr id="6" name="Slide Number Placeholder 5"/>
          <p:cNvSpPr>
            <a:spLocks noGrp="1"/>
          </p:cNvSpPr>
          <p:nvPr>
            <p:ph type="sldNum" sz="quarter" idx="12"/>
          </p:nvPr>
        </p:nvSpPr>
        <p:spPr>
          <a:xfrm>
            <a:off x="8627164" y="4732020"/>
            <a:ext cx="291549" cy="274320"/>
          </a:xfrm>
        </p:spPr>
        <p:txBody>
          <a:bodyPr/>
          <a:lstStyle/>
          <a:p>
            <a:pPr>
              <a:defRPr/>
            </a:pPr>
            <a:fld id="{1CD582F8-09C7-4834-9CB0-B472C8B98292}" type="slidenum">
              <a:rPr lang="en-US" smtClean="0"/>
              <a:pPr>
                <a:defRPr/>
              </a:pPr>
              <a:t>‹#›</a:t>
            </a:fld>
            <a:endParaRPr lang="en-US" dirty="0"/>
          </a:p>
        </p:txBody>
      </p:sp>
      <p:sp>
        <p:nvSpPr>
          <p:cNvPr id="7" name="Footer Placeholder 3"/>
          <p:cNvSpPr>
            <a:spLocks noGrp="1"/>
          </p:cNvSpPr>
          <p:nvPr>
            <p:ph type="ftr" sz="quarter" idx="3"/>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tx1"/>
                </a:solidFill>
                <a:latin typeface="Arial" charset="0"/>
                <a:ea typeface="+mn-ea"/>
                <a:cs typeface="Arial" charset="0"/>
              </a:defRPr>
            </a:lvl1pPr>
          </a:lstStyle>
          <a:p>
            <a:r>
              <a:rPr lang="en-US" dirty="0"/>
              <a:t>Footer (if needed)</a:t>
            </a:r>
          </a:p>
        </p:txBody>
      </p:sp>
      <p:sp>
        <p:nvSpPr>
          <p:cNvPr id="8" name="Text Placeholder 7"/>
          <p:cNvSpPr>
            <a:spLocks noGrp="1"/>
          </p:cNvSpPr>
          <p:nvPr>
            <p:ph type="body" sz="quarter" idx="13" hasCustomPrompt="1"/>
          </p:nvPr>
        </p:nvSpPr>
        <p:spPr>
          <a:xfrm>
            <a:off x="361950" y="830748"/>
            <a:ext cx="8412480" cy="346075"/>
          </a:xfrm>
        </p:spPr>
        <p:txBody>
          <a:bodyPr>
            <a:normAutofit/>
          </a:bodyPr>
          <a:lstStyle>
            <a:lvl1pPr marL="0" indent="0">
              <a:buNone/>
              <a:defRPr sz="1400">
                <a:solidFill>
                  <a:schemeClr val="tx1"/>
                </a:solidFill>
              </a:defRPr>
            </a:lvl1pPr>
            <a:lvl2pPr marL="230187" indent="0">
              <a:buNone/>
              <a:defRPr/>
            </a:lvl2pPr>
            <a:lvl3pPr marL="460375" indent="0">
              <a:buNone/>
              <a:defRPr/>
            </a:lvl3pPr>
            <a:lvl4pPr marL="682625" indent="0">
              <a:buNone/>
              <a:defRPr/>
            </a:lvl4pPr>
            <a:lvl5pPr marL="911225" indent="0">
              <a:buNone/>
              <a:defRPr/>
            </a:lvl5pPr>
          </a:lstStyle>
          <a:p>
            <a:pPr lvl="0"/>
            <a:r>
              <a:rPr lang="en-US" dirty="0"/>
              <a:t>Insert subtitle or description</a:t>
            </a:r>
          </a:p>
        </p:txBody>
      </p:sp>
      <p:sp>
        <p:nvSpPr>
          <p:cNvPr id="10" name="Picture Placeholder 14"/>
          <p:cNvSpPr>
            <a:spLocks noGrp="1"/>
          </p:cNvSpPr>
          <p:nvPr>
            <p:ph type="pic" sz="quarter" idx="30" hasCustomPrompt="1"/>
          </p:nvPr>
        </p:nvSpPr>
        <p:spPr>
          <a:xfrm>
            <a:off x="6926580" y="1087210"/>
            <a:ext cx="1700584" cy="1697866"/>
          </a:xfrm>
          <a:custGeom>
            <a:avLst/>
            <a:gdLst>
              <a:gd name="connsiteX0" fmla="*/ 508988 w 1017976"/>
              <a:gd name="connsiteY0" fmla="*/ 0 h 1016348"/>
              <a:gd name="connsiteX1" fmla="*/ 1017976 w 1017976"/>
              <a:gd name="connsiteY1" fmla="*/ 508174 h 1016348"/>
              <a:gd name="connsiteX2" fmla="*/ 508988 w 1017976"/>
              <a:gd name="connsiteY2" fmla="*/ 1016348 h 1016348"/>
              <a:gd name="connsiteX3" fmla="*/ 0 w 1017976"/>
              <a:gd name="connsiteY3" fmla="*/ 508174 h 1016348"/>
              <a:gd name="connsiteX4" fmla="*/ 508988 w 1017976"/>
              <a:gd name="connsiteY4" fmla="*/ 0 h 1016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7976" h="1016348">
                <a:moveTo>
                  <a:pt x="508988" y="0"/>
                </a:moveTo>
                <a:cubicBezTo>
                  <a:pt x="790094" y="0"/>
                  <a:pt x="1017976" y="227517"/>
                  <a:pt x="1017976" y="508174"/>
                </a:cubicBezTo>
                <a:cubicBezTo>
                  <a:pt x="1017976" y="788831"/>
                  <a:pt x="790094" y="1016348"/>
                  <a:pt x="508988" y="1016348"/>
                </a:cubicBezTo>
                <a:cubicBezTo>
                  <a:pt x="227882" y="1016348"/>
                  <a:pt x="0" y="788831"/>
                  <a:pt x="0" y="508174"/>
                </a:cubicBezTo>
                <a:cubicBezTo>
                  <a:pt x="0" y="227517"/>
                  <a:pt x="227882" y="0"/>
                  <a:pt x="508988" y="0"/>
                </a:cubicBezTo>
                <a:close/>
              </a:path>
            </a:pathLst>
          </a:custGeom>
          <a:solidFill>
            <a:schemeClr val="bg1">
              <a:lumMod val="85000"/>
            </a:schemeClr>
          </a:solidFill>
          <a:ln w="19050">
            <a:solidFill>
              <a:schemeClr val="bg1">
                <a:lumMod val="95000"/>
              </a:schemeClr>
            </a:solidFill>
          </a:ln>
          <a:effectLst/>
        </p:spPr>
        <p:txBody>
          <a:bodyPr wrap="square" tIns="0" bIns="182880" anchor="b">
            <a:noAutofit/>
          </a:bodyPr>
          <a:lstStyle>
            <a:lvl1pPr algn="ctr">
              <a:buNone/>
              <a:defRPr sz="600" baseline="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3440895567"/>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Quotes">
    <p:spTree>
      <p:nvGrpSpPr>
        <p:cNvPr id="1" name=""/>
        <p:cNvGrpSpPr/>
        <p:nvPr/>
      </p:nvGrpSpPr>
      <p:grpSpPr>
        <a:xfrm>
          <a:off x="0" y="0"/>
          <a:ext cx="0" cy="0"/>
          <a:chOff x="0" y="0"/>
          <a:chExt cx="0" cy="0"/>
        </a:xfrm>
      </p:grpSpPr>
      <p:sp>
        <p:nvSpPr>
          <p:cNvPr id="2" name="Title 1"/>
          <p:cNvSpPr>
            <a:spLocks noGrp="1"/>
          </p:cNvSpPr>
          <p:nvPr>
            <p:ph type="title"/>
          </p:nvPr>
        </p:nvSpPr>
        <p:spPr>
          <a:xfrm>
            <a:off x="365759" y="249406"/>
            <a:ext cx="8408353" cy="581342"/>
          </a:xfrm>
        </p:spPr>
        <p:txBody>
          <a:bodyPr anchor="ctr"/>
          <a:lstStyle/>
          <a:p>
            <a:r>
              <a:rPr lang="en-US"/>
              <a:t>Click to edit Master title style</a:t>
            </a:r>
            <a:endParaRPr lang="en-US" dirty="0"/>
          </a:p>
        </p:txBody>
      </p:sp>
      <p:sp>
        <p:nvSpPr>
          <p:cNvPr id="4" name="Date Placeholder 3"/>
          <p:cNvSpPr>
            <a:spLocks noGrp="1"/>
          </p:cNvSpPr>
          <p:nvPr>
            <p:ph type="dt" sz="half" idx="10"/>
          </p:nvPr>
        </p:nvSpPr>
        <p:spPr/>
        <p:txBody>
          <a:bodyPr/>
          <a:lstStyle/>
          <a:p>
            <a:r>
              <a:rPr lang="en-US" dirty="0"/>
              <a:t>Month 00, 0000 (if needed)</a:t>
            </a:r>
          </a:p>
        </p:txBody>
      </p:sp>
      <p:sp>
        <p:nvSpPr>
          <p:cNvPr id="6" name="Slide Number Placeholder 5"/>
          <p:cNvSpPr>
            <a:spLocks noGrp="1"/>
          </p:cNvSpPr>
          <p:nvPr>
            <p:ph type="sldNum" sz="quarter" idx="12"/>
          </p:nvPr>
        </p:nvSpPr>
        <p:spPr>
          <a:xfrm>
            <a:off x="8627164" y="4732020"/>
            <a:ext cx="291549" cy="274320"/>
          </a:xfrm>
        </p:spPr>
        <p:txBody>
          <a:bodyPr/>
          <a:lstStyle/>
          <a:p>
            <a:pPr>
              <a:defRPr/>
            </a:pPr>
            <a:fld id="{1CD582F8-09C7-4834-9CB0-B472C8B98292}" type="slidenum">
              <a:rPr lang="en-US" smtClean="0"/>
              <a:pPr>
                <a:defRPr/>
              </a:pPr>
              <a:t>‹#›</a:t>
            </a:fld>
            <a:endParaRPr lang="en-US" dirty="0"/>
          </a:p>
        </p:txBody>
      </p:sp>
      <p:sp>
        <p:nvSpPr>
          <p:cNvPr id="7" name="Footer Placeholder 3"/>
          <p:cNvSpPr>
            <a:spLocks noGrp="1"/>
          </p:cNvSpPr>
          <p:nvPr>
            <p:ph type="ftr" sz="quarter" idx="3"/>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tx1"/>
                </a:solidFill>
                <a:latin typeface="Arial" charset="0"/>
                <a:ea typeface="+mn-ea"/>
                <a:cs typeface="Arial" charset="0"/>
              </a:defRPr>
            </a:lvl1pPr>
          </a:lstStyle>
          <a:p>
            <a:r>
              <a:rPr lang="en-US" dirty="0"/>
              <a:t>Footer (if needed)</a:t>
            </a:r>
          </a:p>
        </p:txBody>
      </p:sp>
      <p:sp>
        <p:nvSpPr>
          <p:cNvPr id="8" name="Text Placeholder 7"/>
          <p:cNvSpPr>
            <a:spLocks noGrp="1"/>
          </p:cNvSpPr>
          <p:nvPr>
            <p:ph type="body" sz="quarter" idx="13" hasCustomPrompt="1"/>
          </p:nvPr>
        </p:nvSpPr>
        <p:spPr>
          <a:xfrm>
            <a:off x="361950" y="830748"/>
            <a:ext cx="8412480" cy="346075"/>
          </a:xfrm>
        </p:spPr>
        <p:txBody>
          <a:bodyPr>
            <a:normAutofit/>
          </a:bodyPr>
          <a:lstStyle>
            <a:lvl1pPr marL="0" indent="0">
              <a:buNone/>
              <a:defRPr sz="1400">
                <a:solidFill>
                  <a:schemeClr val="tx1"/>
                </a:solidFill>
              </a:defRPr>
            </a:lvl1pPr>
            <a:lvl2pPr marL="230187" indent="0">
              <a:buNone/>
              <a:defRPr/>
            </a:lvl2pPr>
            <a:lvl3pPr marL="460375" indent="0">
              <a:buNone/>
              <a:defRPr/>
            </a:lvl3pPr>
            <a:lvl4pPr marL="682625" indent="0">
              <a:buNone/>
              <a:defRPr/>
            </a:lvl4pPr>
            <a:lvl5pPr marL="911225" indent="0">
              <a:buNone/>
              <a:defRPr/>
            </a:lvl5pPr>
          </a:lstStyle>
          <a:p>
            <a:pPr lvl="0"/>
            <a:r>
              <a:rPr lang="en-US" dirty="0"/>
              <a:t>Insert subtitle or description</a:t>
            </a:r>
          </a:p>
        </p:txBody>
      </p:sp>
      <p:sp>
        <p:nvSpPr>
          <p:cNvPr id="9" name="Picture Placeholder 13"/>
          <p:cNvSpPr>
            <a:spLocks noGrp="1"/>
          </p:cNvSpPr>
          <p:nvPr>
            <p:ph type="pic" sz="quarter" idx="29" hasCustomPrompt="1"/>
          </p:nvPr>
        </p:nvSpPr>
        <p:spPr>
          <a:xfrm>
            <a:off x="6079982" y="1087210"/>
            <a:ext cx="1231106" cy="1229138"/>
          </a:xfrm>
          <a:custGeom>
            <a:avLst/>
            <a:gdLst>
              <a:gd name="connsiteX0" fmla="*/ 508988 w 1017976"/>
              <a:gd name="connsiteY0" fmla="*/ 0 h 1016348"/>
              <a:gd name="connsiteX1" fmla="*/ 1017976 w 1017976"/>
              <a:gd name="connsiteY1" fmla="*/ 508174 h 1016348"/>
              <a:gd name="connsiteX2" fmla="*/ 508988 w 1017976"/>
              <a:gd name="connsiteY2" fmla="*/ 1016348 h 1016348"/>
              <a:gd name="connsiteX3" fmla="*/ 0 w 1017976"/>
              <a:gd name="connsiteY3" fmla="*/ 508174 h 1016348"/>
              <a:gd name="connsiteX4" fmla="*/ 508988 w 1017976"/>
              <a:gd name="connsiteY4" fmla="*/ 0 h 1016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7976" h="1016348">
                <a:moveTo>
                  <a:pt x="508988" y="0"/>
                </a:moveTo>
                <a:cubicBezTo>
                  <a:pt x="790094" y="0"/>
                  <a:pt x="1017976" y="227517"/>
                  <a:pt x="1017976" y="508174"/>
                </a:cubicBezTo>
                <a:cubicBezTo>
                  <a:pt x="1017976" y="788831"/>
                  <a:pt x="790094" y="1016348"/>
                  <a:pt x="508988" y="1016348"/>
                </a:cubicBezTo>
                <a:cubicBezTo>
                  <a:pt x="227882" y="1016348"/>
                  <a:pt x="0" y="788831"/>
                  <a:pt x="0" y="508174"/>
                </a:cubicBezTo>
                <a:cubicBezTo>
                  <a:pt x="0" y="227517"/>
                  <a:pt x="227882" y="0"/>
                  <a:pt x="508988" y="0"/>
                </a:cubicBezTo>
                <a:close/>
              </a:path>
            </a:pathLst>
          </a:custGeom>
          <a:solidFill>
            <a:schemeClr val="bg1">
              <a:lumMod val="85000"/>
            </a:schemeClr>
          </a:solidFill>
          <a:ln w="19050">
            <a:solidFill>
              <a:schemeClr val="bg1">
                <a:lumMod val="95000"/>
              </a:schemeClr>
            </a:solidFill>
          </a:ln>
          <a:effectLst/>
        </p:spPr>
        <p:txBody>
          <a:bodyPr wrap="square" tIns="0" bIns="182880" anchor="b">
            <a:noAutofit/>
          </a:bodyPr>
          <a:lstStyle>
            <a:lvl1pPr algn="ctr">
              <a:buNone/>
              <a:defRPr sz="600" baseline="0">
                <a:solidFill>
                  <a:schemeClr val="tx1">
                    <a:lumMod val="50000"/>
                    <a:lumOff val="50000"/>
                  </a:schemeClr>
                </a:solidFill>
              </a:defRPr>
            </a:lvl1pPr>
          </a:lstStyle>
          <a:p>
            <a:r>
              <a:rPr lang="en-US" dirty="0"/>
              <a:t>Image Holder</a:t>
            </a:r>
          </a:p>
        </p:txBody>
      </p:sp>
      <p:sp>
        <p:nvSpPr>
          <p:cNvPr id="10" name="Picture Placeholder 14"/>
          <p:cNvSpPr>
            <a:spLocks noGrp="1"/>
          </p:cNvSpPr>
          <p:nvPr>
            <p:ph type="pic" sz="quarter" idx="30" hasCustomPrompt="1"/>
          </p:nvPr>
        </p:nvSpPr>
        <p:spPr>
          <a:xfrm>
            <a:off x="1826419" y="1087210"/>
            <a:ext cx="1231106" cy="1229138"/>
          </a:xfrm>
          <a:custGeom>
            <a:avLst/>
            <a:gdLst>
              <a:gd name="connsiteX0" fmla="*/ 508988 w 1017976"/>
              <a:gd name="connsiteY0" fmla="*/ 0 h 1016348"/>
              <a:gd name="connsiteX1" fmla="*/ 1017976 w 1017976"/>
              <a:gd name="connsiteY1" fmla="*/ 508174 h 1016348"/>
              <a:gd name="connsiteX2" fmla="*/ 508988 w 1017976"/>
              <a:gd name="connsiteY2" fmla="*/ 1016348 h 1016348"/>
              <a:gd name="connsiteX3" fmla="*/ 0 w 1017976"/>
              <a:gd name="connsiteY3" fmla="*/ 508174 h 1016348"/>
              <a:gd name="connsiteX4" fmla="*/ 508988 w 1017976"/>
              <a:gd name="connsiteY4" fmla="*/ 0 h 1016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7976" h="1016348">
                <a:moveTo>
                  <a:pt x="508988" y="0"/>
                </a:moveTo>
                <a:cubicBezTo>
                  <a:pt x="790094" y="0"/>
                  <a:pt x="1017976" y="227517"/>
                  <a:pt x="1017976" y="508174"/>
                </a:cubicBezTo>
                <a:cubicBezTo>
                  <a:pt x="1017976" y="788831"/>
                  <a:pt x="790094" y="1016348"/>
                  <a:pt x="508988" y="1016348"/>
                </a:cubicBezTo>
                <a:cubicBezTo>
                  <a:pt x="227882" y="1016348"/>
                  <a:pt x="0" y="788831"/>
                  <a:pt x="0" y="508174"/>
                </a:cubicBezTo>
                <a:cubicBezTo>
                  <a:pt x="0" y="227517"/>
                  <a:pt x="227882" y="0"/>
                  <a:pt x="508988" y="0"/>
                </a:cubicBezTo>
                <a:close/>
              </a:path>
            </a:pathLst>
          </a:custGeom>
          <a:solidFill>
            <a:schemeClr val="bg1">
              <a:lumMod val="85000"/>
            </a:schemeClr>
          </a:solidFill>
          <a:ln w="19050">
            <a:solidFill>
              <a:schemeClr val="bg1">
                <a:lumMod val="95000"/>
              </a:schemeClr>
            </a:solidFill>
          </a:ln>
          <a:effectLst/>
        </p:spPr>
        <p:txBody>
          <a:bodyPr wrap="square" tIns="0" bIns="182880" anchor="b">
            <a:noAutofit/>
          </a:bodyPr>
          <a:lstStyle>
            <a:lvl1pPr algn="ctr">
              <a:buNone/>
              <a:defRPr sz="600" baseline="0">
                <a:solidFill>
                  <a:schemeClr val="tx1">
                    <a:lumMod val="50000"/>
                    <a:lumOff val="50000"/>
                  </a:schemeClr>
                </a:solidFill>
              </a:defRPr>
            </a:lvl1pPr>
          </a:lstStyle>
          <a:p>
            <a:r>
              <a:rPr lang="en-US" dirty="0"/>
              <a:t>Image Holder</a:t>
            </a:r>
          </a:p>
        </p:txBody>
      </p:sp>
    </p:spTree>
    <p:extLst>
      <p:ext uri="{BB962C8B-B14F-4D97-AF65-F5344CB8AC3E}">
        <p14:creationId xmlns:p14="http://schemas.microsoft.com/office/powerpoint/2010/main" val="3197029093"/>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1.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5759" y="247503"/>
            <a:ext cx="8408353" cy="754380"/>
          </a:xfrm>
          <a:prstGeom prst="rect">
            <a:avLst/>
          </a:prstGeom>
        </p:spPr>
        <p:txBody>
          <a:bodyPr vert="horz" lIns="0" tIns="0" rIns="0" bIns="0" rtlCol="0" anchor="ctr"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361950" y="1031082"/>
            <a:ext cx="8412163" cy="34290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650154" y="4754880"/>
            <a:ext cx="1600200" cy="182880"/>
          </a:xfrm>
          <a:prstGeom prst="rect">
            <a:avLst/>
          </a:prstGeom>
        </p:spPr>
        <p:txBody>
          <a:bodyPr vert="horz" lIns="0" tIns="0" rIns="0" bIns="0" rtlCol="0" anchor="b" anchorCtr="0">
            <a:normAutofit/>
          </a:bodyPr>
          <a:lstStyle>
            <a:lvl1pPr algn="r" rtl="0" fontAlgn="base">
              <a:spcBef>
                <a:spcPct val="0"/>
              </a:spcBef>
              <a:spcAft>
                <a:spcPct val="0"/>
              </a:spcAft>
              <a:defRPr lang="en-US" sz="800" kern="1200" smtClean="0">
                <a:solidFill>
                  <a:schemeClr val="tx1"/>
                </a:solidFill>
                <a:latin typeface="Arial" charset="0"/>
                <a:ea typeface="+mn-ea"/>
                <a:cs typeface="Arial" charset="0"/>
              </a:defRPr>
            </a:lvl1pPr>
          </a:lstStyle>
          <a:p>
            <a:r>
              <a:rPr lang="en-US" dirty="0"/>
              <a:t>Month 00, 0000 (if needed)</a:t>
            </a:r>
          </a:p>
        </p:txBody>
      </p:sp>
      <p:sp>
        <p:nvSpPr>
          <p:cNvPr id="7" name="Oval 6"/>
          <p:cNvSpPr/>
          <p:nvPr/>
        </p:nvSpPr>
        <p:spPr bwMode="gray">
          <a:xfrm>
            <a:off x="8629409" y="4732020"/>
            <a:ext cx="274320" cy="274320"/>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bwMode="gray">
          <a:xfrm>
            <a:off x="8629409" y="4732020"/>
            <a:ext cx="274320" cy="274320"/>
          </a:xfrm>
          <a:prstGeom prst="rect">
            <a:avLst/>
          </a:prstGeom>
        </p:spPr>
        <p:txBody>
          <a:bodyPr vert="horz" lIns="0" tIns="0" rIns="0" bIns="18288" rtlCol="0" anchor="ctr">
            <a:normAutofit/>
          </a:bodyPr>
          <a:lstStyle>
            <a:lvl1pPr algn="ctr">
              <a:defRPr sz="1200" b="1">
                <a:solidFill>
                  <a:schemeClr val="bg1"/>
                </a:solidFill>
              </a:defRPr>
            </a:lvl1pPr>
          </a:lstStyle>
          <a:p>
            <a:pPr>
              <a:defRPr/>
            </a:pPr>
            <a:fld id="{239FF972-6058-4859-ADE8-D70EEBA9A665}" type="slidenum">
              <a:rPr lang="en-US" smtClean="0"/>
              <a:pPr>
                <a:defRPr/>
              </a:pPr>
              <a:t>‹#›</a:t>
            </a:fld>
            <a:endParaRPr lang="en-US" dirty="0"/>
          </a:p>
        </p:txBody>
      </p:sp>
      <p:sp>
        <p:nvSpPr>
          <p:cNvPr id="8" name="Footer Placeholder 3"/>
          <p:cNvSpPr>
            <a:spLocks noGrp="1"/>
          </p:cNvSpPr>
          <p:nvPr>
            <p:ph type="ftr" sz="quarter" idx="3"/>
          </p:nvPr>
        </p:nvSpPr>
        <p:spPr>
          <a:xfrm>
            <a:off x="3041641" y="4754880"/>
            <a:ext cx="1600200" cy="182880"/>
          </a:xfrm>
          <a:prstGeom prst="rect">
            <a:avLst/>
          </a:prstGeom>
        </p:spPr>
        <p:txBody>
          <a:bodyPr lIns="0" tIns="0" rIns="0" bIns="0" anchor="b"/>
          <a:lstStyle>
            <a:lvl1pPr algn="l" rtl="0" fontAlgn="base">
              <a:spcBef>
                <a:spcPct val="0"/>
              </a:spcBef>
              <a:spcAft>
                <a:spcPct val="0"/>
              </a:spcAft>
              <a:defRPr lang="en-US" sz="800" kern="1200" smtClean="0">
                <a:solidFill>
                  <a:schemeClr val="tx1"/>
                </a:solidFill>
                <a:latin typeface="Arial" charset="0"/>
                <a:ea typeface="+mn-ea"/>
                <a:cs typeface="Arial" charset="0"/>
              </a:defRPr>
            </a:lvl1pPr>
          </a:lstStyle>
          <a:p>
            <a:r>
              <a:rPr lang="en-US" dirty="0"/>
              <a:t>Footer (if needed)</a:t>
            </a:r>
          </a:p>
        </p:txBody>
      </p:sp>
      <p:pic>
        <p:nvPicPr>
          <p:cNvPr id="5" name="Picture 4" descr="ML_logo_blk_rgb_d_150.png">
            <a:extLst>
              <a:ext uri="{FF2B5EF4-FFF2-40B4-BE49-F238E27FC236}">
                <a16:creationId xmlns:a16="http://schemas.microsoft.com/office/drawing/2014/main" id="{93DC323B-ECEE-837B-7D8E-649C44881F87}"/>
              </a:ext>
            </a:extLst>
          </p:cNvPr>
          <p:cNvPicPr>
            <a:picLocks noChangeAspect="1"/>
          </p:cNvPicPr>
          <p:nvPr userDrawn="1"/>
        </p:nvPicPr>
        <p:blipFill>
          <a:blip r:embed="rId43" cstate="print"/>
          <a:stretch>
            <a:fillRect/>
          </a:stretch>
        </p:blipFill>
        <p:spPr>
          <a:xfrm>
            <a:off x="371476" y="4761313"/>
            <a:ext cx="1371600" cy="215694"/>
          </a:xfrm>
          <a:prstGeom prst="rect">
            <a:avLst/>
          </a:prstGeom>
        </p:spPr>
      </p:pic>
    </p:spTree>
    <p:extLst>
      <p:ext uri="{BB962C8B-B14F-4D97-AF65-F5344CB8AC3E}">
        <p14:creationId xmlns:p14="http://schemas.microsoft.com/office/powerpoint/2010/main" val="4174916561"/>
      </p:ext>
    </p:extLst>
  </p:cSld>
  <p:clrMap bg1="lt1" tx1="dk1" bg2="lt2" tx2="dk2" accent1="accent1" accent2="accent2" accent3="accent3" accent4="accent4" accent5="accent5" accent6="accent6" hlink="hlink" folHlink="folHlink"/>
  <p:sldLayoutIdLst>
    <p:sldLayoutId id="2147483881" r:id="rId1"/>
    <p:sldLayoutId id="2147483799" r:id="rId2"/>
    <p:sldLayoutId id="2147483800" r:id="rId3"/>
    <p:sldLayoutId id="2147483870" r:id="rId4"/>
    <p:sldLayoutId id="2147483869" r:id="rId5"/>
    <p:sldLayoutId id="2147483868" r:id="rId6"/>
    <p:sldLayoutId id="2147483863" r:id="rId7"/>
    <p:sldLayoutId id="2147483872" r:id="rId8"/>
    <p:sldLayoutId id="2147483871" r:id="rId9"/>
    <p:sldLayoutId id="2147483873" r:id="rId10"/>
    <p:sldLayoutId id="2147483865" r:id="rId11"/>
    <p:sldLayoutId id="2147483824" r:id="rId12"/>
    <p:sldLayoutId id="2147483822" r:id="rId13"/>
    <p:sldLayoutId id="2147483859" r:id="rId14"/>
    <p:sldLayoutId id="2147483878" r:id="rId15"/>
    <p:sldLayoutId id="2147483877" r:id="rId16"/>
    <p:sldLayoutId id="2147483875" r:id="rId17"/>
    <p:sldLayoutId id="2147483876" r:id="rId18"/>
    <p:sldLayoutId id="2147483882" r:id="rId19"/>
    <p:sldLayoutId id="2147483802" r:id="rId20"/>
    <p:sldLayoutId id="2147483803" r:id="rId21"/>
    <p:sldLayoutId id="2147483867" r:id="rId22"/>
    <p:sldLayoutId id="2147483805" r:id="rId23"/>
    <p:sldLayoutId id="2147483806" r:id="rId24"/>
    <p:sldLayoutId id="2147483854" r:id="rId25"/>
    <p:sldLayoutId id="2147483836" r:id="rId26"/>
    <p:sldLayoutId id="2147483838" r:id="rId27"/>
    <p:sldLayoutId id="2147483829" r:id="rId28"/>
    <p:sldLayoutId id="2147483879" r:id="rId29"/>
    <p:sldLayoutId id="2147483831" r:id="rId30"/>
    <p:sldLayoutId id="2147483832" r:id="rId31"/>
    <p:sldLayoutId id="2147483866" r:id="rId32"/>
    <p:sldLayoutId id="2147483833" r:id="rId33"/>
    <p:sldLayoutId id="2147483834" r:id="rId34"/>
    <p:sldLayoutId id="2147483835" r:id="rId35"/>
    <p:sldLayoutId id="2147483823" r:id="rId36"/>
    <p:sldLayoutId id="2147483826" r:id="rId37"/>
    <p:sldLayoutId id="2147483837" r:id="rId38"/>
    <p:sldLayoutId id="2147483825" r:id="rId39"/>
    <p:sldLayoutId id="2147483731" r:id="rId40"/>
    <p:sldLayoutId id="2147483883" r:id="rId41"/>
  </p:sldLayoutIdLst>
  <p:transition>
    <p:fade/>
  </p:transition>
  <p:hf hdr="0" ftr="0" dt="0"/>
  <p:txStyles>
    <p:titleStyle>
      <a:lvl1pPr algn="l" defTabSz="914400" rtl="0" eaLnBrk="1" latinLnBrk="0" hangingPunct="1">
        <a:lnSpc>
          <a:spcPct val="95000"/>
        </a:lnSpc>
        <a:spcBef>
          <a:spcPct val="0"/>
        </a:spcBef>
        <a:buNone/>
        <a:defRPr sz="2400" b="1" kern="1200">
          <a:solidFill>
            <a:schemeClr val="tx1"/>
          </a:solidFill>
          <a:latin typeface="+mn-lt"/>
          <a:ea typeface="+mj-ea"/>
          <a:cs typeface="+mj-cs"/>
        </a:defRPr>
      </a:lvl1pPr>
    </p:titleStyle>
    <p:bodyStyle>
      <a:lvl1pPr marL="230188" indent="-230188" algn="l" defTabSz="914400" rtl="0" eaLnBrk="1" latinLnBrk="0" hangingPunct="1">
        <a:spcBef>
          <a:spcPts val="900"/>
        </a:spcBef>
        <a:spcAft>
          <a:spcPts val="0"/>
        </a:spcAft>
        <a:buFont typeface="Tahoma" pitchFamily="34" charset="0"/>
        <a:buChar char="•"/>
        <a:defRPr sz="1800" kern="1200">
          <a:solidFill>
            <a:schemeClr val="tx1"/>
          </a:solidFill>
          <a:latin typeface="+mn-lt"/>
          <a:ea typeface="+mn-ea"/>
          <a:cs typeface="+mn-cs"/>
        </a:defRPr>
      </a:lvl1pPr>
      <a:lvl2pPr marL="460375" indent="-230188" algn="l" defTabSz="914400" rtl="0" eaLnBrk="1" latinLnBrk="0" hangingPunct="1">
        <a:spcBef>
          <a:spcPts val="600"/>
        </a:spcBef>
        <a:spcAft>
          <a:spcPts val="0"/>
        </a:spcAft>
        <a:buFont typeface="Tahoma"/>
        <a:buChar char="–"/>
        <a:defRPr sz="1600" kern="1200">
          <a:solidFill>
            <a:schemeClr val="tx1"/>
          </a:solidFill>
          <a:latin typeface="+mn-lt"/>
          <a:ea typeface="+mn-ea"/>
          <a:cs typeface="+mn-cs"/>
        </a:defRPr>
      </a:lvl2pPr>
      <a:lvl3pPr marL="682625" indent="-222250" algn="l" defTabSz="914400" rtl="0" eaLnBrk="1" latinLnBrk="0" hangingPunct="1">
        <a:spcBef>
          <a:spcPts val="600"/>
        </a:spcBef>
        <a:spcAft>
          <a:spcPts val="0"/>
        </a:spcAft>
        <a:buFont typeface="Tahoma"/>
        <a:buChar char="–"/>
        <a:defRPr sz="1600" kern="1200">
          <a:solidFill>
            <a:schemeClr val="tx1"/>
          </a:solidFill>
          <a:latin typeface="+mn-lt"/>
          <a:ea typeface="+mn-ea"/>
          <a:cs typeface="+mn-cs"/>
        </a:defRPr>
      </a:lvl3pPr>
      <a:lvl4pPr marL="911225" indent="-228600" algn="l" defTabSz="914400" rtl="0" eaLnBrk="1" latinLnBrk="0" hangingPunct="1">
        <a:spcBef>
          <a:spcPts val="600"/>
        </a:spcBef>
        <a:spcAft>
          <a:spcPts val="0"/>
        </a:spcAft>
        <a:buFont typeface="Tahoma"/>
        <a:buChar char="–"/>
        <a:defRPr sz="1600" kern="1200">
          <a:solidFill>
            <a:schemeClr val="tx1"/>
          </a:solidFill>
          <a:latin typeface="+mn-lt"/>
          <a:ea typeface="+mn-ea"/>
          <a:cs typeface="+mn-cs"/>
        </a:defRPr>
      </a:lvl4pPr>
      <a:lvl5pPr marL="1141413" indent="-230188" algn="l" defTabSz="914400" rtl="0" eaLnBrk="1" latinLnBrk="0" hangingPunct="1">
        <a:spcBef>
          <a:spcPts val="600"/>
        </a:spcBef>
        <a:spcAft>
          <a:spcPts val="0"/>
        </a:spcAft>
        <a:buFont typeface="Tahoma"/>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Tahoma"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Tahoma"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Tahoma"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Tahoma"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31.jpeg"/></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9.jpe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41.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g"/><Relationship Id="rId2" Type="http://schemas.openxmlformats.org/officeDocument/2006/relationships/image" Target="../media/image9.jpeg"/><Relationship Id="rId1" Type="http://schemas.openxmlformats.org/officeDocument/2006/relationships/slideLayout" Target="../slideLayouts/slideLayout12.xml"/><Relationship Id="rId6" Type="http://schemas.openxmlformats.org/officeDocument/2006/relationships/image" Target="../media/image13.jpg"/><Relationship Id="rId5" Type="http://schemas.openxmlformats.org/officeDocument/2006/relationships/image" Target="../media/image12.jfif"/><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45.svg"/><Relationship Id="rId4" Type="http://schemas.openxmlformats.org/officeDocument/2006/relationships/image" Target="../media/image44.sv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slideLayout" Target="../slideLayouts/slideLayout12.xml"/><Relationship Id="rId5" Type="http://schemas.openxmlformats.org/officeDocument/2006/relationships/image" Target="../media/image50.svg"/><Relationship Id="rId4" Type="http://schemas.openxmlformats.org/officeDocument/2006/relationships/image" Target="../media/image49.svg"/></Relationships>
</file>

<file path=ppt/slides/_rels/slide5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61949" y="2716587"/>
            <a:ext cx="6313170" cy="914829"/>
          </a:xfrm>
        </p:spPr>
        <p:txBody>
          <a:bodyPr/>
          <a:lstStyle/>
          <a:p>
            <a:r>
              <a:rPr lang="en-US" dirty="0"/>
              <a:t>David Broderdorf</a:t>
            </a:r>
          </a:p>
        </p:txBody>
      </p:sp>
      <p:sp>
        <p:nvSpPr>
          <p:cNvPr id="3" name="Title 2"/>
          <p:cNvSpPr>
            <a:spLocks noGrp="1"/>
          </p:cNvSpPr>
          <p:nvPr>
            <p:ph type="title"/>
          </p:nvPr>
        </p:nvSpPr>
        <p:spPr>
          <a:xfrm>
            <a:off x="365759" y="928419"/>
            <a:ext cx="6052066" cy="1762670"/>
          </a:xfrm>
        </p:spPr>
        <p:txBody>
          <a:bodyPr>
            <a:normAutofit fontScale="90000"/>
          </a:bodyPr>
          <a:lstStyle/>
          <a:p>
            <a:r>
              <a:rPr lang="en-US" dirty="0"/>
              <a:t>Labor Law in Transition: Tracking Recent NLRB and Labor Relations Updates </a:t>
            </a:r>
          </a:p>
        </p:txBody>
      </p:sp>
    </p:spTree>
    <p:extLst>
      <p:ext uri="{BB962C8B-B14F-4D97-AF65-F5344CB8AC3E}">
        <p14:creationId xmlns:p14="http://schemas.microsoft.com/office/powerpoint/2010/main" val="411099179"/>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8EE5F-3ED7-2961-692B-FA09386C067F}"/>
              </a:ext>
            </a:extLst>
          </p:cNvPr>
          <p:cNvSpPr>
            <a:spLocks noGrp="1"/>
          </p:cNvSpPr>
          <p:nvPr>
            <p:ph type="title"/>
          </p:nvPr>
        </p:nvSpPr>
        <p:spPr/>
        <p:txBody>
          <a:bodyPr/>
          <a:lstStyle/>
          <a:p>
            <a:r>
              <a:rPr lang="en-US" dirty="0"/>
              <a:t>Cases Most Likely To Be Reviewed</a:t>
            </a:r>
          </a:p>
        </p:txBody>
      </p:sp>
      <p:sp>
        <p:nvSpPr>
          <p:cNvPr id="4" name="Slide Number Placeholder 3">
            <a:extLst>
              <a:ext uri="{FF2B5EF4-FFF2-40B4-BE49-F238E27FC236}">
                <a16:creationId xmlns:a16="http://schemas.microsoft.com/office/drawing/2014/main" id="{C4E8514E-D327-6E6F-C6B3-51855E99F7FA}"/>
              </a:ext>
            </a:extLst>
          </p:cNvPr>
          <p:cNvSpPr>
            <a:spLocks noGrp="1"/>
          </p:cNvSpPr>
          <p:nvPr>
            <p:ph type="sldNum" sz="quarter" idx="12"/>
          </p:nvPr>
        </p:nvSpPr>
        <p:spPr/>
        <p:txBody>
          <a:bodyPr/>
          <a:lstStyle/>
          <a:p>
            <a:pPr>
              <a:defRPr/>
            </a:pPr>
            <a:fld id="{1CD582F8-09C7-4834-9CB0-B472C8B98292}" type="slidenum">
              <a:rPr lang="en-US" smtClean="0"/>
              <a:pPr>
                <a:defRPr/>
              </a:pPr>
              <a:t>10</a:t>
            </a:fld>
            <a:endParaRPr lang="en-US" dirty="0"/>
          </a:p>
        </p:txBody>
      </p:sp>
      <p:graphicFrame>
        <p:nvGraphicFramePr>
          <p:cNvPr id="7" name="Content Placeholder 6">
            <a:extLst>
              <a:ext uri="{FF2B5EF4-FFF2-40B4-BE49-F238E27FC236}">
                <a16:creationId xmlns:a16="http://schemas.microsoft.com/office/drawing/2014/main" id="{3F916435-90F8-EB76-D169-CDB26D8DA6C7}"/>
              </a:ext>
            </a:extLst>
          </p:cNvPr>
          <p:cNvGraphicFramePr>
            <a:graphicFrameLocks noGrp="1"/>
          </p:cNvGraphicFramePr>
          <p:nvPr>
            <p:ph idx="1"/>
            <p:extLst>
              <p:ext uri="{D42A27DB-BD31-4B8C-83A1-F6EECF244321}">
                <p14:modId xmlns:p14="http://schemas.microsoft.com/office/powerpoint/2010/main" val="3041034608"/>
              </p:ext>
            </p:extLst>
          </p:nvPr>
        </p:nvGraphicFramePr>
        <p:xfrm>
          <a:off x="381000" y="1015973"/>
          <a:ext cx="8393113" cy="370840"/>
        </p:xfrm>
        <a:graphic>
          <a:graphicData uri="http://schemas.openxmlformats.org/drawingml/2006/table">
            <a:tbl>
              <a:tblPr>
                <a:tableStyleId>{5C22544A-7EE6-4342-B048-85BDC9FD1C3A}</a:tableStyleId>
              </a:tblPr>
              <a:tblGrid>
                <a:gridCol w="8393113">
                  <a:extLst>
                    <a:ext uri="{9D8B030D-6E8A-4147-A177-3AD203B41FA5}">
                      <a16:colId xmlns:a16="http://schemas.microsoft.com/office/drawing/2014/main" val="1177061097"/>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1" dirty="0">
                          <a:solidFill>
                            <a:schemeClr val="bg1"/>
                          </a:solidFill>
                        </a:rPr>
                        <a:t>Tesla, Inc.</a:t>
                      </a:r>
                      <a:r>
                        <a:rPr lang="en-US" sz="1600" b="1" dirty="0">
                          <a:solidFill>
                            <a:schemeClr val="bg1"/>
                          </a:solidFill>
                        </a:rPr>
                        <a:t>, 371 NLRB No. 131 (2022)</a:t>
                      </a:r>
                    </a:p>
                  </a:txBody>
                  <a:tcPr anchor="ctr">
                    <a:solidFill>
                      <a:schemeClr val="accent1"/>
                    </a:solidFill>
                  </a:tcPr>
                </a:tc>
                <a:extLst>
                  <a:ext uri="{0D108BD9-81ED-4DB2-BD59-A6C34878D82A}">
                    <a16:rowId xmlns:a16="http://schemas.microsoft.com/office/drawing/2014/main" val="3594034371"/>
                  </a:ext>
                </a:extLst>
              </a:tr>
            </a:tbl>
          </a:graphicData>
        </a:graphic>
      </p:graphicFrame>
      <p:graphicFrame>
        <p:nvGraphicFramePr>
          <p:cNvPr id="5" name="Table 4">
            <a:extLst>
              <a:ext uri="{FF2B5EF4-FFF2-40B4-BE49-F238E27FC236}">
                <a16:creationId xmlns:a16="http://schemas.microsoft.com/office/drawing/2014/main" id="{70213E40-9681-E22D-8C99-D919929AF4E6}"/>
              </a:ext>
            </a:extLst>
          </p:cNvPr>
          <p:cNvGraphicFramePr>
            <a:graphicFrameLocks noGrp="1"/>
          </p:cNvGraphicFramePr>
          <p:nvPr>
            <p:extLst>
              <p:ext uri="{D42A27DB-BD31-4B8C-83A1-F6EECF244321}">
                <p14:modId xmlns:p14="http://schemas.microsoft.com/office/powerpoint/2010/main" val="1189732222"/>
              </p:ext>
            </p:extLst>
          </p:nvPr>
        </p:nvGraphicFramePr>
        <p:xfrm>
          <a:off x="364586" y="1386813"/>
          <a:ext cx="8408352" cy="3178888"/>
        </p:xfrm>
        <a:graphic>
          <a:graphicData uri="http://schemas.openxmlformats.org/drawingml/2006/table">
            <a:tbl>
              <a:tblPr firstRow="1" bandRow="1">
                <a:tableStyleId>{5C22544A-7EE6-4342-B048-85BDC9FD1C3A}</a:tableStyleId>
              </a:tblPr>
              <a:tblGrid>
                <a:gridCol w="2102088">
                  <a:extLst>
                    <a:ext uri="{9D8B030D-6E8A-4147-A177-3AD203B41FA5}">
                      <a16:colId xmlns:a16="http://schemas.microsoft.com/office/drawing/2014/main" val="3438543724"/>
                    </a:ext>
                  </a:extLst>
                </a:gridCol>
                <a:gridCol w="2102088">
                  <a:extLst>
                    <a:ext uri="{9D8B030D-6E8A-4147-A177-3AD203B41FA5}">
                      <a16:colId xmlns:a16="http://schemas.microsoft.com/office/drawing/2014/main" val="3612649974"/>
                    </a:ext>
                  </a:extLst>
                </a:gridCol>
                <a:gridCol w="2102088">
                  <a:extLst>
                    <a:ext uri="{9D8B030D-6E8A-4147-A177-3AD203B41FA5}">
                      <a16:colId xmlns:a16="http://schemas.microsoft.com/office/drawing/2014/main" val="1380152163"/>
                    </a:ext>
                  </a:extLst>
                </a:gridCol>
                <a:gridCol w="2102088">
                  <a:extLst>
                    <a:ext uri="{9D8B030D-6E8A-4147-A177-3AD203B41FA5}">
                      <a16:colId xmlns:a16="http://schemas.microsoft.com/office/drawing/2014/main" val="591151302"/>
                    </a:ext>
                  </a:extLst>
                </a:gridCol>
              </a:tblGrid>
              <a:tr h="655961">
                <a:tc>
                  <a:txBody>
                    <a:bodyPr/>
                    <a:lstStyle/>
                    <a:p>
                      <a:pPr algn="ctr"/>
                      <a:r>
                        <a:rPr lang="en-US" sz="1100" dirty="0"/>
                        <a:t>Facts</a:t>
                      </a:r>
                    </a:p>
                  </a:txBody>
                  <a:tcPr>
                    <a:solidFill>
                      <a:schemeClr val="accent1"/>
                    </a:solidFill>
                  </a:tcPr>
                </a:tc>
                <a:tc>
                  <a:txBody>
                    <a:bodyPr/>
                    <a:lstStyle/>
                    <a:p>
                      <a:pPr algn="ctr"/>
                      <a:r>
                        <a:rPr lang="en-US" sz="1100" dirty="0"/>
                        <a:t>Holding </a:t>
                      </a:r>
                    </a:p>
                  </a:txBody>
                  <a:tcPr>
                    <a:solidFill>
                      <a:schemeClr val="accent1"/>
                    </a:solidFill>
                  </a:tcPr>
                </a:tc>
                <a:tc>
                  <a:txBody>
                    <a:bodyPr/>
                    <a:lstStyle/>
                    <a:p>
                      <a:pPr algn="ctr"/>
                      <a:r>
                        <a:rPr lang="en-US" sz="1100" dirty="0"/>
                        <a:t>Potential Alternative Holding Under Trump Board</a:t>
                      </a:r>
                    </a:p>
                  </a:txBody>
                  <a:tcPr>
                    <a:solidFill>
                      <a:schemeClr val="accent1"/>
                    </a:solidFill>
                  </a:tcPr>
                </a:tc>
                <a:tc>
                  <a:txBody>
                    <a:bodyPr/>
                    <a:lstStyle/>
                    <a:p>
                      <a:pPr algn="ctr"/>
                      <a:r>
                        <a:rPr lang="en-US" sz="1100" dirty="0"/>
                        <a:t>Impact on Employers if Overruled</a:t>
                      </a:r>
                    </a:p>
                    <a:p>
                      <a:pPr algn="ctr"/>
                      <a:endParaRPr lang="en-US" sz="1100" dirty="0"/>
                    </a:p>
                  </a:txBody>
                  <a:tcPr>
                    <a:solidFill>
                      <a:schemeClr val="accent1"/>
                    </a:solidFill>
                  </a:tcPr>
                </a:tc>
                <a:extLst>
                  <a:ext uri="{0D108BD9-81ED-4DB2-BD59-A6C34878D82A}">
                    <a16:rowId xmlns:a16="http://schemas.microsoft.com/office/drawing/2014/main" val="2212107509"/>
                  </a:ext>
                </a:extLst>
              </a:tr>
              <a:tr h="2522927">
                <a:tc>
                  <a:txBody>
                    <a:bodyPr/>
                    <a:lstStyle/>
                    <a:p>
                      <a:pPr marL="171450" indent="-171450">
                        <a:buFont typeface="Arial" panose="020B0604020202020204" pitchFamily="34" charset="0"/>
                        <a:buChar char="•"/>
                      </a:pPr>
                      <a:r>
                        <a:rPr lang="en-US" sz="1100" dirty="0"/>
                        <a:t>Tesla required production employees to wear prescribed black “Team Wear.”</a:t>
                      </a:r>
                    </a:p>
                    <a:p>
                      <a:pPr marL="171450" indent="-171450">
                        <a:buFont typeface="Arial" panose="020B0604020202020204" pitchFamily="34" charset="0"/>
                        <a:buChar char="•"/>
                      </a:pPr>
                      <a:r>
                        <a:rPr lang="en-US" sz="1100" dirty="0"/>
                        <a:t>Employees could add union stickers/insignia but could not substitute union t-shirts for required Team Wear.</a:t>
                      </a:r>
                    </a:p>
                  </a:txBody>
                  <a:tcPr>
                    <a:solidFill>
                      <a:schemeClr val="accent1">
                        <a:lumMod val="20000"/>
                        <a:lumOff val="80000"/>
                        <a:alpha val="40000"/>
                      </a:schemeClr>
                    </a:solidFill>
                  </a:tcPr>
                </a:tc>
                <a:tc>
                  <a:txBody>
                    <a:bodyPr/>
                    <a:lstStyle/>
                    <a:p>
                      <a:pPr marL="171450" indent="-171450">
                        <a:buFont typeface="Arial" panose="020B0604020202020204" pitchFamily="34" charset="0"/>
                        <a:buChar char="•"/>
                      </a:pPr>
                      <a:r>
                        <a:rPr lang="en-US" sz="1100" dirty="0"/>
                        <a:t>Any employer restriction on displaying union insignia or apparel is presumptively unlawful unless justified by special circumstances.</a:t>
                      </a:r>
                    </a:p>
                    <a:p>
                      <a:pPr marL="171450" indent="-171450">
                        <a:buFont typeface="Arial" panose="020B0604020202020204" pitchFamily="34" charset="0"/>
                        <a:buChar char="•"/>
                      </a:pPr>
                      <a:r>
                        <a:rPr lang="en-US" sz="1100" b="0" dirty="0"/>
                        <a:t>Overruled </a:t>
                      </a:r>
                      <a:r>
                        <a:rPr lang="en-US" sz="1100" b="0" i="1" dirty="0"/>
                        <a:t>Wal-Mart</a:t>
                      </a:r>
                      <a:r>
                        <a:rPr lang="en-US" sz="1100" b="0" i="0" dirty="0"/>
                        <a:t>’s more employer-friendly approach.</a:t>
                      </a:r>
                      <a:endParaRPr lang="en-US" sz="1100" b="0" dirty="0"/>
                    </a:p>
                    <a:p>
                      <a:pPr marL="171450" indent="-171450">
                        <a:buFont typeface="Arial" panose="020B0604020202020204" pitchFamily="34" charset="0"/>
                        <a:buChar char="•"/>
                      </a:pPr>
                      <a:endParaRPr lang="en-US" sz="1100" dirty="0"/>
                    </a:p>
                  </a:txBody>
                  <a:tcPr>
                    <a:solidFill>
                      <a:schemeClr val="accent1">
                        <a:lumMod val="20000"/>
                        <a:lumOff val="80000"/>
                        <a:alpha val="40000"/>
                      </a:schemeClr>
                    </a:solidFill>
                  </a:tcPr>
                </a:tc>
                <a:tc>
                  <a:txBody>
                    <a:bodyPr/>
                    <a:lstStyle/>
                    <a:p>
                      <a:pPr marL="171450" indent="-171450">
                        <a:buFont typeface="Arial" panose="020B0604020202020204" pitchFamily="34" charset="0"/>
                        <a:buChar char="•"/>
                      </a:pPr>
                      <a:r>
                        <a:rPr lang="en-US" sz="1100" dirty="0"/>
                        <a:t>Reinstate </a:t>
                      </a:r>
                      <a:r>
                        <a:rPr lang="en-US" sz="1100" i="1" dirty="0"/>
                        <a:t>Wal-Mart</a:t>
                      </a:r>
                      <a:r>
                        <a:rPr lang="en-US" sz="1100" i="0" dirty="0"/>
                        <a:t>:</a:t>
                      </a:r>
                    </a:p>
                    <a:p>
                      <a:pPr marL="171450" indent="-171450">
                        <a:buFont typeface="Arial" panose="020B0604020202020204" pitchFamily="34" charset="0"/>
                        <a:buChar char="•"/>
                      </a:pPr>
                      <a:r>
                        <a:rPr lang="en-US" sz="1100" i="0" dirty="0"/>
                        <a:t>Distinguish a complete prohibition on union insignia from neutral/dress-code restrictions that merely limit the manner of display.</a:t>
                      </a:r>
                    </a:p>
                    <a:p>
                      <a:pPr marL="171450" indent="-171450">
                        <a:buFont typeface="Arial" panose="020B0604020202020204" pitchFamily="34" charset="0"/>
                        <a:buChar char="•"/>
                      </a:pPr>
                      <a:r>
                        <a:rPr lang="en-US" sz="1100" i="0" dirty="0"/>
                        <a:t>Apply more accommodating balancing to neutral dress-code restrictions.</a:t>
                      </a:r>
                      <a:endParaRPr lang="en-US" sz="1100" i="1" dirty="0"/>
                    </a:p>
                  </a:txBody>
                  <a:tcPr>
                    <a:solidFill>
                      <a:schemeClr val="accent1">
                        <a:lumMod val="20000"/>
                        <a:lumOff val="80000"/>
                        <a:alpha val="40000"/>
                      </a:schemeClr>
                    </a:solidFill>
                  </a:tcPr>
                </a:tc>
                <a:tc>
                  <a:txBody>
                    <a:bodyPr/>
                    <a:lstStyle/>
                    <a:p>
                      <a:pPr marL="171450" indent="-171450">
                        <a:buFont typeface="Arial" panose="020B0604020202020204" pitchFamily="34" charset="0"/>
                        <a:buChar char="•"/>
                      </a:pPr>
                      <a:r>
                        <a:rPr lang="en-US" sz="1100" b="1" dirty="0"/>
                        <a:t>Significant employer benefit.</a:t>
                      </a:r>
                    </a:p>
                    <a:p>
                      <a:pPr marL="171450" indent="-171450">
                        <a:buFont typeface="Arial" panose="020B0604020202020204" pitchFamily="34" charset="0"/>
                        <a:buChar char="•"/>
                      </a:pPr>
                      <a:r>
                        <a:rPr lang="en-US" sz="1100" b="0" dirty="0"/>
                        <a:t>Easier to maintain neutral uniforms, branding, safety, and dress standards while permitting employees some means of displaying union insignia.</a:t>
                      </a:r>
                    </a:p>
                  </a:txBody>
                  <a:tcPr>
                    <a:solidFill>
                      <a:schemeClr val="accent1">
                        <a:lumMod val="20000"/>
                        <a:lumOff val="80000"/>
                        <a:alpha val="40000"/>
                      </a:schemeClr>
                    </a:solidFill>
                  </a:tcPr>
                </a:tc>
                <a:extLst>
                  <a:ext uri="{0D108BD9-81ED-4DB2-BD59-A6C34878D82A}">
                    <a16:rowId xmlns:a16="http://schemas.microsoft.com/office/drawing/2014/main" val="3875985655"/>
                  </a:ext>
                </a:extLst>
              </a:tr>
            </a:tbl>
          </a:graphicData>
        </a:graphic>
      </p:graphicFrame>
    </p:spTree>
    <p:extLst>
      <p:ext uri="{BB962C8B-B14F-4D97-AF65-F5344CB8AC3E}">
        <p14:creationId xmlns:p14="http://schemas.microsoft.com/office/powerpoint/2010/main" val="3290177010"/>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5B603-804A-5787-52D9-813702D31C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4C3F3C-D83E-0663-24D0-5B7CE85334CA}"/>
              </a:ext>
            </a:extLst>
          </p:cNvPr>
          <p:cNvSpPr>
            <a:spLocks noGrp="1"/>
          </p:cNvSpPr>
          <p:nvPr>
            <p:ph type="title"/>
          </p:nvPr>
        </p:nvSpPr>
        <p:spPr/>
        <p:txBody>
          <a:bodyPr/>
          <a:lstStyle/>
          <a:p>
            <a:r>
              <a:rPr lang="en-US" dirty="0"/>
              <a:t>Cases Most Likely To Be Reviewed</a:t>
            </a:r>
          </a:p>
        </p:txBody>
      </p:sp>
      <p:sp>
        <p:nvSpPr>
          <p:cNvPr id="4" name="Slide Number Placeholder 3">
            <a:extLst>
              <a:ext uri="{FF2B5EF4-FFF2-40B4-BE49-F238E27FC236}">
                <a16:creationId xmlns:a16="http://schemas.microsoft.com/office/drawing/2014/main" id="{09920444-08A2-10E6-E4BA-1FF420669B77}"/>
              </a:ext>
            </a:extLst>
          </p:cNvPr>
          <p:cNvSpPr>
            <a:spLocks noGrp="1"/>
          </p:cNvSpPr>
          <p:nvPr>
            <p:ph type="sldNum" sz="quarter" idx="12"/>
          </p:nvPr>
        </p:nvSpPr>
        <p:spPr/>
        <p:txBody>
          <a:bodyPr/>
          <a:lstStyle/>
          <a:p>
            <a:pPr>
              <a:defRPr/>
            </a:pPr>
            <a:fld id="{1CD582F8-09C7-4834-9CB0-B472C8B98292}" type="slidenum">
              <a:rPr lang="en-US" smtClean="0"/>
              <a:pPr>
                <a:defRPr/>
              </a:pPr>
              <a:t>11</a:t>
            </a:fld>
            <a:endParaRPr lang="en-US" dirty="0"/>
          </a:p>
        </p:txBody>
      </p:sp>
      <p:graphicFrame>
        <p:nvGraphicFramePr>
          <p:cNvPr id="7" name="Content Placeholder 6">
            <a:extLst>
              <a:ext uri="{FF2B5EF4-FFF2-40B4-BE49-F238E27FC236}">
                <a16:creationId xmlns:a16="http://schemas.microsoft.com/office/drawing/2014/main" id="{2C4BF3AE-6A18-F46E-FE73-A8C02C549236}"/>
              </a:ext>
            </a:extLst>
          </p:cNvPr>
          <p:cNvGraphicFramePr>
            <a:graphicFrameLocks noGrp="1"/>
          </p:cNvGraphicFramePr>
          <p:nvPr>
            <p:ph idx="1"/>
            <p:extLst>
              <p:ext uri="{D42A27DB-BD31-4B8C-83A1-F6EECF244321}">
                <p14:modId xmlns:p14="http://schemas.microsoft.com/office/powerpoint/2010/main" val="3411841927"/>
              </p:ext>
            </p:extLst>
          </p:nvPr>
        </p:nvGraphicFramePr>
        <p:xfrm>
          <a:off x="381000" y="1015973"/>
          <a:ext cx="8393113" cy="370840"/>
        </p:xfrm>
        <a:graphic>
          <a:graphicData uri="http://schemas.openxmlformats.org/drawingml/2006/table">
            <a:tbl>
              <a:tblPr>
                <a:tableStyleId>{5C22544A-7EE6-4342-B048-85BDC9FD1C3A}</a:tableStyleId>
              </a:tblPr>
              <a:tblGrid>
                <a:gridCol w="8393113">
                  <a:extLst>
                    <a:ext uri="{9D8B030D-6E8A-4147-A177-3AD203B41FA5}">
                      <a16:colId xmlns:a16="http://schemas.microsoft.com/office/drawing/2014/main" val="1177061097"/>
                    </a:ext>
                  </a:extLst>
                </a:gridCol>
              </a:tblGrid>
              <a:tr h="370840">
                <a:tc>
                  <a:txBody>
                    <a:bodyPr/>
                    <a:lstStyle/>
                    <a:p>
                      <a:r>
                        <a:rPr lang="en-US" sz="1600" b="1" i="1" dirty="0">
                          <a:solidFill>
                            <a:schemeClr val="bg1"/>
                          </a:solidFill>
                        </a:rPr>
                        <a:t>Stericycle, Inc</a:t>
                      </a:r>
                      <a:r>
                        <a:rPr lang="en-US" sz="1600" b="1" dirty="0">
                          <a:solidFill>
                            <a:schemeClr val="bg1"/>
                          </a:solidFill>
                        </a:rPr>
                        <a:t>., 372 NLRB No. 113 (2023)</a:t>
                      </a:r>
                    </a:p>
                  </a:txBody>
                  <a:tcPr anchor="ctr">
                    <a:solidFill>
                      <a:schemeClr val="accent2"/>
                    </a:solidFill>
                  </a:tcPr>
                </a:tc>
                <a:extLst>
                  <a:ext uri="{0D108BD9-81ED-4DB2-BD59-A6C34878D82A}">
                    <a16:rowId xmlns:a16="http://schemas.microsoft.com/office/drawing/2014/main" val="3594034371"/>
                  </a:ext>
                </a:extLst>
              </a:tr>
            </a:tbl>
          </a:graphicData>
        </a:graphic>
      </p:graphicFrame>
      <p:graphicFrame>
        <p:nvGraphicFramePr>
          <p:cNvPr id="5" name="Table 4">
            <a:extLst>
              <a:ext uri="{FF2B5EF4-FFF2-40B4-BE49-F238E27FC236}">
                <a16:creationId xmlns:a16="http://schemas.microsoft.com/office/drawing/2014/main" id="{46A67681-462B-2605-B4E6-A86D8CF3E95B}"/>
              </a:ext>
            </a:extLst>
          </p:cNvPr>
          <p:cNvGraphicFramePr>
            <a:graphicFrameLocks noGrp="1"/>
          </p:cNvGraphicFramePr>
          <p:nvPr>
            <p:extLst>
              <p:ext uri="{D42A27DB-BD31-4B8C-83A1-F6EECF244321}">
                <p14:modId xmlns:p14="http://schemas.microsoft.com/office/powerpoint/2010/main" val="1438567663"/>
              </p:ext>
            </p:extLst>
          </p:nvPr>
        </p:nvGraphicFramePr>
        <p:xfrm>
          <a:off x="373380" y="1386815"/>
          <a:ext cx="8393112" cy="3368040"/>
        </p:xfrm>
        <a:graphic>
          <a:graphicData uri="http://schemas.openxmlformats.org/drawingml/2006/table">
            <a:tbl>
              <a:tblPr firstRow="1" bandRow="1">
                <a:tableStyleId>{5C22544A-7EE6-4342-B048-85BDC9FD1C3A}</a:tableStyleId>
              </a:tblPr>
              <a:tblGrid>
                <a:gridCol w="1787222">
                  <a:extLst>
                    <a:ext uri="{9D8B030D-6E8A-4147-A177-3AD203B41FA5}">
                      <a16:colId xmlns:a16="http://schemas.microsoft.com/office/drawing/2014/main" val="3438543724"/>
                    </a:ext>
                  </a:extLst>
                </a:gridCol>
                <a:gridCol w="2409334">
                  <a:extLst>
                    <a:ext uri="{9D8B030D-6E8A-4147-A177-3AD203B41FA5}">
                      <a16:colId xmlns:a16="http://schemas.microsoft.com/office/drawing/2014/main" val="3612649974"/>
                    </a:ext>
                  </a:extLst>
                </a:gridCol>
                <a:gridCol w="2098278">
                  <a:extLst>
                    <a:ext uri="{9D8B030D-6E8A-4147-A177-3AD203B41FA5}">
                      <a16:colId xmlns:a16="http://schemas.microsoft.com/office/drawing/2014/main" val="1380152163"/>
                    </a:ext>
                  </a:extLst>
                </a:gridCol>
                <a:gridCol w="2098278">
                  <a:extLst>
                    <a:ext uri="{9D8B030D-6E8A-4147-A177-3AD203B41FA5}">
                      <a16:colId xmlns:a16="http://schemas.microsoft.com/office/drawing/2014/main" val="591151302"/>
                    </a:ext>
                  </a:extLst>
                </a:gridCol>
              </a:tblGrid>
              <a:tr h="573178">
                <a:tc>
                  <a:txBody>
                    <a:bodyPr/>
                    <a:lstStyle/>
                    <a:p>
                      <a:pPr algn="ctr"/>
                      <a:r>
                        <a:rPr lang="en-US" sz="1100" dirty="0"/>
                        <a:t>Facts</a:t>
                      </a:r>
                    </a:p>
                  </a:txBody>
                  <a:tcPr>
                    <a:solidFill>
                      <a:schemeClr val="accent2"/>
                    </a:solidFill>
                  </a:tcPr>
                </a:tc>
                <a:tc>
                  <a:txBody>
                    <a:bodyPr/>
                    <a:lstStyle/>
                    <a:p>
                      <a:pPr algn="ctr"/>
                      <a:r>
                        <a:rPr lang="en-US" sz="1100" dirty="0"/>
                        <a:t>Holding </a:t>
                      </a:r>
                    </a:p>
                  </a:txBody>
                  <a:tcPr>
                    <a:solidFill>
                      <a:schemeClr val="accent2"/>
                    </a:solidFill>
                  </a:tcPr>
                </a:tc>
                <a:tc>
                  <a:txBody>
                    <a:bodyPr/>
                    <a:lstStyle/>
                    <a:p>
                      <a:pPr algn="ctr"/>
                      <a:r>
                        <a:rPr lang="en-US" sz="1100" dirty="0"/>
                        <a:t>Potential Alternative Holding Under Trump Board</a:t>
                      </a:r>
                    </a:p>
                  </a:txBody>
                  <a:tcPr>
                    <a:solidFill>
                      <a:schemeClr val="accent2"/>
                    </a:solidFill>
                  </a:tcPr>
                </a:tc>
                <a:tc>
                  <a:txBody>
                    <a:bodyPr/>
                    <a:lstStyle/>
                    <a:p>
                      <a:pPr algn="ctr"/>
                      <a:r>
                        <a:rPr lang="en-US" sz="1100" dirty="0"/>
                        <a:t>Impact on Employers if Overruled</a:t>
                      </a:r>
                    </a:p>
                    <a:p>
                      <a:pPr algn="ctr"/>
                      <a:endParaRPr lang="en-US" sz="1100" dirty="0"/>
                    </a:p>
                  </a:txBody>
                  <a:tcPr>
                    <a:solidFill>
                      <a:schemeClr val="accent2"/>
                    </a:solidFill>
                  </a:tcPr>
                </a:tc>
                <a:extLst>
                  <a:ext uri="{0D108BD9-81ED-4DB2-BD59-A6C34878D82A}">
                    <a16:rowId xmlns:a16="http://schemas.microsoft.com/office/drawing/2014/main" val="2212107509"/>
                  </a:ext>
                </a:extLst>
              </a:tr>
              <a:tr h="2674828">
                <a:tc>
                  <a:txBody>
                    <a:bodyPr/>
                    <a:lstStyle/>
                    <a:p>
                      <a:pPr marL="171450" indent="-171450">
                        <a:buFont typeface="Arial" panose="020B0604020202020204" pitchFamily="34" charset="0"/>
                        <a:buChar char="•"/>
                      </a:pPr>
                      <a:r>
                        <a:rPr lang="en-US" sz="1100" dirty="0"/>
                        <a:t>Employer maintained handbook/workplace rules alleged to chill Section 7 activity.</a:t>
                      </a:r>
                    </a:p>
                    <a:p>
                      <a:pPr marL="171450" indent="-171450">
                        <a:buFont typeface="Arial" panose="020B0604020202020204" pitchFamily="34" charset="0"/>
                        <a:buChar char="•"/>
                      </a:pPr>
                      <a:r>
                        <a:rPr lang="en-US" sz="1100" dirty="0"/>
                        <a:t>Case became vehicle for reconsidering </a:t>
                      </a:r>
                      <a:r>
                        <a:rPr lang="en-US" sz="1100" i="1" dirty="0"/>
                        <a:t>Boeing </a:t>
                      </a:r>
                      <a:r>
                        <a:rPr lang="en-US" sz="1100" i="0" dirty="0"/>
                        <a:t>work-rule framework.</a:t>
                      </a:r>
                      <a:endParaRPr lang="en-US" sz="1100" dirty="0"/>
                    </a:p>
                  </a:txBody>
                  <a:tcPr>
                    <a:solidFill>
                      <a:schemeClr val="accent2">
                        <a:lumMod val="20000"/>
                        <a:lumOff val="80000"/>
                        <a:alpha val="40000"/>
                      </a:schemeClr>
                    </a:solidFill>
                  </a:tcPr>
                </a:tc>
                <a:tc>
                  <a:txBody>
                    <a:bodyPr/>
                    <a:lstStyle/>
                    <a:p>
                      <a:pPr marL="171450" indent="-171450">
                        <a:buFont typeface="Arial" panose="020B0604020202020204" pitchFamily="34" charset="0"/>
                        <a:buChar char="•"/>
                      </a:pPr>
                      <a:r>
                        <a:rPr lang="en-US" sz="1100" dirty="0"/>
                        <a:t>If a rule reasonably tends to chill Section 7 activity, it is presumptively unlawful.</a:t>
                      </a:r>
                    </a:p>
                    <a:p>
                      <a:pPr marL="171450" indent="-171450">
                        <a:buFont typeface="Arial" panose="020B0604020202020204" pitchFamily="34" charset="0"/>
                        <a:buChar char="•"/>
                      </a:pPr>
                      <a:r>
                        <a:rPr lang="en-US" sz="1100" b="0" dirty="0"/>
                        <a:t>Rule is viewed from perspective of an employee who is economically dependent on employer and inclined to interpret ambiguous rules as restricting Section 7 rights. </a:t>
                      </a:r>
                    </a:p>
                    <a:p>
                      <a:pPr marL="171450" indent="-171450">
                        <a:buFont typeface="Arial" panose="020B0604020202020204" pitchFamily="34" charset="0"/>
                        <a:buChar char="•"/>
                      </a:pPr>
                      <a:r>
                        <a:rPr lang="en-US" sz="1100" b="0" dirty="0"/>
                        <a:t>Employer can rebut by showing a legitimate and substantial business interest that </a:t>
                      </a:r>
                      <a:r>
                        <a:rPr lang="en-US" sz="1100" b="1" dirty="0"/>
                        <a:t>cannot be achieved by a narrower rule.</a:t>
                      </a:r>
                      <a:endParaRPr lang="en-US" sz="1100" b="0" dirty="0"/>
                    </a:p>
                    <a:p>
                      <a:pPr marL="171450" indent="-171450">
                        <a:buFont typeface="Arial" panose="020B0604020202020204" pitchFamily="34" charset="0"/>
                        <a:buChar char="•"/>
                      </a:pPr>
                      <a:r>
                        <a:rPr lang="en-US" sz="1100" b="0" dirty="0"/>
                        <a:t>Overruled </a:t>
                      </a:r>
                      <a:r>
                        <a:rPr lang="en-US" sz="1100" b="0" i="1" dirty="0"/>
                        <a:t>Boeing </a:t>
                      </a:r>
                      <a:r>
                        <a:rPr lang="en-US" sz="1100" b="0" i="0" dirty="0"/>
                        <a:t>and </a:t>
                      </a:r>
                      <a:r>
                        <a:rPr lang="en-US" sz="1100" b="0" i="1" dirty="0"/>
                        <a:t>LA Specialty Produce.</a:t>
                      </a:r>
                      <a:endParaRPr lang="en-US" sz="1100" b="0" dirty="0"/>
                    </a:p>
                    <a:p>
                      <a:pPr marL="171450" indent="-171450">
                        <a:buFont typeface="Arial" panose="020B0604020202020204" pitchFamily="34" charset="0"/>
                        <a:buChar char="•"/>
                      </a:pPr>
                      <a:endParaRPr lang="en-US" sz="1100" dirty="0"/>
                    </a:p>
                  </a:txBody>
                  <a:tcPr>
                    <a:solidFill>
                      <a:schemeClr val="accent2">
                        <a:lumMod val="20000"/>
                        <a:lumOff val="80000"/>
                        <a:alpha val="40000"/>
                      </a:schemeClr>
                    </a:solidFill>
                  </a:tcPr>
                </a:tc>
                <a:tc>
                  <a:txBody>
                    <a:bodyPr/>
                    <a:lstStyle/>
                    <a:p>
                      <a:pPr marL="171450" indent="-171450">
                        <a:buFont typeface="Arial" panose="020B0604020202020204" pitchFamily="34" charset="0"/>
                        <a:buChar char="•"/>
                      </a:pPr>
                      <a:r>
                        <a:rPr lang="en-US" sz="1100" dirty="0"/>
                        <a:t>Reinstate </a:t>
                      </a:r>
                      <a:r>
                        <a:rPr lang="en-US" sz="1100" i="1" dirty="0"/>
                        <a:t>Boeing </a:t>
                      </a:r>
                      <a:r>
                        <a:rPr lang="en-US" sz="1100" i="0" dirty="0"/>
                        <a:t>or similar balancing/categorical framework weighing potential impact on Section 7 rights against legitimate employer justifications and treating categories of commonplace rules as generally lawful.</a:t>
                      </a:r>
                      <a:endParaRPr lang="en-US" sz="1100" i="1" dirty="0"/>
                    </a:p>
                  </a:txBody>
                  <a:tcPr>
                    <a:solidFill>
                      <a:schemeClr val="accent2">
                        <a:lumMod val="20000"/>
                        <a:lumOff val="80000"/>
                        <a:alpha val="40000"/>
                      </a:schemeClr>
                    </a:solidFill>
                  </a:tcPr>
                </a:tc>
                <a:tc>
                  <a:txBody>
                    <a:bodyPr/>
                    <a:lstStyle/>
                    <a:p>
                      <a:pPr marL="171450" indent="-171450">
                        <a:buFont typeface="Arial" panose="020B0604020202020204" pitchFamily="34" charset="0"/>
                        <a:buChar char="•"/>
                      </a:pPr>
                      <a:r>
                        <a:rPr lang="en-US" sz="1100" b="1" dirty="0"/>
                        <a:t>Significant employer benefit.</a:t>
                      </a:r>
                    </a:p>
                    <a:p>
                      <a:pPr marL="171450" indent="-171450">
                        <a:buFont typeface="Arial" panose="020B0604020202020204" pitchFamily="34" charset="0"/>
                        <a:buChar char="•"/>
                      </a:pPr>
                      <a:r>
                        <a:rPr lang="en-US" sz="1100" b="0" dirty="0"/>
                        <a:t>Lower risk from handbook provisions concerning confidentiality, workplace conduct, social media, recording, conflicts of interest, investigations, communications, and similar policies.</a:t>
                      </a:r>
                    </a:p>
                    <a:p>
                      <a:pPr marL="171450" indent="-171450">
                        <a:buFont typeface="Arial" panose="020B0604020202020204" pitchFamily="34" charset="0"/>
                        <a:buChar char="•"/>
                      </a:pPr>
                      <a:r>
                        <a:rPr lang="en-US" sz="1100" b="0" dirty="0"/>
                        <a:t>Less need for extensive NLRA carve-outs and hyper-specific drafting.</a:t>
                      </a:r>
                    </a:p>
                  </a:txBody>
                  <a:tcPr>
                    <a:solidFill>
                      <a:schemeClr val="accent2">
                        <a:lumMod val="20000"/>
                        <a:lumOff val="80000"/>
                        <a:alpha val="40000"/>
                      </a:schemeClr>
                    </a:solidFill>
                  </a:tcPr>
                </a:tc>
                <a:extLst>
                  <a:ext uri="{0D108BD9-81ED-4DB2-BD59-A6C34878D82A}">
                    <a16:rowId xmlns:a16="http://schemas.microsoft.com/office/drawing/2014/main" val="3875985655"/>
                  </a:ext>
                </a:extLst>
              </a:tr>
            </a:tbl>
          </a:graphicData>
        </a:graphic>
      </p:graphicFrame>
    </p:spTree>
    <p:extLst>
      <p:ext uri="{BB962C8B-B14F-4D97-AF65-F5344CB8AC3E}">
        <p14:creationId xmlns:p14="http://schemas.microsoft.com/office/powerpoint/2010/main" val="3534654897"/>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37051-2673-0FEB-6956-180A3C084A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939363-659D-B023-E4EE-6A257E37C694}"/>
              </a:ext>
            </a:extLst>
          </p:cNvPr>
          <p:cNvSpPr>
            <a:spLocks noGrp="1"/>
          </p:cNvSpPr>
          <p:nvPr>
            <p:ph type="title"/>
          </p:nvPr>
        </p:nvSpPr>
        <p:spPr/>
        <p:txBody>
          <a:bodyPr/>
          <a:lstStyle/>
          <a:p>
            <a:r>
              <a:rPr lang="en-US" dirty="0"/>
              <a:t>Cases Most Likely To Be Reviewed</a:t>
            </a:r>
          </a:p>
        </p:txBody>
      </p:sp>
      <p:sp>
        <p:nvSpPr>
          <p:cNvPr id="4" name="Slide Number Placeholder 3">
            <a:extLst>
              <a:ext uri="{FF2B5EF4-FFF2-40B4-BE49-F238E27FC236}">
                <a16:creationId xmlns:a16="http://schemas.microsoft.com/office/drawing/2014/main" id="{20D9EBF8-F5F0-AD34-4F58-B97CB13F4EA1}"/>
              </a:ext>
            </a:extLst>
          </p:cNvPr>
          <p:cNvSpPr>
            <a:spLocks noGrp="1"/>
          </p:cNvSpPr>
          <p:nvPr>
            <p:ph type="sldNum" sz="quarter" idx="12"/>
          </p:nvPr>
        </p:nvSpPr>
        <p:spPr/>
        <p:txBody>
          <a:bodyPr/>
          <a:lstStyle/>
          <a:p>
            <a:pPr>
              <a:defRPr/>
            </a:pPr>
            <a:fld id="{1CD582F8-09C7-4834-9CB0-B472C8B98292}" type="slidenum">
              <a:rPr lang="en-US" smtClean="0"/>
              <a:pPr>
                <a:defRPr/>
              </a:pPr>
              <a:t>12</a:t>
            </a:fld>
            <a:endParaRPr lang="en-US" dirty="0"/>
          </a:p>
        </p:txBody>
      </p:sp>
      <p:graphicFrame>
        <p:nvGraphicFramePr>
          <p:cNvPr id="7" name="Content Placeholder 6">
            <a:extLst>
              <a:ext uri="{FF2B5EF4-FFF2-40B4-BE49-F238E27FC236}">
                <a16:creationId xmlns:a16="http://schemas.microsoft.com/office/drawing/2014/main" id="{2436550D-0E8B-760C-ECA6-1C12F3DE660F}"/>
              </a:ext>
            </a:extLst>
          </p:cNvPr>
          <p:cNvGraphicFramePr>
            <a:graphicFrameLocks noGrp="1"/>
          </p:cNvGraphicFramePr>
          <p:nvPr>
            <p:ph idx="1"/>
            <p:extLst>
              <p:ext uri="{D42A27DB-BD31-4B8C-83A1-F6EECF244321}">
                <p14:modId xmlns:p14="http://schemas.microsoft.com/office/powerpoint/2010/main" val="4038318921"/>
              </p:ext>
            </p:extLst>
          </p:nvPr>
        </p:nvGraphicFramePr>
        <p:xfrm>
          <a:off x="381000" y="1015973"/>
          <a:ext cx="8393113" cy="370840"/>
        </p:xfrm>
        <a:graphic>
          <a:graphicData uri="http://schemas.openxmlformats.org/drawingml/2006/table">
            <a:tbl>
              <a:tblPr>
                <a:tableStyleId>{5C22544A-7EE6-4342-B048-85BDC9FD1C3A}</a:tableStyleId>
              </a:tblPr>
              <a:tblGrid>
                <a:gridCol w="8393113">
                  <a:extLst>
                    <a:ext uri="{9D8B030D-6E8A-4147-A177-3AD203B41FA5}">
                      <a16:colId xmlns:a16="http://schemas.microsoft.com/office/drawing/2014/main" val="1177061097"/>
                    </a:ext>
                  </a:extLst>
                </a:gridCol>
              </a:tblGrid>
              <a:tr h="370840">
                <a:tc>
                  <a:txBody>
                    <a:bodyPr/>
                    <a:lstStyle/>
                    <a:p>
                      <a:r>
                        <a:rPr lang="en-US" sz="1600" b="1" i="1" dirty="0">
                          <a:solidFill>
                            <a:schemeClr val="bg1"/>
                          </a:solidFill>
                        </a:rPr>
                        <a:t>McClaren Macomb</a:t>
                      </a:r>
                      <a:r>
                        <a:rPr lang="en-US" sz="1600" b="1" dirty="0">
                          <a:solidFill>
                            <a:schemeClr val="bg1"/>
                          </a:solidFill>
                        </a:rPr>
                        <a:t>, 372 NLRB No. 58 (2023)</a:t>
                      </a:r>
                    </a:p>
                  </a:txBody>
                  <a:tcPr anchor="ctr">
                    <a:solidFill>
                      <a:schemeClr val="accent4"/>
                    </a:solidFill>
                  </a:tcPr>
                </a:tc>
                <a:extLst>
                  <a:ext uri="{0D108BD9-81ED-4DB2-BD59-A6C34878D82A}">
                    <a16:rowId xmlns:a16="http://schemas.microsoft.com/office/drawing/2014/main" val="3594034371"/>
                  </a:ext>
                </a:extLst>
              </a:tr>
            </a:tbl>
          </a:graphicData>
        </a:graphic>
      </p:graphicFrame>
      <p:graphicFrame>
        <p:nvGraphicFramePr>
          <p:cNvPr id="5" name="Table 4">
            <a:extLst>
              <a:ext uri="{FF2B5EF4-FFF2-40B4-BE49-F238E27FC236}">
                <a16:creationId xmlns:a16="http://schemas.microsoft.com/office/drawing/2014/main" id="{F7510FB7-67BA-F4EB-0E62-833049B78BD8}"/>
              </a:ext>
            </a:extLst>
          </p:cNvPr>
          <p:cNvGraphicFramePr>
            <a:graphicFrameLocks noGrp="1"/>
          </p:cNvGraphicFramePr>
          <p:nvPr>
            <p:extLst>
              <p:ext uri="{D42A27DB-BD31-4B8C-83A1-F6EECF244321}">
                <p14:modId xmlns:p14="http://schemas.microsoft.com/office/powerpoint/2010/main" val="2020492861"/>
              </p:ext>
            </p:extLst>
          </p:nvPr>
        </p:nvGraphicFramePr>
        <p:xfrm>
          <a:off x="381000" y="1386813"/>
          <a:ext cx="8408352" cy="3117287"/>
        </p:xfrm>
        <a:graphic>
          <a:graphicData uri="http://schemas.openxmlformats.org/drawingml/2006/table">
            <a:tbl>
              <a:tblPr firstRow="1" bandRow="1">
                <a:tableStyleId>{5C22544A-7EE6-4342-B048-85BDC9FD1C3A}</a:tableStyleId>
              </a:tblPr>
              <a:tblGrid>
                <a:gridCol w="2102088">
                  <a:extLst>
                    <a:ext uri="{9D8B030D-6E8A-4147-A177-3AD203B41FA5}">
                      <a16:colId xmlns:a16="http://schemas.microsoft.com/office/drawing/2014/main" val="3438543724"/>
                    </a:ext>
                  </a:extLst>
                </a:gridCol>
                <a:gridCol w="2102088">
                  <a:extLst>
                    <a:ext uri="{9D8B030D-6E8A-4147-A177-3AD203B41FA5}">
                      <a16:colId xmlns:a16="http://schemas.microsoft.com/office/drawing/2014/main" val="3612649974"/>
                    </a:ext>
                  </a:extLst>
                </a:gridCol>
                <a:gridCol w="2102088">
                  <a:extLst>
                    <a:ext uri="{9D8B030D-6E8A-4147-A177-3AD203B41FA5}">
                      <a16:colId xmlns:a16="http://schemas.microsoft.com/office/drawing/2014/main" val="1380152163"/>
                    </a:ext>
                  </a:extLst>
                </a:gridCol>
                <a:gridCol w="2102088">
                  <a:extLst>
                    <a:ext uri="{9D8B030D-6E8A-4147-A177-3AD203B41FA5}">
                      <a16:colId xmlns:a16="http://schemas.microsoft.com/office/drawing/2014/main" val="591151302"/>
                    </a:ext>
                  </a:extLst>
                </a:gridCol>
              </a:tblGrid>
              <a:tr h="0">
                <a:tc>
                  <a:txBody>
                    <a:bodyPr/>
                    <a:lstStyle/>
                    <a:p>
                      <a:pPr algn="ctr"/>
                      <a:r>
                        <a:rPr lang="en-US" sz="1100" dirty="0"/>
                        <a:t>Facts</a:t>
                      </a:r>
                    </a:p>
                  </a:txBody>
                  <a:tcPr>
                    <a:solidFill>
                      <a:schemeClr val="accent4"/>
                    </a:solidFill>
                  </a:tcPr>
                </a:tc>
                <a:tc>
                  <a:txBody>
                    <a:bodyPr/>
                    <a:lstStyle/>
                    <a:p>
                      <a:pPr algn="ctr"/>
                      <a:r>
                        <a:rPr lang="en-US" sz="1100" dirty="0"/>
                        <a:t>Holding </a:t>
                      </a:r>
                    </a:p>
                  </a:txBody>
                  <a:tcPr>
                    <a:solidFill>
                      <a:schemeClr val="accent4"/>
                    </a:solidFill>
                  </a:tcPr>
                </a:tc>
                <a:tc>
                  <a:txBody>
                    <a:bodyPr/>
                    <a:lstStyle/>
                    <a:p>
                      <a:pPr algn="ctr"/>
                      <a:r>
                        <a:rPr lang="en-US" sz="1100" dirty="0"/>
                        <a:t>Potential Alternative Holding Under Trump Board</a:t>
                      </a:r>
                    </a:p>
                  </a:txBody>
                  <a:tcPr>
                    <a:solidFill>
                      <a:schemeClr val="accent4"/>
                    </a:solidFill>
                  </a:tcPr>
                </a:tc>
                <a:tc>
                  <a:txBody>
                    <a:bodyPr/>
                    <a:lstStyle/>
                    <a:p>
                      <a:pPr algn="ctr"/>
                      <a:r>
                        <a:rPr lang="en-US" sz="1100" dirty="0"/>
                        <a:t>Impact on Employers if Overruled</a:t>
                      </a:r>
                    </a:p>
                    <a:p>
                      <a:pPr algn="ctr"/>
                      <a:endParaRPr lang="en-US" sz="1100" dirty="0"/>
                    </a:p>
                  </a:txBody>
                  <a:tcPr>
                    <a:solidFill>
                      <a:schemeClr val="accent4"/>
                    </a:solidFill>
                  </a:tcPr>
                </a:tc>
                <a:extLst>
                  <a:ext uri="{0D108BD9-81ED-4DB2-BD59-A6C34878D82A}">
                    <a16:rowId xmlns:a16="http://schemas.microsoft.com/office/drawing/2014/main" val="2212107509"/>
                  </a:ext>
                </a:extLst>
              </a:tr>
              <a:tr h="2522927">
                <a:tc>
                  <a:txBody>
                    <a:bodyPr/>
                    <a:lstStyle/>
                    <a:p>
                      <a:pPr marL="171450" indent="-171450">
                        <a:buFont typeface="Arial" panose="020B0604020202020204" pitchFamily="34" charset="0"/>
                        <a:buChar char="•"/>
                      </a:pPr>
                      <a:r>
                        <a:rPr lang="en-US" sz="1100" dirty="0"/>
                        <a:t>Hospital furloughed union employees and offered severance agreements containing broad confidentiality and non-disparagement clauses.</a:t>
                      </a:r>
                    </a:p>
                  </a:txBody>
                  <a:tcPr>
                    <a:solidFill>
                      <a:schemeClr val="accent4">
                        <a:lumMod val="20000"/>
                        <a:lumOff val="80000"/>
                        <a:alpha val="40000"/>
                      </a:schemeClr>
                    </a:solidFill>
                  </a:tcPr>
                </a:tc>
                <a:tc>
                  <a:txBody>
                    <a:bodyPr/>
                    <a:lstStyle/>
                    <a:p>
                      <a:pPr marL="171450" indent="-171450">
                        <a:buFont typeface="Arial" panose="020B0604020202020204" pitchFamily="34" charset="0"/>
                        <a:buChar char="•"/>
                      </a:pPr>
                      <a:r>
                        <a:rPr lang="en-US" sz="1100" dirty="0"/>
                        <a:t>Offering a severance agreement containing provisions that reasonably tend to interfere with Section 7 rights can itself violate §8(a)(1).</a:t>
                      </a:r>
                    </a:p>
                    <a:p>
                      <a:pPr marL="171450" indent="-171450">
                        <a:buFont typeface="Arial" panose="020B0604020202020204" pitchFamily="34" charset="0"/>
                        <a:buChar char="•"/>
                      </a:pPr>
                      <a:r>
                        <a:rPr lang="en-US" sz="1100" b="0" i="0" dirty="0"/>
                        <a:t>Overruled </a:t>
                      </a:r>
                      <a:r>
                        <a:rPr lang="en-US" sz="1100" b="0" i="1" dirty="0"/>
                        <a:t>Baylor University Medical Center </a:t>
                      </a:r>
                      <a:r>
                        <a:rPr lang="en-US" sz="1100" b="0" i="0" dirty="0"/>
                        <a:t>and </a:t>
                      </a:r>
                      <a:r>
                        <a:rPr lang="en-US" sz="1100" b="0" i="1" dirty="0"/>
                        <a:t>IGT</a:t>
                      </a:r>
                      <a:r>
                        <a:rPr lang="en-US" sz="1100" b="0" i="0" dirty="0"/>
                        <a:t> to the extent those cases declined to scrutinize the agreement’s language itself.</a:t>
                      </a:r>
                    </a:p>
                    <a:p>
                      <a:pPr marL="171450" indent="-171450">
                        <a:buFont typeface="Arial" panose="020B0604020202020204" pitchFamily="34" charset="0"/>
                        <a:buChar char="•"/>
                      </a:pPr>
                      <a:endParaRPr lang="en-US" sz="1100" dirty="0"/>
                    </a:p>
                  </a:txBody>
                  <a:tcPr>
                    <a:solidFill>
                      <a:schemeClr val="accent4">
                        <a:lumMod val="20000"/>
                        <a:lumOff val="80000"/>
                        <a:alpha val="40000"/>
                      </a:schemeClr>
                    </a:solidFill>
                  </a:tcPr>
                </a:tc>
                <a:tc>
                  <a:txBody>
                    <a:bodyPr/>
                    <a:lstStyle/>
                    <a:p>
                      <a:pPr marL="171450" indent="-171450">
                        <a:buFont typeface="Arial" panose="020B0604020202020204" pitchFamily="34" charset="0"/>
                        <a:buChar char="•"/>
                      </a:pPr>
                      <a:r>
                        <a:rPr lang="en-US" sz="1100" dirty="0"/>
                        <a:t>Reinstate </a:t>
                      </a:r>
                      <a:r>
                        <a:rPr lang="en-US" sz="1100" i="1" dirty="0"/>
                        <a:t>Baylor/IGT</a:t>
                      </a:r>
                      <a:r>
                        <a:rPr lang="en-US" sz="1100" i="0" dirty="0"/>
                        <a:t> or a narrower rule under which merely offering a severance agreement containing confidentiality or non-disparagement provisions is generally lawful absent separate coercive circumstances or an actual restriction on protected activity.</a:t>
                      </a:r>
                      <a:endParaRPr lang="en-US" sz="1100" i="1" dirty="0"/>
                    </a:p>
                  </a:txBody>
                  <a:tcPr>
                    <a:solidFill>
                      <a:schemeClr val="accent4">
                        <a:lumMod val="20000"/>
                        <a:lumOff val="80000"/>
                        <a:alpha val="40000"/>
                      </a:schemeClr>
                    </a:solidFill>
                  </a:tcPr>
                </a:tc>
                <a:tc>
                  <a:txBody>
                    <a:bodyPr/>
                    <a:lstStyle/>
                    <a:p>
                      <a:pPr marL="171450" indent="-171450">
                        <a:buFont typeface="Arial" panose="020B0604020202020204" pitchFamily="34" charset="0"/>
                        <a:buChar char="•"/>
                      </a:pPr>
                      <a:r>
                        <a:rPr lang="en-US" sz="1100" b="1" dirty="0"/>
                        <a:t>Significant employer benefit.</a:t>
                      </a:r>
                    </a:p>
                    <a:p>
                      <a:pPr marL="171450" indent="-171450">
                        <a:buFont typeface="Arial" panose="020B0604020202020204" pitchFamily="34" charset="0"/>
                        <a:buChar char="•"/>
                      </a:pPr>
                      <a:r>
                        <a:rPr lang="en-US" sz="1100" b="0" dirty="0"/>
                        <a:t>Greater ability to use conventional confidentiality and non-disparagement provisions in severance agreements, although statutory carve-outs and other federal/state restrictions would remain important.</a:t>
                      </a:r>
                    </a:p>
                  </a:txBody>
                  <a:tcPr>
                    <a:solidFill>
                      <a:schemeClr val="accent4">
                        <a:lumMod val="20000"/>
                        <a:lumOff val="80000"/>
                        <a:alpha val="40000"/>
                      </a:schemeClr>
                    </a:solidFill>
                  </a:tcPr>
                </a:tc>
                <a:extLst>
                  <a:ext uri="{0D108BD9-81ED-4DB2-BD59-A6C34878D82A}">
                    <a16:rowId xmlns:a16="http://schemas.microsoft.com/office/drawing/2014/main" val="3875985655"/>
                  </a:ext>
                </a:extLst>
              </a:tr>
            </a:tbl>
          </a:graphicData>
        </a:graphic>
      </p:graphicFrame>
    </p:spTree>
    <p:extLst>
      <p:ext uri="{BB962C8B-B14F-4D97-AF65-F5344CB8AC3E}">
        <p14:creationId xmlns:p14="http://schemas.microsoft.com/office/powerpoint/2010/main" val="1845664764"/>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DD9A7-70FD-4461-B07D-D005B2928CF9}"/>
              </a:ext>
            </a:extLst>
          </p:cNvPr>
          <p:cNvSpPr>
            <a:spLocks noGrp="1"/>
          </p:cNvSpPr>
          <p:nvPr>
            <p:ph type="title"/>
          </p:nvPr>
        </p:nvSpPr>
        <p:spPr/>
        <p:txBody>
          <a:bodyPr anchor="ctr">
            <a:normAutofit/>
          </a:bodyPr>
          <a:lstStyle/>
          <a:p>
            <a:r>
              <a:rPr lang="en-US" dirty="0"/>
              <a:t>NLRB Constitutionality Update</a:t>
            </a:r>
          </a:p>
        </p:txBody>
      </p:sp>
      <p:sp>
        <p:nvSpPr>
          <p:cNvPr id="5" name="Freeform: Shape 4">
            <a:extLst>
              <a:ext uri="{FF2B5EF4-FFF2-40B4-BE49-F238E27FC236}">
                <a16:creationId xmlns:a16="http://schemas.microsoft.com/office/drawing/2014/main" id="{3F32BCC1-A46C-B48A-15D6-D0495479E5BF}"/>
              </a:ext>
            </a:extLst>
          </p:cNvPr>
          <p:cNvSpPr/>
          <p:nvPr/>
        </p:nvSpPr>
        <p:spPr>
          <a:xfrm>
            <a:off x="381000" y="1009650"/>
            <a:ext cx="2743200" cy="1078513"/>
          </a:xfrm>
          <a:custGeom>
            <a:avLst/>
            <a:gdLst>
              <a:gd name="csX0" fmla="*/ 0 w 2563080"/>
              <a:gd name="csY0" fmla="*/ 0 h 931733"/>
              <a:gd name="csX1" fmla="*/ 2563080 w 2563080"/>
              <a:gd name="csY1" fmla="*/ 0 h 931733"/>
              <a:gd name="csX2" fmla="*/ 2563080 w 2563080"/>
              <a:gd name="csY2" fmla="*/ 931733 h 931733"/>
              <a:gd name="csX3" fmla="*/ 0 w 2563080"/>
              <a:gd name="csY3" fmla="*/ 931733 h 931733"/>
              <a:gd name="csX4" fmla="*/ 0 w 2563080"/>
              <a:gd name="csY4" fmla="*/ 0 h 931733"/>
            </a:gdLst>
            <a:ahLst/>
            <a:cxnLst>
              <a:cxn ang="0">
                <a:pos x="csX0" y="csY0"/>
              </a:cxn>
              <a:cxn ang="0">
                <a:pos x="csX1" y="csY1"/>
              </a:cxn>
              <a:cxn ang="0">
                <a:pos x="csX2" y="csY2"/>
              </a:cxn>
              <a:cxn ang="0">
                <a:pos x="csX3" y="csY3"/>
              </a:cxn>
              <a:cxn ang="0">
                <a:pos x="csX4" y="csY4"/>
              </a:cxn>
            </a:cxnLst>
            <a:rect l="l" t="t" r="r" b="b"/>
            <a:pathLst>
              <a:path w="2563080" h="931733">
                <a:moveTo>
                  <a:pt x="0" y="0"/>
                </a:moveTo>
                <a:lnTo>
                  <a:pt x="2563080" y="0"/>
                </a:lnTo>
                <a:lnTo>
                  <a:pt x="2563080" y="931733"/>
                </a:lnTo>
                <a:lnTo>
                  <a:pt x="0" y="931733"/>
                </a:lnTo>
                <a:lnTo>
                  <a:pt x="0" y="0"/>
                </a:lnTo>
                <a:close/>
              </a:path>
            </a:pathLst>
          </a:custGeom>
          <a:solidFill>
            <a:schemeClr val="accent1"/>
          </a:solidFill>
          <a:ln>
            <a:no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b="1" kern="1200" dirty="0"/>
              <a:t>SpaceX challenge to the NLRB’s constitutionality.</a:t>
            </a:r>
          </a:p>
        </p:txBody>
      </p:sp>
      <p:sp>
        <p:nvSpPr>
          <p:cNvPr id="6" name="Freeform: Shape 5">
            <a:extLst>
              <a:ext uri="{FF2B5EF4-FFF2-40B4-BE49-F238E27FC236}">
                <a16:creationId xmlns:a16="http://schemas.microsoft.com/office/drawing/2014/main" id="{59258B5E-E2FE-681C-38A4-FED89AC8A803}"/>
              </a:ext>
            </a:extLst>
          </p:cNvPr>
          <p:cNvSpPr/>
          <p:nvPr/>
        </p:nvSpPr>
        <p:spPr>
          <a:xfrm>
            <a:off x="381000" y="2088164"/>
            <a:ext cx="2743200" cy="2388586"/>
          </a:xfrm>
          <a:custGeom>
            <a:avLst/>
            <a:gdLst>
              <a:gd name="csX0" fmla="*/ 0 w 2563080"/>
              <a:gd name="csY0" fmla="*/ 0 h 2248155"/>
              <a:gd name="csX1" fmla="*/ 2563080 w 2563080"/>
              <a:gd name="csY1" fmla="*/ 0 h 2248155"/>
              <a:gd name="csX2" fmla="*/ 2563080 w 2563080"/>
              <a:gd name="csY2" fmla="*/ 2248155 h 2248155"/>
              <a:gd name="csX3" fmla="*/ 0 w 2563080"/>
              <a:gd name="csY3" fmla="*/ 2248155 h 2248155"/>
              <a:gd name="csX4" fmla="*/ 0 w 2563080"/>
              <a:gd name="csY4" fmla="*/ 0 h 2248155"/>
            </a:gdLst>
            <a:ahLst/>
            <a:cxnLst>
              <a:cxn ang="0">
                <a:pos x="csX0" y="csY0"/>
              </a:cxn>
              <a:cxn ang="0">
                <a:pos x="csX1" y="csY1"/>
              </a:cxn>
              <a:cxn ang="0">
                <a:pos x="csX2" y="csY2"/>
              </a:cxn>
              <a:cxn ang="0">
                <a:pos x="csX3" y="csY3"/>
              </a:cxn>
              <a:cxn ang="0">
                <a:pos x="csX4" y="csY4"/>
              </a:cxn>
            </a:cxnLst>
            <a:rect l="l" t="t" r="r" b="b"/>
            <a:pathLst>
              <a:path w="2563080" h="2248155">
                <a:moveTo>
                  <a:pt x="0" y="0"/>
                </a:moveTo>
                <a:lnTo>
                  <a:pt x="2563080" y="0"/>
                </a:lnTo>
                <a:lnTo>
                  <a:pt x="2563080" y="2248155"/>
                </a:lnTo>
                <a:lnTo>
                  <a:pt x="0" y="2248155"/>
                </a:lnTo>
                <a:lnTo>
                  <a:pt x="0" y="0"/>
                </a:lnTo>
                <a:close/>
              </a:path>
            </a:pathLst>
          </a:custGeom>
          <a:solidFill>
            <a:schemeClr val="bg1">
              <a:lumMod val="95000"/>
            </a:schemeClr>
          </a:solidFill>
          <a:ln>
            <a:noFill/>
          </a:ln>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t" anchorCtr="0">
            <a:noAutofit/>
          </a:bodyPr>
          <a:lstStyle/>
          <a:p>
            <a:pPr marL="228600" lvl="1" indent="-228600" algn="l" defTabSz="533400">
              <a:spcBef>
                <a:spcPct val="0"/>
              </a:spcBef>
              <a:spcAft>
                <a:spcPts val="600"/>
              </a:spcAft>
              <a:buFont typeface="Tahoma" panose="020B0604030504040204" pitchFamily="34" charset="0"/>
              <a:buChar char="•"/>
            </a:pPr>
            <a:r>
              <a:rPr lang="en-US" sz="1200" kern="1200" dirty="0"/>
              <a:t>NLRB Board Members and ALJs have unlawful removal protections;</a:t>
            </a:r>
          </a:p>
          <a:p>
            <a:pPr marL="228600" lvl="1" indent="-228600" algn="l" defTabSz="533400">
              <a:spcBef>
                <a:spcPct val="0"/>
              </a:spcBef>
              <a:spcAft>
                <a:spcPts val="600"/>
              </a:spcAft>
              <a:buFont typeface="Tahoma" panose="020B0604030504040204" pitchFamily="34" charset="0"/>
              <a:buChar char="•"/>
            </a:pPr>
            <a:r>
              <a:rPr lang="en-US" sz="1200" kern="1200" dirty="0"/>
              <a:t>NLRB proceedings violate the 7th Amendment right to a jury trial; and</a:t>
            </a:r>
          </a:p>
          <a:p>
            <a:pPr marL="228600" lvl="1" indent="-228600" algn="l" defTabSz="533400">
              <a:spcBef>
                <a:spcPct val="0"/>
              </a:spcBef>
              <a:spcAft>
                <a:spcPts val="600"/>
              </a:spcAft>
              <a:buFont typeface="Tahoma" panose="020B0604030504040204" pitchFamily="34" charset="0"/>
              <a:buChar char="•"/>
            </a:pPr>
            <a:r>
              <a:rPr lang="en-US" sz="1200" kern="1200" dirty="0"/>
              <a:t>NLRB unlawfully combines legislative, executive, and judicial functions.</a:t>
            </a:r>
          </a:p>
        </p:txBody>
      </p:sp>
      <p:sp>
        <p:nvSpPr>
          <p:cNvPr id="8" name="Freeform: Shape 7">
            <a:extLst>
              <a:ext uri="{FF2B5EF4-FFF2-40B4-BE49-F238E27FC236}">
                <a16:creationId xmlns:a16="http://schemas.microsoft.com/office/drawing/2014/main" id="{143E7200-D82C-F118-7653-C13DC56C99F0}"/>
              </a:ext>
            </a:extLst>
          </p:cNvPr>
          <p:cNvSpPr/>
          <p:nvPr/>
        </p:nvSpPr>
        <p:spPr>
          <a:xfrm>
            <a:off x="3200400" y="1009650"/>
            <a:ext cx="2743200" cy="1078513"/>
          </a:xfrm>
          <a:custGeom>
            <a:avLst/>
            <a:gdLst>
              <a:gd name="csX0" fmla="*/ 0 w 2563080"/>
              <a:gd name="csY0" fmla="*/ 0 h 931733"/>
              <a:gd name="csX1" fmla="*/ 2563080 w 2563080"/>
              <a:gd name="csY1" fmla="*/ 0 h 931733"/>
              <a:gd name="csX2" fmla="*/ 2563080 w 2563080"/>
              <a:gd name="csY2" fmla="*/ 931733 h 931733"/>
              <a:gd name="csX3" fmla="*/ 0 w 2563080"/>
              <a:gd name="csY3" fmla="*/ 931733 h 931733"/>
              <a:gd name="csX4" fmla="*/ 0 w 2563080"/>
              <a:gd name="csY4" fmla="*/ 0 h 931733"/>
            </a:gdLst>
            <a:ahLst/>
            <a:cxnLst>
              <a:cxn ang="0">
                <a:pos x="csX0" y="csY0"/>
              </a:cxn>
              <a:cxn ang="0">
                <a:pos x="csX1" y="csY1"/>
              </a:cxn>
              <a:cxn ang="0">
                <a:pos x="csX2" y="csY2"/>
              </a:cxn>
              <a:cxn ang="0">
                <a:pos x="csX3" y="csY3"/>
              </a:cxn>
              <a:cxn ang="0">
                <a:pos x="csX4" y="csY4"/>
              </a:cxn>
            </a:cxnLst>
            <a:rect l="l" t="t" r="r" b="b"/>
            <a:pathLst>
              <a:path w="2563080" h="931733">
                <a:moveTo>
                  <a:pt x="0" y="0"/>
                </a:moveTo>
                <a:lnTo>
                  <a:pt x="2563080" y="0"/>
                </a:lnTo>
                <a:lnTo>
                  <a:pt x="2563080" y="931733"/>
                </a:lnTo>
                <a:lnTo>
                  <a:pt x="0" y="931733"/>
                </a:lnTo>
                <a:lnTo>
                  <a:pt x="0" y="0"/>
                </a:lnTo>
                <a:close/>
              </a:path>
            </a:pathLst>
          </a:custGeom>
          <a:ln>
            <a:no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b="1" kern="1200" dirty="0"/>
              <a:t>The Supreme Court determined constitutionality of FTC Members in </a:t>
            </a:r>
            <a:r>
              <a:rPr lang="en-US" sz="1200" b="1" i="1" kern="1200" dirty="0"/>
              <a:t>Slaughter v. Trump</a:t>
            </a:r>
          </a:p>
        </p:txBody>
      </p:sp>
      <p:sp>
        <p:nvSpPr>
          <p:cNvPr id="9" name="Freeform: Shape 8">
            <a:extLst>
              <a:ext uri="{FF2B5EF4-FFF2-40B4-BE49-F238E27FC236}">
                <a16:creationId xmlns:a16="http://schemas.microsoft.com/office/drawing/2014/main" id="{FFBF3F4B-31A3-3FD1-0D8E-CF0CE41037B3}"/>
              </a:ext>
            </a:extLst>
          </p:cNvPr>
          <p:cNvSpPr/>
          <p:nvPr/>
        </p:nvSpPr>
        <p:spPr>
          <a:xfrm>
            <a:off x="3200400" y="2088164"/>
            <a:ext cx="2743200" cy="2388586"/>
          </a:xfrm>
          <a:custGeom>
            <a:avLst/>
            <a:gdLst>
              <a:gd name="csX0" fmla="*/ 0 w 2563080"/>
              <a:gd name="csY0" fmla="*/ 0 h 2248155"/>
              <a:gd name="csX1" fmla="*/ 2563080 w 2563080"/>
              <a:gd name="csY1" fmla="*/ 0 h 2248155"/>
              <a:gd name="csX2" fmla="*/ 2563080 w 2563080"/>
              <a:gd name="csY2" fmla="*/ 2248155 h 2248155"/>
              <a:gd name="csX3" fmla="*/ 0 w 2563080"/>
              <a:gd name="csY3" fmla="*/ 2248155 h 2248155"/>
              <a:gd name="csX4" fmla="*/ 0 w 2563080"/>
              <a:gd name="csY4" fmla="*/ 0 h 2248155"/>
            </a:gdLst>
            <a:ahLst/>
            <a:cxnLst>
              <a:cxn ang="0">
                <a:pos x="csX0" y="csY0"/>
              </a:cxn>
              <a:cxn ang="0">
                <a:pos x="csX1" y="csY1"/>
              </a:cxn>
              <a:cxn ang="0">
                <a:pos x="csX2" y="csY2"/>
              </a:cxn>
              <a:cxn ang="0">
                <a:pos x="csX3" y="csY3"/>
              </a:cxn>
              <a:cxn ang="0">
                <a:pos x="csX4" y="csY4"/>
              </a:cxn>
            </a:cxnLst>
            <a:rect l="l" t="t" r="r" b="b"/>
            <a:pathLst>
              <a:path w="2563080" h="2248155">
                <a:moveTo>
                  <a:pt x="0" y="0"/>
                </a:moveTo>
                <a:lnTo>
                  <a:pt x="2563080" y="0"/>
                </a:lnTo>
                <a:lnTo>
                  <a:pt x="2563080" y="2248155"/>
                </a:lnTo>
                <a:lnTo>
                  <a:pt x="0" y="2248155"/>
                </a:lnTo>
                <a:lnTo>
                  <a:pt x="0" y="0"/>
                </a:lnTo>
                <a:close/>
              </a:path>
            </a:pathLst>
          </a:custGeom>
          <a:solidFill>
            <a:schemeClr val="bg1">
              <a:lumMod val="95000"/>
            </a:schemeClr>
          </a:solidFill>
          <a:ln>
            <a:noFill/>
          </a:ln>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t" anchorCtr="0">
            <a:noAutofit/>
          </a:bodyPr>
          <a:lstStyle/>
          <a:p>
            <a:pPr marL="228600" lvl="1" indent="-228600" algn="l" defTabSz="533400">
              <a:spcBef>
                <a:spcPct val="0"/>
              </a:spcBef>
              <a:spcAft>
                <a:spcPts val="600"/>
              </a:spcAft>
              <a:buFont typeface="Tahoma" panose="020B0604030504040204" pitchFamily="34" charset="0"/>
              <a:buChar char="•"/>
            </a:pPr>
            <a:r>
              <a:rPr lang="en-US" sz="1200" kern="1200" dirty="0"/>
              <a:t>Applicable to </a:t>
            </a:r>
            <a:r>
              <a:rPr lang="en-US" sz="1200" dirty="0"/>
              <a:t>FTC</a:t>
            </a:r>
            <a:r>
              <a:rPr lang="en-US" sz="1200" kern="1200" dirty="0"/>
              <a:t>, but broader impact likely to be felt for other administrative agencies </a:t>
            </a:r>
          </a:p>
          <a:p>
            <a:pPr marL="228600" lvl="1" indent="-228600" algn="l" defTabSz="533400">
              <a:spcBef>
                <a:spcPct val="0"/>
              </a:spcBef>
              <a:spcAft>
                <a:spcPts val="600"/>
              </a:spcAft>
              <a:buFont typeface="Tahoma" panose="020B0604030504040204" pitchFamily="34" charset="0"/>
              <a:buChar char="•"/>
            </a:pPr>
            <a:r>
              <a:rPr lang="en-US" sz="1200" kern="1200" dirty="0"/>
              <a:t>If President has the authority to remove Board members at-will, what will be the impact on the NLRB after each Presidential election?</a:t>
            </a:r>
          </a:p>
        </p:txBody>
      </p:sp>
      <p:sp>
        <p:nvSpPr>
          <p:cNvPr id="10" name="Freeform: Shape 9">
            <a:extLst>
              <a:ext uri="{FF2B5EF4-FFF2-40B4-BE49-F238E27FC236}">
                <a16:creationId xmlns:a16="http://schemas.microsoft.com/office/drawing/2014/main" id="{4270D9C1-78E2-9863-BACD-7FFE35783F37}"/>
              </a:ext>
            </a:extLst>
          </p:cNvPr>
          <p:cNvSpPr/>
          <p:nvPr/>
        </p:nvSpPr>
        <p:spPr>
          <a:xfrm>
            <a:off x="6030912" y="1009650"/>
            <a:ext cx="2743200" cy="1078513"/>
          </a:xfrm>
          <a:custGeom>
            <a:avLst/>
            <a:gdLst>
              <a:gd name="csX0" fmla="*/ 0 w 2563080"/>
              <a:gd name="csY0" fmla="*/ 0 h 931733"/>
              <a:gd name="csX1" fmla="*/ 2563080 w 2563080"/>
              <a:gd name="csY1" fmla="*/ 0 h 931733"/>
              <a:gd name="csX2" fmla="*/ 2563080 w 2563080"/>
              <a:gd name="csY2" fmla="*/ 931733 h 931733"/>
              <a:gd name="csX3" fmla="*/ 0 w 2563080"/>
              <a:gd name="csY3" fmla="*/ 931733 h 931733"/>
              <a:gd name="csX4" fmla="*/ 0 w 2563080"/>
              <a:gd name="csY4" fmla="*/ 0 h 931733"/>
            </a:gdLst>
            <a:ahLst/>
            <a:cxnLst>
              <a:cxn ang="0">
                <a:pos x="csX0" y="csY0"/>
              </a:cxn>
              <a:cxn ang="0">
                <a:pos x="csX1" y="csY1"/>
              </a:cxn>
              <a:cxn ang="0">
                <a:pos x="csX2" y="csY2"/>
              </a:cxn>
              <a:cxn ang="0">
                <a:pos x="csX3" y="csY3"/>
              </a:cxn>
              <a:cxn ang="0">
                <a:pos x="csX4" y="csY4"/>
              </a:cxn>
            </a:cxnLst>
            <a:rect l="l" t="t" r="r" b="b"/>
            <a:pathLst>
              <a:path w="2563080" h="931733">
                <a:moveTo>
                  <a:pt x="0" y="0"/>
                </a:moveTo>
                <a:lnTo>
                  <a:pt x="2563080" y="0"/>
                </a:lnTo>
                <a:lnTo>
                  <a:pt x="2563080" y="931733"/>
                </a:lnTo>
                <a:lnTo>
                  <a:pt x="0" y="931733"/>
                </a:lnTo>
                <a:lnTo>
                  <a:pt x="0" y="0"/>
                </a:lnTo>
                <a:close/>
              </a:path>
            </a:pathLst>
          </a:custGeom>
          <a:solidFill>
            <a:schemeClr val="accent4"/>
          </a:solidFill>
          <a:ln>
            <a:no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b="1" kern="1200" dirty="0"/>
              <a:t>The Fifth Circuit ruled last July that NLRB and its ALJs are likely unconstitutional, thus allowing employers to stop NLRB complaints from proceeding. </a:t>
            </a:r>
          </a:p>
        </p:txBody>
      </p:sp>
      <p:sp>
        <p:nvSpPr>
          <p:cNvPr id="11" name="Freeform: Shape 10">
            <a:extLst>
              <a:ext uri="{FF2B5EF4-FFF2-40B4-BE49-F238E27FC236}">
                <a16:creationId xmlns:a16="http://schemas.microsoft.com/office/drawing/2014/main" id="{6506C429-9D51-4D0A-ED88-2CEB1573BF68}"/>
              </a:ext>
            </a:extLst>
          </p:cNvPr>
          <p:cNvSpPr/>
          <p:nvPr/>
        </p:nvSpPr>
        <p:spPr>
          <a:xfrm>
            <a:off x="6030912" y="2088164"/>
            <a:ext cx="2743200" cy="2388586"/>
          </a:xfrm>
          <a:custGeom>
            <a:avLst/>
            <a:gdLst>
              <a:gd name="csX0" fmla="*/ 0 w 2563080"/>
              <a:gd name="csY0" fmla="*/ 0 h 2248155"/>
              <a:gd name="csX1" fmla="*/ 2563080 w 2563080"/>
              <a:gd name="csY1" fmla="*/ 0 h 2248155"/>
              <a:gd name="csX2" fmla="*/ 2563080 w 2563080"/>
              <a:gd name="csY2" fmla="*/ 2248155 h 2248155"/>
              <a:gd name="csX3" fmla="*/ 0 w 2563080"/>
              <a:gd name="csY3" fmla="*/ 2248155 h 2248155"/>
              <a:gd name="csX4" fmla="*/ 0 w 2563080"/>
              <a:gd name="csY4" fmla="*/ 0 h 2248155"/>
            </a:gdLst>
            <a:ahLst/>
            <a:cxnLst>
              <a:cxn ang="0">
                <a:pos x="csX0" y="csY0"/>
              </a:cxn>
              <a:cxn ang="0">
                <a:pos x="csX1" y="csY1"/>
              </a:cxn>
              <a:cxn ang="0">
                <a:pos x="csX2" y="csY2"/>
              </a:cxn>
              <a:cxn ang="0">
                <a:pos x="csX3" y="csY3"/>
              </a:cxn>
              <a:cxn ang="0">
                <a:pos x="csX4" y="csY4"/>
              </a:cxn>
            </a:cxnLst>
            <a:rect l="l" t="t" r="r" b="b"/>
            <a:pathLst>
              <a:path w="2563080" h="2248155">
                <a:moveTo>
                  <a:pt x="0" y="0"/>
                </a:moveTo>
                <a:lnTo>
                  <a:pt x="2563080" y="0"/>
                </a:lnTo>
                <a:lnTo>
                  <a:pt x="2563080" y="2248155"/>
                </a:lnTo>
                <a:lnTo>
                  <a:pt x="0" y="2248155"/>
                </a:lnTo>
                <a:lnTo>
                  <a:pt x="0" y="0"/>
                </a:lnTo>
                <a:close/>
              </a:path>
            </a:pathLst>
          </a:custGeom>
          <a:solidFill>
            <a:schemeClr val="bg1">
              <a:lumMod val="95000"/>
            </a:schemeClr>
          </a:solidFill>
          <a:ln>
            <a:noFill/>
          </a:ln>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t" anchorCtr="0">
            <a:noAutofit/>
          </a:bodyPr>
          <a:lstStyle/>
          <a:p>
            <a:pPr marL="228600" lvl="1" indent="-228600" algn="l" defTabSz="533400">
              <a:spcBef>
                <a:spcPct val="0"/>
              </a:spcBef>
              <a:spcAft>
                <a:spcPts val="600"/>
              </a:spcAft>
              <a:buFont typeface="Tahoma" panose="020B0604030504040204" pitchFamily="34" charset="0"/>
              <a:buChar char="•"/>
            </a:pPr>
            <a:r>
              <a:rPr lang="en-US" sz="1200" kern="1200" dirty="0"/>
              <a:t>If you have cases in the Fifth Circuit, or the case has a sufficient connection to the Fifth Circuit, consider federal court injunction to block NLRB litigation.</a:t>
            </a:r>
          </a:p>
          <a:p>
            <a:pPr marL="228600" lvl="1" indent="-228600" algn="l" defTabSz="533400">
              <a:spcBef>
                <a:spcPct val="0"/>
              </a:spcBef>
              <a:spcAft>
                <a:spcPts val="600"/>
              </a:spcAft>
              <a:buFont typeface="Tahoma" panose="020B0604030504040204" pitchFamily="34" charset="0"/>
              <a:buChar char="•"/>
            </a:pPr>
            <a:r>
              <a:rPr lang="en-US" sz="1200" kern="1200" dirty="0"/>
              <a:t>Other major employers pursued this option (most recently, Volkswagen).  </a:t>
            </a:r>
          </a:p>
          <a:p>
            <a:pPr marL="228600" lvl="1" indent="-228600" algn="l" defTabSz="533400">
              <a:spcBef>
                <a:spcPct val="0"/>
              </a:spcBef>
              <a:spcAft>
                <a:spcPts val="600"/>
              </a:spcAft>
              <a:buFont typeface="Tahoma" panose="020B0604030504040204" pitchFamily="34" charset="0"/>
              <a:buChar char="•"/>
            </a:pPr>
            <a:r>
              <a:rPr lang="en-US" sz="1200" kern="1200" dirty="0"/>
              <a:t>However, recent district court judge only severed unconstitutional portions.</a:t>
            </a:r>
          </a:p>
        </p:txBody>
      </p:sp>
      <p:sp>
        <p:nvSpPr>
          <p:cNvPr id="4" name="Slide Number Placeholder 3">
            <a:extLst>
              <a:ext uri="{FF2B5EF4-FFF2-40B4-BE49-F238E27FC236}">
                <a16:creationId xmlns:a16="http://schemas.microsoft.com/office/drawing/2014/main" id="{97FB7D49-0AE4-1E94-EB27-B9AD6BE61323}"/>
              </a:ext>
            </a:extLst>
          </p:cNvPr>
          <p:cNvSpPr>
            <a:spLocks noGrp="1"/>
          </p:cNvSpPr>
          <p:nvPr>
            <p:ph type="sldNum" sz="quarter" idx="12"/>
          </p:nvPr>
        </p:nvSpPr>
        <p:spPr/>
        <p:txBody>
          <a:bodyPr anchor="ctr">
            <a:normAutofit/>
          </a:bodyPr>
          <a:lstStyle/>
          <a:p>
            <a:pPr>
              <a:spcAft>
                <a:spcPts val="600"/>
              </a:spcAft>
              <a:defRPr/>
            </a:pPr>
            <a:fld id="{1CD582F8-09C7-4834-9CB0-B472C8B98292}" type="slidenum">
              <a:rPr lang="en-US" smtClean="0"/>
              <a:pPr>
                <a:spcAft>
                  <a:spcPts val="600"/>
                </a:spcAft>
                <a:defRPr/>
              </a:pPr>
              <a:t>13</a:t>
            </a:fld>
            <a:endParaRPr lang="en-US" dirty="0"/>
          </a:p>
        </p:txBody>
      </p:sp>
    </p:spTree>
    <p:extLst>
      <p:ext uri="{BB962C8B-B14F-4D97-AF65-F5344CB8AC3E}">
        <p14:creationId xmlns:p14="http://schemas.microsoft.com/office/powerpoint/2010/main" val="3282189051"/>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D30CE8F-4333-36DD-8968-F00025F0B029}"/>
              </a:ext>
            </a:extLst>
          </p:cNvPr>
          <p:cNvPicPr>
            <a:picLocks noChangeAspect="1"/>
          </p:cNvPicPr>
          <p:nvPr/>
        </p:nvPicPr>
        <p:blipFill>
          <a:blip r:embed="rId2"/>
          <a:srcRect l="-1" r="40254"/>
          <a:stretch>
            <a:fillRect/>
          </a:stretch>
        </p:blipFill>
        <p:spPr>
          <a:xfrm flipH="1">
            <a:off x="5756743" y="891540"/>
            <a:ext cx="3387255" cy="4251960"/>
          </a:xfrm>
          <a:prstGeom prst="rect">
            <a:avLst/>
          </a:prstGeom>
        </p:spPr>
      </p:pic>
      <p:sp>
        <p:nvSpPr>
          <p:cNvPr id="7" name="Rectangle 6">
            <a:extLst>
              <a:ext uri="{FF2B5EF4-FFF2-40B4-BE49-F238E27FC236}">
                <a16:creationId xmlns:a16="http://schemas.microsoft.com/office/drawing/2014/main" id="{0CF1D415-4AAF-77BC-B36D-5478C20808E1}"/>
              </a:ext>
            </a:extLst>
          </p:cNvPr>
          <p:cNvSpPr/>
          <p:nvPr/>
        </p:nvSpPr>
        <p:spPr>
          <a:xfrm>
            <a:off x="5756743" y="891540"/>
            <a:ext cx="3146985" cy="4251960"/>
          </a:xfrm>
          <a:prstGeom prst="rect">
            <a:avLst/>
          </a:prstGeom>
          <a:gradFill flip="none" rotWithShape="1">
            <a:gsLst>
              <a:gs pos="37000">
                <a:schemeClr val="bg1"/>
              </a:gs>
              <a:gs pos="100000">
                <a:schemeClr val="bg1">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4DA6D1D-7CC4-2266-05E8-2E3DBB15BA8F}"/>
              </a:ext>
            </a:extLst>
          </p:cNvPr>
          <p:cNvSpPr>
            <a:spLocks noGrp="1"/>
          </p:cNvSpPr>
          <p:nvPr>
            <p:ph type="title"/>
          </p:nvPr>
        </p:nvSpPr>
        <p:spPr/>
        <p:txBody>
          <a:bodyPr/>
          <a:lstStyle/>
          <a:p>
            <a:r>
              <a:rPr lang="en-US" dirty="0"/>
              <a:t>Appellate Update</a:t>
            </a:r>
          </a:p>
        </p:txBody>
      </p:sp>
      <p:sp>
        <p:nvSpPr>
          <p:cNvPr id="3" name="Content Placeholder 2">
            <a:extLst>
              <a:ext uri="{FF2B5EF4-FFF2-40B4-BE49-F238E27FC236}">
                <a16:creationId xmlns:a16="http://schemas.microsoft.com/office/drawing/2014/main" id="{9F4D50C5-54C4-B687-3434-FE8DBE79B359}"/>
              </a:ext>
            </a:extLst>
          </p:cNvPr>
          <p:cNvSpPr>
            <a:spLocks noGrp="1"/>
          </p:cNvSpPr>
          <p:nvPr>
            <p:ph idx="1"/>
          </p:nvPr>
        </p:nvSpPr>
        <p:spPr>
          <a:xfrm>
            <a:off x="365760" y="1033272"/>
            <a:ext cx="7341326" cy="3562278"/>
          </a:xfrm>
        </p:spPr>
        <p:txBody>
          <a:bodyPr>
            <a:noAutofit/>
          </a:bodyPr>
          <a:lstStyle/>
          <a:p>
            <a:r>
              <a:rPr lang="en-US" sz="1600" dirty="0"/>
              <a:t>Eighth Circuit </a:t>
            </a:r>
            <a:r>
              <a:rPr lang="en-US" sz="1600" b="1" i="1" dirty="0"/>
              <a:t>Home Depot </a:t>
            </a:r>
            <a:r>
              <a:rPr lang="en-US" sz="1600" dirty="0"/>
              <a:t>decision (PCA)</a:t>
            </a:r>
          </a:p>
          <a:p>
            <a:pPr lvl="1"/>
            <a:r>
              <a:rPr lang="en-US" sz="1400" dirty="0"/>
              <a:t>Vacated Board’s decision based on facts of case without addressing broader PCA issues</a:t>
            </a:r>
          </a:p>
          <a:p>
            <a:r>
              <a:rPr lang="en-US" sz="1600" dirty="0"/>
              <a:t>Sixth Circuit </a:t>
            </a:r>
            <a:r>
              <a:rPr lang="en-US" sz="1600" b="1" i="1" dirty="0"/>
              <a:t>Brown-Forman</a:t>
            </a:r>
            <a:r>
              <a:rPr lang="en-US" sz="1600" dirty="0"/>
              <a:t> decision (Board’s adjudicative authority)</a:t>
            </a:r>
          </a:p>
          <a:p>
            <a:pPr lvl="1"/>
            <a:r>
              <a:rPr lang="en-US" sz="1400" dirty="0"/>
              <a:t>Treats </a:t>
            </a:r>
            <a:r>
              <a:rPr lang="en-US" sz="1400" i="1" dirty="0"/>
              <a:t>Cemex </a:t>
            </a:r>
            <a:r>
              <a:rPr lang="en-US" sz="1400" dirty="0"/>
              <a:t>as “an anomaly” that “attempts to make a general rule that is </a:t>
            </a:r>
            <a:br>
              <a:rPr lang="en-US" sz="1400" dirty="0"/>
            </a:br>
            <a:r>
              <a:rPr lang="en-US" sz="1400" dirty="0"/>
              <a:t>not case-specific and does not further the resolution of the parties’ dispute”</a:t>
            </a:r>
          </a:p>
          <a:p>
            <a:r>
              <a:rPr lang="en-US" sz="1600" dirty="0"/>
              <a:t>Fifth Circuit </a:t>
            </a:r>
            <a:r>
              <a:rPr lang="en-US" sz="1600" b="1" i="1" dirty="0"/>
              <a:t>Starbucks</a:t>
            </a:r>
            <a:r>
              <a:rPr lang="en-US" sz="1600" dirty="0"/>
              <a:t> decision (subpoenas)</a:t>
            </a:r>
          </a:p>
          <a:p>
            <a:pPr lvl="1"/>
            <a:r>
              <a:rPr lang="en-US" sz="1400" dirty="0"/>
              <a:t>Vacated decision based on Board’s application of incorrect standard for </a:t>
            </a:r>
            <a:br>
              <a:rPr lang="en-US" sz="1400" dirty="0"/>
            </a:br>
            <a:r>
              <a:rPr lang="en-US" sz="1400" dirty="0"/>
              <a:t>issuance of employer subpoena seeking sharing party’s communications </a:t>
            </a:r>
            <a:br>
              <a:rPr lang="en-US" sz="1400" dirty="0"/>
            </a:br>
            <a:r>
              <a:rPr lang="en-US" sz="1400" dirty="0"/>
              <a:t>with the union and other employees</a:t>
            </a:r>
          </a:p>
          <a:p>
            <a:r>
              <a:rPr lang="en-US" sz="1600" dirty="0"/>
              <a:t>Fifth Circuit </a:t>
            </a:r>
            <a:r>
              <a:rPr lang="en-US" sz="1600" b="1" i="1" dirty="0"/>
              <a:t>Trader Joe’s </a:t>
            </a:r>
            <a:r>
              <a:rPr lang="en-US" sz="1600" dirty="0"/>
              <a:t>dissent (Wright Line)</a:t>
            </a:r>
          </a:p>
          <a:p>
            <a:pPr lvl="1"/>
            <a:r>
              <a:rPr lang="en-US" sz="1400" dirty="0"/>
              <a:t>Enforced Board’s order finding unlawful discharge relying on deference to NLRB consideration of substantial evidence</a:t>
            </a:r>
          </a:p>
          <a:p>
            <a:pPr marL="0" indent="0">
              <a:buNone/>
            </a:pPr>
            <a:endParaRPr lang="en-US" sz="1600" dirty="0"/>
          </a:p>
          <a:p>
            <a:pPr lvl="1"/>
            <a:endParaRPr lang="en-US" sz="1400" dirty="0"/>
          </a:p>
          <a:p>
            <a:endParaRPr lang="en-US" sz="1600" dirty="0"/>
          </a:p>
        </p:txBody>
      </p:sp>
      <p:sp>
        <p:nvSpPr>
          <p:cNvPr id="8" name="Oval 7">
            <a:extLst>
              <a:ext uri="{FF2B5EF4-FFF2-40B4-BE49-F238E27FC236}">
                <a16:creationId xmlns:a16="http://schemas.microsoft.com/office/drawing/2014/main" id="{A3A9FD42-985B-57D7-9154-CC42848FACA7}"/>
              </a:ext>
            </a:extLst>
          </p:cNvPr>
          <p:cNvSpPr/>
          <p:nvPr/>
        </p:nvSpPr>
        <p:spPr bwMode="gray">
          <a:xfrm>
            <a:off x="8629409" y="4732020"/>
            <a:ext cx="274320" cy="274320"/>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484FFB13-C791-A24A-9D66-0CCA0F919639}"/>
              </a:ext>
            </a:extLst>
          </p:cNvPr>
          <p:cNvSpPr txBox="1">
            <a:spLocks/>
          </p:cNvSpPr>
          <p:nvPr/>
        </p:nvSpPr>
        <p:spPr bwMode="gray">
          <a:xfrm>
            <a:off x="8629409" y="4732020"/>
            <a:ext cx="274320" cy="274320"/>
          </a:xfrm>
          <a:prstGeom prst="rect">
            <a:avLst/>
          </a:prstGeom>
        </p:spPr>
        <p:txBody>
          <a:bodyPr vert="horz" lIns="0" tIns="0" rIns="0" bIns="18288" rtlCol="0" anchor="ctr">
            <a:normAutofit/>
          </a:bodyPr>
          <a:lstStyle>
            <a:defPPr>
              <a:defRPr lang="en-US"/>
            </a:defPPr>
            <a:lvl1pPr algn="ctr" rtl="0" fontAlgn="base">
              <a:spcBef>
                <a:spcPct val="0"/>
              </a:spcBef>
              <a:spcAft>
                <a:spcPct val="0"/>
              </a:spcAft>
              <a:defRPr sz="1200" b="1" kern="1200">
                <a:solidFill>
                  <a:schemeClr val="bg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239FF972-6058-4859-ADE8-D70EEBA9A665}" type="slidenum">
              <a:rPr lang="en-US" smtClean="0"/>
              <a:pPr>
                <a:defRPr/>
              </a:pPr>
              <a:t>14</a:t>
            </a:fld>
            <a:endParaRPr lang="en-US" dirty="0"/>
          </a:p>
        </p:txBody>
      </p:sp>
    </p:spTree>
    <p:extLst>
      <p:ext uri="{BB962C8B-B14F-4D97-AF65-F5344CB8AC3E}">
        <p14:creationId xmlns:p14="http://schemas.microsoft.com/office/powerpoint/2010/main" val="3563466787"/>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454D8-6C9C-D87B-C7DF-2A48999F3DE8}"/>
              </a:ext>
            </a:extLst>
          </p:cNvPr>
          <p:cNvSpPr>
            <a:spLocks noGrp="1"/>
          </p:cNvSpPr>
          <p:nvPr>
            <p:ph type="title"/>
          </p:nvPr>
        </p:nvSpPr>
        <p:spPr>
          <a:xfrm>
            <a:off x="364585" y="81229"/>
            <a:ext cx="8408353" cy="754380"/>
          </a:xfrm>
        </p:spPr>
        <p:txBody>
          <a:bodyPr/>
          <a:lstStyle/>
          <a:p>
            <a:r>
              <a:rPr lang="en-US" i="1"/>
              <a:t>Trader Joe’s </a:t>
            </a:r>
            <a:r>
              <a:rPr lang="en-US"/>
              <a:t>– Judge Oldham’s Dissent</a:t>
            </a:r>
          </a:p>
        </p:txBody>
      </p:sp>
      <p:pic>
        <p:nvPicPr>
          <p:cNvPr id="6" name="Content Placeholder 5">
            <a:extLst>
              <a:ext uri="{FF2B5EF4-FFF2-40B4-BE49-F238E27FC236}">
                <a16:creationId xmlns:a16="http://schemas.microsoft.com/office/drawing/2014/main" id="{54CCBBFD-69AC-1C47-5192-E600EE7C5C5A}"/>
              </a:ext>
            </a:extLst>
          </p:cNvPr>
          <p:cNvPicPr>
            <a:picLocks noGrp="1" noChangeAspect="1"/>
          </p:cNvPicPr>
          <p:nvPr>
            <p:ph idx="1"/>
          </p:nvPr>
        </p:nvPicPr>
        <p:blipFill>
          <a:blip r:embed="rId2"/>
          <a:stretch>
            <a:fillRect/>
          </a:stretch>
        </p:blipFill>
        <p:spPr>
          <a:xfrm>
            <a:off x="4882119" y="1081860"/>
            <a:ext cx="2946653" cy="3579751"/>
          </a:xfrm>
          <a:prstGeom prst="rect">
            <a:avLst/>
          </a:prstGeom>
        </p:spPr>
      </p:pic>
      <p:sp>
        <p:nvSpPr>
          <p:cNvPr id="4" name="Slide Number Placeholder 3">
            <a:extLst>
              <a:ext uri="{FF2B5EF4-FFF2-40B4-BE49-F238E27FC236}">
                <a16:creationId xmlns:a16="http://schemas.microsoft.com/office/drawing/2014/main" id="{3B85921D-CB2C-6463-3C14-95CEE1E3FE2B}"/>
              </a:ext>
            </a:extLst>
          </p:cNvPr>
          <p:cNvSpPr>
            <a:spLocks noGrp="1"/>
          </p:cNvSpPr>
          <p:nvPr>
            <p:ph type="sldNum" sz="quarter" idx="12"/>
          </p:nvPr>
        </p:nvSpPr>
        <p:spPr/>
        <p:txBody>
          <a:bodyPr/>
          <a:lstStyle/>
          <a:p>
            <a:pPr>
              <a:defRPr/>
            </a:pPr>
            <a:fld id="{1CD582F8-09C7-4834-9CB0-B472C8B98292}" type="slidenum">
              <a:rPr lang="en-US" smtClean="0"/>
              <a:pPr>
                <a:defRPr/>
              </a:pPr>
              <a:t>15</a:t>
            </a:fld>
            <a:endParaRPr lang="en-US" dirty="0"/>
          </a:p>
        </p:txBody>
      </p:sp>
      <p:sp>
        <p:nvSpPr>
          <p:cNvPr id="7" name="TextBox 6">
            <a:extLst>
              <a:ext uri="{FF2B5EF4-FFF2-40B4-BE49-F238E27FC236}">
                <a16:creationId xmlns:a16="http://schemas.microsoft.com/office/drawing/2014/main" id="{419D88CD-D626-C5CB-FD18-BE86EB95BDC4}"/>
              </a:ext>
            </a:extLst>
          </p:cNvPr>
          <p:cNvSpPr txBox="1"/>
          <p:nvPr/>
        </p:nvSpPr>
        <p:spPr>
          <a:xfrm>
            <a:off x="445298" y="1102020"/>
            <a:ext cx="3426780" cy="3539430"/>
          </a:xfrm>
          <a:prstGeom prst="rect">
            <a:avLst/>
          </a:prstGeom>
          <a:solidFill>
            <a:srgbClr val="00B0F0"/>
          </a:solidFill>
        </p:spPr>
        <p:txBody>
          <a:bodyPr wrap="square" rtlCol="0">
            <a:spAutoFit/>
          </a:bodyPr>
          <a:lstStyle/>
          <a:p>
            <a:r>
              <a:rPr lang="en-US" sz="1400" i="1">
                <a:latin typeface="+mn-lt"/>
              </a:rPr>
              <a:t>“Jill Groeschel was the sort of employee who haunts the nightmares of HR managers everywhere. She berated co-workers and customers with profanity-laden screeds, threatened the lives of her co-workers with heavy equipment, and was the focus of at least a dozen employee complaints. Her conduct obviously violated Trader Joe’s at-will employment policy. Yet the NLRB held that Groeschel’s firing was unlawful— because this California-based, famously-progressive grocery chain harbored some secret animus against people who took COVID seriously? Astonishingly, the majority agrees.”</a:t>
            </a:r>
          </a:p>
        </p:txBody>
      </p:sp>
      <p:sp>
        <p:nvSpPr>
          <p:cNvPr id="9" name="TextBox 8">
            <a:extLst>
              <a:ext uri="{FF2B5EF4-FFF2-40B4-BE49-F238E27FC236}">
                <a16:creationId xmlns:a16="http://schemas.microsoft.com/office/drawing/2014/main" id="{6C81D084-E15D-43ED-5742-7FE6434BDFE9}"/>
              </a:ext>
            </a:extLst>
          </p:cNvPr>
          <p:cNvSpPr txBox="1"/>
          <p:nvPr/>
        </p:nvSpPr>
        <p:spPr>
          <a:xfrm>
            <a:off x="4083728" y="2920752"/>
            <a:ext cx="4543436" cy="1828421"/>
          </a:xfrm>
          <a:prstGeom prst="rect">
            <a:avLst/>
          </a:prstGeom>
          <a:solidFill>
            <a:schemeClr val="accent2"/>
          </a:solidFill>
        </p:spPr>
        <p:txBody>
          <a:bodyPr wrap="square" rtlCol="0">
            <a:spAutoFit/>
          </a:bodyPr>
          <a:lstStyle/>
          <a:p>
            <a:r>
              <a:rPr lang="en-US" sz="1400" i="1">
                <a:latin typeface="+mn-lt"/>
              </a:rPr>
              <a:t>“The Wright Line test is a legal travesty. The first step places the burden on the Board to uphold its action in federal court in name only. The second step then makes up for it by misallocating the burden to the employer. The Supreme Court deferred to the Board in the old days of Chevron. But today is a new day. And Wright Line should go the same way as the deference regime that blessed it.”</a:t>
            </a:r>
          </a:p>
        </p:txBody>
      </p:sp>
    </p:spTree>
    <p:extLst>
      <p:ext uri="{BB962C8B-B14F-4D97-AF65-F5344CB8AC3E}">
        <p14:creationId xmlns:p14="http://schemas.microsoft.com/office/powerpoint/2010/main" val="1490461129"/>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AB32357-BD7A-BC9C-EF22-1ADDABC7F49D}"/>
              </a:ext>
            </a:extLst>
          </p:cNvPr>
          <p:cNvPicPr>
            <a:picLocks noGrp="1" noChangeAspect="1"/>
          </p:cNvPicPr>
          <p:nvPr>
            <p:ph idx="1"/>
          </p:nvPr>
        </p:nvPicPr>
        <p:blipFill>
          <a:blip r:embed="rId2"/>
          <a:stretch>
            <a:fillRect/>
          </a:stretch>
        </p:blipFill>
        <p:spPr>
          <a:xfrm>
            <a:off x="2272683" y="657899"/>
            <a:ext cx="3810899" cy="3223815"/>
          </a:xfrm>
          <a:prstGeom prst="rect">
            <a:avLst/>
          </a:prstGeom>
        </p:spPr>
      </p:pic>
      <p:sp>
        <p:nvSpPr>
          <p:cNvPr id="2" name="Title 1">
            <a:extLst>
              <a:ext uri="{FF2B5EF4-FFF2-40B4-BE49-F238E27FC236}">
                <a16:creationId xmlns:a16="http://schemas.microsoft.com/office/drawing/2014/main" id="{007FF4A5-C3F9-5521-8BB1-A263397C9316}"/>
              </a:ext>
            </a:extLst>
          </p:cNvPr>
          <p:cNvSpPr>
            <a:spLocks noGrp="1"/>
          </p:cNvSpPr>
          <p:nvPr>
            <p:ph type="title"/>
          </p:nvPr>
        </p:nvSpPr>
        <p:spPr>
          <a:xfrm>
            <a:off x="225287" y="48157"/>
            <a:ext cx="8408353" cy="754380"/>
          </a:xfrm>
        </p:spPr>
        <p:txBody>
          <a:bodyPr/>
          <a:lstStyle/>
          <a:p>
            <a:r>
              <a:rPr lang="en-US"/>
              <a:t>Starbucks (May 14) – Judge Oldham’s Concurrence</a:t>
            </a:r>
          </a:p>
        </p:txBody>
      </p:sp>
      <p:sp>
        <p:nvSpPr>
          <p:cNvPr id="4" name="Slide Number Placeholder 3">
            <a:extLst>
              <a:ext uri="{FF2B5EF4-FFF2-40B4-BE49-F238E27FC236}">
                <a16:creationId xmlns:a16="http://schemas.microsoft.com/office/drawing/2014/main" id="{51FC4B0D-DC86-23A7-7325-59B8D6575BE9}"/>
              </a:ext>
            </a:extLst>
          </p:cNvPr>
          <p:cNvSpPr>
            <a:spLocks noGrp="1"/>
          </p:cNvSpPr>
          <p:nvPr>
            <p:ph type="sldNum" sz="quarter" idx="12"/>
          </p:nvPr>
        </p:nvSpPr>
        <p:spPr/>
        <p:txBody>
          <a:bodyPr/>
          <a:lstStyle/>
          <a:p>
            <a:pPr>
              <a:defRPr/>
            </a:pPr>
            <a:fld id="{1CD582F8-09C7-4834-9CB0-B472C8B98292}" type="slidenum">
              <a:rPr lang="en-US" smtClean="0"/>
              <a:pPr>
                <a:defRPr/>
              </a:pPr>
              <a:t>16</a:t>
            </a:fld>
            <a:endParaRPr lang="en-US" dirty="0"/>
          </a:p>
        </p:txBody>
      </p:sp>
      <p:sp>
        <p:nvSpPr>
          <p:cNvPr id="7" name="TextBox 6">
            <a:extLst>
              <a:ext uri="{FF2B5EF4-FFF2-40B4-BE49-F238E27FC236}">
                <a16:creationId xmlns:a16="http://schemas.microsoft.com/office/drawing/2014/main" id="{822E1875-61E1-2C89-09EA-AE2E46A3EB68}"/>
              </a:ext>
            </a:extLst>
          </p:cNvPr>
          <p:cNvSpPr txBox="1"/>
          <p:nvPr/>
        </p:nvSpPr>
        <p:spPr>
          <a:xfrm>
            <a:off x="225287" y="2571750"/>
            <a:ext cx="8856569" cy="2031325"/>
          </a:xfrm>
          <a:prstGeom prst="rect">
            <a:avLst/>
          </a:prstGeom>
          <a:solidFill>
            <a:schemeClr val="accent2"/>
          </a:solidFill>
        </p:spPr>
        <p:txBody>
          <a:bodyPr wrap="square" rtlCol="0">
            <a:spAutoFit/>
          </a:bodyPr>
          <a:lstStyle/>
          <a:p>
            <a:r>
              <a:rPr lang="en-US" sz="1400" i="1">
                <a:latin typeface="+mn-lt"/>
              </a:rPr>
              <a:t>“I wholeheartedly agree with my esteemed colleagues that Starbucks’s petition for review must be granted. But I would not remand the matter to the NLRB. The Board has starkly deviated from fairminded, law-based adjudication. See Space Expl. Techs. Corp. v. NLRB, 151 F.4th 761, 778 &amp; n.96 (5th Cir. 2025) (collecting commentary). And this case is yet another example of the Board’s troubling tendencies. Starbucks fired an employee named James Schenk. Why? Because Schenk called his female coworker with a documented medical condition a “dumb f***ing b**ch who can’t even use cleaners” and “useless f***ing [person].” And Schenk called his store manager a “chicken s**t,” a “f***ing c**k[]sucker,” a “f***ing stupid[]” “lizard brain,” and a “[f]***ing [p]***y” who “can suck my f***ing d**k.” ROA.763–66, 979, 1049–50. If a company in this country cannot choose to fire someone for this sort of unhinged abuse, then Heaven help us.” </a:t>
            </a:r>
          </a:p>
        </p:txBody>
      </p:sp>
    </p:spTree>
    <p:extLst>
      <p:ext uri="{BB962C8B-B14F-4D97-AF65-F5344CB8AC3E}">
        <p14:creationId xmlns:p14="http://schemas.microsoft.com/office/powerpoint/2010/main" val="1309664246"/>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38F0C2B-FD4A-F37A-A3C6-406B29E6295E}"/>
              </a:ext>
            </a:extLst>
          </p:cNvPr>
          <p:cNvPicPr>
            <a:picLocks noChangeAspect="1"/>
          </p:cNvPicPr>
          <p:nvPr/>
        </p:nvPicPr>
        <p:blipFill>
          <a:blip r:embed="rId2"/>
          <a:srcRect l="-1" r="40254"/>
          <a:stretch>
            <a:fillRect/>
          </a:stretch>
        </p:blipFill>
        <p:spPr>
          <a:xfrm flipH="1">
            <a:off x="5756743" y="891540"/>
            <a:ext cx="3387255" cy="4251960"/>
          </a:xfrm>
          <a:prstGeom prst="rect">
            <a:avLst/>
          </a:prstGeom>
        </p:spPr>
      </p:pic>
      <p:sp>
        <p:nvSpPr>
          <p:cNvPr id="8" name="Rectangle 7">
            <a:extLst>
              <a:ext uri="{FF2B5EF4-FFF2-40B4-BE49-F238E27FC236}">
                <a16:creationId xmlns:a16="http://schemas.microsoft.com/office/drawing/2014/main" id="{DD53C81C-57A9-AB30-F0B9-714111A5D9A9}"/>
              </a:ext>
            </a:extLst>
          </p:cNvPr>
          <p:cNvSpPr/>
          <p:nvPr/>
        </p:nvSpPr>
        <p:spPr>
          <a:xfrm>
            <a:off x="5756743" y="891540"/>
            <a:ext cx="3146985" cy="4251960"/>
          </a:xfrm>
          <a:prstGeom prst="rect">
            <a:avLst/>
          </a:prstGeom>
          <a:gradFill flip="none" rotWithShape="1">
            <a:gsLst>
              <a:gs pos="37000">
                <a:schemeClr val="bg1"/>
              </a:gs>
              <a:gs pos="100000">
                <a:schemeClr val="bg1">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34D7D97D-18FE-94C3-A936-2DA8157F7253}"/>
              </a:ext>
            </a:extLst>
          </p:cNvPr>
          <p:cNvSpPr/>
          <p:nvPr/>
        </p:nvSpPr>
        <p:spPr bwMode="gray">
          <a:xfrm>
            <a:off x="8629409" y="4732020"/>
            <a:ext cx="274320" cy="274320"/>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Slide Number Placeholder 5">
            <a:extLst>
              <a:ext uri="{FF2B5EF4-FFF2-40B4-BE49-F238E27FC236}">
                <a16:creationId xmlns:a16="http://schemas.microsoft.com/office/drawing/2014/main" id="{20FF9069-5068-8914-3C4A-933263B15197}"/>
              </a:ext>
            </a:extLst>
          </p:cNvPr>
          <p:cNvSpPr txBox="1">
            <a:spLocks/>
          </p:cNvSpPr>
          <p:nvPr/>
        </p:nvSpPr>
        <p:spPr bwMode="gray">
          <a:xfrm>
            <a:off x="8629409" y="4732020"/>
            <a:ext cx="274320" cy="274320"/>
          </a:xfrm>
          <a:prstGeom prst="rect">
            <a:avLst/>
          </a:prstGeom>
        </p:spPr>
        <p:txBody>
          <a:bodyPr vert="horz" lIns="0" tIns="0" rIns="0" bIns="18288" rtlCol="0" anchor="ctr">
            <a:normAutofit/>
          </a:bodyPr>
          <a:lstStyle>
            <a:defPPr>
              <a:defRPr lang="en-US"/>
            </a:defPPr>
            <a:lvl1pPr algn="ctr" rtl="0" fontAlgn="base">
              <a:spcBef>
                <a:spcPct val="0"/>
              </a:spcBef>
              <a:spcAft>
                <a:spcPct val="0"/>
              </a:spcAft>
              <a:defRPr sz="1200" b="1" kern="1200">
                <a:solidFill>
                  <a:schemeClr val="bg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239FF972-6058-4859-ADE8-D70EEBA9A665}" type="slidenum">
              <a:rPr lang="en-US" smtClean="0"/>
              <a:pPr>
                <a:defRPr/>
              </a:pPr>
              <a:t>17</a:t>
            </a:fld>
            <a:endParaRPr lang="en-US" dirty="0"/>
          </a:p>
        </p:txBody>
      </p:sp>
      <p:sp>
        <p:nvSpPr>
          <p:cNvPr id="2" name="Title 1">
            <a:extLst>
              <a:ext uri="{FF2B5EF4-FFF2-40B4-BE49-F238E27FC236}">
                <a16:creationId xmlns:a16="http://schemas.microsoft.com/office/drawing/2014/main" id="{04CD80BE-2A66-E6C8-F3CD-91D855288395}"/>
              </a:ext>
            </a:extLst>
          </p:cNvPr>
          <p:cNvSpPr>
            <a:spLocks noGrp="1"/>
          </p:cNvSpPr>
          <p:nvPr>
            <p:ph type="title"/>
          </p:nvPr>
        </p:nvSpPr>
        <p:spPr/>
        <p:txBody>
          <a:bodyPr/>
          <a:lstStyle/>
          <a:p>
            <a:r>
              <a:rPr lang="en-US" dirty="0"/>
              <a:t>Appellate Update</a:t>
            </a:r>
          </a:p>
        </p:txBody>
      </p:sp>
      <p:sp>
        <p:nvSpPr>
          <p:cNvPr id="3" name="Content Placeholder 2">
            <a:extLst>
              <a:ext uri="{FF2B5EF4-FFF2-40B4-BE49-F238E27FC236}">
                <a16:creationId xmlns:a16="http://schemas.microsoft.com/office/drawing/2014/main" id="{15FFD2DC-C774-D987-015B-2734F27512DF}"/>
              </a:ext>
            </a:extLst>
          </p:cNvPr>
          <p:cNvSpPr>
            <a:spLocks noGrp="1"/>
          </p:cNvSpPr>
          <p:nvPr>
            <p:ph idx="1"/>
          </p:nvPr>
        </p:nvSpPr>
        <p:spPr>
          <a:xfrm>
            <a:off x="361950" y="1033272"/>
            <a:ext cx="6933153" cy="3429000"/>
          </a:xfrm>
        </p:spPr>
        <p:txBody>
          <a:bodyPr>
            <a:noAutofit/>
          </a:bodyPr>
          <a:lstStyle/>
          <a:p>
            <a:r>
              <a:rPr lang="en-US" sz="1600" dirty="0"/>
              <a:t>D.C. Circuit </a:t>
            </a:r>
            <a:r>
              <a:rPr lang="en-US" sz="1600" b="1" i="1" dirty="0"/>
              <a:t>Hospital Menonita De Guayama </a:t>
            </a:r>
            <a:r>
              <a:rPr lang="en-US" sz="1600" dirty="0"/>
              <a:t>decision (successorship bar)</a:t>
            </a:r>
          </a:p>
          <a:p>
            <a:pPr lvl="1"/>
            <a:r>
              <a:rPr lang="en-US" sz="1400" dirty="0"/>
              <a:t>The D.C. Circuit found the NLRB exceeded its statutory authority in creating the successorship bar.</a:t>
            </a:r>
          </a:p>
          <a:p>
            <a:pPr lvl="1"/>
            <a:r>
              <a:rPr lang="en-US" sz="1400" dirty="0"/>
              <a:t>Reconsidered in light of </a:t>
            </a:r>
            <a:r>
              <a:rPr lang="en-US" sz="1400" i="1" dirty="0"/>
              <a:t>Loper Bright</a:t>
            </a:r>
            <a:r>
              <a:rPr lang="en-US" sz="1400" dirty="0"/>
              <a:t>. </a:t>
            </a:r>
          </a:p>
          <a:p>
            <a:pPr lvl="1"/>
            <a:r>
              <a:rPr lang="en-US" sz="1400" dirty="0"/>
              <a:t>“[T]he Hospital’s challenge is not about the reasonableness of the successor bar as a policy judgment. Rather, </a:t>
            </a:r>
            <a:r>
              <a:rPr lang="en-US" sz="1400" b="1" dirty="0">
                <a:solidFill>
                  <a:schemeClr val="accent1"/>
                </a:solidFill>
              </a:rPr>
              <a:t>the Hospital has maintained that the successor bar is inconsistent with the Act </a:t>
            </a:r>
            <a:r>
              <a:rPr lang="en-US" sz="1400" dirty="0"/>
              <a:t>and therefore the Board has no statutory authority to impose it.” </a:t>
            </a:r>
          </a:p>
          <a:p>
            <a:pPr lvl="1"/>
            <a:r>
              <a:rPr lang="en-US" sz="1400" dirty="0"/>
              <a:t>“The Board’s general authority to enforce unfair labor practices </a:t>
            </a:r>
            <a:r>
              <a:rPr lang="en-US" sz="1400" b="1" dirty="0">
                <a:solidFill>
                  <a:schemeClr val="accent1"/>
                </a:solidFill>
              </a:rPr>
              <a:t>cannot justify suspending statutory protections</a:t>
            </a:r>
            <a:r>
              <a:rPr lang="en-US" sz="1400" dirty="0"/>
              <a:t> in the collective bargaining relationship.” </a:t>
            </a:r>
          </a:p>
        </p:txBody>
      </p:sp>
    </p:spTree>
    <p:extLst>
      <p:ext uri="{BB962C8B-B14F-4D97-AF65-F5344CB8AC3E}">
        <p14:creationId xmlns:p14="http://schemas.microsoft.com/office/powerpoint/2010/main" val="404274872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979FB-81A5-AA63-F5FB-9EB96F0F1D73}"/>
              </a:ext>
            </a:extLst>
          </p:cNvPr>
          <p:cNvSpPr>
            <a:spLocks noGrp="1"/>
          </p:cNvSpPr>
          <p:nvPr>
            <p:ph type="title"/>
          </p:nvPr>
        </p:nvSpPr>
        <p:spPr/>
        <p:txBody>
          <a:bodyPr/>
          <a:lstStyle/>
          <a:p>
            <a:r>
              <a:rPr lang="en-US" dirty="0"/>
              <a:t>Faster Labor Contracts Act</a:t>
            </a:r>
          </a:p>
        </p:txBody>
      </p:sp>
      <p:sp>
        <p:nvSpPr>
          <p:cNvPr id="4" name="Slide Number Placeholder 3">
            <a:extLst>
              <a:ext uri="{FF2B5EF4-FFF2-40B4-BE49-F238E27FC236}">
                <a16:creationId xmlns:a16="http://schemas.microsoft.com/office/drawing/2014/main" id="{EF0335FE-FB51-A4E1-361A-516C417BDD25}"/>
              </a:ext>
            </a:extLst>
          </p:cNvPr>
          <p:cNvSpPr>
            <a:spLocks noGrp="1"/>
          </p:cNvSpPr>
          <p:nvPr>
            <p:ph type="sldNum" sz="quarter" idx="12"/>
          </p:nvPr>
        </p:nvSpPr>
        <p:spPr/>
        <p:txBody>
          <a:bodyPr/>
          <a:lstStyle/>
          <a:p>
            <a:pPr>
              <a:defRPr/>
            </a:pPr>
            <a:fld id="{1CD582F8-09C7-4834-9CB0-B472C8B98292}" type="slidenum">
              <a:rPr lang="en-US" smtClean="0"/>
              <a:pPr>
                <a:defRPr/>
              </a:pPr>
              <a:t>18</a:t>
            </a:fld>
            <a:endParaRPr lang="en-US" dirty="0"/>
          </a:p>
        </p:txBody>
      </p:sp>
      <p:pic>
        <p:nvPicPr>
          <p:cNvPr id="8" name="Picture 7">
            <a:extLst>
              <a:ext uri="{FF2B5EF4-FFF2-40B4-BE49-F238E27FC236}">
                <a16:creationId xmlns:a16="http://schemas.microsoft.com/office/drawing/2014/main" id="{1FBFDE89-D07A-8A14-5796-BF2AA57D104A}"/>
              </a:ext>
            </a:extLst>
          </p:cNvPr>
          <p:cNvPicPr>
            <a:picLocks noChangeAspect="1"/>
          </p:cNvPicPr>
          <p:nvPr/>
        </p:nvPicPr>
        <p:blipFill>
          <a:blip r:embed="rId2"/>
          <a:stretch>
            <a:fillRect/>
          </a:stretch>
        </p:blipFill>
        <p:spPr>
          <a:xfrm>
            <a:off x="381661" y="1009650"/>
            <a:ext cx="4978747" cy="1350309"/>
          </a:xfrm>
          <a:prstGeom prst="rect">
            <a:avLst/>
          </a:prstGeom>
          <a:ln>
            <a:noFill/>
          </a:ln>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AB0EAE5A-2239-5478-943F-CD828184DCA0}"/>
              </a:ext>
            </a:extLst>
          </p:cNvPr>
          <p:cNvPicPr>
            <a:picLocks noChangeAspect="1"/>
          </p:cNvPicPr>
          <p:nvPr/>
        </p:nvPicPr>
        <p:blipFill>
          <a:blip r:embed="rId3"/>
          <a:stretch>
            <a:fillRect/>
          </a:stretch>
        </p:blipFill>
        <p:spPr>
          <a:xfrm>
            <a:off x="3784253" y="2448253"/>
            <a:ext cx="4978747" cy="860918"/>
          </a:xfrm>
          <a:prstGeom prst="rect">
            <a:avLst/>
          </a:prstGeom>
          <a:ln>
            <a:noFill/>
          </a:ln>
          <a:effectLst>
            <a:outerShdw blurRad="50800" dist="38100" dir="2700000" algn="tl" rotWithShape="0">
              <a:prstClr val="black">
                <a:alpha val="40000"/>
              </a:prstClr>
            </a:outerShdw>
          </a:effectLst>
        </p:spPr>
      </p:pic>
      <p:pic>
        <p:nvPicPr>
          <p:cNvPr id="16" name="Picture 15">
            <a:extLst>
              <a:ext uri="{FF2B5EF4-FFF2-40B4-BE49-F238E27FC236}">
                <a16:creationId xmlns:a16="http://schemas.microsoft.com/office/drawing/2014/main" id="{202DD03A-19E0-24DE-ECF8-CCE744443BD9}"/>
              </a:ext>
            </a:extLst>
          </p:cNvPr>
          <p:cNvPicPr>
            <a:picLocks noChangeAspect="1"/>
          </p:cNvPicPr>
          <p:nvPr/>
        </p:nvPicPr>
        <p:blipFill>
          <a:blip r:embed="rId4"/>
          <a:stretch>
            <a:fillRect/>
          </a:stretch>
        </p:blipFill>
        <p:spPr>
          <a:xfrm>
            <a:off x="381000" y="3397464"/>
            <a:ext cx="6026460" cy="1092256"/>
          </a:xfrm>
          <a:prstGeom prst="rect">
            <a:avLst/>
          </a:prstGeom>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71483373"/>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12A73-A584-D422-484E-FD616AF5D35E}"/>
              </a:ext>
            </a:extLst>
          </p:cNvPr>
          <p:cNvSpPr>
            <a:spLocks noGrp="1"/>
          </p:cNvSpPr>
          <p:nvPr>
            <p:ph type="title"/>
          </p:nvPr>
        </p:nvSpPr>
        <p:spPr>
          <a:xfrm>
            <a:off x="365759" y="68578"/>
            <a:ext cx="8408353" cy="754380"/>
          </a:xfrm>
        </p:spPr>
        <p:txBody>
          <a:bodyPr anchor="ctr">
            <a:normAutofit/>
          </a:bodyPr>
          <a:lstStyle/>
          <a:p>
            <a:r>
              <a:rPr lang="en-US" dirty="0"/>
              <a:t>Faster Labor Contracts Act</a:t>
            </a:r>
          </a:p>
        </p:txBody>
      </p:sp>
      <p:sp>
        <p:nvSpPr>
          <p:cNvPr id="3" name="Content Placeholder 2">
            <a:extLst>
              <a:ext uri="{FF2B5EF4-FFF2-40B4-BE49-F238E27FC236}">
                <a16:creationId xmlns:a16="http://schemas.microsoft.com/office/drawing/2014/main" id="{0290A6C0-A17A-4D44-CDFA-A184C2CE25D8}"/>
              </a:ext>
            </a:extLst>
          </p:cNvPr>
          <p:cNvSpPr>
            <a:spLocks noGrp="1"/>
          </p:cNvSpPr>
          <p:nvPr>
            <p:ph idx="1"/>
          </p:nvPr>
        </p:nvSpPr>
        <p:spPr>
          <a:xfrm>
            <a:off x="361950" y="1031082"/>
            <a:ext cx="8412163" cy="3429000"/>
          </a:xfrm>
        </p:spPr>
        <p:txBody>
          <a:bodyPr>
            <a:noAutofit/>
          </a:bodyPr>
          <a:lstStyle/>
          <a:p>
            <a:r>
              <a:rPr lang="en-US" sz="1600" dirty="0"/>
              <a:t>Amend Section 8(d) to accelerate “time-to-contract” following certification or recognition of a bargaining representative. </a:t>
            </a:r>
          </a:p>
          <a:p>
            <a:r>
              <a:rPr lang="en-US" sz="1600" dirty="0"/>
              <a:t>Require parties to </a:t>
            </a:r>
            <a:r>
              <a:rPr lang="en-US" sz="1600" b="1" dirty="0">
                <a:solidFill>
                  <a:schemeClr val="accent1"/>
                </a:solidFill>
              </a:rPr>
              <a:t>meet and begin bargaining within 10 days </a:t>
            </a:r>
            <a:r>
              <a:rPr lang="en-US" sz="1600" dirty="0"/>
              <a:t>after the employer receives a written bargaining request from a newly certified or recognized representative, unless the parties agree to a longer period.</a:t>
            </a:r>
          </a:p>
          <a:p>
            <a:r>
              <a:rPr lang="en-US" sz="1600" dirty="0"/>
              <a:t>If there is no agreement within </a:t>
            </a:r>
            <a:r>
              <a:rPr lang="en-US" sz="1600" b="1" dirty="0">
                <a:solidFill>
                  <a:schemeClr val="accent1"/>
                </a:solidFill>
              </a:rPr>
              <a:t>90 days after bargaining begins</a:t>
            </a:r>
            <a:r>
              <a:rPr lang="en-US" sz="1600" dirty="0"/>
              <a:t>, either party may request assistance from the </a:t>
            </a:r>
            <a:r>
              <a:rPr lang="en-US" sz="1600" b="1" dirty="0">
                <a:solidFill>
                  <a:schemeClr val="accent1"/>
                </a:solidFill>
              </a:rPr>
              <a:t>FMCS</a:t>
            </a:r>
            <a:r>
              <a:rPr lang="en-US" sz="1600" dirty="0"/>
              <a:t>. </a:t>
            </a:r>
          </a:p>
          <a:p>
            <a:r>
              <a:rPr lang="en-US" sz="1600" dirty="0"/>
              <a:t>If mediation does not produce agreement within </a:t>
            </a:r>
            <a:r>
              <a:rPr lang="en-US" sz="1600" b="1" dirty="0">
                <a:solidFill>
                  <a:schemeClr val="accent1"/>
                </a:solidFill>
              </a:rPr>
              <a:t>30 days </a:t>
            </a:r>
            <a:r>
              <a:rPr lang="en-US" sz="1600" dirty="0"/>
              <a:t>after the mediation request, FMCS must refer the dispute to a </a:t>
            </a:r>
            <a:r>
              <a:rPr lang="en-US" sz="1600" b="1" dirty="0">
                <a:solidFill>
                  <a:schemeClr val="accent1"/>
                </a:solidFill>
              </a:rPr>
              <a:t>three-person arbitration panel</a:t>
            </a:r>
            <a:r>
              <a:rPr lang="en-US" sz="1600" dirty="0"/>
              <a:t>: one union-selected; one employer-selected; and one neutrally selected by mutual agreement. </a:t>
            </a:r>
          </a:p>
          <a:p>
            <a:r>
              <a:rPr lang="en-US" sz="1600" dirty="0"/>
              <a:t>Arbitration panel’s decision is </a:t>
            </a:r>
            <a:r>
              <a:rPr lang="en-US" sz="1600" b="1" dirty="0">
                <a:solidFill>
                  <a:schemeClr val="accent1"/>
                </a:solidFill>
              </a:rPr>
              <a:t>binding for two years</a:t>
            </a:r>
            <a:r>
              <a:rPr lang="en-US" sz="1600" dirty="0"/>
              <a:t>. </a:t>
            </a:r>
          </a:p>
          <a:p>
            <a:pPr>
              <a:buClr>
                <a:schemeClr val="tx1"/>
              </a:buClr>
            </a:pPr>
            <a:r>
              <a:rPr lang="en-US" sz="1600" b="1" dirty="0">
                <a:solidFill>
                  <a:schemeClr val="accent1"/>
                </a:solidFill>
              </a:rPr>
              <a:t>Passed</a:t>
            </a:r>
            <a:r>
              <a:rPr lang="en-US" sz="1600" dirty="0"/>
              <a:t> the U.S. House of Representatives on June 9, stalled in Senate. </a:t>
            </a:r>
          </a:p>
          <a:p>
            <a:endParaRPr lang="en-US" sz="1600" dirty="0"/>
          </a:p>
        </p:txBody>
      </p:sp>
      <p:sp>
        <p:nvSpPr>
          <p:cNvPr id="4" name="Slide Number Placeholder 3">
            <a:extLst>
              <a:ext uri="{FF2B5EF4-FFF2-40B4-BE49-F238E27FC236}">
                <a16:creationId xmlns:a16="http://schemas.microsoft.com/office/drawing/2014/main" id="{3520FF8D-1664-E3C8-C60A-C5A6FBEA944F}"/>
              </a:ext>
            </a:extLst>
          </p:cNvPr>
          <p:cNvSpPr>
            <a:spLocks noGrp="1"/>
          </p:cNvSpPr>
          <p:nvPr>
            <p:ph type="sldNum" sz="quarter" idx="12"/>
          </p:nvPr>
        </p:nvSpPr>
        <p:spPr>
          <a:xfrm>
            <a:off x="8627164" y="4732020"/>
            <a:ext cx="291549" cy="274320"/>
          </a:xfrm>
        </p:spPr>
        <p:txBody>
          <a:bodyPr anchor="ctr">
            <a:normAutofit/>
          </a:bodyPr>
          <a:lstStyle/>
          <a:p>
            <a:pPr lvl="0"/>
            <a:fld id="{1CD582F8-09C7-4834-9CB0-B472C8B98292}" type="slidenum">
              <a:rPr lang="en-US" noProof="0" smtClean="0"/>
              <a:pPr lvl="0"/>
              <a:t>19</a:t>
            </a:fld>
            <a:endParaRPr lang="en-US" noProof="0" dirty="0"/>
          </a:p>
        </p:txBody>
      </p:sp>
    </p:spTree>
    <p:extLst>
      <p:ext uri="{BB962C8B-B14F-4D97-AF65-F5344CB8AC3E}">
        <p14:creationId xmlns:p14="http://schemas.microsoft.com/office/powerpoint/2010/main" val="3871638861"/>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a:xfrm>
            <a:off x="365125" y="3478871"/>
            <a:ext cx="1828060" cy="450850"/>
          </a:xfrm>
        </p:spPr>
        <p:txBody>
          <a:bodyPr/>
          <a:lstStyle/>
          <a:p>
            <a:r>
              <a:rPr lang="en-US" dirty="0"/>
              <a:t>David R. Broderdorf</a:t>
            </a:r>
          </a:p>
          <a:p>
            <a:r>
              <a:rPr lang="en-US" dirty="0"/>
              <a:t>Partner</a:t>
            </a:r>
          </a:p>
          <a:p>
            <a:r>
              <a:rPr lang="en-US" dirty="0"/>
              <a:t>Washington, DC </a:t>
            </a:r>
          </a:p>
        </p:txBody>
      </p:sp>
      <p:pic>
        <p:nvPicPr>
          <p:cNvPr id="11" name="Picture Placeholder 10">
            <a:extLst>
              <a:ext uri="{FF2B5EF4-FFF2-40B4-BE49-F238E27FC236}">
                <a16:creationId xmlns:a16="http://schemas.microsoft.com/office/drawing/2014/main" id="{F64F1BAE-D7C5-EDD3-AFFE-FA6EC18751A0}"/>
              </a:ext>
            </a:extLst>
          </p:cNvPr>
          <p:cNvPicPr>
            <a:picLocks noGrp="1" noChangeAspect="1"/>
          </p:cNvPicPr>
          <p:nvPr>
            <p:ph type="pic" sz="quarter" idx="10"/>
          </p:nvPr>
        </p:nvPicPr>
        <p:blipFill>
          <a:blip r:embed="rId2"/>
          <a:srcRect l="12938" t="4166" r="12895" b="36501"/>
          <a:stretch>
            <a:fillRect/>
          </a:stretch>
        </p:blipFill>
        <p:spPr>
          <a:xfrm>
            <a:off x="365598" y="1758021"/>
            <a:ext cx="1624013" cy="1624013"/>
          </a:xfrm>
          <a:prstGeom prst="rect">
            <a:avLst/>
          </a:prstGeom>
          <a:solidFill>
            <a:prstClr val="white"/>
          </a:solidFill>
        </p:spPr>
      </p:pic>
    </p:spTree>
    <p:extLst>
      <p:ext uri="{BB962C8B-B14F-4D97-AF65-F5344CB8AC3E}">
        <p14:creationId xmlns:p14="http://schemas.microsoft.com/office/powerpoint/2010/main" val="1277916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338F5-B985-2E8D-BAE4-EA4E36E199B4}"/>
              </a:ext>
            </a:extLst>
          </p:cNvPr>
          <p:cNvSpPr>
            <a:spLocks noGrp="1"/>
          </p:cNvSpPr>
          <p:nvPr>
            <p:ph type="title"/>
          </p:nvPr>
        </p:nvSpPr>
        <p:spPr/>
        <p:txBody>
          <a:bodyPr/>
          <a:lstStyle/>
          <a:p>
            <a:r>
              <a:rPr lang="en-US" dirty="0"/>
              <a:t>COLLECTIVE BARGAINING UPDATES</a:t>
            </a:r>
          </a:p>
        </p:txBody>
      </p:sp>
    </p:spTree>
    <p:extLst>
      <p:ext uri="{BB962C8B-B14F-4D97-AF65-F5344CB8AC3E}">
        <p14:creationId xmlns:p14="http://schemas.microsoft.com/office/powerpoint/2010/main" val="14449866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3F606-0B15-1254-8E1D-021AA45C4ED6}"/>
              </a:ext>
            </a:extLst>
          </p:cNvPr>
          <p:cNvSpPr>
            <a:spLocks noGrp="1"/>
          </p:cNvSpPr>
          <p:nvPr>
            <p:ph type="title"/>
          </p:nvPr>
        </p:nvSpPr>
        <p:spPr>
          <a:xfrm>
            <a:off x="365759" y="1039905"/>
            <a:ext cx="5486387" cy="1635581"/>
          </a:xfrm>
        </p:spPr>
        <p:txBody>
          <a:bodyPr/>
          <a:lstStyle/>
          <a:p>
            <a:r>
              <a:rPr lang="en-US" dirty="0"/>
              <a:t>2025 Wage Data</a:t>
            </a:r>
          </a:p>
        </p:txBody>
      </p:sp>
    </p:spTree>
    <p:extLst>
      <p:ext uri="{BB962C8B-B14F-4D97-AF65-F5344CB8AC3E}">
        <p14:creationId xmlns:p14="http://schemas.microsoft.com/office/powerpoint/2010/main" val="34259520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34094-F1DE-5CBB-3179-AB3030B226D6}"/>
              </a:ext>
            </a:extLst>
          </p:cNvPr>
          <p:cNvSpPr>
            <a:spLocks noGrp="1"/>
          </p:cNvSpPr>
          <p:nvPr>
            <p:ph type="title"/>
          </p:nvPr>
        </p:nvSpPr>
        <p:spPr>
          <a:xfrm>
            <a:off x="365759" y="68578"/>
            <a:ext cx="8408353" cy="754380"/>
          </a:xfrm>
        </p:spPr>
        <p:txBody>
          <a:bodyPr anchor="ctr">
            <a:normAutofit/>
          </a:bodyPr>
          <a:lstStyle/>
          <a:p>
            <a:r>
              <a:rPr lang="en-US" dirty="0"/>
              <a:t>2025 Wage Data – First-Year Wage Increases </a:t>
            </a:r>
          </a:p>
        </p:txBody>
      </p:sp>
      <p:sp>
        <p:nvSpPr>
          <p:cNvPr id="3" name="Slide Number Placeholder 2">
            <a:extLst>
              <a:ext uri="{FF2B5EF4-FFF2-40B4-BE49-F238E27FC236}">
                <a16:creationId xmlns:a16="http://schemas.microsoft.com/office/drawing/2014/main" id="{C5D0A519-55B6-0761-37D4-DD36E30DE824}"/>
              </a:ext>
            </a:extLst>
          </p:cNvPr>
          <p:cNvSpPr>
            <a:spLocks noGrp="1"/>
          </p:cNvSpPr>
          <p:nvPr>
            <p:ph type="sldNum" sz="quarter" idx="12"/>
          </p:nvPr>
        </p:nvSpPr>
        <p:spPr>
          <a:xfrm>
            <a:off x="8627164" y="4732020"/>
            <a:ext cx="291549" cy="274320"/>
          </a:xfrm>
        </p:spPr>
        <p:txBody>
          <a:bodyPr anchor="ctr">
            <a:normAutofit/>
          </a:bodyPr>
          <a:lstStyle/>
          <a:p>
            <a:fld id="{239FF972-6058-4859-ADE8-D70EEBA9A665}" type="slidenum">
              <a:rPr lang="en-US" smtClean="0"/>
              <a:pPr/>
              <a:t>22</a:t>
            </a:fld>
            <a:endParaRPr lang="en-US" dirty="0"/>
          </a:p>
        </p:txBody>
      </p:sp>
      <p:pic>
        <p:nvPicPr>
          <p:cNvPr id="5" name="Picture 4">
            <a:extLst>
              <a:ext uri="{FF2B5EF4-FFF2-40B4-BE49-F238E27FC236}">
                <a16:creationId xmlns:a16="http://schemas.microsoft.com/office/drawing/2014/main" id="{BB5E8DCB-30E2-1A36-985C-4547C6ABD7E3}"/>
              </a:ext>
            </a:extLst>
          </p:cNvPr>
          <p:cNvPicPr>
            <a:picLocks noChangeAspect="1"/>
          </p:cNvPicPr>
          <p:nvPr/>
        </p:nvPicPr>
        <p:blipFill>
          <a:blip r:embed="rId3"/>
          <a:stretch>
            <a:fillRect/>
          </a:stretch>
        </p:blipFill>
        <p:spPr>
          <a:xfrm>
            <a:off x="1376493" y="1013112"/>
            <a:ext cx="6386884" cy="35287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86886472"/>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6B1DF-33B9-045D-AAC5-AA1D86C02D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664955-8651-C529-156A-B4A4941878BB}"/>
              </a:ext>
            </a:extLst>
          </p:cNvPr>
          <p:cNvSpPr>
            <a:spLocks noGrp="1"/>
          </p:cNvSpPr>
          <p:nvPr>
            <p:ph type="title"/>
          </p:nvPr>
        </p:nvSpPr>
        <p:spPr>
          <a:xfrm>
            <a:off x="365759" y="68578"/>
            <a:ext cx="8408353" cy="754380"/>
          </a:xfrm>
        </p:spPr>
        <p:txBody>
          <a:bodyPr anchor="ctr">
            <a:normAutofit/>
          </a:bodyPr>
          <a:lstStyle/>
          <a:p>
            <a:r>
              <a:rPr lang="en-US" dirty="0"/>
              <a:t>2025 Wage Data – Annual Wage Increase </a:t>
            </a:r>
          </a:p>
        </p:txBody>
      </p:sp>
      <p:sp>
        <p:nvSpPr>
          <p:cNvPr id="3" name="Slide Number Placeholder 2">
            <a:extLst>
              <a:ext uri="{FF2B5EF4-FFF2-40B4-BE49-F238E27FC236}">
                <a16:creationId xmlns:a16="http://schemas.microsoft.com/office/drawing/2014/main" id="{FA0A4558-E991-C93D-E3C8-A1CA3755527C}"/>
              </a:ext>
            </a:extLst>
          </p:cNvPr>
          <p:cNvSpPr>
            <a:spLocks noGrp="1"/>
          </p:cNvSpPr>
          <p:nvPr>
            <p:ph type="sldNum" sz="quarter" idx="12"/>
          </p:nvPr>
        </p:nvSpPr>
        <p:spPr>
          <a:xfrm>
            <a:off x="8627164" y="4732020"/>
            <a:ext cx="291549" cy="274320"/>
          </a:xfrm>
        </p:spPr>
        <p:txBody>
          <a:bodyPr anchor="ctr">
            <a:normAutofit/>
          </a:bodyPr>
          <a:lstStyle/>
          <a:p>
            <a:pPr>
              <a:spcAft>
                <a:spcPts val="600"/>
              </a:spcAft>
              <a:defRPr/>
            </a:pPr>
            <a:fld id="{239FF972-6058-4859-ADE8-D70EEBA9A665}" type="slidenum">
              <a:rPr lang="en-US" smtClean="0"/>
              <a:pPr>
                <a:spcAft>
                  <a:spcPts val="600"/>
                </a:spcAft>
                <a:defRPr/>
              </a:pPr>
              <a:t>23</a:t>
            </a:fld>
            <a:endParaRPr lang="en-US" dirty="0"/>
          </a:p>
        </p:txBody>
      </p:sp>
      <p:graphicFrame>
        <p:nvGraphicFramePr>
          <p:cNvPr id="4" name="Table 3">
            <a:extLst>
              <a:ext uri="{FF2B5EF4-FFF2-40B4-BE49-F238E27FC236}">
                <a16:creationId xmlns:a16="http://schemas.microsoft.com/office/drawing/2014/main" id="{D16057D0-7D40-B7DB-82ED-E36FBF7D3812}"/>
              </a:ext>
            </a:extLst>
          </p:cNvPr>
          <p:cNvGraphicFramePr>
            <a:graphicFrameLocks noGrp="1"/>
          </p:cNvGraphicFramePr>
          <p:nvPr/>
        </p:nvGraphicFramePr>
        <p:xfrm>
          <a:off x="438307" y="1042781"/>
          <a:ext cx="8335805" cy="3615062"/>
        </p:xfrm>
        <a:graphic>
          <a:graphicData uri="http://schemas.openxmlformats.org/drawingml/2006/table">
            <a:tbl>
              <a:tblPr firstRow="1" bandRow="1">
                <a:tableStyleId>{5C22544A-7EE6-4342-B048-85BDC9FD1C3A}</a:tableStyleId>
              </a:tblPr>
              <a:tblGrid>
                <a:gridCol w="2105439">
                  <a:extLst>
                    <a:ext uri="{9D8B030D-6E8A-4147-A177-3AD203B41FA5}">
                      <a16:colId xmlns:a16="http://schemas.microsoft.com/office/drawing/2014/main" val="3693169661"/>
                    </a:ext>
                  </a:extLst>
                </a:gridCol>
                <a:gridCol w="1152861">
                  <a:extLst>
                    <a:ext uri="{9D8B030D-6E8A-4147-A177-3AD203B41FA5}">
                      <a16:colId xmlns:a16="http://schemas.microsoft.com/office/drawing/2014/main" val="3770585247"/>
                    </a:ext>
                  </a:extLst>
                </a:gridCol>
                <a:gridCol w="1294869">
                  <a:extLst>
                    <a:ext uri="{9D8B030D-6E8A-4147-A177-3AD203B41FA5}">
                      <a16:colId xmlns:a16="http://schemas.microsoft.com/office/drawing/2014/main" val="734095969"/>
                    </a:ext>
                  </a:extLst>
                </a:gridCol>
                <a:gridCol w="904477">
                  <a:extLst>
                    <a:ext uri="{9D8B030D-6E8A-4147-A177-3AD203B41FA5}">
                      <a16:colId xmlns:a16="http://schemas.microsoft.com/office/drawing/2014/main" val="1580728001"/>
                    </a:ext>
                  </a:extLst>
                </a:gridCol>
                <a:gridCol w="1084908">
                  <a:extLst>
                    <a:ext uri="{9D8B030D-6E8A-4147-A177-3AD203B41FA5}">
                      <a16:colId xmlns:a16="http://schemas.microsoft.com/office/drawing/2014/main" val="1817255457"/>
                    </a:ext>
                  </a:extLst>
                </a:gridCol>
                <a:gridCol w="924641">
                  <a:extLst>
                    <a:ext uri="{9D8B030D-6E8A-4147-A177-3AD203B41FA5}">
                      <a16:colId xmlns:a16="http://schemas.microsoft.com/office/drawing/2014/main" val="2859095499"/>
                    </a:ext>
                  </a:extLst>
                </a:gridCol>
                <a:gridCol w="868610">
                  <a:extLst>
                    <a:ext uri="{9D8B030D-6E8A-4147-A177-3AD203B41FA5}">
                      <a16:colId xmlns:a16="http://schemas.microsoft.com/office/drawing/2014/main" val="1548808566"/>
                    </a:ext>
                  </a:extLst>
                </a:gridCol>
              </a:tblGrid>
              <a:tr h="659311">
                <a:tc>
                  <a:txBody>
                    <a:bodyPr/>
                    <a:lstStyle/>
                    <a:p>
                      <a:pPr algn="l"/>
                      <a:endParaRPr lang="en-US" sz="1200" dirty="0">
                        <a:solidFill>
                          <a:srgbClr val="007836"/>
                        </a:solidFill>
                      </a:endParaRPr>
                    </a:p>
                  </a:txBody>
                  <a:tcPr/>
                </a:tc>
                <a:tc gridSpan="2">
                  <a:txBody>
                    <a:bodyPr/>
                    <a:lstStyle/>
                    <a:p>
                      <a:pPr algn="ctr"/>
                      <a:r>
                        <a:rPr lang="en-US" sz="1200" dirty="0"/>
                        <a:t>First-Year </a:t>
                      </a:r>
                    </a:p>
                    <a:p>
                      <a:pPr algn="ctr"/>
                      <a:r>
                        <a:rPr lang="en-US" sz="1200" dirty="0"/>
                        <a:t>Increases</a:t>
                      </a:r>
                    </a:p>
                  </a:txBody>
                  <a:tcPr/>
                </a:tc>
                <a:tc hMerge="1">
                  <a:txBody>
                    <a:bodyPr/>
                    <a:lstStyle/>
                    <a:p>
                      <a:endParaRPr lang="en-US"/>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Second-Year Increases</a:t>
                      </a:r>
                    </a:p>
                    <a:p>
                      <a:pPr algn="ctr"/>
                      <a:endParaRPr lang="en-US" sz="1200" dirty="0"/>
                    </a:p>
                  </a:txBody>
                  <a:tcPr/>
                </a:tc>
                <a:tc hMerge="1">
                  <a:txBody>
                    <a:bodyPr/>
                    <a:lstStyle/>
                    <a:p>
                      <a:endParaRPr lang="en-US"/>
                    </a:p>
                  </a:txBody>
                  <a:tcPr/>
                </a:tc>
                <a:tc gridSpan="2">
                  <a:txBody>
                    <a:bodyPr/>
                    <a:lstStyle/>
                    <a:p>
                      <a:pPr algn="ctr"/>
                      <a:r>
                        <a:rPr lang="en-US" sz="1200" dirty="0"/>
                        <a:t>Third-Year </a:t>
                      </a:r>
                    </a:p>
                    <a:p>
                      <a:pPr algn="ctr"/>
                      <a:r>
                        <a:rPr lang="en-US" sz="1200" dirty="0"/>
                        <a:t>Increases</a:t>
                      </a:r>
                    </a:p>
                  </a:txBody>
                  <a:tcPr/>
                </a:tc>
                <a:tc hMerge="1">
                  <a:txBody>
                    <a:bodyPr/>
                    <a:lstStyle/>
                    <a:p>
                      <a:endParaRPr lang="en-US"/>
                    </a:p>
                  </a:txBody>
                  <a:tcPr/>
                </a:tc>
                <a:extLst>
                  <a:ext uri="{0D108BD9-81ED-4DB2-BD59-A6C34878D82A}">
                    <a16:rowId xmlns:a16="http://schemas.microsoft.com/office/drawing/2014/main" val="1706620447"/>
                  </a:ext>
                </a:extLst>
              </a:tr>
              <a:tr h="1035958">
                <a:tc>
                  <a:txBody>
                    <a:bodyPr/>
                    <a:lstStyle/>
                    <a:p>
                      <a:pPr algn="l"/>
                      <a:r>
                        <a:rPr lang="en-US" sz="1200" dirty="0">
                          <a:solidFill>
                            <a:schemeClr val="tx1"/>
                          </a:solidFill>
                        </a:rPr>
                        <a:t>*Percentages in </a:t>
                      </a:r>
                      <a:r>
                        <a:rPr lang="en-US" sz="1200" u="sng" dirty="0">
                          <a:solidFill>
                            <a:schemeClr val="tx1"/>
                          </a:solidFill>
                        </a:rPr>
                        <a:t>black</a:t>
                      </a:r>
                      <a:r>
                        <a:rPr lang="en-US" sz="1200" dirty="0">
                          <a:solidFill>
                            <a:schemeClr val="tx1"/>
                          </a:solidFill>
                        </a:rPr>
                        <a:t> are </a:t>
                      </a:r>
                      <a:r>
                        <a:rPr lang="en-US" sz="1200" u="none" dirty="0">
                          <a:solidFill>
                            <a:schemeClr val="tx1"/>
                          </a:solidFill>
                        </a:rPr>
                        <a:t>WITHOUT</a:t>
                      </a:r>
                      <a:r>
                        <a:rPr lang="en-US" sz="1200" dirty="0">
                          <a:solidFill>
                            <a:schemeClr val="tx1"/>
                          </a:solidFill>
                        </a:rPr>
                        <a:t> lump sum</a:t>
                      </a:r>
                    </a:p>
                    <a:p>
                      <a:pPr algn="l"/>
                      <a:r>
                        <a:rPr lang="en-US" sz="1200" dirty="0">
                          <a:solidFill>
                            <a:srgbClr val="007836"/>
                          </a:solidFill>
                        </a:rPr>
                        <a:t>*Percentages in </a:t>
                      </a:r>
                      <a:r>
                        <a:rPr lang="en-US" sz="1200" u="sng" dirty="0">
                          <a:solidFill>
                            <a:srgbClr val="007836"/>
                          </a:solidFill>
                        </a:rPr>
                        <a:t>green</a:t>
                      </a:r>
                      <a:r>
                        <a:rPr lang="en-US" sz="1200" dirty="0">
                          <a:solidFill>
                            <a:srgbClr val="007836"/>
                          </a:solidFill>
                        </a:rPr>
                        <a:t> are </a:t>
                      </a:r>
                      <a:r>
                        <a:rPr lang="en-US" sz="1200" u="none" dirty="0">
                          <a:solidFill>
                            <a:srgbClr val="007836"/>
                          </a:solidFill>
                        </a:rPr>
                        <a:t>WITH lump </a:t>
                      </a:r>
                      <a:r>
                        <a:rPr lang="en-US" sz="1200" dirty="0">
                          <a:solidFill>
                            <a:srgbClr val="007836"/>
                          </a:solidFill>
                        </a:rPr>
                        <a:t>sum</a:t>
                      </a:r>
                    </a:p>
                    <a:p>
                      <a:endParaRPr lang="en-US" sz="1200" dirty="0"/>
                    </a:p>
                  </a:txBody>
                  <a:tcPr/>
                </a:tc>
                <a:tc>
                  <a:txBody>
                    <a:bodyPr/>
                    <a:lstStyle/>
                    <a:p>
                      <a:pPr algn="ctr"/>
                      <a:r>
                        <a:rPr lang="en-US" sz="1200" b="1" dirty="0"/>
                        <a:t>Average (Avg.)</a:t>
                      </a:r>
                    </a:p>
                  </a:txBody>
                  <a:tcPr/>
                </a:tc>
                <a:tc>
                  <a:txBody>
                    <a:bodyPr/>
                    <a:lstStyle/>
                    <a:p>
                      <a:pPr algn="ctr"/>
                      <a:r>
                        <a:rPr lang="en-US" sz="1200" b="1" dirty="0"/>
                        <a:t>Weighted Average (W.A.)</a:t>
                      </a:r>
                    </a:p>
                  </a:txBody>
                  <a:tcPr/>
                </a:tc>
                <a:tc>
                  <a:txBody>
                    <a:bodyPr/>
                    <a:lstStyle/>
                    <a:p>
                      <a:pPr algn="ctr"/>
                      <a:r>
                        <a:rPr lang="en-US" sz="1200" dirty="0"/>
                        <a:t>Second-Year Avg.</a:t>
                      </a:r>
                    </a:p>
                  </a:txBody>
                  <a:tcPr/>
                </a:tc>
                <a:tc>
                  <a:txBody>
                    <a:bodyPr/>
                    <a:lstStyle/>
                    <a:p>
                      <a:pPr algn="ctr"/>
                      <a:r>
                        <a:rPr lang="en-US" sz="1200" dirty="0"/>
                        <a:t>Second-Year W.A.</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Third-Year Avg.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Third-Year W.A.</a:t>
                      </a:r>
                    </a:p>
                  </a:txBody>
                  <a:tcPr/>
                </a:tc>
                <a:extLst>
                  <a:ext uri="{0D108BD9-81ED-4DB2-BD59-A6C34878D82A}">
                    <a16:rowId xmlns:a16="http://schemas.microsoft.com/office/drawing/2014/main" val="595799379"/>
                  </a:ext>
                </a:extLst>
              </a:tr>
              <a:tr h="401586">
                <a:tc>
                  <a:txBody>
                    <a:bodyPr/>
                    <a:lstStyle/>
                    <a:p>
                      <a:r>
                        <a:rPr lang="en-US" sz="1200" b="1" dirty="0"/>
                        <a:t>All Industry Sectors</a:t>
                      </a:r>
                    </a:p>
                  </a:txBody>
                  <a:tcPr/>
                </a:tc>
                <a:tc>
                  <a:txBody>
                    <a:bodyPr/>
                    <a:lstStyle/>
                    <a:p>
                      <a:pPr algn="l"/>
                      <a:r>
                        <a:rPr lang="en-US" sz="1200" b="1" dirty="0"/>
                        <a:t>5.4% </a:t>
                      </a:r>
                      <a:r>
                        <a:rPr lang="en-US" sz="1200" b="1" dirty="0">
                          <a:solidFill>
                            <a:srgbClr val="00B050"/>
                          </a:solidFill>
                        </a:rPr>
                        <a:t>(5.7%)</a:t>
                      </a:r>
                    </a:p>
                  </a:txBody>
                  <a:tcPr/>
                </a:tc>
                <a:tc>
                  <a:txBody>
                    <a:bodyPr/>
                    <a:lstStyle/>
                    <a:p>
                      <a:pPr algn="l"/>
                      <a:r>
                        <a:rPr lang="en-US" sz="1200" b="1" dirty="0"/>
                        <a:t>4.8% </a:t>
                      </a:r>
                    </a:p>
                    <a:p>
                      <a:pPr algn="l"/>
                      <a:r>
                        <a:rPr lang="en-US" sz="1200" b="1" dirty="0">
                          <a:solidFill>
                            <a:srgbClr val="00B050"/>
                          </a:solidFill>
                        </a:rPr>
                        <a:t>(5.6%)</a:t>
                      </a:r>
                    </a:p>
                  </a:txBody>
                  <a:tcPr/>
                </a:tc>
                <a:tc>
                  <a:txBody>
                    <a:bodyPr/>
                    <a:lstStyle/>
                    <a:p>
                      <a:pPr algn="l"/>
                      <a:r>
                        <a:rPr lang="en-US" sz="1200" dirty="0"/>
                        <a:t>4.5% </a:t>
                      </a:r>
                      <a:r>
                        <a:rPr lang="en-US" sz="1200" dirty="0">
                          <a:solidFill>
                            <a:srgbClr val="00B050"/>
                          </a:solidFill>
                        </a:rPr>
                        <a:t>(4.5%)</a:t>
                      </a:r>
                    </a:p>
                  </a:txBody>
                  <a:tcPr/>
                </a:tc>
                <a:tc>
                  <a:txBody>
                    <a:bodyPr/>
                    <a:lstStyle/>
                    <a:p>
                      <a:pPr algn="l"/>
                      <a:r>
                        <a:rPr lang="en-US" sz="1200" dirty="0"/>
                        <a:t>4.5% </a:t>
                      </a:r>
                    </a:p>
                    <a:p>
                      <a:pPr algn="l"/>
                      <a:r>
                        <a:rPr lang="en-US" sz="1200" dirty="0">
                          <a:solidFill>
                            <a:srgbClr val="00B050"/>
                          </a:solidFill>
                        </a:rPr>
                        <a:t>(4.7%)</a:t>
                      </a:r>
                    </a:p>
                  </a:txBody>
                  <a:tcPr/>
                </a:tc>
                <a:tc>
                  <a:txBody>
                    <a:bodyPr/>
                    <a:lstStyle/>
                    <a:p>
                      <a:pPr algn="l"/>
                      <a:r>
                        <a:rPr lang="en-US" sz="1200" dirty="0"/>
                        <a:t>4.5% </a:t>
                      </a:r>
                      <a:r>
                        <a:rPr lang="en-US" sz="1200" dirty="0">
                          <a:solidFill>
                            <a:srgbClr val="00B050"/>
                          </a:solidFill>
                        </a:rPr>
                        <a:t>(4.5%)</a:t>
                      </a:r>
                    </a:p>
                  </a:txBody>
                  <a:tcPr/>
                </a:tc>
                <a:tc>
                  <a:txBody>
                    <a:bodyPr/>
                    <a:lstStyle/>
                    <a:p>
                      <a:pPr algn="l"/>
                      <a:r>
                        <a:rPr lang="en-US" sz="1200" dirty="0"/>
                        <a:t>4.6% </a:t>
                      </a:r>
                      <a:r>
                        <a:rPr lang="en-US" sz="1200" dirty="0">
                          <a:solidFill>
                            <a:srgbClr val="00B050"/>
                          </a:solidFill>
                        </a:rPr>
                        <a:t>(4.7%)</a:t>
                      </a:r>
                    </a:p>
                  </a:txBody>
                  <a:tcPr/>
                </a:tc>
                <a:extLst>
                  <a:ext uri="{0D108BD9-81ED-4DB2-BD59-A6C34878D82A}">
                    <a16:rowId xmlns:a16="http://schemas.microsoft.com/office/drawing/2014/main" val="1744806026"/>
                  </a:ext>
                </a:extLst>
              </a:tr>
              <a:tr h="475261">
                <a:tc>
                  <a:txBody>
                    <a:bodyPr/>
                    <a:lstStyle/>
                    <a:p>
                      <a:r>
                        <a:rPr lang="en-US" sz="1200" b="1" dirty="0"/>
                        <a:t>Private Manufacturing</a:t>
                      </a:r>
                    </a:p>
                  </a:txBody>
                  <a:tcPr/>
                </a:tc>
                <a:tc>
                  <a:txBody>
                    <a:bodyPr/>
                    <a:lstStyle/>
                    <a:p>
                      <a:pPr algn="l"/>
                      <a:r>
                        <a:rPr lang="en-US" sz="1200" b="1" dirty="0"/>
                        <a:t>6.6% </a:t>
                      </a:r>
                      <a:r>
                        <a:rPr lang="en-US" sz="1200" b="1" dirty="0">
                          <a:solidFill>
                            <a:srgbClr val="00B050"/>
                          </a:solidFill>
                        </a:rPr>
                        <a:t>(7.6%)</a:t>
                      </a:r>
                    </a:p>
                  </a:txBody>
                  <a:tcPr/>
                </a:tc>
                <a:tc>
                  <a:txBody>
                    <a:bodyPr/>
                    <a:lstStyle/>
                    <a:p>
                      <a:pPr algn="l"/>
                      <a:r>
                        <a:rPr lang="en-US" sz="1200" b="1" dirty="0"/>
                        <a:t>7.2% </a:t>
                      </a:r>
                    </a:p>
                    <a:p>
                      <a:pPr algn="l"/>
                      <a:r>
                        <a:rPr lang="en-US" sz="1200" b="1" dirty="0">
                          <a:solidFill>
                            <a:srgbClr val="00B050"/>
                          </a:solidFill>
                        </a:rPr>
                        <a:t>(8.2%)</a:t>
                      </a:r>
                    </a:p>
                  </a:txBody>
                  <a:tcPr/>
                </a:tc>
                <a:tc>
                  <a:txBody>
                    <a:bodyPr/>
                    <a:lstStyle/>
                    <a:p>
                      <a:pPr algn="l"/>
                      <a:r>
                        <a:rPr lang="en-US" sz="1200" dirty="0"/>
                        <a:t>5.5% </a:t>
                      </a:r>
                      <a:r>
                        <a:rPr lang="en-US" sz="1200" dirty="0">
                          <a:solidFill>
                            <a:srgbClr val="00B050"/>
                          </a:solidFill>
                        </a:rPr>
                        <a:t>(5.6%)</a:t>
                      </a:r>
                    </a:p>
                  </a:txBody>
                  <a:tcPr/>
                </a:tc>
                <a:tc>
                  <a:txBody>
                    <a:bodyPr/>
                    <a:lstStyle/>
                    <a:p>
                      <a:pPr algn="l"/>
                      <a:r>
                        <a:rPr lang="en-US" sz="1200" dirty="0"/>
                        <a:t>5.0% </a:t>
                      </a:r>
                    </a:p>
                    <a:p>
                      <a:pPr algn="l"/>
                      <a:r>
                        <a:rPr lang="en-US" sz="1200" dirty="0">
                          <a:solidFill>
                            <a:srgbClr val="00B050"/>
                          </a:solidFill>
                        </a:rPr>
                        <a:t>(5.1%)</a:t>
                      </a:r>
                    </a:p>
                  </a:txBody>
                  <a:tcPr/>
                </a:tc>
                <a:tc>
                  <a:txBody>
                    <a:bodyPr/>
                    <a:lstStyle/>
                    <a:p>
                      <a:pPr algn="l"/>
                      <a:r>
                        <a:rPr lang="en-US" sz="1200" dirty="0"/>
                        <a:t>5.3% </a:t>
                      </a:r>
                      <a:r>
                        <a:rPr lang="en-US" sz="1200" dirty="0">
                          <a:solidFill>
                            <a:srgbClr val="00B050"/>
                          </a:solidFill>
                        </a:rPr>
                        <a:t>(5.4%)</a:t>
                      </a:r>
                    </a:p>
                  </a:txBody>
                  <a:tcPr/>
                </a:tc>
                <a:tc>
                  <a:txBody>
                    <a:bodyPr/>
                    <a:lstStyle/>
                    <a:p>
                      <a:pPr algn="l"/>
                      <a:r>
                        <a:rPr lang="en-US" sz="1200" dirty="0"/>
                        <a:t>4.9% </a:t>
                      </a:r>
                      <a:r>
                        <a:rPr lang="en-US" sz="1200" dirty="0">
                          <a:solidFill>
                            <a:srgbClr val="00B050"/>
                          </a:solidFill>
                        </a:rPr>
                        <a:t>(5.0%)</a:t>
                      </a:r>
                    </a:p>
                  </a:txBody>
                  <a:tcPr/>
                </a:tc>
                <a:extLst>
                  <a:ext uri="{0D108BD9-81ED-4DB2-BD59-A6C34878D82A}">
                    <a16:rowId xmlns:a16="http://schemas.microsoft.com/office/drawing/2014/main" val="2553575341"/>
                  </a:ext>
                </a:extLst>
              </a:tr>
              <a:tr h="465944">
                <a:tc>
                  <a:txBody>
                    <a:bodyPr/>
                    <a:lstStyle/>
                    <a:p>
                      <a:r>
                        <a:rPr lang="en-US" sz="1200" b="1" dirty="0"/>
                        <a:t>Private Nonmanufacturing</a:t>
                      </a:r>
                    </a:p>
                  </a:txBody>
                  <a:tcPr/>
                </a:tc>
                <a:tc>
                  <a:txBody>
                    <a:bodyPr/>
                    <a:lstStyle/>
                    <a:p>
                      <a:pPr algn="l"/>
                      <a:r>
                        <a:rPr lang="en-US" sz="1200" b="1" dirty="0"/>
                        <a:t>5.9% </a:t>
                      </a:r>
                      <a:r>
                        <a:rPr lang="en-US" sz="1200" b="1" dirty="0">
                          <a:solidFill>
                            <a:srgbClr val="00B050"/>
                          </a:solidFill>
                        </a:rPr>
                        <a:t>(6.2%)</a:t>
                      </a:r>
                    </a:p>
                  </a:txBody>
                  <a:tcPr/>
                </a:tc>
                <a:tc>
                  <a:txBody>
                    <a:bodyPr/>
                    <a:lstStyle/>
                    <a:p>
                      <a:pPr algn="l"/>
                      <a:r>
                        <a:rPr lang="en-US" sz="1200" b="1" dirty="0"/>
                        <a:t>5.5% </a:t>
                      </a:r>
                    </a:p>
                    <a:p>
                      <a:pPr algn="l"/>
                      <a:r>
                        <a:rPr lang="en-US" sz="1200" b="1" dirty="0">
                          <a:solidFill>
                            <a:srgbClr val="00B050"/>
                          </a:solidFill>
                        </a:rPr>
                        <a:t>(5.7%)</a:t>
                      </a:r>
                    </a:p>
                  </a:txBody>
                  <a:tcPr/>
                </a:tc>
                <a:tc>
                  <a:txBody>
                    <a:bodyPr/>
                    <a:lstStyle/>
                    <a:p>
                      <a:pPr algn="l"/>
                      <a:r>
                        <a:rPr lang="en-US" sz="1200" dirty="0"/>
                        <a:t>4.7% </a:t>
                      </a:r>
                      <a:r>
                        <a:rPr lang="en-US" sz="1200" dirty="0">
                          <a:solidFill>
                            <a:srgbClr val="00B050"/>
                          </a:solidFill>
                        </a:rPr>
                        <a:t>(4.7%)</a:t>
                      </a:r>
                    </a:p>
                  </a:txBody>
                  <a:tcPr/>
                </a:tc>
                <a:tc>
                  <a:txBody>
                    <a:bodyPr/>
                    <a:lstStyle/>
                    <a:p>
                      <a:pPr algn="l"/>
                      <a:r>
                        <a:rPr lang="en-US" sz="1200" dirty="0"/>
                        <a:t>5.0% </a:t>
                      </a:r>
                    </a:p>
                    <a:p>
                      <a:pPr algn="l"/>
                      <a:r>
                        <a:rPr lang="en-US" sz="1200" dirty="0">
                          <a:solidFill>
                            <a:srgbClr val="00B050"/>
                          </a:solidFill>
                        </a:rPr>
                        <a:t>(5.0%)</a:t>
                      </a:r>
                    </a:p>
                  </a:txBody>
                  <a:tcPr/>
                </a:tc>
                <a:tc>
                  <a:txBody>
                    <a:bodyPr/>
                    <a:lstStyle/>
                    <a:p>
                      <a:pPr algn="l"/>
                      <a:r>
                        <a:rPr lang="en-US" sz="1200" dirty="0"/>
                        <a:t>4.7% </a:t>
                      </a:r>
                      <a:r>
                        <a:rPr lang="en-US" sz="1200" dirty="0">
                          <a:solidFill>
                            <a:srgbClr val="00B050"/>
                          </a:solidFill>
                        </a:rPr>
                        <a:t>(4.7%)</a:t>
                      </a:r>
                    </a:p>
                  </a:txBody>
                  <a:tcPr/>
                </a:tc>
                <a:tc>
                  <a:txBody>
                    <a:bodyPr/>
                    <a:lstStyle/>
                    <a:p>
                      <a:pPr algn="l"/>
                      <a:r>
                        <a:rPr lang="en-US" sz="1200" dirty="0"/>
                        <a:t>4.8% </a:t>
                      </a:r>
                      <a:r>
                        <a:rPr lang="en-US" sz="1200" dirty="0">
                          <a:solidFill>
                            <a:srgbClr val="00B050"/>
                          </a:solidFill>
                        </a:rPr>
                        <a:t>(4.9%)</a:t>
                      </a:r>
                    </a:p>
                  </a:txBody>
                  <a:tcPr/>
                </a:tc>
                <a:extLst>
                  <a:ext uri="{0D108BD9-81ED-4DB2-BD59-A6C34878D82A}">
                    <a16:rowId xmlns:a16="http://schemas.microsoft.com/office/drawing/2014/main" val="4053171510"/>
                  </a:ext>
                </a:extLst>
              </a:tr>
              <a:tr h="521388">
                <a:tc>
                  <a:txBody>
                    <a:bodyPr/>
                    <a:lstStyle/>
                    <a:p>
                      <a:r>
                        <a:rPr lang="en-US" sz="1200" b="1" dirty="0"/>
                        <a:t>State and Local Government</a:t>
                      </a:r>
                    </a:p>
                  </a:txBody>
                  <a:tcPr/>
                </a:tc>
                <a:tc>
                  <a:txBody>
                    <a:bodyPr/>
                    <a:lstStyle/>
                    <a:p>
                      <a:pPr algn="l"/>
                      <a:r>
                        <a:rPr lang="en-US" sz="1200" b="1" dirty="0"/>
                        <a:t>4.4% </a:t>
                      </a:r>
                      <a:r>
                        <a:rPr lang="en-US" sz="1200" b="1" dirty="0">
                          <a:solidFill>
                            <a:srgbClr val="00B050"/>
                          </a:solidFill>
                        </a:rPr>
                        <a:t>(4.6%)</a:t>
                      </a:r>
                    </a:p>
                  </a:txBody>
                  <a:tcPr/>
                </a:tc>
                <a:tc>
                  <a:txBody>
                    <a:bodyPr/>
                    <a:lstStyle/>
                    <a:p>
                      <a:pPr algn="l"/>
                      <a:r>
                        <a:rPr lang="en-US" sz="1200" b="1" dirty="0"/>
                        <a:t>3.5% </a:t>
                      </a:r>
                    </a:p>
                    <a:p>
                      <a:pPr algn="l"/>
                      <a:r>
                        <a:rPr lang="en-US" sz="1200" b="1" dirty="0">
                          <a:solidFill>
                            <a:srgbClr val="00B050"/>
                          </a:solidFill>
                        </a:rPr>
                        <a:t>(5.2%)</a:t>
                      </a:r>
                    </a:p>
                  </a:txBody>
                  <a:tcPr/>
                </a:tc>
                <a:tc>
                  <a:txBody>
                    <a:bodyPr/>
                    <a:lstStyle/>
                    <a:p>
                      <a:pPr algn="l"/>
                      <a:r>
                        <a:rPr lang="en-US" sz="1200" dirty="0"/>
                        <a:t>3.9% </a:t>
                      </a:r>
                      <a:r>
                        <a:rPr lang="en-US" sz="1200" dirty="0">
                          <a:solidFill>
                            <a:srgbClr val="00B050"/>
                          </a:solidFill>
                        </a:rPr>
                        <a:t>(3.9%)</a:t>
                      </a:r>
                    </a:p>
                  </a:txBody>
                  <a:tcPr/>
                </a:tc>
                <a:tc>
                  <a:txBody>
                    <a:bodyPr/>
                    <a:lstStyle/>
                    <a:p>
                      <a:pPr algn="l"/>
                      <a:r>
                        <a:rPr lang="en-US" sz="1200" dirty="0"/>
                        <a:t>3.5% </a:t>
                      </a:r>
                    </a:p>
                    <a:p>
                      <a:pPr algn="l"/>
                      <a:r>
                        <a:rPr lang="en-US" sz="1200" dirty="0">
                          <a:solidFill>
                            <a:srgbClr val="00B050"/>
                          </a:solidFill>
                        </a:rPr>
                        <a:t>(4.1%)</a:t>
                      </a:r>
                    </a:p>
                  </a:txBody>
                  <a:tcPr/>
                </a:tc>
                <a:tc>
                  <a:txBody>
                    <a:bodyPr/>
                    <a:lstStyle/>
                    <a:p>
                      <a:pPr algn="l"/>
                      <a:r>
                        <a:rPr lang="en-US" sz="1200" dirty="0"/>
                        <a:t>3.9% </a:t>
                      </a:r>
                      <a:r>
                        <a:rPr lang="en-US" sz="1200" dirty="0">
                          <a:solidFill>
                            <a:srgbClr val="00B050"/>
                          </a:solidFill>
                        </a:rPr>
                        <a:t>(3.9%)</a:t>
                      </a:r>
                    </a:p>
                  </a:txBody>
                  <a:tcPr/>
                </a:tc>
                <a:tc>
                  <a:txBody>
                    <a:bodyPr/>
                    <a:lstStyle/>
                    <a:p>
                      <a:pPr algn="l"/>
                      <a:r>
                        <a:rPr lang="en-US" sz="1200" dirty="0"/>
                        <a:t>3.8% </a:t>
                      </a:r>
                      <a:r>
                        <a:rPr lang="en-US" sz="1200" dirty="0">
                          <a:solidFill>
                            <a:srgbClr val="00B050"/>
                          </a:solidFill>
                        </a:rPr>
                        <a:t>(3.8%)</a:t>
                      </a:r>
                    </a:p>
                  </a:txBody>
                  <a:tcPr/>
                </a:tc>
                <a:extLst>
                  <a:ext uri="{0D108BD9-81ED-4DB2-BD59-A6C34878D82A}">
                    <a16:rowId xmlns:a16="http://schemas.microsoft.com/office/drawing/2014/main" val="2516591989"/>
                  </a:ext>
                </a:extLst>
              </a:tr>
            </a:tbl>
          </a:graphicData>
        </a:graphic>
      </p:graphicFrame>
    </p:spTree>
    <p:extLst>
      <p:ext uri="{BB962C8B-B14F-4D97-AF65-F5344CB8AC3E}">
        <p14:creationId xmlns:p14="http://schemas.microsoft.com/office/powerpoint/2010/main" val="2967184742"/>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75C53-F2E5-26AB-B661-DADBCD37B17C}"/>
              </a:ext>
            </a:extLst>
          </p:cNvPr>
          <p:cNvSpPr>
            <a:spLocks noGrp="1"/>
          </p:cNvSpPr>
          <p:nvPr>
            <p:ph type="title"/>
          </p:nvPr>
        </p:nvSpPr>
        <p:spPr>
          <a:xfrm>
            <a:off x="365759" y="1039905"/>
            <a:ext cx="5486387" cy="1635581"/>
          </a:xfrm>
        </p:spPr>
        <p:txBody>
          <a:bodyPr/>
          <a:lstStyle/>
          <a:p>
            <a:r>
              <a:rPr lang="en-US" dirty="0"/>
              <a:t>2025 Strike Activity</a:t>
            </a:r>
          </a:p>
        </p:txBody>
      </p:sp>
    </p:spTree>
    <p:extLst>
      <p:ext uri="{BB962C8B-B14F-4D97-AF65-F5344CB8AC3E}">
        <p14:creationId xmlns:p14="http://schemas.microsoft.com/office/powerpoint/2010/main" val="7773000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A3639-832E-C397-025C-B09FF422F25B}"/>
              </a:ext>
            </a:extLst>
          </p:cNvPr>
          <p:cNvSpPr>
            <a:spLocks noGrp="1"/>
          </p:cNvSpPr>
          <p:nvPr>
            <p:ph type="title"/>
          </p:nvPr>
        </p:nvSpPr>
        <p:spPr/>
        <p:txBody>
          <a:bodyPr/>
          <a:lstStyle/>
          <a:p>
            <a:r>
              <a:rPr lang="en-US" dirty="0"/>
              <a:t>Overall Total Strikes</a:t>
            </a:r>
          </a:p>
        </p:txBody>
      </p:sp>
      <p:pic>
        <p:nvPicPr>
          <p:cNvPr id="6" name="Content Placeholder 5">
            <a:extLst>
              <a:ext uri="{FF2B5EF4-FFF2-40B4-BE49-F238E27FC236}">
                <a16:creationId xmlns:a16="http://schemas.microsoft.com/office/drawing/2014/main" id="{1D0C4438-94B7-F005-4565-F1F7D23C3286}"/>
              </a:ext>
            </a:extLst>
          </p:cNvPr>
          <p:cNvPicPr>
            <a:picLocks noGrp="1" noChangeAspect="1"/>
          </p:cNvPicPr>
          <p:nvPr>
            <p:ph idx="1"/>
          </p:nvPr>
        </p:nvPicPr>
        <p:blipFill>
          <a:blip r:embed="rId2"/>
          <a:srcRect r="1314"/>
          <a:stretch>
            <a:fillRect/>
          </a:stretch>
        </p:blipFill>
        <p:spPr>
          <a:xfrm>
            <a:off x="1900800" y="1019166"/>
            <a:ext cx="5342401" cy="35942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lide Number Placeholder 3">
            <a:extLst>
              <a:ext uri="{FF2B5EF4-FFF2-40B4-BE49-F238E27FC236}">
                <a16:creationId xmlns:a16="http://schemas.microsoft.com/office/drawing/2014/main" id="{7CAABD55-4D7B-5A9C-4E27-AEB5FBFD3FDB}"/>
              </a:ext>
            </a:extLst>
          </p:cNvPr>
          <p:cNvSpPr>
            <a:spLocks noGrp="1"/>
          </p:cNvSpPr>
          <p:nvPr>
            <p:ph type="sldNum" sz="quarter" idx="12"/>
          </p:nvPr>
        </p:nvSpPr>
        <p:spPr/>
        <p:txBody>
          <a:bodyPr/>
          <a:lstStyle/>
          <a:p>
            <a:pPr>
              <a:defRPr/>
            </a:pPr>
            <a:fld id="{1CD582F8-09C7-4834-9CB0-B472C8B98292}" type="slidenum">
              <a:rPr lang="en-US" smtClean="0"/>
              <a:pPr>
                <a:defRPr/>
              </a:pPr>
              <a:t>25</a:t>
            </a:fld>
            <a:endParaRPr lang="en-US" dirty="0"/>
          </a:p>
        </p:txBody>
      </p:sp>
    </p:spTree>
    <p:extLst>
      <p:ext uri="{BB962C8B-B14F-4D97-AF65-F5344CB8AC3E}">
        <p14:creationId xmlns:p14="http://schemas.microsoft.com/office/powerpoint/2010/main" val="878704468"/>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5FEED-A63D-EF29-D3A8-2E4EB760E70B}"/>
              </a:ext>
            </a:extLst>
          </p:cNvPr>
          <p:cNvSpPr>
            <a:spLocks noGrp="1"/>
          </p:cNvSpPr>
          <p:nvPr>
            <p:ph type="title"/>
          </p:nvPr>
        </p:nvSpPr>
        <p:spPr/>
        <p:txBody>
          <a:bodyPr/>
          <a:lstStyle/>
          <a:p>
            <a:r>
              <a:rPr lang="en-US" dirty="0"/>
              <a:t>Average Number of Idled Workers</a:t>
            </a:r>
          </a:p>
        </p:txBody>
      </p:sp>
      <p:pic>
        <p:nvPicPr>
          <p:cNvPr id="8" name="Content Placeholder 7">
            <a:extLst>
              <a:ext uri="{FF2B5EF4-FFF2-40B4-BE49-F238E27FC236}">
                <a16:creationId xmlns:a16="http://schemas.microsoft.com/office/drawing/2014/main" id="{436A1B65-DB45-2040-A450-492444EFF97E}"/>
              </a:ext>
            </a:extLst>
          </p:cNvPr>
          <p:cNvPicPr>
            <a:picLocks noGrp="1" noChangeAspect="1"/>
          </p:cNvPicPr>
          <p:nvPr>
            <p:ph idx="1"/>
          </p:nvPr>
        </p:nvPicPr>
        <p:blipFill>
          <a:blip r:embed="rId2"/>
          <a:stretch>
            <a:fillRect/>
          </a:stretch>
        </p:blipFill>
        <p:spPr>
          <a:xfrm>
            <a:off x="1650823" y="1043073"/>
            <a:ext cx="5842353" cy="34555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lide Number Placeholder 3">
            <a:extLst>
              <a:ext uri="{FF2B5EF4-FFF2-40B4-BE49-F238E27FC236}">
                <a16:creationId xmlns:a16="http://schemas.microsoft.com/office/drawing/2014/main" id="{B93FF377-6450-9311-D6EA-3556F1EEAF11}"/>
              </a:ext>
            </a:extLst>
          </p:cNvPr>
          <p:cNvSpPr>
            <a:spLocks noGrp="1"/>
          </p:cNvSpPr>
          <p:nvPr>
            <p:ph type="sldNum" sz="quarter" idx="12"/>
          </p:nvPr>
        </p:nvSpPr>
        <p:spPr/>
        <p:txBody>
          <a:bodyPr/>
          <a:lstStyle/>
          <a:p>
            <a:pPr>
              <a:defRPr/>
            </a:pPr>
            <a:fld id="{1CD582F8-09C7-4834-9CB0-B472C8B98292}" type="slidenum">
              <a:rPr lang="en-US" smtClean="0"/>
              <a:pPr>
                <a:defRPr/>
              </a:pPr>
              <a:t>26</a:t>
            </a:fld>
            <a:endParaRPr lang="en-US" dirty="0"/>
          </a:p>
        </p:txBody>
      </p:sp>
    </p:spTree>
    <p:extLst>
      <p:ext uri="{BB962C8B-B14F-4D97-AF65-F5344CB8AC3E}">
        <p14:creationId xmlns:p14="http://schemas.microsoft.com/office/powerpoint/2010/main" val="379285127"/>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00CE2-4F47-41CE-284F-21126DC754B7}"/>
              </a:ext>
            </a:extLst>
          </p:cNvPr>
          <p:cNvSpPr>
            <a:spLocks noGrp="1"/>
          </p:cNvSpPr>
          <p:nvPr>
            <p:ph type="title"/>
          </p:nvPr>
        </p:nvSpPr>
        <p:spPr/>
        <p:txBody>
          <a:bodyPr/>
          <a:lstStyle/>
          <a:p>
            <a:r>
              <a:rPr lang="en-US" dirty="0"/>
              <a:t>2025 Largest Strikes</a:t>
            </a:r>
          </a:p>
        </p:txBody>
      </p:sp>
      <p:pic>
        <p:nvPicPr>
          <p:cNvPr id="6" name="Content Placeholder 5">
            <a:extLst>
              <a:ext uri="{FF2B5EF4-FFF2-40B4-BE49-F238E27FC236}">
                <a16:creationId xmlns:a16="http://schemas.microsoft.com/office/drawing/2014/main" id="{2E1249F1-44B9-F047-5A98-E8D137DB4ECC}"/>
              </a:ext>
            </a:extLst>
          </p:cNvPr>
          <p:cNvPicPr>
            <a:picLocks noGrp="1" noChangeAspect="1"/>
          </p:cNvPicPr>
          <p:nvPr>
            <p:ph idx="1"/>
          </p:nvPr>
        </p:nvPicPr>
        <p:blipFill>
          <a:blip r:embed="rId2"/>
          <a:stretch>
            <a:fillRect/>
          </a:stretch>
        </p:blipFill>
        <p:spPr>
          <a:xfrm>
            <a:off x="2254962" y="1004641"/>
            <a:ext cx="4634076" cy="36744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lide Number Placeholder 3">
            <a:extLst>
              <a:ext uri="{FF2B5EF4-FFF2-40B4-BE49-F238E27FC236}">
                <a16:creationId xmlns:a16="http://schemas.microsoft.com/office/drawing/2014/main" id="{22A4F218-E8CC-4F6D-23F6-96A87100D05C}"/>
              </a:ext>
            </a:extLst>
          </p:cNvPr>
          <p:cNvSpPr>
            <a:spLocks noGrp="1"/>
          </p:cNvSpPr>
          <p:nvPr>
            <p:ph type="sldNum" sz="quarter" idx="12"/>
          </p:nvPr>
        </p:nvSpPr>
        <p:spPr/>
        <p:txBody>
          <a:bodyPr/>
          <a:lstStyle/>
          <a:p>
            <a:pPr>
              <a:defRPr/>
            </a:pPr>
            <a:fld id="{1CD582F8-09C7-4834-9CB0-B472C8B98292}" type="slidenum">
              <a:rPr lang="en-US" smtClean="0"/>
              <a:pPr>
                <a:defRPr/>
              </a:pPr>
              <a:t>27</a:t>
            </a:fld>
            <a:endParaRPr lang="en-US" dirty="0"/>
          </a:p>
        </p:txBody>
      </p:sp>
    </p:spTree>
    <p:extLst>
      <p:ext uri="{BB962C8B-B14F-4D97-AF65-F5344CB8AC3E}">
        <p14:creationId xmlns:p14="http://schemas.microsoft.com/office/powerpoint/2010/main" val="793553746"/>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66EAF-C3B4-1C7D-3C3D-474286C79D96}"/>
              </a:ext>
            </a:extLst>
          </p:cNvPr>
          <p:cNvSpPr>
            <a:spLocks noGrp="1"/>
          </p:cNvSpPr>
          <p:nvPr>
            <p:ph type="title"/>
          </p:nvPr>
        </p:nvSpPr>
        <p:spPr/>
        <p:txBody>
          <a:bodyPr/>
          <a:lstStyle/>
          <a:p>
            <a:r>
              <a:rPr lang="en-US" dirty="0"/>
              <a:t>Strike Totals by Union </a:t>
            </a:r>
          </a:p>
        </p:txBody>
      </p:sp>
      <p:pic>
        <p:nvPicPr>
          <p:cNvPr id="6" name="Content Placeholder 5">
            <a:extLst>
              <a:ext uri="{FF2B5EF4-FFF2-40B4-BE49-F238E27FC236}">
                <a16:creationId xmlns:a16="http://schemas.microsoft.com/office/drawing/2014/main" id="{4E15A8B6-EBDA-6397-B72E-D749CE79B86E}"/>
              </a:ext>
            </a:extLst>
          </p:cNvPr>
          <p:cNvPicPr>
            <a:picLocks noGrp="1" noChangeAspect="1"/>
          </p:cNvPicPr>
          <p:nvPr>
            <p:ph idx="1"/>
          </p:nvPr>
        </p:nvPicPr>
        <p:blipFill>
          <a:blip r:embed="rId2"/>
          <a:srcRect l="2341" t="2334" r="2643" b="2429"/>
          <a:stretch>
            <a:fillRect/>
          </a:stretch>
        </p:blipFill>
        <p:spPr>
          <a:xfrm>
            <a:off x="2567668" y="1036864"/>
            <a:ext cx="4008664" cy="36167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lide Number Placeholder 3">
            <a:extLst>
              <a:ext uri="{FF2B5EF4-FFF2-40B4-BE49-F238E27FC236}">
                <a16:creationId xmlns:a16="http://schemas.microsoft.com/office/drawing/2014/main" id="{9CBC7011-630F-BCD3-4D5A-0995934B56FE}"/>
              </a:ext>
            </a:extLst>
          </p:cNvPr>
          <p:cNvSpPr>
            <a:spLocks noGrp="1"/>
          </p:cNvSpPr>
          <p:nvPr>
            <p:ph type="sldNum" sz="quarter" idx="12"/>
          </p:nvPr>
        </p:nvSpPr>
        <p:spPr/>
        <p:txBody>
          <a:bodyPr/>
          <a:lstStyle/>
          <a:p>
            <a:pPr>
              <a:defRPr/>
            </a:pPr>
            <a:fld id="{1CD582F8-09C7-4834-9CB0-B472C8B98292}" type="slidenum">
              <a:rPr lang="en-US" smtClean="0"/>
              <a:pPr>
                <a:defRPr/>
              </a:pPr>
              <a:t>28</a:t>
            </a:fld>
            <a:endParaRPr lang="en-US" dirty="0"/>
          </a:p>
        </p:txBody>
      </p:sp>
    </p:spTree>
    <p:extLst>
      <p:ext uri="{BB962C8B-B14F-4D97-AF65-F5344CB8AC3E}">
        <p14:creationId xmlns:p14="http://schemas.microsoft.com/office/powerpoint/2010/main" val="362372328"/>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89CB0-F149-B975-F2B0-52AB4EE0F37B}"/>
              </a:ext>
            </a:extLst>
          </p:cNvPr>
          <p:cNvSpPr>
            <a:spLocks noGrp="1"/>
          </p:cNvSpPr>
          <p:nvPr>
            <p:ph type="title"/>
          </p:nvPr>
        </p:nvSpPr>
        <p:spPr/>
        <p:txBody>
          <a:bodyPr/>
          <a:lstStyle/>
          <a:p>
            <a:r>
              <a:rPr lang="en-US" dirty="0"/>
              <a:t>Duration of Strikes</a:t>
            </a:r>
          </a:p>
        </p:txBody>
      </p:sp>
      <p:pic>
        <p:nvPicPr>
          <p:cNvPr id="6" name="Content Placeholder 5">
            <a:extLst>
              <a:ext uri="{FF2B5EF4-FFF2-40B4-BE49-F238E27FC236}">
                <a16:creationId xmlns:a16="http://schemas.microsoft.com/office/drawing/2014/main" id="{600F2114-F40F-55C6-8B35-E6ACFA1F38E6}"/>
              </a:ext>
            </a:extLst>
          </p:cNvPr>
          <p:cNvPicPr>
            <a:picLocks noGrp="1" noChangeAspect="1"/>
          </p:cNvPicPr>
          <p:nvPr>
            <p:ph idx="1"/>
          </p:nvPr>
        </p:nvPicPr>
        <p:blipFill>
          <a:blip r:embed="rId2"/>
          <a:srcRect l="992" t="3569" b="3873"/>
          <a:stretch>
            <a:fillRect/>
          </a:stretch>
        </p:blipFill>
        <p:spPr>
          <a:xfrm>
            <a:off x="1670028" y="1134836"/>
            <a:ext cx="5803945" cy="33800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lide Number Placeholder 3">
            <a:extLst>
              <a:ext uri="{FF2B5EF4-FFF2-40B4-BE49-F238E27FC236}">
                <a16:creationId xmlns:a16="http://schemas.microsoft.com/office/drawing/2014/main" id="{657AE3A0-544F-4CF7-ABFB-8A1ED536770F}"/>
              </a:ext>
            </a:extLst>
          </p:cNvPr>
          <p:cNvSpPr>
            <a:spLocks noGrp="1"/>
          </p:cNvSpPr>
          <p:nvPr>
            <p:ph type="sldNum" sz="quarter" idx="12"/>
          </p:nvPr>
        </p:nvSpPr>
        <p:spPr/>
        <p:txBody>
          <a:bodyPr/>
          <a:lstStyle/>
          <a:p>
            <a:pPr>
              <a:defRPr/>
            </a:pPr>
            <a:fld id="{1CD582F8-09C7-4834-9CB0-B472C8B98292}" type="slidenum">
              <a:rPr lang="en-US" smtClean="0"/>
              <a:pPr>
                <a:defRPr/>
              </a:pPr>
              <a:t>29</a:t>
            </a:fld>
            <a:endParaRPr lang="en-US" dirty="0"/>
          </a:p>
        </p:txBody>
      </p:sp>
    </p:spTree>
    <p:extLst>
      <p:ext uri="{BB962C8B-B14F-4D97-AF65-F5344CB8AC3E}">
        <p14:creationId xmlns:p14="http://schemas.microsoft.com/office/powerpoint/2010/main" val="358183623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5B1EC-DDD0-8691-0033-77A5376708E9}"/>
              </a:ext>
            </a:extLst>
          </p:cNvPr>
          <p:cNvSpPr>
            <a:spLocks noGrp="1"/>
          </p:cNvSpPr>
          <p:nvPr>
            <p:ph type="title"/>
          </p:nvPr>
        </p:nvSpPr>
        <p:spPr>
          <a:xfrm>
            <a:off x="365125" y="2066111"/>
            <a:ext cx="2971800" cy="754063"/>
          </a:xfrm>
        </p:spPr>
        <p:txBody>
          <a:bodyPr anchor="ctr">
            <a:normAutofit/>
          </a:bodyPr>
          <a:lstStyle/>
          <a:p>
            <a:r>
              <a:rPr lang="en-US" sz="3200" dirty="0"/>
              <a:t>Agenda</a:t>
            </a:r>
          </a:p>
        </p:txBody>
      </p:sp>
      <p:sp>
        <p:nvSpPr>
          <p:cNvPr id="4" name="Slide Number Placeholder 3">
            <a:extLst>
              <a:ext uri="{FF2B5EF4-FFF2-40B4-BE49-F238E27FC236}">
                <a16:creationId xmlns:a16="http://schemas.microsoft.com/office/drawing/2014/main" id="{825487FA-9F4E-6EAD-5A76-7F799FA221E5}"/>
              </a:ext>
            </a:extLst>
          </p:cNvPr>
          <p:cNvSpPr>
            <a:spLocks noGrp="1"/>
          </p:cNvSpPr>
          <p:nvPr>
            <p:ph type="sldNum" sz="quarter" idx="12"/>
          </p:nvPr>
        </p:nvSpPr>
        <p:spPr>
          <a:xfrm>
            <a:off x="8627164" y="4732020"/>
            <a:ext cx="291549" cy="274320"/>
          </a:xfrm>
        </p:spPr>
        <p:txBody>
          <a:bodyPr/>
          <a:lstStyle/>
          <a:p>
            <a:fld id="{1CD582F8-09C7-4834-9CB0-B472C8B98292}" type="slidenum">
              <a:rPr lang="en-US" smtClean="0"/>
              <a:pPr/>
              <a:t>3</a:t>
            </a:fld>
            <a:endParaRPr lang="en-US" dirty="0"/>
          </a:p>
        </p:txBody>
      </p:sp>
      <p:pic>
        <p:nvPicPr>
          <p:cNvPr id="25" name="Picture Placeholder 24">
            <a:extLst>
              <a:ext uri="{FF2B5EF4-FFF2-40B4-BE49-F238E27FC236}">
                <a16:creationId xmlns:a16="http://schemas.microsoft.com/office/drawing/2014/main" id="{E05B0E20-1843-1C21-ECA7-F295AEC6E117}"/>
              </a:ext>
            </a:extLst>
          </p:cNvPr>
          <p:cNvPicPr>
            <a:picLocks noGrp="1" noChangeAspect="1"/>
          </p:cNvPicPr>
          <p:nvPr>
            <p:ph type="pic" sz="quarter" idx="13"/>
          </p:nvPr>
        </p:nvPicPr>
        <p:blipFill>
          <a:blip r:embed="rId2"/>
          <a:srcRect l="32274" r="32274"/>
          <a:stretch/>
        </p:blipFill>
        <p:spPr>
          <a:prstGeom prst="rect">
            <a:avLst/>
          </a:prstGeom>
          <a:solidFill>
            <a:prstClr val="black">
              <a:lumMod val="10000"/>
              <a:lumOff val="90000"/>
            </a:prstClr>
          </a:solidFill>
        </p:spPr>
      </p:pic>
      <p:sp>
        <p:nvSpPr>
          <p:cNvPr id="7" name="Inhaltsplatzhalter 4">
            <a:extLst>
              <a:ext uri="{FF2B5EF4-FFF2-40B4-BE49-F238E27FC236}">
                <a16:creationId xmlns:a16="http://schemas.microsoft.com/office/drawing/2014/main" id="{B249E348-993F-53DE-AD13-093F73221E40}"/>
              </a:ext>
            </a:extLst>
          </p:cNvPr>
          <p:cNvSpPr txBox="1">
            <a:spLocks/>
          </p:cNvSpPr>
          <p:nvPr/>
        </p:nvSpPr>
        <p:spPr>
          <a:xfrm>
            <a:off x="3966807" y="364734"/>
            <a:ext cx="969494" cy="564385"/>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30000"/>
              </a:lnSpc>
              <a:buNone/>
            </a:pPr>
            <a:r>
              <a:rPr lang="en-US" sz="3200" b="1" dirty="0">
                <a:latin typeface="+mn-lt"/>
              </a:rPr>
              <a:t>01</a:t>
            </a:r>
            <a:endParaRPr lang="en-US" sz="2000" b="1" dirty="0">
              <a:latin typeface="+mn-lt"/>
            </a:endParaRPr>
          </a:p>
        </p:txBody>
      </p:sp>
      <p:sp>
        <p:nvSpPr>
          <p:cNvPr id="9" name="Inhaltsplatzhalter 4">
            <a:extLst>
              <a:ext uri="{FF2B5EF4-FFF2-40B4-BE49-F238E27FC236}">
                <a16:creationId xmlns:a16="http://schemas.microsoft.com/office/drawing/2014/main" id="{66BD2724-02F8-56B0-EE8B-1015135B2492}"/>
              </a:ext>
            </a:extLst>
          </p:cNvPr>
          <p:cNvSpPr txBox="1">
            <a:spLocks/>
          </p:cNvSpPr>
          <p:nvPr/>
        </p:nvSpPr>
        <p:spPr>
          <a:xfrm>
            <a:off x="3966807" y="1826361"/>
            <a:ext cx="969494" cy="640175"/>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30000"/>
              </a:lnSpc>
              <a:buNone/>
            </a:pPr>
            <a:r>
              <a:rPr lang="en-US" sz="3200" b="1" dirty="0">
                <a:latin typeface="+mn-lt"/>
              </a:rPr>
              <a:t>02</a:t>
            </a:r>
            <a:endParaRPr lang="en-US" sz="2000" b="1" dirty="0">
              <a:latin typeface="+mn-lt"/>
            </a:endParaRPr>
          </a:p>
        </p:txBody>
      </p:sp>
      <p:sp>
        <p:nvSpPr>
          <p:cNvPr id="11" name="Inhaltsplatzhalter 4">
            <a:extLst>
              <a:ext uri="{FF2B5EF4-FFF2-40B4-BE49-F238E27FC236}">
                <a16:creationId xmlns:a16="http://schemas.microsoft.com/office/drawing/2014/main" id="{3D7EB831-C8B8-E594-EE52-191487291643}"/>
              </a:ext>
            </a:extLst>
          </p:cNvPr>
          <p:cNvSpPr txBox="1">
            <a:spLocks/>
          </p:cNvSpPr>
          <p:nvPr/>
        </p:nvSpPr>
        <p:spPr>
          <a:xfrm>
            <a:off x="3976981" y="920228"/>
            <a:ext cx="2306227" cy="282193"/>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30000"/>
              </a:lnSpc>
              <a:buNone/>
            </a:pPr>
            <a:r>
              <a:rPr lang="en-US" sz="1600" b="1" dirty="0">
                <a:latin typeface="+mn-lt"/>
              </a:rPr>
              <a:t>Where are we now? </a:t>
            </a:r>
          </a:p>
        </p:txBody>
      </p:sp>
      <p:sp>
        <p:nvSpPr>
          <p:cNvPr id="13" name="Inhaltsplatzhalter 4">
            <a:extLst>
              <a:ext uri="{FF2B5EF4-FFF2-40B4-BE49-F238E27FC236}">
                <a16:creationId xmlns:a16="http://schemas.microsoft.com/office/drawing/2014/main" id="{63CD8114-F126-1E78-D3AB-00875A03ACF6}"/>
              </a:ext>
            </a:extLst>
          </p:cNvPr>
          <p:cNvSpPr txBox="1">
            <a:spLocks/>
          </p:cNvSpPr>
          <p:nvPr/>
        </p:nvSpPr>
        <p:spPr>
          <a:xfrm>
            <a:off x="3976981" y="2419750"/>
            <a:ext cx="2306227" cy="602281"/>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30000"/>
              </a:lnSpc>
              <a:buNone/>
            </a:pPr>
            <a:r>
              <a:rPr lang="en-US" sz="1600" b="1" dirty="0">
                <a:latin typeface="+mn-lt"/>
              </a:rPr>
              <a:t>Collective bargaining updates </a:t>
            </a:r>
          </a:p>
        </p:txBody>
      </p:sp>
      <p:sp>
        <p:nvSpPr>
          <p:cNvPr id="15" name="Inhaltsplatzhalter 4">
            <a:extLst>
              <a:ext uri="{FF2B5EF4-FFF2-40B4-BE49-F238E27FC236}">
                <a16:creationId xmlns:a16="http://schemas.microsoft.com/office/drawing/2014/main" id="{428E5BBC-AE21-04AE-1D4B-0A65289B0F57}"/>
              </a:ext>
            </a:extLst>
          </p:cNvPr>
          <p:cNvSpPr txBox="1">
            <a:spLocks/>
          </p:cNvSpPr>
          <p:nvPr/>
        </p:nvSpPr>
        <p:spPr>
          <a:xfrm>
            <a:off x="3966807" y="3325883"/>
            <a:ext cx="969494" cy="640175"/>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30000"/>
              </a:lnSpc>
              <a:buNone/>
            </a:pPr>
            <a:r>
              <a:rPr lang="en-US" sz="3200" b="1" dirty="0">
                <a:latin typeface="+mn-lt"/>
              </a:rPr>
              <a:t>03</a:t>
            </a:r>
            <a:endParaRPr lang="en-US" sz="2000" b="1" dirty="0">
              <a:latin typeface="+mn-lt"/>
            </a:endParaRPr>
          </a:p>
        </p:txBody>
      </p:sp>
      <p:sp>
        <p:nvSpPr>
          <p:cNvPr id="17" name="Inhaltsplatzhalter 4">
            <a:extLst>
              <a:ext uri="{FF2B5EF4-FFF2-40B4-BE49-F238E27FC236}">
                <a16:creationId xmlns:a16="http://schemas.microsoft.com/office/drawing/2014/main" id="{B137F845-9DA5-6271-6DF8-3DA9AD8A2953}"/>
              </a:ext>
            </a:extLst>
          </p:cNvPr>
          <p:cNvSpPr txBox="1">
            <a:spLocks/>
          </p:cNvSpPr>
          <p:nvPr/>
        </p:nvSpPr>
        <p:spPr>
          <a:xfrm>
            <a:off x="3976981" y="3919272"/>
            <a:ext cx="2306227" cy="602281"/>
          </a:xfrm>
          <a:prstGeom prst="rect">
            <a:avLst/>
          </a:prstGeom>
        </p:spPr>
        <p:txBody>
          <a:bodyPr wrap="square" lIns="0" tIns="0" rIns="0" bIns="0">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30000"/>
              </a:lnSpc>
              <a:buNone/>
            </a:pPr>
            <a:r>
              <a:rPr lang="en-US" sz="1600" b="1" dirty="0">
                <a:latin typeface="+mn-lt"/>
              </a:rPr>
              <a:t>Considerations for non-union workforces</a:t>
            </a:r>
          </a:p>
        </p:txBody>
      </p:sp>
    </p:spTree>
    <p:extLst>
      <p:ext uri="{BB962C8B-B14F-4D97-AF65-F5344CB8AC3E}">
        <p14:creationId xmlns:p14="http://schemas.microsoft.com/office/powerpoint/2010/main" val="1875448379"/>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75C53-F2E5-26AB-B661-DADBCD37B17C}"/>
              </a:ext>
            </a:extLst>
          </p:cNvPr>
          <p:cNvSpPr>
            <a:spLocks noGrp="1"/>
          </p:cNvSpPr>
          <p:nvPr>
            <p:ph type="title"/>
          </p:nvPr>
        </p:nvSpPr>
        <p:spPr>
          <a:xfrm>
            <a:off x="365759" y="1039905"/>
            <a:ext cx="6475053" cy="1635581"/>
          </a:xfrm>
        </p:spPr>
        <p:txBody>
          <a:bodyPr/>
          <a:lstStyle/>
          <a:p>
            <a:r>
              <a:rPr lang="en-US" dirty="0"/>
              <a:t>Bargaining Case Studies</a:t>
            </a:r>
          </a:p>
        </p:txBody>
      </p:sp>
    </p:spTree>
    <p:extLst>
      <p:ext uri="{BB962C8B-B14F-4D97-AF65-F5344CB8AC3E}">
        <p14:creationId xmlns:p14="http://schemas.microsoft.com/office/powerpoint/2010/main" val="11355357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59B57-302E-7DE8-E383-74F911D62BF1}"/>
              </a:ext>
            </a:extLst>
          </p:cNvPr>
          <p:cNvSpPr>
            <a:spLocks noGrp="1"/>
          </p:cNvSpPr>
          <p:nvPr>
            <p:ph type="title"/>
          </p:nvPr>
        </p:nvSpPr>
        <p:spPr/>
        <p:txBody>
          <a:bodyPr/>
          <a:lstStyle/>
          <a:p>
            <a:r>
              <a:rPr lang="en-US" dirty="0"/>
              <a:t>1. Sandia National Laboratories</a:t>
            </a:r>
          </a:p>
        </p:txBody>
      </p:sp>
      <p:sp>
        <p:nvSpPr>
          <p:cNvPr id="3" name="Content Placeholder 2">
            <a:extLst>
              <a:ext uri="{FF2B5EF4-FFF2-40B4-BE49-F238E27FC236}">
                <a16:creationId xmlns:a16="http://schemas.microsoft.com/office/drawing/2014/main" id="{86001FB7-20F1-F1C1-2776-7F66E8BB67BC}"/>
              </a:ext>
            </a:extLst>
          </p:cNvPr>
          <p:cNvSpPr>
            <a:spLocks noGrp="1"/>
          </p:cNvSpPr>
          <p:nvPr>
            <p:ph idx="1"/>
          </p:nvPr>
        </p:nvSpPr>
        <p:spPr/>
        <p:txBody>
          <a:bodyPr>
            <a:noAutofit/>
          </a:bodyPr>
          <a:lstStyle/>
          <a:p>
            <a:r>
              <a:rPr lang="en-US" sz="1600" dirty="0"/>
              <a:t>Contract ratified September 19, 2024 with OPEIU Local 251 </a:t>
            </a:r>
          </a:p>
          <a:p>
            <a:r>
              <a:rPr lang="en-US" sz="1600" dirty="0"/>
              <a:t>Sandia National Laboratories are federally funded research and development centers in New Mexico and California</a:t>
            </a:r>
          </a:p>
          <a:p>
            <a:r>
              <a:rPr lang="en-US" sz="1600" dirty="0"/>
              <a:t>OPEIU represents clerical and administrative workers in Albuquerque, NM</a:t>
            </a:r>
          </a:p>
          <a:p>
            <a:r>
              <a:rPr lang="en-US" sz="1600" dirty="0"/>
              <a:t>Union characterized increase of 11% during three-year contract as “</a:t>
            </a:r>
            <a:r>
              <a:rPr lang="en-US" sz="1600" b="1" dirty="0">
                <a:solidFill>
                  <a:schemeClr val="accent1"/>
                </a:solidFill>
              </a:rPr>
              <a:t>historic</a:t>
            </a:r>
            <a:r>
              <a:rPr lang="en-US" sz="1600" dirty="0"/>
              <a:t>” for bargaining unit</a:t>
            </a:r>
          </a:p>
          <a:p>
            <a:r>
              <a:rPr lang="en-US" sz="1600" dirty="0"/>
              <a:t>2023 negotiations with the MTC resulted in </a:t>
            </a:r>
            <a:r>
              <a:rPr lang="en-US" sz="1600" b="1" dirty="0">
                <a:solidFill>
                  <a:schemeClr val="accent1"/>
                </a:solidFill>
              </a:rPr>
              <a:t>23% wage increases </a:t>
            </a:r>
            <a:r>
              <a:rPr lang="en-US" sz="1600" dirty="0"/>
              <a:t>over three-year term</a:t>
            </a:r>
          </a:p>
          <a:p>
            <a:pPr lvl="1"/>
            <a:r>
              <a:rPr lang="en-US" sz="1400" dirty="0"/>
              <a:t>Contract negotiations begin with MTC on August 25, 2026</a:t>
            </a:r>
          </a:p>
        </p:txBody>
      </p:sp>
      <p:sp>
        <p:nvSpPr>
          <p:cNvPr id="4" name="Slide Number Placeholder 3">
            <a:extLst>
              <a:ext uri="{FF2B5EF4-FFF2-40B4-BE49-F238E27FC236}">
                <a16:creationId xmlns:a16="http://schemas.microsoft.com/office/drawing/2014/main" id="{00FF21F4-C931-2036-59F9-64D9D652DFD5}"/>
              </a:ext>
            </a:extLst>
          </p:cNvPr>
          <p:cNvSpPr>
            <a:spLocks noGrp="1"/>
          </p:cNvSpPr>
          <p:nvPr>
            <p:ph type="sldNum" sz="quarter" idx="12"/>
          </p:nvPr>
        </p:nvSpPr>
        <p:spPr/>
        <p:txBody>
          <a:bodyPr/>
          <a:lstStyle/>
          <a:p>
            <a:pPr>
              <a:defRPr/>
            </a:pPr>
            <a:fld id="{1CD582F8-09C7-4834-9CB0-B472C8B98292}" type="slidenum">
              <a:rPr lang="en-US" smtClean="0"/>
              <a:pPr>
                <a:defRPr/>
              </a:pPr>
              <a:t>31</a:t>
            </a:fld>
            <a:endParaRPr lang="en-US" dirty="0"/>
          </a:p>
        </p:txBody>
      </p:sp>
    </p:spTree>
    <p:extLst>
      <p:ext uri="{BB962C8B-B14F-4D97-AF65-F5344CB8AC3E}">
        <p14:creationId xmlns:p14="http://schemas.microsoft.com/office/powerpoint/2010/main" val="1378608201"/>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649E1-E8D4-1E42-DC92-31256CBEF39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69C144C-CF0D-66C5-F371-1E83263FECC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652" r="27655"/>
          <a:stretch>
            <a:fillRect/>
          </a:stretch>
        </p:blipFill>
        <p:spPr bwMode="auto">
          <a:xfrm>
            <a:off x="4572000" y="891540"/>
            <a:ext cx="4572000" cy="4251960"/>
          </a:xfrm>
          <a:prstGeom prst="rect">
            <a:avLst/>
          </a:prstGeom>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41B8DA5-2653-5E47-6216-F856B91237A0}"/>
              </a:ext>
            </a:extLst>
          </p:cNvPr>
          <p:cNvSpPr>
            <a:spLocks noGrp="1"/>
          </p:cNvSpPr>
          <p:nvPr>
            <p:ph type="title"/>
          </p:nvPr>
        </p:nvSpPr>
        <p:spPr>
          <a:xfrm>
            <a:off x="365759" y="68578"/>
            <a:ext cx="8408353" cy="754380"/>
          </a:xfrm>
        </p:spPr>
        <p:txBody>
          <a:bodyPr/>
          <a:lstStyle/>
          <a:p>
            <a:r>
              <a:rPr lang="en-US" dirty="0"/>
              <a:t>2. Huntington Ingalls</a:t>
            </a:r>
          </a:p>
        </p:txBody>
      </p:sp>
      <p:sp>
        <p:nvSpPr>
          <p:cNvPr id="4" name="Slide Number Placeholder 3">
            <a:extLst>
              <a:ext uri="{FF2B5EF4-FFF2-40B4-BE49-F238E27FC236}">
                <a16:creationId xmlns:a16="http://schemas.microsoft.com/office/drawing/2014/main" id="{8D928E74-72C2-B9A0-84D4-095D8EEB6FB9}"/>
              </a:ext>
            </a:extLst>
          </p:cNvPr>
          <p:cNvSpPr>
            <a:spLocks noGrp="1"/>
          </p:cNvSpPr>
          <p:nvPr>
            <p:ph type="sldNum" sz="quarter" idx="12"/>
          </p:nvPr>
        </p:nvSpPr>
        <p:spPr>
          <a:xfrm>
            <a:off x="8627164" y="4732020"/>
            <a:ext cx="291549" cy="274320"/>
          </a:xfrm>
        </p:spPr>
        <p:txBody>
          <a:bodyPr/>
          <a:lstStyle/>
          <a:p>
            <a:fld id="{1CD582F8-09C7-4834-9CB0-B472C8B98292}" type="slidenum">
              <a:rPr lang="en-US" smtClean="0"/>
              <a:pPr/>
              <a:t>32</a:t>
            </a:fld>
            <a:endParaRPr lang="en-US" dirty="0"/>
          </a:p>
        </p:txBody>
      </p:sp>
      <p:sp>
        <p:nvSpPr>
          <p:cNvPr id="10" name="Rectangle 9">
            <a:extLst>
              <a:ext uri="{FF2B5EF4-FFF2-40B4-BE49-F238E27FC236}">
                <a16:creationId xmlns:a16="http://schemas.microsoft.com/office/drawing/2014/main" id="{A192E813-3813-1C99-FA56-7F0AB94D8D74}"/>
              </a:ext>
            </a:extLst>
          </p:cNvPr>
          <p:cNvSpPr/>
          <p:nvPr/>
        </p:nvSpPr>
        <p:spPr>
          <a:xfrm>
            <a:off x="4569619" y="891540"/>
            <a:ext cx="2806541" cy="4251960"/>
          </a:xfrm>
          <a:prstGeom prst="rect">
            <a:avLst/>
          </a:prstGeom>
          <a:gradFill flip="none" rotWithShape="1">
            <a:gsLst>
              <a:gs pos="37000">
                <a:schemeClr val="bg1"/>
              </a:gs>
              <a:gs pos="100000">
                <a:schemeClr val="bg1">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49CBBD7C-32D1-6BCD-1B71-49E6B475F0A9}"/>
              </a:ext>
            </a:extLst>
          </p:cNvPr>
          <p:cNvSpPr/>
          <p:nvPr/>
        </p:nvSpPr>
        <p:spPr bwMode="gray">
          <a:xfrm>
            <a:off x="8629409" y="4732020"/>
            <a:ext cx="274320" cy="274320"/>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Slide Number Placeholder 5">
            <a:extLst>
              <a:ext uri="{FF2B5EF4-FFF2-40B4-BE49-F238E27FC236}">
                <a16:creationId xmlns:a16="http://schemas.microsoft.com/office/drawing/2014/main" id="{DECC63D0-CD2D-7ED9-2FE2-26499C699F48}"/>
              </a:ext>
            </a:extLst>
          </p:cNvPr>
          <p:cNvSpPr txBox="1">
            <a:spLocks/>
          </p:cNvSpPr>
          <p:nvPr/>
        </p:nvSpPr>
        <p:spPr bwMode="gray">
          <a:xfrm>
            <a:off x="8629409" y="4732020"/>
            <a:ext cx="274320" cy="274320"/>
          </a:xfrm>
          <a:prstGeom prst="rect">
            <a:avLst/>
          </a:prstGeom>
        </p:spPr>
        <p:txBody>
          <a:bodyPr vert="horz" lIns="0" tIns="0" rIns="0" bIns="18288" rtlCol="0" anchor="ctr">
            <a:normAutofit/>
          </a:bodyPr>
          <a:lstStyle>
            <a:defPPr>
              <a:defRPr lang="en-US"/>
            </a:defPPr>
            <a:lvl1pPr algn="ctr" rtl="0" fontAlgn="base">
              <a:spcBef>
                <a:spcPct val="0"/>
              </a:spcBef>
              <a:spcAft>
                <a:spcPct val="0"/>
              </a:spcAft>
              <a:defRPr sz="1200" b="1" kern="1200">
                <a:solidFill>
                  <a:schemeClr val="bg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239FF972-6058-4859-ADE8-D70EEBA9A665}" type="slidenum">
              <a:rPr lang="en-US" smtClean="0"/>
              <a:pPr>
                <a:defRPr/>
              </a:pPr>
              <a:t>32</a:t>
            </a:fld>
            <a:endParaRPr lang="en-US" dirty="0"/>
          </a:p>
        </p:txBody>
      </p:sp>
      <p:sp>
        <p:nvSpPr>
          <p:cNvPr id="3" name="Content Placeholder 2">
            <a:extLst>
              <a:ext uri="{FF2B5EF4-FFF2-40B4-BE49-F238E27FC236}">
                <a16:creationId xmlns:a16="http://schemas.microsoft.com/office/drawing/2014/main" id="{E635254D-B507-9126-6B60-AA7047FCB68F}"/>
              </a:ext>
            </a:extLst>
          </p:cNvPr>
          <p:cNvSpPr>
            <a:spLocks noGrp="1"/>
          </p:cNvSpPr>
          <p:nvPr>
            <p:ph idx="1"/>
          </p:nvPr>
        </p:nvSpPr>
        <p:spPr>
          <a:xfrm>
            <a:off x="361950" y="1031875"/>
            <a:ext cx="5289914" cy="3429000"/>
          </a:xfrm>
        </p:spPr>
        <p:txBody>
          <a:bodyPr>
            <a:noAutofit/>
          </a:bodyPr>
          <a:lstStyle/>
          <a:p>
            <a:pPr>
              <a:buClr>
                <a:schemeClr val="tx1"/>
              </a:buClr>
            </a:pPr>
            <a:r>
              <a:rPr lang="en-US" sz="1600" b="1" dirty="0">
                <a:solidFill>
                  <a:schemeClr val="accent1"/>
                </a:solidFill>
              </a:rPr>
              <a:t>Metal Trades Council (MTC) represents nearly 6,000 </a:t>
            </a:r>
            <a:r>
              <a:rPr lang="en-US" sz="1600" dirty="0"/>
              <a:t>workers at Huntington Ingalls’ Shipbuilding facility located in Pascagoula, Mississippi. </a:t>
            </a:r>
          </a:p>
          <a:p>
            <a:r>
              <a:rPr lang="en-US" sz="1600" dirty="0"/>
              <a:t>First full bargaining cycle in approximately 18 years (prior agreements largely extensions).</a:t>
            </a:r>
          </a:p>
          <a:p>
            <a:r>
              <a:rPr lang="en-US" sz="1600" dirty="0"/>
              <a:t>MTC pushed for significant improvements to wages, retention, and competitiveness, citing labor shortages and difficulty attracting and keeping skilled workers. </a:t>
            </a:r>
          </a:p>
          <a:p>
            <a:r>
              <a:rPr lang="en-US" sz="1600" dirty="0"/>
              <a:t>The parties reached a tentative agreement on February 12, 2026, which was ratified on </a:t>
            </a:r>
            <a:r>
              <a:rPr lang="en-US" sz="1600" b="1" dirty="0">
                <a:solidFill>
                  <a:schemeClr val="accent1"/>
                </a:solidFill>
              </a:rPr>
              <a:t>March 12, 2026</a:t>
            </a:r>
            <a:r>
              <a:rPr lang="en-US" sz="1600" dirty="0"/>
              <a:t>. </a:t>
            </a:r>
          </a:p>
        </p:txBody>
      </p:sp>
    </p:spTree>
    <p:extLst>
      <p:ext uri="{BB962C8B-B14F-4D97-AF65-F5344CB8AC3E}">
        <p14:creationId xmlns:p14="http://schemas.microsoft.com/office/powerpoint/2010/main" val="1438838732"/>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D36AA-8535-F88E-37F9-1235B2215458}"/>
            </a:ext>
          </a:extLst>
        </p:cNvPr>
        <p:cNvGrpSpPr/>
        <p:nvPr/>
      </p:nvGrpSpPr>
      <p:grpSpPr>
        <a:xfrm>
          <a:off x="0" y="0"/>
          <a:ext cx="0" cy="0"/>
          <a:chOff x="0" y="0"/>
          <a:chExt cx="0" cy="0"/>
        </a:xfrm>
      </p:grpSpPr>
      <p:pic>
        <p:nvPicPr>
          <p:cNvPr id="7174" name="Picture 6" descr="Ingalls Shipbuilding ...">
            <a:extLst>
              <a:ext uri="{FF2B5EF4-FFF2-40B4-BE49-F238E27FC236}">
                <a16:creationId xmlns:a16="http://schemas.microsoft.com/office/drawing/2014/main" id="{8EA0081E-1F38-F7B0-58AA-F3D5B1C63A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8933" y="876405"/>
            <a:ext cx="2255068" cy="281603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scagoula Metal Trades Council">
            <a:extLst>
              <a:ext uri="{FF2B5EF4-FFF2-40B4-BE49-F238E27FC236}">
                <a16:creationId xmlns:a16="http://schemas.microsoft.com/office/drawing/2014/main" id="{5019FCF9-FCC9-7BD1-B786-C6432F33895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469"/>
          <a:stretch>
            <a:fillRect/>
          </a:stretch>
        </p:blipFill>
        <p:spPr bwMode="auto">
          <a:xfrm>
            <a:off x="6888932" y="3353511"/>
            <a:ext cx="2255068" cy="1789990"/>
          </a:xfrm>
          <a:prstGeom prst="rect">
            <a:avLst/>
          </a:prstGeom>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73A95A6-21ED-9194-E7E2-6BCEEB7248C3}"/>
              </a:ext>
            </a:extLst>
          </p:cNvPr>
          <p:cNvSpPr>
            <a:spLocks noGrp="1"/>
          </p:cNvSpPr>
          <p:nvPr>
            <p:ph type="title"/>
          </p:nvPr>
        </p:nvSpPr>
        <p:spPr/>
        <p:txBody>
          <a:bodyPr/>
          <a:lstStyle/>
          <a:p>
            <a:r>
              <a:rPr lang="en-US" dirty="0"/>
              <a:t>2. Huntington Ingalls/Metal Trades Council (cont’d)</a:t>
            </a:r>
          </a:p>
        </p:txBody>
      </p:sp>
      <p:sp>
        <p:nvSpPr>
          <p:cNvPr id="5" name="Content Placeholder 4">
            <a:extLst>
              <a:ext uri="{FF2B5EF4-FFF2-40B4-BE49-F238E27FC236}">
                <a16:creationId xmlns:a16="http://schemas.microsoft.com/office/drawing/2014/main" id="{741BF0D4-D39D-BF40-D222-32ABD80B5CBA}"/>
              </a:ext>
            </a:extLst>
          </p:cNvPr>
          <p:cNvSpPr>
            <a:spLocks noGrp="1"/>
          </p:cNvSpPr>
          <p:nvPr>
            <p:ph idx="1"/>
          </p:nvPr>
        </p:nvSpPr>
        <p:spPr>
          <a:xfrm>
            <a:off x="361951" y="1031082"/>
            <a:ext cx="6526980" cy="3445668"/>
          </a:xfrm>
        </p:spPr>
        <p:txBody>
          <a:bodyPr>
            <a:noAutofit/>
          </a:bodyPr>
          <a:lstStyle/>
          <a:p>
            <a:r>
              <a:rPr lang="en-US" sz="1600" dirty="0"/>
              <a:t>Key Agreement Terms:</a:t>
            </a:r>
          </a:p>
          <a:p>
            <a:pPr lvl="1"/>
            <a:r>
              <a:rPr lang="en-US" sz="1400" dirty="0"/>
              <a:t>Five-year agreement </a:t>
            </a:r>
          </a:p>
          <a:p>
            <a:pPr lvl="1"/>
            <a:r>
              <a:rPr lang="en-US" sz="1400" b="1" dirty="0">
                <a:solidFill>
                  <a:schemeClr val="accent1"/>
                </a:solidFill>
              </a:rPr>
              <a:t>18% </a:t>
            </a:r>
            <a:r>
              <a:rPr lang="en-US" sz="1400" dirty="0"/>
              <a:t>immediate across-the-board wage increase</a:t>
            </a:r>
          </a:p>
          <a:p>
            <a:pPr lvl="1"/>
            <a:r>
              <a:rPr lang="en-US" sz="1400" dirty="0"/>
              <a:t>Total wage growth of approximately </a:t>
            </a:r>
            <a:r>
              <a:rPr lang="en-US" sz="1400" b="1" dirty="0">
                <a:solidFill>
                  <a:schemeClr val="accent1"/>
                </a:solidFill>
              </a:rPr>
              <a:t>35%</a:t>
            </a:r>
            <a:r>
              <a:rPr lang="en-US" sz="1400" dirty="0"/>
              <a:t>–</a:t>
            </a:r>
            <a:r>
              <a:rPr lang="en-US" sz="1400" b="1" dirty="0">
                <a:solidFill>
                  <a:schemeClr val="accent1"/>
                </a:solidFill>
              </a:rPr>
              <a:t>47% over the contract term </a:t>
            </a:r>
          </a:p>
          <a:p>
            <a:pPr lvl="1"/>
            <a:r>
              <a:rPr lang="en-US" sz="1400" dirty="0"/>
              <a:t>Additional increases of about </a:t>
            </a:r>
            <a:r>
              <a:rPr lang="en-US" sz="1400" b="1" dirty="0">
                <a:solidFill>
                  <a:schemeClr val="accent1"/>
                </a:solidFill>
              </a:rPr>
              <a:t>10% for high-demand skilled trades </a:t>
            </a:r>
          </a:p>
          <a:p>
            <a:pPr lvl="1"/>
            <a:r>
              <a:rPr lang="en-US" sz="1400" dirty="0"/>
              <a:t>Maintained healthcare and benefits </a:t>
            </a:r>
          </a:p>
          <a:p>
            <a:pPr lvl="1"/>
            <a:r>
              <a:rPr lang="en-US" sz="1400" dirty="0"/>
              <a:t>Focus on recruitment and retention improvements</a:t>
            </a:r>
          </a:p>
          <a:p>
            <a:pPr marL="0" indent="0">
              <a:buNone/>
            </a:pPr>
            <a:endParaRPr lang="en-US" sz="1600" dirty="0"/>
          </a:p>
        </p:txBody>
      </p:sp>
      <p:sp>
        <p:nvSpPr>
          <p:cNvPr id="8" name="Slide Number Placeholder 3">
            <a:extLst>
              <a:ext uri="{FF2B5EF4-FFF2-40B4-BE49-F238E27FC236}">
                <a16:creationId xmlns:a16="http://schemas.microsoft.com/office/drawing/2014/main" id="{078928CE-14E1-FF4F-9690-404C210F17C5}"/>
              </a:ext>
            </a:extLst>
          </p:cNvPr>
          <p:cNvSpPr>
            <a:spLocks noGrp="1"/>
          </p:cNvSpPr>
          <p:nvPr>
            <p:ph type="sldNum" sz="quarter" idx="12"/>
          </p:nvPr>
        </p:nvSpPr>
        <p:spPr>
          <a:xfrm>
            <a:off x="8626475" y="4732338"/>
            <a:ext cx="292100" cy="274637"/>
          </a:xfrm>
        </p:spPr>
        <p:txBody>
          <a:bodyPr/>
          <a:lstStyle/>
          <a:p>
            <a:fld id="{1CD582F8-09C7-4834-9CB0-B472C8B98292}" type="slidenum">
              <a:rPr lang="en-US" smtClean="0"/>
              <a:pPr/>
              <a:t>33</a:t>
            </a:fld>
            <a:endParaRPr lang="en-US" dirty="0"/>
          </a:p>
        </p:txBody>
      </p:sp>
      <p:sp>
        <p:nvSpPr>
          <p:cNvPr id="9" name="Oval 8">
            <a:extLst>
              <a:ext uri="{FF2B5EF4-FFF2-40B4-BE49-F238E27FC236}">
                <a16:creationId xmlns:a16="http://schemas.microsoft.com/office/drawing/2014/main" id="{90147F1A-6A29-6E95-9748-495E1526E1A5}"/>
              </a:ext>
            </a:extLst>
          </p:cNvPr>
          <p:cNvSpPr/>
          <p:nvPr/>
        </p:nvSpPr>
        <p:spPr bwMode="gray">
          <a:xfrm>
            <a:off x="8629409" y="4732020"/>
            <a:ext cx="274320" cy="274320"/>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Slide Number Placeholder 5">
            <a:extLst>
              <a:ext uri="{FF2B5EF4-FFF2-40B4-BE49-F238E27FC236}">
                <a16:creationId xmlns:a16="http://schemas.microsoft.com/office/drawing/2014/main" id="{85C37E7E-E1B8-8C75-CA7C-A1817254077A}"/>
              </a:ext>
            </a:extLst>
          </p:cNvPr>
          <p:cNvSpPr txBox="1">
            <a:spLocks/>
          </p:cNvSpPr>
          <p:nvPr/>
        </p:nvSpPr>
        <p:spPr bwMode="gray">
          <a:xfrm>
            <a:off x="8629409" y="4732020"/>
            <a:ext cx="274320" cy="274320"/>
          </a:xfrm>
          <a:prstGeom prst="rect">
            <a:avLst/>
          </a:prstGeom>
        </p:spPr>
        <p:txBody>
          <a:bodyPr vert="horz" lIns="0" tIns="0" rIns="0" bIns="18288" rtlCol="0" anchor="ctr">
            <a:normAutofit/>
          </a:bodyPr>
          <a:lstStyle>
            <a:defPPr>
              <a:defRPr lang="en-US"/>
            </a:defPPr>
            <a:lvl1pPr algn="ctr" rtl="0" fontAlgn="base">
              <a:spcBef>
                <a:spcPct val="0"/>
              </a:spcBef>
              <a:spcAft>
                <a:spcPct val="0"/>
              </a:spcAft>
              <a:defRPr sz="1200" b="1" kern="1200">
                <a:solidFill>
                  <a:schemeClr val="bg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239FF972-6058-4859-ADE8-D70EEBA9A665}" type="slidenum">
              <a:rPr lang="en-US" smtClean="0"/>
              <a:pPr>
                <a:defRPr/>
              </a:pPr>
              <a:t>33</a:t>
            </a:fld>
            <a:endParaRPr lang="en-US" dirty="0"/>
          </a:p>
        </p:txBody>
      </p:sp>
    </p:spTree>
    <p:extLst>
      <p:ext uri="{BB962C8B-B14F-4D97-AF65-F5344CB8AC3E}">
        <p14:creationId xmlns:p14="http://schemas.microsoft.com/office/powerpoint/2010/main" val="3639269530"/>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B1A63E8-3095-FD99-4B5B-9F28BAC27CB0}"/>
              </a:ext>
            </a:extLst>
          </p:cNvPr>
          <p:cNvPicPr>
            <a:picLocks noChangeAspect="1" noChangeArrowheads="1"/>
          </p:cNvPicPr>
          <p:nvPr/>
        </p:nvPicPr>
        <p:blipFill>
          <a:blip r:embed="rId2"/>
          <a:srcRect l="14153" r="14153"/>
          <a:stretch/>
        </p:blipFill>
        <p:spPr bwMode="auto">
          <a:xfrm flipH="1">
            <a:off x="4572000" y="891540"/>
            <a:ext cx="4572000" cy="4251960"/>
          </a:xfrm>
          <a:prstGeom prst="rect">
            <a:avLst/>
          </a:prstGeom>
          <a:extLst>
            <a:ext uri="{909E8E84-426E-40DD-AFC4-6F175D3DCCD1}">
              <a14:hiddenFill xmlns:a14="http://schemas.microsoft.com/office/drawing/2010/main">
                <a:solidFill>
                  <a:srgbClr val="FFFFFF"/>
                </a:solidFill>
              </a14:hiddenFill>
            </a:ext>
          </a:extLst>
        </p:spPr>
      </p:pic>
      <p:sp>
        <p:nvSpPr>
          <p:cNvPr id="9" name="Slide Number Placeholder 3">
            <a:extLst>
              <a:ext uri="{FF2B5EF4-FFF2-40B4-BE49-F238E27FC236}">
                <a16:creationId xmlns:a16="http://schemas.microsoft.com/office/drawing/2014/main" id="{A95F54CD-9D90-C55C-93E0-CF9602B691AC}"/>
              </a:ext>
            </a:extLst>
          </p:cNvPr>
          <p:cNvSpPr txBox="1">
            <a:spLocks/>
          </p:cNvSpPr>
          <p:nvPr/>
        </p:nvSpPr>
        <p:spPr bwMode="gray">
          <a:xfrm>
            <a:off x="8626475" y="4732338"/>
            <a:ext cx="292100" cy="274637"/>
          </a:xfrm>
          <a:prstGeom prst="rect">
            <a:avLst/>
          </a:prstGeom>
        </p:spPr>
        <p:txBody>
          <a:bodyPr vert="horz" lIns="0" tIns="0" rIns="0" bIns="18288" rtlCol="0" anchor="ctr">
            <a:normAutofit/>
          </a:bodyPr>
          <a:lstStyle>
            <a:defPPr>
              <a:defRPr lang="en-US"/>
            </a:defPPr>
            <a:lvl1pPr algn="ctr" rtl="0" fontAlgn="base">
              <a:spcBef>
                <a:spcPct val="0"/>
              </a:spcBef>
              <a:spcAft>
                <a:spcPct val="0"/>
              </a:spcAft>
              <a:defRPr sz="1200" b="1" kern="1200">
                <a:solidFill>
                  <a:schemeClr val="bg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1CD582F8-09C7-4834-9CB0-B472C8B98292}" type="slidenum">
              <a:rPr lang="en-US" smtClean="0"/>
              <a:pPr/>
              <a:t>34</a:t>
            </a:fld>
            <a:endParaRPr lang="en-US" dirty="0"/>
          </a:p>
        </p:txBody>
      </p:sp>
      <p:sp>
        <p:nvSpPr>
          <p:cNvPr id="10" name="Rectangle 9">
            <a:extLst>
              <a:ext uri="{FF2B5EF4-FFF2-40B4-BE49-F238E27FC236}">
                <a16:creationId xmlns:a16="http://schemas.microsoft.com/office/drawing/2014/main" id="{5163DF4F-3A80-17BC-9343-CFA0978062BD}"/>
              </a:ext>
            </a:extLst>
          </p:cNvPr>
          <p:cNvSpPr/>
          <p:nvPr/>
        </p:nvSpPr>
        <p:spPr>
          <a:xfrm>
            <a:off x="4569619" y="891540"/>
            <a:ext cx="2806541" cy="4251960"/>
          </a:xfrm>
          <a:prstGeom prst="rect">
            <a:avLst/>
          </a:prstGeom>
          <a:gradFill flip="none" rotWithShape="1">
            <a:gsLst>
              <a:gs pos="37000">
                <a:schemeClr val="bg1"/>
              </a:gs>
              <a:gs pos="100000">
                <a:schemeClr val="bg1">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CC690326-F0FE-1D53-C3F8-51D9C011EC31}"/>
              </a:ext>
            </a:extLst>
          </p:cNvPr>
          <p:cNvSpPr/>
          <p:nvPr/>
        </p:nvSpPr>
        <p:spPr bwMode="gray">
          <a:xfrm>
            <a:off x="8629409" y="4732020"/>
            <a:ext cx="274320" cy="274320"/>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Slide Number Placeholder 5">
            <a:extLst>
              <a:ext uri="{FF2B5EF4-FFF2-40B4-BE49-F238E27FC236}">
                <a16:creationId xmlns:a16="http://schemas.microsoft.com/office/drawing/2014/main" id="{973C336C-0B20-6ED7-E182-D5C5A9230EF1}"/>
              </a:ext>
            </a:extLst>
          </p:cNvPr>
          <p:cNvSpPr txBox="1">
            <a:spLocks/>
          </p:cNvSpPr>
          <p:nvPr/>
        </p:nvSpPr>
        <p:spPr bwMode="gray">
          <a:xfrm>
            <a:off x="8629409" y="4732020"/>
            <a:ext cx="274320" cy="274320"/>
          </a:xfrm>
          <a:prstGeom prst="rect">
            <a:avLst/>
          </a:prstGeom>
        </p:spPr>
        <p:txBody>
          <a:bodyPr vert="horz" lIns="0" tIns="0" rIns="0" bIns="18288" rtlCol="0" anchor="ctr">
            <a:normAutofit/>
          </a:bodyPr>
          <a:lstStyle>
            <a:defPPr>
              <a:defRPr lang="en-US"/>
            </a:defPPr>
            <a:lvl1pPr algn="ctr" rtl="0" fontAlgn="base">
              <a:spcBef>
                <a:spcPct val="0"/>
              </a:spcBef>
              <a:spcAft>
                <a:spcPct val="0"/>
              </a:spcAft>
              <a:defRPr sz="1200" b="1" kern="1200">
                <a:solidFill>
                  <a:schemeClr val="bg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239FF972-6058-4859-ADE8-D70EEBA9A665}" type="slidenum">
              <a:rPr lang="en-US" smtClean="0"/>
              <a:pPr>
                <a:defRPr/>
              </a:pPr>
              <a:t>34</a:t>
            </a:fld>
            <a:endParaRPr lang="en-US" dirty="0"/>
          </a:p>
        </p:txBody>
      </p:sp>
      <p:sp>
        <p:nvSpPr>
          <p:cNvPr id="2" name="Title 1">
            <a:extLst>
              <a:ext uri="{FF2B5EF4-FFF2-40B4-BE49-F238E27FC236}">
                <a16:creationId xmlns:a16="http://schemas.microsoft.com/office/drawing/2014/main" id="{B65FB6C7-B046-D7AF-F912-59B23C2C5BCF}"/>
              </a:ext>
            </a:extLst>
          </p:cNvPr>
          <p:cNvSpPr>
            <a:spLocks noGrp="1"/>
          </p:cNvSpPr>
          <p:nvPr>
            <p:ph type="title"/>
          </p:nvPr>
        </p:nvSpPr>
        <p:spPr/>
        <p:txBody>
          <a:bodyPr/>
          <a:lstStyle/>
          <a:p>
            <a:r>
              <a:rPr lang="en-US" dirty="0"/>
              <a:t>3. Lawrence Livermore National Laboratory</a:t>
            </a:r>
          </a:p>
        </p:txBody>
      </p:sp>
      <p:sp>
        <p:nvSpPr>
          <p:cNvPr id="3" name="Content Placeholder 2">
            <a:extLst>
              <a:ext uri="{FF2B5EF4-FFF2-40B4-BE49-F238E27FC236}">
                <a16:creationId xmlns:a16="http://schemas.microsoft.com/office/drawing/2014/main" id="{EA6F7BA7-06A6-F100-D819-572F4A71DBB8}"/>
              </a:ext>
            </a:extLst>
          </p:cNvPr>
          <p:cNvSpPr>
            <a:spLocks noGrp="1"/>
          </p:cNvSpPr>
          <p:nvPr>
            <p:ph idx="1"/>
          </p:nvPr>
        </p:nvSpPr>
        <p:spPr>
          <a:xfrm>
            <a:off x="361950" y="1031082"/>
            <a:ext cx="5620839" cy="3429000"/>
          </a:xfrm>
        </p:spPr>
        <p:txBody>
          <a:bodyPr>
            <a:normAutofit/>
          </a:bodyPr>
          <a:lstStyle/>
          <a:p>
            <a:r>
              <a:rPr lang="en-US" sz="1600" dirty="0"/>
              <a:t>Contract ratified January 27, 2025</a:t>
            </a:r>
          </a:p>
          <a:p>
            <a:r>
              <a:rPr lang="en-US" sz="1600" dirty="0"/>
              <a:t>Lawrence Livermore National Laboratory is a federally funded research and development center in Livermore, CA</a:t>
            </a:r>
          </a:p>
          <a:p>
            <a:r>
              <a:rPr lang="en-US" sz="1600" dirty="0"/>
              <a:t>Workers originally unionized with University Professional and Technical Employees DWA Local 9119 (same as University of California workers), but voted to change affiliation to </a:t>
            </a:r>
            <a:r>
              <a:rPr lang="en-US" sz="1600" b="1" dirty="0">
                <a:solidFill>
                  <a:schemeClr val="accent1"/>
                </a:solidFill>
              </a:rPr>
              <a:t>Building Trades Council of Alamdea County, AFL-CIO</a:t>
            </a:r>
          </a:p>
          <a:p>
            <a:pPr marL="230187" lvl="1" indent="0">
              <a:buNone/>
            </a:pPr>
            <a:endParaRPr lang="en-US" sz="1400" dirty="0"/>
          </a:p>
        </p:txBody>
      </p:sp>
      <p:sp>
        <p:nvSpPr>
          <p:cNvPr id="4" name="Slide Number Placeholder 3">
            <a:extLst>
              <a:ext uri="{FF2B5EF4-FFF2-40B4-BE49-F238E27FC236}">
                <a16:creationId xmlns:a16="http://schemas.microsoft.com/office/drawing/2014/main" id="{35258C81-F913-BFB3-0D9F-FEECD39B3A27}"/>
              </a:ext>
            </a:extLst>
          </p:cNvPr>
          <p:cNvSpPr>
            <a:spLocks noGrp="1"/>
          </p:cNvSpPr>
          <p:nvPr>
            <p:ph type="sldNum" sz="quarter" idx="12"/>
          </p:nvPr>
        </p:nvSpPr>
        <p:spPr/>
        <p:txBody>
          <a:bodyPr/>
          <a:lstStyle/>
          <a:p>
            <a:pPr>
              <a:defRPr/>
            </a:pPr>
            <a:fld id="{1CD582F8-09C7-4834-9CB0-B472C8B98292}" type="slidenum">
              <a:rPr lang="en-US" smtClean="0"/>
              <a:pPr>
                <a:defRPr/>
              </a:pPr>
              <a:t>34</a:t>
            </a:fld>
            <a:endParaRPr lang="en-US" dirty="0"/>
          </a:p>
        </p:txBody>
      </p:sp>
    </p:spTree>
    <p:extLst>
      <p:ext uri="{BB962C8B-B14F-4D97-AF65-F5344CB8AC3E}">
        <p14:creationId xmlns:p14="http://schemas.microsoft.com/office/powerpoint/2010/main" val="2886407784"/>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562297A-6AC0-0F06-C960-5C88D0AEC1F8}"/>
              </a:ext>
            </a:extLst>
          </p:cNvPr>
          <p:cNvPicPr>
            <a:picLocks noChangeAspect="1" noChangeArrowheads="1"/>
          </p:cNvPicPr>
          <p:nvPr/>
        </p:nvPicPr>
        <p:blipFill rotWithShape="1">
          <a:blip r:embed="rId2"/>
          <a:srcRect l="57998" r="9824"/>
          <a:stretch>
            <a:fillRect/>
          </a:stretch>
        </p:blipFill>
        <p:spPr bwMode="auto">
          <a:xfrm>
            <a:off x="4572000" y="891540"/>
            <a:ext cx="4572000" cy="4251960"/>
          </a:xfrm>
          <a:prstGeom prst="rect">
            <a:avLst/>
          </a:prstGeom>
          <a:extLst>
            <a:ext uri="{909E8E84-426E-40DD-AFC4-6F175D3DCCD1}">
              <a14:hiddenFill xmlns:a14="http://schemas.microsoft.com/office/drawing/2010/main">
                <a:solidFill>
                  <a:srgbClr val="FFFFFF"/>
                </a:solidFill>
              </a14:hiddenFill>
            </a:ext>
          </a:extLst>
        </p:spPr>
      </p:pic>
      <p:sp>
        <p:nvSpPr>
          <p:cNvPr id="6" name="Slide Number Placeholder 3">
            <a:extLst>
              <a:ext uri="{FF2B5EF4-FFF2-40B4-BE49-F238E27FC236}">
                <a16:creationId xmlns:a16="http://schemas.microsoft.com/office/drawing/2014/main" id="{B5A060ED-3376-6E16-9CBB-53B49DE03693}"/>
              </a:ext>
            </a:extLst>
          </p:cNvPr>
          <p:cNvSpPr txBox="1">
            <a:spLocks/>
          </p:cNvSpPr>
          <p:nvPr/>
        </p:nvSpPr>
        <p:spPr bwMode="gray">
          <a:xfrm>
            <a:off x="8626475" y="4732338"/>
            <a:ext cx="292100" cy="274637"/>
          </a:xfrm>
          <a:prstGeom prst="rect">
            <a:avLst/>
          </a:prstGeom>
        </p:spPr>
        <p:txBody>
          <a:bodyPr vert="horz" lIns="0" tIns="0" rIns="0" bIns="18288" rtlCol="0" anchor="ctr">
            <a:normAutofit/>
          </a:bodyPr>
          <a:lstStyle>
            <a:defPPr>
              <a:defRPr lang="en-US"/>
            </a:defPPr>
            <a:lvl1pPr algn="ctr" rtl="0" fontAlgn="base">
              <a:spcBef>
                <a:spcPct val="0"/>
              </a:spcBef>
              <a:spcAft>
                <a:spcPct val="0"/>
              </a:spcAft>
              <a:defRPr sz="1200" b="1" kern="1200">
                <a:solidFill>
                  <a:schemeClr val="bg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1CD582F8-09C7-4834-9CB0-B472C8B98292}" type="slidenum">
              <a:rPr lang="en-US" smtClean="0"/>
              <a:pPr/>
              <a:t>35</a:t>
            </a:fld>
            <a:endParaRPr lang="en-US" dirty="0"/>
          </a:p>
        </p:txBody>
      </p:sp>
      <p:sp>
        <p:nvSpPr>
          <p:cNvPr id="7" name="Rectangle 6">
            <a:extLst>
              <a:ext uri="{FF2B5EF4-FFF2-40B4-BE49-F238E27FC236}">
                <a16:creationId xmlns:a16="http://schemas.microsoft.com/office/drawing/2014/main" id="{795BDEFB-4A9D-2427-7AE8-3876EFC5D1F2}"/>
              </a:ext>
            </a:extLst>
          </p:cNvPr>
          <p:cNvSpPr/>
          <p:nvPr/>
        </p:nvSpPr>
        <p:spPr>
          <a:xfrm>
            <a:off x="4569619" y="891540"/>
            <a:ext cx="2806541" cy="4251960"/>
          </a:xfrm>
          <a:prstGeom prst="rect">
            <a:avLst/>
          </a:prstGeom>
          <a:gradFill flip="none" rotWithShape="1">
            <a:gsLst>
              <a:gs pos="37000">
                <a:schemeClr val="bg1"/>
              </a:gs>
              <a:gs pos="100000">
                <a:schemeClr val="bg1">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6155E10F-6FE1-B1A1-C3D5-1D8AFFB2AD58}"/>
              </a:ext>
            </a:extLst>
          </p:cNvPr>
          <p:cNvSpPr/>
          <p:nvPr/>
        </p:nvSpPr>
        <p:spPr bwMode="gray">
          <a:xfrm>
            <a:off x="8629409" y="4732020"/>
            <a:ext cx="274320" cy="274320"/>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E7676615-60BD-3E48-5666-2A5BBABC53C4}"/>
              </a:ext>
            </a:extLst>
          </p:cNvPr>
          <p:cNvSpPr txBox="1">
            <a:spLocks/>
          </p:cNvSpPr>
          <p:nvPr/>
        </p:nvSpPr>
        <p:spPr bwMode="gray">
          <a:xfrm>
            <a:off x="8629409" y="4732020"/>
            <a:ext cx="274320" cy="274320"/>
          </a:xfrm>
          <a:prstGeom prst="rect">
            <a:avLst/>
          </a:prstGeom>
        </p:spPr>
        <p:txBody>
          <a:bodyPr vert="horz" lIns="0" tIns="0" rIns="0" bIns="18288" rtlCol="0" anchor="ctr">
            <a:normAutofit/>
          </a:bodyPr>
          <a:lstStyle>
            <a:defPPr>
              <a:defRPr lang="en-US"/>
            </a:defPPr>
            <a:lvl1pPr algn="ctr" rtl="0" fontAlgn="base">
              <a:spcBef>
                <a:spcPct val="0"/>
              </a:spcBef>
              <a:spcAft>
                <a:spcPct val="0"/>
              </a:spcAft>
              <a:defRPr sz="1200" b="1" kern="1200">
                <a:solidFill>
                  <a:schemeClr val="bg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239FF972-6058-4859-ADE8-D70EEBA9A665}" type="slidenum">
              <a:rPr lang="en-US" smtClean="0"/>
              <a:pPr>
                <a:defRPr/>
              </a:pPr>
              <a:t>35</a:t>
            </a:fld>
            <a:endParaRPr lang="en-US" dirty="0"/>
          </a:p>
        </p:txBody>
      </p:sp>
      <p:sp>
        <p:nvSpPr>
          <p:cNvPr id="10" name="Slide Number Placeholder 3">
            <a:extLst>
              <a:ext uri="{FF2B5EF4-FFF2-40B4-BE49-F238E27FC236}">
                <a16:creationId xmlns:a16="http://schemas.microsoft.com/office/drawing/2014/main" id="{13ADF103-20BD-FEDB-C14B-73450B5FB334}"/>
              </a:ext>
            </a:extLst>
          </p:cNvPr>
          <p:cNvSpPr>
            <a:spLocks noGrp="1"/>
          </p:cNvSpPr>
          <p:nvPr>
            <p:ph type="sldNum" sz="quarter" idx="12"/>
          </p:nvPr>
        </p:nvSpPr>
        <p:spPr>
          <a:xfrm>
            <a:off x="8627164" y="4732020"/>
            <a:ext cx="291549" cy="274320"/>
          </a:xfrm>
        </p:spPr>
        <p:txBody>
          <a:bodyPr/>
          <a:lstStyle/>
          <a:p>
            <a:pPr>
              <a:defRPr/>
            </a:pPr>
            <a:fld id="{1CD582F8-09C7-4834-9CB0-B472C8B98292}" type="slidenum">
              <a:rPr lang="en-US" smtClean="0"/>
              <a:pPr>
                <a:defRPr/>
              </a:pPr>
              <a:t>35</a:t>
            </a:fld>
            <a:endParaRPr lang="en-US" dirty="0"/>
          </a:p>
        </p:txBody>
      </p:sp>
      <p:sp>
        <p:nvSpPr>
          <p:cNvPr id="2" name="Title 1">
            <a:extLst>
              <a:ext uri="{FF2B5EF4-FFF2-40B4-BE49-F238E27FC236}">
                <a16:creationId xmlns:a16="http://schemas.microsoft.com/office/drawing/2014/main" id="{246920B9-18D7-FF16-F2E0-8481AE0C1892}"/>
              </a:ext>
            </a:extLst>
          </p:cNvPr>
          <p:cNvSpPr>
            <a:spLocks noGrp="1"/>
          </p:cNvSpPr>
          <p:nvPr>
            <p:ph type="title"/>
          </p:nvPr>
        </p:nvSpPr>
        <p:spPr/>
        <p:txBody>
          <a:bodyPr/>
          <a:lstStyle/>
          <a:p>
            <a:r>
              <a:rPr lang="en-US" dirty="0"/>
              <a:t>3. Lawrence Livermore National Laboratory</a:t>
            </a:r>
          </a:p>
        </p:txBody>
      </p:sp>
      <p:sp>
        <p:nvSpPr>
          <p:cNvPr id="3" name="Content Placeholder 2">
            <a:extLst>
              <a:ext uri="{FF2B5EF4-FFF2-40B4-BE49-F238E27FC236}">
                <a16:creationId xmlns:a16="http://schemas.microsoft.com/office/drawing/2014/main" id="{F68E9ECF-E926-C938-1C17-C110F7AFA085}"/>
              </a:ext>
            </a:extLst>
          </p:cNvPr>
          <p:cNvSpPr>
            <a:spLocks noGrp="1"/>
          </p:cNvSpPr>
          <p:nvPr>
            <p:ph idx="1"/>
          </p:nvPr>
        </p:nvSpPr>
        <p:spPr>
          <a:xfrm>
            <a:off x="361950" y="1031082"/>
            <a:ext cx="5115741" cy="3429000"/>
          </a:xfrm>
        </p:spPr>
        <p:txBody>
          <a:bodyPr>
            <a:noAutofit/>
          </a:bodyPr>
          <a:lstStyle/>
          <a:p>
            <a:r>
              <a:rPr lang="en-US" sz="1600" dirty="0"/>
              <a:t>Key Agreement Terms:</a:t>
            </a:r>
          </a:p>
          <a:p>
            <a:pPr lvl="1"/>
            <a:r>
              <a:rPr lang="en-US" sz="1400" b="1" dirty="0">
                <a:solidFill>
                  <a:schemeClr val="accent1"/>
                </a:solidFill>
              </a:rPr>
              <a:t>20% wage increase </a:t>
            </a:r>
            <a:r>
              <a:rPr lang="en-US" sz="1400" dirty="0"/>
              <a:t>over five-year contract term</a:t>
            </a:r>
          </a:p>
          <a:p>
            <a:pPr lvl="2"/>
            <a:r>
              <a:rPr lang="en-US" sz="1400" b="1" dirty="0"/>
              <a:t>Year 1: </a:t>
            </a:r>
            <a:r>
              <a:rPr lang="en-US" sz="1400" dirty="0"/>
              <a:t>4.5 percent increase retroactive to January 1 with new step</a:t>
            </a:r>
          </a:p>
          <a:p>
            <a:pPr lvl="2"/>
            <a:r>
              <a:rPr lang="en-US" sz="1400" b="1" dirty="0"/>
              <a:t>Year 2: </a:t>
            </a:r>
            <a:r>
              <a:rPr lang="en-US" sz="1400" dirty="0"/>
              <a:t>3.5 percent increase, with an additional 2% for the specified roles.</a:t>
            </a:r>
          </a:p>
          <a:p>
            <a:pPr lvl="2"/>
            <a:r>
              <a:rPr lang="en-US" sz="1400" b="1" dirty="0"/>
              <a:t>Year 3: </a:t>
            </a:r>
            <a:r>
              <a:rPr lang="en-US" sz="1400" dirty="0"/>
              <a:t>4.0 percent increase, with a mid-term wage survey to assess market competitiveness.</a:t>
            </a:r>
          </a:p>
          <a:p>
            <a:pPr lvl="2"/>
            <a:r>
              <a:rPr lang="en-US" sz="1400" b="1" dirty="0"/>
              <a:t>Year 4: </a:t>
            </a:r>
            <a:r>
              <a:rPr lang="en-US" sz="1400" dirty="0"/>
              <a:t>4.0 percent increase.</a:t>
            </a:r>
          </a:p>
          <a:p>
            <a:pPr lvl="2"/>
            <a:r>
              <a:rPr lang="en-US" sz="1400" b="1" dirty="0"/>
              <a:t>Year 5: </a:t>
            </a:r>
            <a:r>
              <a:rPr lang="en-US" sz="1400" dirty="0"/>
              <a:t>4.0 percent increase.</a:t>
            </a:r>
          </a:p>
          <a:p>
            <a:pPr lvl="1"/>
            <a:r>
              <a:rPr lang="en-US" sz="1400" dirty="0"/>
              <a:t>Limited supervisor performance of bargaining unit duties</a:t>
            </a:r>
          </a:p>
          <a:p>
            <a:pPr lvl="1"/>
            <a:r>
              <a:rPr lang="en-US" sz="1400" dirty="0"/>
              <a:t>Increased </a:t>
            </a:r>
            <a:r>
              <a:rPr lang="en-US" sz="1400" b="1" dirty="0">
                <a:solidFill>
                  <a:schemeClr val="accent1"/>
                </a:solidFill>
              </a:rPr>
              <a:t>union access </a:t>
            </a:r>
            <a:r>
              <a:rPr lang="en-US" sz="1400" dirty="0"/>
              <a:t>to laboratory</a:t>
            </a:r>
          </a:p>
          <a:p>
            <a:pPr lvl="1"/>
            <a:r>
              <a:rPr lang="en-US" sz="1400" b="1" dirty="0">
                <a:solidFill>
                  <a:schemeClr val="accent1"/>
                </a:solidFill>
              </a:rPr>
              <a:t>Paid time </a:t>
            </a:r>
            <a:r>
              <a:rPr lang="en-US" sz="1400" dirty="0"/>
              <a:t>for steward activities</a:t>
            </a:r>
          </a:p>
          <a:p>
            <a:pPr lvl="1"/>
            <a:endParaRPr lang="en-US" sz="1400" dirty="0"/>
          </a:p>
        </p:txBody>
      </p:sp>
    </p:spTree>
    <p:extLst>
      <p:ext uri="{BB962C8B-B14F-4D97-AF65-F5344CB8AC3E}">
        <p14:creationId xmlns:p14="http://schemas.microsoft.com/office/powerpoint/2010/main" val="783459505"/>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236BE-3550-98D5-5B2C-9E5C43FFC297}"/>
              </a:ext>
            </a:extLst>
          </p:cNvPr>
          <p:cNvSpPr>
            <a:spLocks noGrp="1"/>
          </p:cNvSpPr>
          <p:nvPr>
            <p:ph type="title"/>
          </p:nvPr>
        </p:nvSpPr>
        <p:spPr/>
        <p:txBody>
          <a:bodyPr/>
          <a:lstStyle/>
          <a:p>
            <a:r>
              <a:rPr lang="en-US" dirty="0"/>
              <a:t>4. General Dynamic Electric Boats</a:t>
            </a:r>
          </a:p>
        </p:txBody>
      </p:sp>
      <p:sp>
        <p:nvSpPr>
          <p:cNvPr id="3" name="Content Placeholder 2">
            <a:extLst>
              <a:ext uri="{FF2B5EF4-FFF2-40B4-BE49-F238E27FC236}">
                <a16:creationId xmlns:a16="http://schemas.microsoft.com/office/drawing/2014/main" id="{8C48C780-F334-B8FF-484E-7989AD9DD3AC}"/>
              </a:ext>
            </a:extLst>
          </p:cNvPr>
          <p:cNvSpPr>
            <a:spLocks noGrp="1"/>
          </p:cNvSpPr>
          <p:nvPr>
            <p:ph idx="1"/>
          </p:nvPr>
        </p:nvSpPr>
        <p:spPr/>
        <p:txBody>
          <a:bodyPr>
            <a:normAutofit/>
          </a:bodyPr>
          <a:lstStyle/>
          <a:p>
            <a:r>
              <a:rPr lang="en-US" sz="1600" dirty="0"/>
              <a:t>Contract ratified May 28, 2025 with the UAW Local 571 (drafting and engineering group)</a:t>
            </a:r>
          </a:p>
          <a:p>
            <a:r>
              <a:rPr lang="en-US" sz="1600" dirty="0"/>
              <a:t>General Dynamic Electric Boats builds submarines for the U.S. Navy</a:t>
            </a:r>
          </a:p>
          <a:p>
            <a:r>
              <a:rPr lang="en-US" sz="1600" dirty="0"/>
              <a:t>Union won </a:t>
            </a:r>
            <a:r>
              <a:rPr lang="en-US" sz="1600" b="1" dirty="0">
                <a:solidFill>
                  <a:schemeClr val="accent1"/>
                </a:solidFill>
              </a:rPr>
              <a:t>30% wage increases </a:t>
            </a:r>
            <a:r>
              <a:rPr lang="en-US" sz="1600" dirty="0"/>
              <a:t>increases over life of the contract</a:t>
            </a:r>
          </a:p>
          <a:p>
            <a:endParaRPr lang="en-US" sz="1600" dirty="0">
              <a:highlight>
                <a:srgbClr val="FFFF00"/>
              </a:highlight>
            </a:endParaRPr>
          </a:p>
        </p:txBody>
      </p:sp>
      <p:sp>
        <p:nvSpPr>
          <p:cNvPr id="4" name="Slide Number Placeholder 3">
            <a:extLst>
              <a:ext uri="{FF2B5EF4-FFF2-40B4-BE49-F238E27FC236}">
                <a16:creationId xmlns:a16="http://schemas.microsoft.com/office/drawing/2014/main" id="{F48E1244-23EE-6488-1175-64B8601145D9}"/>
              </a:ext>
            </a:extLst>
          </p:cNvPr>
          <p:cNvSpPr>
            <a:spLocks noGrp="1"/>
          </p:cNvSpPr>
          <p:nvPr>
            <p:ph type="sldNum" sz="quarter" idx="12"/>
          </p:nvPr>
        </p:nvSpPr>
        <p:spPr/>
        <p:txBody>
          <a:bodyPr/>
          <a:lstStyle/>
          <a:p>
            <a:pPr>
              <a:defRPr/>
            </a:pPr>
            <a:fld id="{1CD582F8-09C7-4834-9CB0-B472C8B98292}" type="slidenum">
              <a:rPr lang="en-US" smtClean="0"/>
              <a:pPr>
                <a:defRPr/>
              </a:pPr>
              <a:t>36</a:t>
            </a:fld>
            <a:endParaRPr lang="en-US" dirty="0"/>
          </a:p>
        </p:txBody>
      </p:sp>
      <p:pic>
        <p:nvPicPr>
          <p:cNvPr id="6" name="Picture 5">
            <a:extLst>
              <a:ext uri="{FF2B5EF4-FFF2-40B4-BE49-F238E27FC236}">
                <a16:creationId xmlns:a16="http://schemas.microsoft.com/office/drawing/2014/main" id="{8FEC9C4B-B86E-6661-F1AD-BA2F27DAC030}"/>
              </a:ext>
            </a:extLst>
          </p:cNvPr>
          <p:cNvPicPr>
            <a:picLocks noChangeAspect="1"/>
          </p:cNvPicPr>
          <p:nvPr/>
        </p:nvPicPr>
        <p:blipFill>
          <a:blip r:embed="rId2"/>
          <a:stretch>
            <a:fillRect/>
          </a:stretch>
        </p:blipFill>
        <p:spPr>
          <a:xfrm>
            <a:off x="381000" y="2268801"/>
            <a:ext cx="8420100" cy="1074393"/>
          </a:xfrm>
          <a:prstGeom prst="rect">
            <a:avLst/>
          </a:prstGeom>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8837483"/>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93F0F-47D0-61F5-642A-7A470527AE43}"/>
            </a:ext>
          </a:extLst>
        </p:cNvPr>
        <p:cNvGrpSpPr/>
        <p:nvPr/>
      </p:nvGrpSpPr>
      <p:grpSpPr>
        <a:xfrm>
          <a:off x="0" y="0"/>
          <a:ext cx="0" cy="0"/>
          <a:chOff x="0" y="0"/>
          <a:chExt cx="0" cy="0"/>
        </a:xfrm>
      </p:grpSpPr>
      <p:pic>
        <p:nvPicPr>
          <p:cNvPr id="14" name="Picture 13" descr="A window with a blue sky and clouds reflected in it&#10;&#10;AI-generated content may be incorrect.">
            <a:extLst>
              <a:ext uri="{FF2B5EF4-FFF2-40B4-BE49-F238E27FC236}">
                <a16:creationId xmlns:a16="http://schemas.microsoft.com/office/drawing/2014/main" id="{69E75A9C-CF2E-58EA-0E6D-8D52E2032B50}"/>
              </a:ext>
            </a:extLst>
          </p:cNvPr>
          <p:cNvPicPr>
            <a:picLocks noChangeAspect="1"/>
          </p:cNvPicPr>
          <p:nvPr/>
        </p:nvPicPr>
        <p:blipFill>
          <a:blip r:embed="rId3">
            <a:duotone>
              <a:schemeClr val="accent6">
                <a:shade val="45000"/>
                <a:satMod val="135000"/>
              </a:schemeClr>
              <a:prstClr val="white"/>
            </a:duotone>
            <a:alphaModFix amt="35000"/>
          </a:blip>
          <a:srcRect l="669" t="-1" r="32397" b="350"/>
          <a:stretch/>
        </p:blipFill>
        <p:spPr>
          <a:xfrm>
            <a:off x="0" y="1"/>
            <a:ext cx="9144000" cy="4537811"/>
          </a:xfrm>
          <a:prstGeom prst="rect">
            <a:avLst/>
          </a:prstGeom>
        </p:spPr>
      </p:pic>
      <p:sp>
        <p:nvSpPr>
          <p:cNvPr id="7" name="TextBox 6">
            <a:extLst>
              <a:ext uri="{FF2B5EF4-FFF2-40B4-BE49-F238E27FC236}">
                <a16:creationId xmlns:a16="http://schemas.microsoft.com/office/drawing/2014/main" id="{F7B3C7EA-3126-A163-85D8-520AF8D5E494}"/>
              </a:ext>
            </a:extLst>
          </p:cNvPr>
          <p:cNvSpPr txBox="1"/>
          <p:nvPr/>
        </p:nvSpPr>
        <p:spPr>
          <a:xfrm>
            <a:off x="371476" y="640259"/>
            <a:ext cx="8401049" cy="3093155"/>
          </a:xfrm>
          <a:prstGeom prst="rect">
            <a:avLst/>
          </a:prstGeom>
          <a:solidFill>
            <a:schemeClr val="bg1">
              <a:lumMod val="95000"/>
            </a:schemeClr>
          </a:solidFill>
          <a:effectLst>
            <a:outerShdw blurRad="50800" dist="38100" dir="2700000" algn="tl" rotWithShape="0">
              <a:prstClr val="black">
                <a:alpha val="20000"/>
              </a:prstClr>
            </a:outerShdw>
          </a:effectLst>
        </p:spPr>
        <p:txBody>
          <a:bodyPr wrap="square" lIns="274320" tIns="548640" rIns="274320" bIns="274320" rtlCol="0">
            <a:noAutofit/>
          </a:bodyPr>
          <a:lstStyle/>
          <a:p>
            <a:r>
              <a:rPr lang="en-US" sz="2000" dirty="0">
                <a:latin typeface="+mj-lt"/>
              </a:rPr>
              <a:t>The </a:t>
            </a:r>
            <a:r>
              <a:rPr lang="en-US" sz="2000" b="1" i="1" dirty="0">
                <a:latin typeface="+mj-lt"/>
              </a:rPr>
              <a:t>strong wage package also reflects the goal of special funding Congress approved</a:t>
            </a:r>
            <a:r>
              <a:rPr lang="en-US" sz="2000" dirty="0">
                <a:latin typeface="+mj-lt"/>
              </a:rPr>
              <a:t> last December to help submarine shipyards recruit and retain the talented workforce required to execute our nation’s aggressive submarine construction plans. </a:t>
            </a:r>
            <a:br>
              <a:rPr lang="en-US" sz="2000" dirty="0">
                <a:latin typeface="+mj-lt"/>
              </a:rPr>
            </a:br>
            <a:r>
              <a:rPr lang="en-US" sz="2000" dirty="0">
                <a:latin typeface="+mj-lt"/>
              </a:rPr>
              <a:t>This has been a challenging, arduous process and all the principals deserve the respect and admiration of the community for their perseverance.</a:t>
            </a:r>
          </a:p>
        </p:txBody>
      </p:sp>
      <p:sp>
        <p:nvSpPr>
          <p:cNvPr id="4" name="Slide Number Placeholder 3">
            <a:extLst>
              <a:ext uri="{FF2B5EF4-FFF2-40B4-BE49-F238E27FC236}">
                <a16:creationId xmlns:a16="http://schemas.microsoft.com/office/drawing/2014/main" id="{335FA6BA-9656-058B-5262-4C6FAF1A9C19}"/>
              </a:ext>
            </a:extLst>
          </p:cNvPr>
          <p:cNvSpPr>
            <a:spLocks noGrp="1"/>
          </p:cNvSpPr>
          <p:nvPr>
            <p:ph type="sldNum" sz="quarter" idx="12"/>
          </p:nvPr>
        </p:nvSpPr>
        <p:spPr/>
        <p:txBody>
          <a:bodyPr/>
          <a:lstStyle/>
          <a:p>
            <a:pPr>
              <a:defRPr/>
            </a:pPr>
            <a:fld id="{1CD582F8-09C7-4834-9CB0-B472C8B98292}" type="slidenum">
              <a:rPr lang="en-US" smtClean="0"/>
              <a:pPr>
                <a:defRPr/>
              </a:pPr>
              <a:t>37</a:t>
            </a:fld>
            <a:endParaRPr lang="en-US" dirty="0"/>
          </a:p>
        </p:txBody>
      </p:sp>
      <p:grpSp>
        <p:nvGrpSpPr>
          <p:cNvPr id="6" name="Group 5">
            <a:extLst>
              <a:ext uri="{FF2B5EF4-FFF2-40B4-BE49-F238E27FC236}">
                <a16:creationId xmlns:a16="http://schemas.microsoft.com/office/drawing/2014/main" id="{A65F86C6-2E79-F4F6-B0C8-586241E27914}"/>
              </a:ext>
            </a:extLst>
          </p:cNvPr>
          <p:cNvGrpSpPr/>
          <p:nvPr/>
        </p:nvGrpSpPr>
        <p:grpSpPr>
          <a:xfrm>
            <a:off x="551333" y="264439"/>
            <a:ext cx="789501" cy="789501"/>
            <a:chOff x="4191000" y="483707"/>
            <a:chExt cx="964660" cy="964660"/>
          </a:xfrm>
          <a:effectLst/>
        </p:grpSpPr>
        <p:sp>
          <p:nvSpPr>
            <p:cNvPr id="8" name="Oval 7">
              <a:extLst>
                <a:ext uri="{FF2B5EF4-FFF2-40B4-BE49-F238E27FC236}">
                  <a16:creationId xmlns:a16="http://schemas.microsoft.com/office/drawing/2014/main" id="{95C9951C-A4E3-D2C7-5D17-0AEC41140930}"/>
                </a:ext>
              </a:extLst>
            </p:cNvPr>
            <p:cNvSpPr/>
            <p:nvPr/>
          </p:nvSpPr>
          <p:spPr bwMode="auto">
            <a:xfrm>
              <a:off x="4191000" y="483707"/>
              <a:ext cx="964660" cy="964660"/>
            </a:xfrm>
            <a:prstGeom prst="ellipse">
              <a:avLst/>
            </a:prstGeom>
            <a:solidFill>
              <a:schemeClr val="bg1"/>
            </a:solidFill>
            <a:ln w="9525">
              <a:noFill/>
              <a:round/>
              <a:headEnd/>
              <a:tailEnd/>
            </a:ln>
            <a:effectLst>
              <a:outerShdw blurRad="50800" dist="38100" dir="2700000" algn="tl" rotWithShape="0">
                <a:prstClr val="black">
                  <a:alpha val="20000"/>
                </a:prstClr>
              </a:outerShdw>
            </a:effectLst>
          </p:spPr>
          <p:txBody>
            <a:bodyPr vert="horz" wrap="square" lIns="68580" tIns="34290" rIns="68580" bIns="34290" numCol="1" rtlCol="0" anchor="t" anchorCtr="0" compatLnSpc="1">
              <a:prstTxWarp prst="textNoShape">
                <a:avLst/>
              </a:prstTxWarp>
            </a:bodyPr>
            <a:lstStyle/>
            <a:p>
              <a:pPr algn="ctr"/>
              <a:endParaRPr lang="en-US" dirty="0">
                <a:latin typeface="+mn-lt"/>
              </a:endParaRPr>
            </a:p>
          </p:txBody>
        </p:sp>
        <p:grpSp>
          <p:nvGrpSpPr>
            <p:cNvPr id="9" name="Group 8">
              <a:extLst>
                <a:ext uri="{FF2B5EF4-FFF2-40B4-BE49-F238E27FC236}">
                  <a16:creationId xmlns:a16="http://schemas.microsoft.com/office/drawing/2014/main" id="{1A03CE57-2113-A803-F613-B1AE54754188}"/>
                </a:ext>
              </a:extLst>
            </p:cNvPr>
            <p:cNvGrpSpPr/>
            <p:nvPr/>
          </p:nvGrpSpPr>
          <p:grpSpPr>
            <a:xfrm>
              <a:off x="4418382" y="739775"/>
              <a:ext cx="509896" cy="452524"/>
              <a:chOff x="317500" y="3721100"/>
              <a:chExt cx="1255713" cy="1114426"/>
            </a:xfrm>
            <a:solidFill>
              <a:schemeClr val="accent1"/>
            </a:solidFill>
          </p:grpSpPr>
          <p:sp>
            <p:nvSpPr>
              <p:cNvPr id="10" name="Freeform 6">
                <a:extLst>
                  <a:ext uri="{FF2B5EF4-FFF2-40B4-BE49-F238E27FC236}">
                    <a16:creationId xmlns:a16="http://schemas.microsoft.com/office/drawing/2014/main" id="{E5B4F422-04AB-BB6C-748C-FB0A69168923}"/>
                  </a:ext>
                </a:extLst>
              </p:cNvPr>
              <p:cNvSpPr>
                <a:spLocks/>
              </p:cNvSpPr>
              <p:nvPr/>
            </p:nvSpPr>
            <p:spPr bwMode="auto">
              <a:xfrm>
                <a:off x="317500" y="3721100"/>
                <a:ext cx="541338" cy="1114425"/>
              </a:xfrm>
              <a:custGeom>
                <a:avLst/>
                <a:gdLst>
                  <a:gd name="T0" fmla="*/ 1377 w 1704"/>
                  <a:gd name="T1" fmla="*/ 1 h 3508"/>
                  <a:gd name="T2" fmla="*/ 1439 w 1704"/>
                  <a:gd name="T3" fmla="*/ 18 h 3508"/>
                  <a:gd name="T4" fmla="*/ 1491 w 1704"/>
                  <a:gd name="T5" fmla="*/ 55 h 3508"/>
                  <a:gd name="T6" fmla="*/ 1530 w 1704"/>
                  <a:gd name="T7" fmla="*/ 109 h 3508"/>
                  <a:gd name="T8" fmla="*/ 1696 w 1704"/>
                  <a:gd name="T9" fmla="*/ 469 h 3508"/>
                  <a:gd name="T10" fmla="*/ 1704 w 1704"/>
                  <a:gd name="T11" fmla="*/ 530 h 3508"/>
                  <a:gd name="T12" fmla="*/ 1692 w 1704"/>
                  <a:gd name="T13" fmla="*/ 588 h 3508"/>
                  <a:gd name="T14" fmla="*/ 1663 w 1704"/>
                  <a:gd name="T15" fmla="*/ 640 h 3508"/>
                  <a:gd name="T16" fmla="*/ 1618 w 1704"/>
                  <a:gd name="T17" fmla="*/ 682 h 3508"/>
                  <a:gd name="T18" fmla="*/ 1505 w 1704"/>
                  <a:gd name="T19" fmla="*/ 735 h 3508"/>
                  <a:gd name="T20" fmla="*/ 1353 w 1704"/>
                  <a:gd name="T21" fmla="*/ 820 h 3508"/>
                  <a:gd name="T22" fmla="*/ 1224 w 1704"/>
                  <a:gd name="T23" fmla="*/ 916 h 3508"/>
                  <a:gd name="T24" fmla="*/ 1115 w 1704"/>
                  <a:gd name="T25" fmla="*/ 1023 h 3508"/>
                  <a:gd name="T26" fmla="*/ 1029 w 1704"/>
                  <a:gd name="T27" fmla="*/ 1142 h 3508"/>
                  <a:gd name="T28" fmla="*/ 960 w 1704"/>
                  <a:gd name="T29" fmla="*/ 1275 h 3508"/>
                  <a:gd name="T30" fmla="*/ 907 w 1704"/>
                  <a:gd name="T31" fmla="*/ 1423 h 3508"/>
                  <a:gd name="T32" fmla="*/ 871 w 1704"/>
                  <a:gd name="T33" fmla="*/ 1586 h 3508"/>
                  <a:gd name="T34" fmla="*/ 850 w 1704"/>
                  <a:gd name="T35" fmla="*/ 1766 h 3508"/>
                  <a:gd name="T36" fmla="*/ 1446 w 1704"/>
                  <a:gd name="T37" fmla="*/ 1861 h 3508"/>
                  <a:gd name="T38" fmla="*/ 1513 w 1704"/>
                  <a:gd name="T39" fmla="*/ 1873 h 3508"/>
                  <a:gd name="T40" fmla="*/ 1569 w 1704"/>
                  <a:gd name="T41" fmla="*/ 1907 h 3508"/>
                  <a:gd name="T42" fmla="*/ 1612 w 1704"/>
                  <a:gd name="T43" fmla="*/ 1957 h 3508"/>
                  <a:gd name="T44" fmla="*/ 1635 w 1704"/>
                  <a:gd name="T45" fmla="*/ 2019 h 3508"/>
                  <a:gd name="T46" fmla="*/ 1637 w 1704"/>
                  <a:gd name="T47" fmla="*/ 3315 h 3508"/>
                  <a:gd name="T48" fmla="*/ 1625 w 1704"/>
                  <a:gd name="T49" fmla="*/ 3381 h 3508"/>
                  <a:gd name="T50" fmla="*/ 1592 w 1704"/>
                  <a:gd name="T51" fmla="*/ 3439 h 3508"/>
                  <a:gd name="T52" fmla="*/ 1543 w 1704"/>
                  <a:gd name="T53" fmla="*/ 3481 h 3508"/>
                  <a:gd name="T54" fmla="*/ 1480 w 1704"/>
                  <a:gd name="T55" fmla="*/ 3504 h 3508"/>
                  <a:gd name="T56" fmla="*/ 191 w 1704"/>
                  <a:gd name="T57" fmla="*/ 3508 h 3508"/>
                  <a:gd name="T58" fmla="*/ 125 w 1704"/>
                  <a:gd name="T59" fmla="*/ 3496 h 3508"/>
                  <a:gd name="T60" fmla="*/ 68 w 1704"/>
                  <a:gd name="T61" fmla="*/ 3462 h 3508"/>
                  <a:gd name="T62" fmla="*/ 27 w 1704"/>
                  <a:gd name="T63" fmla="*/ 3412 h 3508"/>
                  <a:gd name="T64" fmla="*/ 4 w 1704"/>
                  <a:gd name="T65" fmla="*/ 3350 h 3508"/>
                  <a:gd name="T66" fmla="*/ 0 w 1704"/>
                  <a:gd name="T67" fmla="*/ 2330 h 3508"/>
                  <a:gd name="T68" fmla="*/ 5 w 1704"/>
                  <a:gd name="T69" fmla="*/ 2055 h 3508"/>
                  <a:gd name="T70" fmla="*/ 21 w 1704"/>
                  <a:gd name="T71" fmla="*/ 1805 h 3508"/>
                  <a:gd name="T72" fmla="*/ 47 w 1704"/>
                  <a:gd name="T73" fmla="*/ 1579 h 3508"/>
                  <a:gd name="T74" fmla="*/ 82 w 1704"/>
                  <a:gd name="T75" fmla="*/ 1377 h 3508"/>
                  <a:gd name="T76" fmla="*/ 128 w 1704"/>
                  <a:gd name="T77" fmla="*/ 1200 h 3508"/>
                  <a:gd name="T78" fmla="*/ 193 w 1704"/>
                  <a:gd name="T79" fmla="*/ 1022 h 3508"/>
                  <a:gd name="T80" fmla="*/ 281 w 1704"/>
                  <a:gd name="T81" fmla="*/ 852 h 3508"/>
                  <a:gd name="T82" fmla="*/ 388 w 1704"/>
                  <a:gd name="T83" fmla="*/ 690 h 3508"/>
                  <a:gd name="T84" fmla="*/ 517 w 1704"/>
                  <a:gd name="T85" fmla="*/ 538 h 3508"/>
                  <a:gd name="T86" fmla="*/ 663 w 1704"/>
                  <a:gd name="T87" fmla="*/ 399 h 3508"/>
                  <a:gd name="T88" fmla="*/ 819 w 1704"/>
                  <a:gd name="T89" fmla="*/ 273 h 3508"/>
                  <a:gd name="T90" fmla="*/ 991 w 1704"/>
                  <a:gd name="T91" fmla="*/ 160 h 3508"/>
                  <a:gd name="T92" fmla="*/ 1180 w 1704"/>
                  <a:gd name="T93" fmla="*/ 61 h 3508"/>
                  <a:gd name="T94" fmla="*/ 1312 w 1704"/>
                  <a:gd name="T95" fmla="*/ 5 h 3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04" h="3508">
                    <a:moveTo>
                      <a:pt x="1345" y="0"/>
                    </a:moveTo>
                    <a:lnTo>
                      <a:pt x="1377" y="1"/>
                    </a:lnTo>
                    <a:lnTo>
                      <a:pt x="1409" y="7"/>
                    </a:lnTo>
                    <a:lnTo>
                      <a:pt x="1439" y="18"/>
                    </a:lnTo>
                    <a:lnTo>
                      <a:pt x="1465" y="34"/>
                    </a:lnTo>
                    <a:lnTo>
                      <a:pt x="1491" y="55"/>
                    </a:lnTo>
                    <a:lnTo>
                      <a:pt x="1511" y="80"/>
                    </a:lnTo>
                    <a:lnTo>
                      <a:pt x="1530" y="109"/>
                    </a:lnTo>
                    <a:lnTo>
                      <a:pt x="1685" y="440"/>
                    </a:lnTo>
                    <a:lnTo>
                      <a:pt x="1696" y="469"/>
                    </a:lnTo>
                    <a:lnTo>
                      <a:pt x="1702" y="499"/>
                    </a:lnTo>
                    <a:lnTo>
                      <a:pt x="1704" y="530"/>
                    </a:lnTo>
                    <a:lnTo>
                      <a:pt x="1700" y="559"/>
                    </a:lnTo>
                    <a:lnTo>
                      <a:pt x="1692" y="588"/>
                    </a:lnTo>
                    <a:lnTo>
                      <a:pt x="1679" y="616"/>
                    </a:lnTo>
                    <a:lnTo>
                      <a:pt x="1663" y="640"/>
                    </a:lnTo>
                    <a:lnTo>
                      <a:pt x="1642" y="662"/>
                    </a:lnTo>
                    <a:lnTo>
                      <a:pt x="1618" y="682"/>
                    </a:lnTo>
                    <a:lnTo>
                      <a:pt x="1590" y="696"/>
                    </a:lnTo>
                    <a:lnTo>
                      <a:pt x="1505" y="735"/>
                    </a:lnTo>
                    <a:lnTo>
                      <a:pt x="1427" y="777"/>
                    </a:lnTo>
                    <a:lnTo>
                      <a:pt x="1353" y="820"/>
                    </a:lnTo>
                    <a:lnTo>
                      <a:pt x="1285" y="867"/>
                    </a:lnTo>
                    <a:lnTo>
                      <a:pt x="1224" y="916"/>
                    </a:lnTo>
                    <a:lnTo>
                      <a:pt x="1167" y="969"/>
                    </a:lnTo>
                    <a:lnTo>
                      <a:pt x="1115" y="1023"/>
                    </a:lnTo>
                    <a:lnTo>
                      <a:pt x="1069" y="1082"/>
                    </a:lnTo>
                    <a:lnTo>
                      <a:pt x="1029" y="1142"/>
                    </a:lnTo>
                    <a:lnTo>
                      <a:pt x="993" y="1207"/>
                    </a:lnTo>
                    <a:lnTo>
                      <a:pt x="960" y="1275"/>
                    </a:lnTo>
                    <a:lnTo>
                      <a:pt x="932" y="1347"/>
                    </a:lnTo>
                    <a:lnTo>
                      <a:pt x="907" y="1423"/>
                    </a:lnTo>
                    <a:lnTo>
                      <a:pt x="886" y="1503"/>
                    </a:lnTo>
                    <a:lnTo>
                      <a:pt x="871" y="1586"/>
                    </a:lnTo>
                    <a:lnTo>
                      <a:pt x="858" y="1675"/>
                    </a:lnTo>
                    <a:lnTo>
                      <a:pt x="850" y="1766"/>
                    </a:lnTo>
                    <a:lnTo>
                      <a:pt x="846" y="1861"/>
                    </a:lnTo>
                    <a:lnTo>
                      <a:pt x="1446" y="1861"/>
                    </a:lnTo>
                    <a:lnTo>
                      <a:pt x="1480" y="1864"/>
                    </a:lnTo>
                    <a:lnTo>
                      <a:pt x="1513" y="1873"/>
                    </a:lnTo>
                    <a:lnTo>
                      <a:pt x="1543" y="1888"/>
                    </a:lnTo>
                    <a:lnTo>
                      <a:pt x="1569" y="1907"/>
                    </a:lnTo>
                    <a:lnTo>
                      <a:pt x="1592" y="1930"/>
                    </a:lnTo>
                    <a:lnTo>
                      <a:pt x="1612" y="1957"/>
                    </a:lnTo>
                    <a:lnTo>
                      <a:pt x="1625" y="1986"/>
                    </a:lnTo>
                    <a:lnTo>
                      <a:pt x="1635" y="2019"/>
                    </a:lnTo>
                    <a:lnTo>
                      <a:pt x="1637" y="2054"/>
                    </a:lnTo>
                    <a:lnTo>
                      <a:pt x="1637" y="3315"/>
                    </a:lnTo>
                    <a:lnTo>
                      <a:pt x="1635" y="3350"/>
                    </a:lnTo>
                    <a:lnTo>
                      <a:pt x="1625" y="3381"/>
                    </a:lnTo>
                    <a:lnTo>
                      <a:pt x="1612" y="3412"/>
                    </a:lnTo>
                    <a:lnTo>
                      <a:pt x="1592" y="3439"/>
                    </a:lnTo>
                    <a:lnTo>
                      <a:pt x="1569" y="3462"/>
                    </a:lnTo>
                    <a:lnTo>
                      <a:pt x="1543" y="3481"/>
                    </a:lnTo>
                    <a:lnTo>
                      <a:pt x="1513" y="3496"/>
                    </a:lnTo>
                    <a:lnTo>
                      <a:pt x="1480" y="3504"/>
                    </a:lnTo>
                    <a:lnTo>
                      <a:pt x="1446" y="3508"/>
                    </a:lnTo>
                    <a:lnTo>
                      <a:pt x="191" y="3508"/>
                    </a:lnTo>
                    <a:lnTo>
                      <a:pt x="157" y="3504"/>
                    </a:lnTo>
                    <a:lnTo>
                      <a:pt x="125" y="3496"/>
                    </a:lnTo>
                    <a:lnTo>
                      <a:pt x="96" y="3481"/>
                    </a:lnTo>
                    <a:lnTo>
                      <a:pt x="68" y="3462"/>
                    </a:lnTo>
                    <a:lnTo>
                      <a:pt x="45" y="3439"/>
                    </a:lnTo>
                    <a:lnTo>
                      <a:pt x="27" y="3412"/>
                    </a:lnTo>
                    <a:lnTo>
                      <a:pt x="12" y="3381"/>
                    </a:lnTo>
                    <a:lnTo>
                      <a:pt x="4" y="3350"/>
                    </a:lnTo>
                    <a:lnTo>
                      <a:pt x="0" y="3315"/>
                    </a:lnTo>
                    <a:lnTo>
                      <a:pt x="0" y="2330"/>
                    </a:lnTo>
                    <a:lnTo>
                      <a:pt x="1" y="2189"/>
                    </a:lnTo>
                    <a:lnTo>
                      <a:pt x="5" y="2055"/>
                    </a:lnTo>
                    <a:lnTo>
                      <a:pt x="12" y="1926"/>
                    </a:lnTo>
                    <a:lnTo>
                      <a:pt x="21" y="1805"/>
                    </a:lnTo>
                    <a:lnTo>
                      <a:pt x="33" y="1689"/>
                    </a:lnTo>
                    <a:lnTo>
                      <a:pt x="47" y="1579"/>
                    </a:lnTo>
                    <a:lnTo>
                      <a:pt x="64" y="1476"/>
                    </a:lnTo>
                    <a:lnTo>
                      <a:pt x="82" y="1377"/>
                    </a:lnTo>
                    <a:lnTo>
                      <a:pt x="104" y="1286"/>
                    </a:lnTo>
                    <a:lnTo>
                      <a:pt x="128" y="1200"/>
                    </a:lnTo>
                    <a:lnTo>
                      <a:pt x="158" y="1110"/>
                    </a:lnTo>
                    <a:lnTo>
                      <a:pt x="193" y="1022"/>
                    </a:lnTo>
                    <a:lnTo>
                      <a:pt x="235" y="936"/>
                    </a:lnTo>
                    <a:lnTo>
                      <a:pt x="281" y="852"/>
                    </a:lnTo>
                    <a:lnTo>
                      <a:pt x="331" y="771"/>
                    </a:lnTo>
                    <a:lnTo>
                      <a:pt x="388" y="690"/>
                    </a:lnTo>
                    <a:lnTo>
                      <a:pt x="450" y="614"/>
                    </a:lnTo>
                    <a:lnTo>
                      <a:pt x="517" y="538"/>
                    </a:lnTo>
                    <a:lnTo>
                      <a:pt x="590" y="465"/>
                    </a:lnTo>
                    <a:lnTo>
                      <a:pt x="663" y="399"/>
                    </a:lnTo>
                    <a:lnTo>
                      <a:pt x="739" y="334"/>
                    </a:lnTo>
                    <a:lnTo>
                      <a:pt x="819" y="273"/>
                    </a:lnTo>
                    <a:lnTo>
                      <a:pt x="903" y="215"/>
                    </a:lnTo>
                    <a:lnTo>
                      <a:pt x="991" y="160"/>
                    </a:lnTo>
                    <a:lnTo>
                      <a:pt x="1083" y="109"/>
                    </a:lnTo>
                    <a:lnTo>
                      <a:pt x="1180" y="61"/>
                    </a:lnTo>
                    <a:lnTo>
                      <a:pt x="1280" y="16"/>
                    </a:lnTo>
                    <a:lnTo>
                      <a:pt x="1312" y="5"/>
                    </a:lnTo>
                    <a:lnTo>
                      <a:pt x="1345"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dirty="0">
                  <a:latin typeface="+mn-lt"/>
                </a:endParaRPr>
              </a:p>
            </p:txBody>
          </p:sp>
          <p:sp>
            <p:nvSpPr>
              <p:cNvPr id="12" name="Freeform 7">
                <a:extLst>
                  <a:ext uri="{FF2B5EF4-FFF2-40B4-BE49-F238E27FC236}">
                    <a16:creationId xmlns:a16="http://schemas.microsoft.com/office/drawing/2014/main" id="{4D7FAD60-9EB1-CFDF-03F4-389A516B3867}"/>
                  </a:ext>
                </a:extLst>
              </p:cNvPr>
              <p:cNvSpPr>
                <a:spLocks/>
              </p:cNvSpPr>
              <p:nvPr/>
            </p:nvSpPr>
            <p:spPr bwMode="auto">
              <a:xfrm>
                <a:off x="1033463" y="3722688"/>
                <a:ext cx="539750" cy="1112838"/>
              </a:xfrm>
              <a:custGeom>
                <a:avLst/>
                <a:gdLst>
                  <a:gd name="T0" fmla="*/ 1375 w 1700"/>
                  <a:gd name="T1" fmla="*/ 0 h 3504"/>
                  <a:gd name="T2" fmla="*/ 1435 w 1700"/>
                  <a:gd name="T3" fmla="*/ 18 h 3504"/>
                  <a:gd name="T4" fmla="*/ 1489 w 1700"/>
                  <a:gd name="T5" fmla="*/ 54 h 3504"/>
                  <a:gd name="T6" fmla="*/ 1526 w 1700"/>
                  <a:gd name="T7" fmla="*/ 108 h 3504"/>
                  <a:gd name="T8" fmla="*/ 1694 w 1700"/>
                  <a:gd name="T9" fmla="*/ 465 h 3504"/>
                  <a:gd name="T10" fmla="*/ 1700 w 1700"/>
                  <a:gd name="T11" fmla="*/ 526 h 3504"/>
                  <a:gd name="T12" fmla="*/ 1689 w 1700"/>
                  <a:gd name="T13" fmla="*/ 584 h 3504"/>
                  <a:gd name="T14" fmla="*/ 1660 w 1700"/>
                  <a:gd name="T15" fmla="*/ 636 h 3504"/>
                  <a:gd name="T16" fmla="*/ 1616 w 1700"/>
                  <a:gd name="T17" fmla="*/ 678 h 3504"/>
                  <a:gd name="T18" fmla="*/ 1503 w 1700"/>
                  <a:gd name="T19" fmla="*/ 731 h 3504"/>
                  <a:gd name="T20" fmla="*/ 1351 w 1700"/>
                  <a:gd name="T21" fmla="*/ 816 h 3504"/>
                  <a:gd name="T22" fmla="*/ 1220 w 1700"/>
                  <a:gd name="T23" fmla="*/ 912 h 3504"/>
                  <a:gd name="T24" fmla="*/ 1113 w 1700"/>
                  <a:gd name="T25" fmla="*/ 1019 h 3504"/>
                  <a:gd name="T26" fmla="*/ 1027 w 1700"/>
                  <a:gd name="T27" fmla="*/ 1138 h 3504"/>
                  <a:gd name="T28" fmla="*/ 958 w 1700"/>
                  <a:gd name="T29" fmla="*/ 1271 h 3504"/>
                  <a:gd name="T30" fmla="*/ 905 w 1700"/>
                  <a:gd name="T31" fmla="*/ 1419 h 3504"/>
                  <a:gd name="T32" fmla="*/ 868 w 1700"/>
                  <a:gd name="T33" fmla="*/ 1582 h 3504"/>
                  <a:gd name="T34" fmla="*/ 848 w 1700"/>
                  <a:gd name="T35" fmla="*/ 1762 h 3504"/>
                  <a:gd name="T36" fmla="*/ 1446 w 1700"/>
                  <a:gd name="T37" fmla="*/ 1857 h 3504"/>
                  <a:gd name="T38" fmla="*/ 1514 w 1700"/>
                  <a:gd name="T39" fmla="*/ 1869 h 3504"/>
                  <a:gd name="T40" fmla="*/ 1570 w 1700"/>
                  <a:gd name="T41" fmla="*/ 1903 h 3504"/>
                  <a:gd name="T42" fmla="*/ 1612 w 1700"/>
                  <a:gd name="T43" fmla="*/ 1953 h 3504"/>
                  <a:gd name="T44" fmla="*/ 1635 w 1700"/>
                  <a:gd name="T45" fmla="*/ 2015 h 3504"/>
                  <a:gd name="T46" fmla="*/ 1638 w 1700"/>
                  <a:gd name="T47" fmla="*/ 3311 h 3504"/>
                  <a:gd name="T48" fmla="*/ 1626 w 1700"/>
                  <a:gd name="T49" fmla="*/ 3377 h 3504"/>
                  <a:gd name="T50" fmla="*/ 1593 w 1700"/>
                  <a:gd name="T51" fmla="*/ 3435 h 3504"/>
                  <a:gd name="T52" fmla="*/ 1543 w 1700"/>
                  <a:gd name="T53" fmla="*/ 3477 h 3504"/>
                  <a:gd name="T54" fmla="*/ 1481 w 1700"/>
                  <a:gd name="T55" fmla="*/ 3500 h 3504"/>
                  <a:gd name="T56" fmla="*/ 192 w 1700"/>
                  <a:gd name="T57" fmla="*/ 3504 h 3504"/>
                  <a:gd name="T58" fmla="*/ 126 w 1700"/>
                  <a:gd name="T59" fmla="*/ 3492 h 3504"/>
                  <a:gd name="T60" fmla="*/ 69 w 1700"/>
                  <a:gd name="T61" fmla="*/ 3458 h 3504"/>
                  <a:gd name="T62" fmla="*/ 27 w 1700"/>
                  <a:gd name="T63" fmla="*/ 3408 h 3504"/>
                  <a:gd name="T64" fmla="*/ 4 w 1700"/>
                  <a:gd name="T65" fmla="*/ 3346 h 3504"/>
                  <a:gd name="T66" fmla="*/ 0 w 1700"/>
                  <a:gd name="T67" fmla="*/ 2326 h 3504"/>
                  <a:gd name="T68" fmla="*/ 6 w 1700"/>
                  <a:gd name="T69" fmla="*/ 2049 h 3504"/>
                  <a:gd name="T70" fmla="*/ 21 w 1700"/>
                  <a:gd name="T71" fmla="*/ 1799 h 3504"/>
                  <a:gd name="T72" fmla="*/ 46 w 1700"/>
                  <a:gd name="T73" fmla="*/ 1574 h 3504"/>
                  <a:gd name="T74" fmla="*/ 80 w 1700"/>
                  <a:gd name="T75" fmla="*/ 1373 h 3504"/>
                  <a:gd name="T76" fmla="*/ 125 w 1700"/>
                  <a:gd name="T77" fmla="*/ 1199 h 3504"/>
                  <a:gd name="T78" fmla="*/ 201 w 1700"/>
                  <a:gd name="T79" fmla="*/ 1000 h 3504"/>
                  <a:gd name="T80" fmla="*/ 305 w 1700"/>
                  <a:gd name="T81" fmla="*/ 810 h 3504"/>
                  <a:gd name="T82" fmla="*/ 434 w 1700"/>
                  <a:gd name="T83" fmla="*/ 630 h 3504"/>
                  <a:gd name="T84" fmla="*/ 591 w 1700"/>
                  <a:gd name="T85" fmla="*/ 461 h 3504"/>
                  <a:gd name="T86" fmla="*/ 763 w 1700"/>
                  <a:gd name="T87" fmla="*/ 314 h 3504"/>
                  <a:gd name="T88" fmla="*/ 954 w 1700"/>
                  <a:gd name="T89" fmla="*/ 183 h 3504"/>
                  <a:gd name="T90" fmla="*/ 1165 w 1700"/>
                  <a:gd name="T91" fmla="*/ 66 h 3504"/>
                  <a:gd name="T92" fmla="*/ 1310 w 1700"/>
                  <a:gd name="T93" fmla="*/ 4 h 3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00" h="3504">
                    <a:moveTo>
                      <a:pt x="1342" y="0"/>
                    </a:moveTo>
                    <a:lnTo>
                      <a:pt x="1375" y="0"/>
                    </a:lnTo>
                    <a:lnTo>
                      <a:pt x="1406" y="6"/>
                    </a:lnTo>
                    <a:lnTo>
                      <a:pt x="1435" y="18"/>
                    </a:lnTo>
                    <a:lnTo>
                      <a:pt x="1463" y="34"/>
                    </a:lnTo>
                    <a:lnTo>
                      <a:pt x="1489" y="54"/>
                    </a:lnTo>
                    <a:lnTo>
                      <a:pt x="1509" y="79"/>
                    </a:lnTo>
                    <a:lnTo>
                      <a:pt x="1526" y="108"/>
                    </a:lnTo>
                    <a:lnTo>
                      <a:pt x="1683" y="436"/>
                    </a:lnTo>
                    <a:lnTo>
                      <a:pt x="1694" y="465"/>
                    </a:lnTo>
                    <a:lnTo>
                      <a:pt x="1700" y="495"/>
                    </a:lnTo>
                    <a:lnTo>
                      <a:pt x="1700" y="526"/>
                    </a:lnTo>
                    <a:lnTo>
                      <a:pt x="1697" y="555"/>
                    </a:lnTo>
                    <a:lnTo>
                      <a:pt x="1689" y="584"/>
                    </a:lnTo>
                    <a:lnTo>
                      <a:pt x="1676" y="612"/>
                    </a:lnTo>
                    <a:lnTo>
                      <a:pt x="1660" y="636"/>
                    </a:lnTo>
                    <a:lnTo>
                      <a:pt x="1640" y="658"/>
                    </a:lnTo>
                    <a:lnTo>
                      <a:pt x="1616" y="678"/>
                    </a:lnTo>
                    <a:lnTo>
                      <a:pt x="1588" y="692"/>
                    </a:lnTo>
                    <a:lnTo>
                      <a:pt x="1503" y="731"/>
                    </a:lnTo>
                    <a:lnTo>
                      <a:pt x="1423" y="773"/>
                    </a:lnTo>
                    <a:lnTo>
                      <a:pt x="1351" y="816"/>
                    </a:lnTo>
                    <a:lnTo>
                      <a:pt x="1283" y="863"/>
                    </a:lnTo>
                    <a:lnTo>
                      <a:pt x="1220" y="912"/>
                    </a:lnTo>
                    <a:lnTo>
                      <a:pt x="1163" y="965"/>
                    </a:lnTo>
                    <a:lnTo>
                      <a:pt x="1113" y="1019"/>
                    </a:lnTo>
                    <a:lnTo>
                      <a:pt x="1067" y="1078"/>
                    </a:lnTo>
                    <a:lnTo>
                      <a:pt x="1027" y="1138"/>
                    </a:lnTo>
                    <a:lnTo>
                      <a:pt x="990" y="1203"/>
                    </a:lnTo>
                    <a:lnTo>
                      <a:pt x="958" y="1271"/>
                    </a:lnTo>
                    <a:lnTo>
                      <a:pt x="930" y="1343"/>
                    </a:lnTo>
                    <a:lnTo>
                      <a:pt x="905" y="1419"/>
                    </a:lnTo>
                    <a:lnTo>
                      <a:pt x="884" y="1499"/>
                    </a:lnTo>
                    <a:lnTo>
                      <a:pt x="868" y="1582"/>
                    </a:lnTo>
                    <a:lnTo>
                      <a:pt x="856" y="1671"/>
                    </a:lnTo>
                    <a:lnTo>
                      <a:pt x="848" y="1762"/>
                    </a:lnTo>
                    <a:lnTo>
                      <a:pt x="843" y="1857"/>
                    </a:lnTo>
                    <a:lnTo>
                      <a:pt x="1446" y="1857"/>
                    </a:lnTo>
                    <a:lnTo>
                      <a:pt x="1481" y="1860"/>
                    </a:lnTo>
                    <a:lnTo>
                      <a:pt x="1514" y="1869"/>
                    </a:lnTo>
                    <a:lnTo>
                      <a:pt x="1543" y="1884"/>
                    </a:lnTo>
                    <a:lnTo>
                      <a:pt x="1570" y="1903"/>
                    </a:lnTo>
                    <a:lnTo>
                      <a:pt x="1593" y="1926"/>
                    </a:lnTo>
                    <a:lnTo>
                      <a:pt x="1612" y="1953"/>
                    </a:lnTo>
                    <a:lnTo>
                      <a:pt x="1626" y="1982"/>
                    </a:lnTo>
                    <a:lnTo>
                      <a:pt x="1635" y="2015"/>
                    </a:lnTo>
                    <a:lnTo>
                      <a:pt x="1638" y="2050"/>
                    </a:lnTo>
                    <a:lnTo>
                      <a:pt x="1638" y="3311"/>
                    </a:lnTo>
                    <a:lnTo>
                      <a:pt x="1635" y="3346"/>
                    </a:lnTo>
                    <a:lnTo>
                      <a:pt x="1626" y="3377"/>
                    </a:lnTo>
                    <a:lnTo>
                      <a:pt x="1612" y="3408"/>
                    </a:lnTo>
                    <a:lnTo>
                      <a:pt x="1593" y="3435"/>
                    </a:lnTo>
                    <a:lnTo>
                      <a:pt x="1570" y="3458"/>
                    </a:lnTo>
                    <a:lnTo>
                      <a:pt x="1543" y="3477"/>
                    </a:lnTo>
                    <a:lnTo>
                      <a:pt x="1514" y="3492"/>
                    </a:lnTo>
                    <a:lnTo>
                      <a:pt x="1481" y="3500"/>
                    </a:lnTo>
                    <a:lnTo>
                      <a:pt x="1446" y="3504"/>
                    </a:lnTo>
                    <a:lnTo>
                      <a:pt x="192" y="3504"/>
                    </a:lnTo>
                    <a:lnTo>
                      <a:pt x="157" y="3500"/>
                    </a:lnTo>
                    <a:lnTo>
                      <a:pt x="126" y="3492"/>
                    </a:lnTo>
                    <a:lnTo>
                      <a:pt x="96" y="3477"/>
                    </a:lnTo>
                    <a:lnTo>
                      <a:pt x="69" y="3458"/>
                    </a:lnTo>
                    <a:lnTo>
                      <a:pt x="46" y="3435"/>
                    </a:lnTo>
                    <a:lnTo>
                      <a:pt x="27" y="3408"/>
                    </a:lnTo>
                    <a:lnTo>
                      <a:pt x="12" y="3377"/>
                    </a:lnTo>
                    <a:lnTo>
                      <a:pt x="4" y="3346"/>
                    </a:lnTo>
                    <a:lnTo>
                      <a:pt x="0" y="3311"/>
                    </a:lnTo>
                    <a:lnTo>
                      <a:pt x="0" y="2326"/>
                    </a:lnTo>
                    <a:lnTo>
                      <a:pt x="1" y="2184"/>
                    </a:lnTo>
                    <a:lnTo>
                      <a:pt x="6" y="2049"/>
                    </a:lnTo>
                    <a:lnTo>
                      <a:pt x="12" y="1921"/>
                    </a:lnTo>
                    <a:lnTo>
                      <a:pt x="21" y="1799"/>
                    </a:lnTo>
                    <a:lnTo>
                      <a:pt x="32" y="1683"/>
                    </a:lnTo>
                    <a:lnTo>
                      <a:pt x="46" y="1574"/>
                    </a:lnTo>
                    <a:lnTo>
                      <a:pt x="62" y="1470"/>
                    </a:lnTo>
                    <a:lnTo>
                      <a:pt x="80" y="1373"/>
                    </a:lnTo>
                    <a:lnTo>
                      <a:pt x="102" y="1283"/>
                    </a:lnTo>
                    <a:lnTo>
                      <a:pt x="125" y="1199"/>
                    </a:lnTo>
                    <a:lnTo>
                      <a:pt x="160" y="1098"/>
                    </a:lnTo>
                    <a:lnTo>
                      <a:pt x="201" y="1000"/>
                    </a:lnTo>
                    <a:lnTo>
                      <a:pt x="249" y="904"/>
                    </a:lnTo>
                    <a:lnTo>
                      <a:pt x="305" y="810"/>
                    </a:lnTo>
                    <a:lnTo>
                      <a:pt x="367" y="719"/>
                    </a:lnTo>
                    <a:lnTo>
                      <a:pt x="434" y="630"/>
                    </a:lnTo>
                    <a:lnTo>
                      <a:pt x="509" y="544"/>
                    </a:lnTo>
                    <a:lnTo>
                      <a:pt x="591" y="461"/>
                    </a:lnTo>
                    <a:lnTo>
                      <a:pt x="675" y="386"/>
                    </a:lnTo>
                    <a:lnTo>
                      <a:pt x="763" y="314"/>
                    </a:lnTo>
                    <a:lnTo>
                      <a:pt x="856" y="246"/>
                    </a:lnTo>
                    <a:lnTo>
                      <a:pt x="954" y="183"/>
                    </a:lnTo>
                    <a:lnTo>
                      <a:pt x="1057" y="122"/>
                    </a:lnTo>
                    <a:lnTo>
                      <a:pt x="1165" y="66"/>
                    </a:lnTo>
                    <a:lnTo>
                      <a:pt x="1277" y="15"/>
                    </a:lnTo>
                    <a:lnTo>
                      <a:pt x="1310" y="4"/>
                    </a:lnTo>
                    <a:lnTo>
                      <a:pt x="1342"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dirty="0">
                  <a:latin typeface="+mn-lt"/>
                </a:endParaRPr>
              </a:p>
            </p:txBody>
          </p:sp>
        </p:grpSp>
      </p:grpSp>
      <p:sp>
        <p:nvSpPr>
          <p:cNvPr id="17" name="Content Placeholder 16">
            <a:extLst>
              <a:ext uri="{FF2B5EF4-FFF2-40B4-BE49-F238E27FC236}">
                <a16:creationId xmlns:a16="http://schemas.microsoft.com/office/drawing/2014/main" id="{12969920-045E-04AE-3E54-6E5F4D9BE767}"/>
              </a:ext>
            </a:extLst>
          </p:cNvPr>
          <p:cNvSpPr txBox="1">
            <a:spLocks noGrp="1"/>
          </p:cNvSpPr>
          <p:nvPr>
            <p:ph idx="1"/>
          </p:nvPr>
        </p:nvSpPr>
        <p:spPr>
          <a:xfrm>
            <a:off x="5607313" y="3506897"/>
            <a:ext cx="3165211" cy="461665"/>
          </a:xfrm>
          <a:prstGeom prst="rect">
            <a:avLst/>
          </a:prstGeom>
          <a:solidFill>
            <a:schemeClr val="accent1"/>
          </a:solidFill>
          <a:effectLst>
            <a:outerShdw blurRad="50800" dist="38100" dir="2700000" algn="tl" rotWithShape="0">
              <a:prstClr val="black">
                <a:alpha val="20000"/>
              </a:prstClr>
            </a:outerShdw>
          </a:effectLst>
        </p:spPr>
        <p:txBody>
          <a:bodyPr wrap="square" tIns="91440" bIns="91440" rtlCol="0">
            <a:spAutoFit/>
          </a:bodyPr>
          <a:lstStyle/>
          <a:p>
            <a:pPr marL="0" indent="0" algn="ctr">
              <a:buNone/>
            </a:pPr>
            <a:r>
              <a:rPr lang="en-US" dirty="0">
                <a:solidFill>
                  <a:schemeClr val="bg2"/>
                </a:solidFill>
              </a:rPr>
              <a:t>Congressman Joe Courtney</a:t>
            </a:r>
          </a:p>
        </p:txBody>
      </p:sp>
    </p:spTree>
    <p:extLst>
      <p:ext uri="{BB962C8B-B14F-4D97-AF65-F5344CB8AC3E}">
        <p14:creationId xmlns:p14="http://schemas.microsoft.com/office/powerpoint/2010/main" val="1734111145"/>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217F71C-2CC8-5FDE-C8B3-792A7A6DC2A0}"/>
              </a:ext>
            </a:extLst>
          </p:cNvPr>
          <p:cNvPicPr>
            <a:picLocks noChangeAspect="1"/>
          </p:cNvPicPr>
          <p:nvPr/>
        </p:nvPicPr>
        <p:blipFill>
          <a:blip r:embed="rId2"/>
          <a:srcRect l="55190"/>
          <a:stretch>
            <a:fillRect/>
          </a:stretch>
        </p:blipFill>
        <p:spPr>
          <a:xfrm>
            <a:off x="5756743" y="891540"/>
            <a:ext cx="3387255" cy="4251960"/>
          </a:xfrm>
          <a:prstGeom prst="rect">
            <a:avLst/>
          </a:prstGeom>
        </p:spPr>
      </p:pic>
      <p:sp>
        <p:nvSpPr>
          <p:cNvPr id="8" name="Rectangle 7">
            <a:extLst>
              <a:ext uri="{FF2B5EF4-FFF2-40B4-BE49-F238E27FC236}">
                <a16:creationId xmlns:a16="http://schemas.microsoft.com/office/drawing/2014/main" id="{F1731633-50CE-E5EA-B510-8DB2F31BB510}"/>
              </a:ext>
            </a:extLst>
          </p:cNvPr>
          <p:cNvSpPr/>
          <p:nvPr/>
        </p:nvSpPr>
        <p:spPr>
          <a:xfrm>
            <a:off x="5756743" y="891540"/>
            <a:ext cx="3146985" cy="4251960"/>
          </a:xfrm>
          <a:prstGeom prst="rect">
            <a:avLst/>
          </a:prstGeom>
          <a:gradFill flip="none" rotWithShape="1">
            <a:gsLst>
              <a:gs pos="37000">
                <a:schemeClr val="bg1"/>
              </a:gs>
              <a:gs pos="100000">
                <a:schemeClr val="bg1">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1FB7EEB0-2562-D9E7-9C64-69DB96B4E02B}"/>
              </a:ext>
            </a:extLst>
          </p:cNvPr>
          <p:cNvSpPr/>
          <p:nvPr/>
        </p:nvSpPr>
        <p:spPr bwMode="gray">
          <a:xfrm>
            <a:off x="8629409" y="4732020"/>
            <a:ext cx="274320" cy="274320"/>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Slide Number Placeholder 5">
            <a:extLst>
              <a:ext uri="{FF2B5EF4-FFF2-40B4-BE49-F238E27FC236}">
                <a16:creationId xmlns:a16="http://schemas.microsoft.com/office/drawing/2014/main" id="{ABF38E22-9E1C-D1B8-1606-F7C2B1FA4957}"/>
              </a:ext>
            </a:extLst>
          </p:cNvPr>
          <p:cNvSpPr txBox="1">
            <a:spLocks/>
          </p:cNvSpPr>
          <p:nvPr/>
        </p:nvSpPr>
        <p:spPr bwMode="gray">
          <a:xfrm>
            <a:off x="8629409" y="4732020"/>
            <a:ext cx="274320" cy="274320"/>
          </a:xfrm>
          <a:prstGeom prst="rect">
            <a:avLst/>
          </a:prstGeom>
        </p:spPr>
        <p:txBody>
          <a:bodyPr vert="horz" lIns="0" tIns="0" rIns="0" bIns="18288" rtlCol="0" anchor="ctr">
            <a:normAutofit/>
          </a:bodyPr>
          <a:lstStyle>
            <a:defPPr>
              <a:defRPr lang="en-US"/>
            </a:defPPr>
            <a:lvl1pPr algn="ctr" rtl="0" fontAlgn="base">
              <a:spcBef>
                <a:spcPct val="0"/>
              </a:spcBef>
              <a:spcAft>
                <a:spcPct val="0"/>
              </a:spcAft>
              <a:defRPr sz="1200" b="1" kern="1200">
                <a:solidFill>
                  <a:schemeClr val="bg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239FF972-6058-4859-ADE8-D70EEBA9A665}" type="slidenum">
              <a:rPr lang="en-US" smtClean="0"/>
              <a:pPr>
                <a:defRPr/>
              </a:pPr>
              <a:t>38</a:t>
            </a:fld>
            <a:endParaRPr lang="en-US" dirty="0"/>
          </a:p>
        </p:txBody>
      </p:sp>
      <p:sp>
        <p:nvSpPr>
          <p:cNvPr id="2" name="Title 1">
            <a:extLst>
              <a:ext uri="{FF2B5EF4-FFF2-40B4-BE49-F238E27FC236}">
                <a16:creationId xmlns:a16="http://schemas.microsoft.com/office/drawing/2014/main" id="{438E3E6A-798E-6795-D484-B6B979F4C3D7}"/>
              </a:ext>
            </a:extLst>
          </p:cNvPr>
          <p:cNvSpPr>
            <a:spLocks noGrp="1"/>
          </p:cNvSpPr>
          <p:nvPr>
            <p:ph type="title"/>
          </p:nvPr>
        </p:nvSpPr>
        <p:spPr/>
        <p:txBody>
          <a:bodyPr/>
          <a:lstStyle/>
          <a:p>
            <a:r>
              <a:rPr lang="en-US" dirty="0"/>
              <a:t>5. General Dynamics Bath Iron Works</a:t>
            </a:r>
          </a:p>
        </p:txBody>
      </p:sp>
      <p:sp>
        <p:nvSpPr>
          <p:cNvPr id="3" name="Content Placeholder 2">
            <a:extLst>
              <a:ext uri="{FF2B5EF4-FFF2-40B4-BE49-F238E27FC236}">
                <a16:creationId xmlns:a16="http://schemas.microsoft.com/office/drawing/2014/main" id="{9D930124-ADBC-A84B-06B5-1D96A1C65CDA}"/>
              </a:ext>
            </a:extLst>
          </p:cNvPr>
          <p:cNvSpPr>
            <a:spLocks noGrp="1"/>
          </p:cNvSpPr>
          <p:nvPr>
            <p:ph idx="1"/>
          </p:nvPr>
        </p:nvSpPr>
        <p:spPr>
          <a:xfrm>
            <a:off x="361950" y="1031082"/>
            <a:ext cx="6387193" cy="3429000"/>
          </a:xfrm>
        </p:spPr>
        <p:txBody>
          <a:bodyPr>
            <a:noAutofit/>
          </a:bodyPr>
          <a:lstStyle/>
          <a:p>
            <a:r>
              <a:rPr lang="en-US" sz="1600" dirty="0"/>
              <a:t>Contract ratified March 28, 2026 with the Bath Marine Draftsmen’s Association/UAW Local 3999 (drafting and engineering)</a:t>
            </a:r>
          </a:p>
          <a:p>
            <a:r>
              <a:rPr lang="en-US" sz="1600" dirty="0"/>
              <a:t>General Dynamics Bath Iron Works full-service shipyard specializing in the design, construction and support of ships for the U.S. Navy.</a:t>
            </a:r>
            <a:endParaRPr lang="en-US" sz="1600" dirty="0">
              <a:highlight>
                <a:srgbClr val="FFFF00"/>
              </a:highlight>
            </a:endParaRPr>
          </a:p>
          <a:p>
            <a:r>
              <a:rPr lang="en-US" sz="1600" dirty="0"/>
              <a:t>Employees went </a:t>
            </a:r>
            <a:r>
              <a:rPr lang="en-US" sz="1600" b="1" dirty="0">
                <a:solidFill>
                  <a:schemeClr val="accent1"/>
                </a:solidFill>
              </a:rPr>
              <a:t>on strike </a:t>
            </a:r>
            <a:r>
              <a:rPr lang="en-US" sz="1600" dirty="0"/>
              <a:t>starting March 23, 2026</a:t>
            </a:r>
          </a:p>
          <a:p>
            <a:r>
              <a:rPr lang="en-US" sz="1600" dirty="0"/>
              <a:t>Notably, U.S. Defense Secretary Pete Hegseth visited the facility right before contract negotiations started to tout the need to increase defense manufacturing</a:t>
            </a:r>
          </a:p>
          <a:p>
            <a:r>
              <a:rPr lang="en-US" sz="1600" dirty="0"/>
              <a:t>Reported wage increases of </a:t>
            </a:r>
            <a:r>
              <a:rPr lang="en-US" sz="1600" b="1" dirty="0">
                <a:solidFill>
                  <a:schemeClr val="accent1"/>
                </a:solidFill>
              </a:rPr>
              <a:t>10.5%, 5%, 5% and 5%, </a:t>
            </a:r>
            <a:r>
              <a:rPr lang="en-US" sz="1600" dirty="0"/>
              <a:t>raising total pay by </a:t>
            </a:r>
            <a:r>
              <a:rPr lang="en-US" sz="1600" b="1" dirty="0">
                <a:solidFill>
                  <a:schemeClr val="accent1"/>
                </a:solidFill>
              </a:rPr>
              <a:t>28%</a:t>
            </a:r>
            <a:r>
              <a:rPr lang="en-US" sz="1600" dirty="0"/>
              <a:t> over the life of the contract.</a:t>
            </a:r>
          </a:p>
          <a:p>
            <a:endParaRPr lang="en-US" sz="1600" dirty="0"/>
          </a:p>
          <a:p>
            <a:endParaRPr lang="en-US" sz="1600" dirty="0"/>
          </a:p>
          <a:p>
            <a:endParaRPr lang="en-US" sz="1600" dirty="0"/>
          </a:p>
        </p:txBody>
      </p:sp>
    </p:spTree>
    <p:extLst>
      <p:ext uri="{BB962C8B-B14F-4D97-AF65-F5344CB8AC3E}">
        <p14:creationId xmlns:p14="http://schemas.microsoft.com/office/powerpoint/2010/main" val="3086794406"/>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7BD78-23A8-A692-95EA-40FB0896E500}"/>
            </a:ext>
          </a:extLst>
        </p:cNvPr>
        <p:cNvGrpSpPr/>
        <p:nvPr/>
      </p:nvGrpSpPr>
      <p:grpSpPr>
        <a:xfrm>
          <a:off x="0" y="0"/>
          <a:ext cx="0" cy="0"/>
          <a:chOff x="0" y="0"/>
          <a:chExt cx="0" cy="0"/>
        </a:xfrm>
      </p:grpSpPr>
      <p:pic>
        <p:nvPicPr>
          <p:cNvPr id="14" name="Picture 13" descr="A window with a blue sky and clouds reflected in it&#10;&#10;AI-generated content may be incorrect.">
            <a:extLst>
              <a:ext uri="{FF2B5EF4-FFF2-40B4-BE49-F238E27FC236}">
                <a16:creationId xmlns:a16="http://schemas.microsoft.com/office/drawing/2014/main" id="{7523D2A8-F288-72E1-8613-96A58F7BA0C0}"/>
              </a:ext>
            </a:extLst>
          </p:cNvPr>
          <p:cNvPicPr>
            <a:picLocks noChangeAspect="1"/>
          </p:cNvPicPr>
          <p:nvPr/>
        </p:nvPicPr>
        <p:blipFill>
          <a:blip r:embed="rId3">
            <a:duotone>
              <a:schemeClr val="accent6">
                <a:shade val="45000"/>
                <a:satMod val="135000"/>
              </a:schemeClr>
              <a:prstClr val="white"/>
            </a:duotone>
            <a:alphaModFix amt="35000"/>
          </a:blip>
          <a:srcRect l="669" t="-1" r="32397" b="350"/>
          <a:stretch/>
        </p:blipFill>
        <p:spPr>
          <a:xfrm>
            <a:off x="0" y="1"/>
            <a:ext cx="9144000" cy="4537811"/>
          </a:xfrm>
          <a:prstGeom prst="rect">
            <a:avLst/>
          </a:prstGeom>
        </p:spPr>
      </p:pic>
      <p:sp>
        <p:nvSpPr>
          <p:cNvPr id="7" name="TextBox 6">
            <a:extLst>
              <a:ext uri="{FF2B5EF4-FFF2-40B4-BE49-F238E27FC236}">
                <a16:creationId xmlns:a16="http://schemas.microsoft.com/office/drawing/2014/main" id="{743704DF-A2AC-DE18-FD84-FE2E8C8086DB}"/>
              </a:ext>
            </a:extLst>
          </p:cNvPr>
          <p:cNvSpPr txBox="1"/>
          <p:nvPr/>
        </p:nvSpPr>
        <p:spPr>
          <a:xfrm>
            <a:off x="371476" y="640259"/>
            <a:ext cx="8401049" cy="3093155"/>
          </a:xfrm>
          <a:prstGeom prst="rect">
            <a:avLst/>
          </a:prstGeom>
          <a:solidFill>
            <a:schemeClr val="bg1">
              <a:lumMod val="95000"/>
            </a:schemeClr>
          </a:solidFill>
          <a:effectLst>
            <a:outerShdw blurRad="50800" dist="38100" dir="2700000" algn="tl" rotWithShape="0">
              <a:prstClr val="black">
                <a:alpha val="20000"/>
              </a:prstClr>
            </a:outerShdw>
          </a:effectLst>
        </p:spPr>
        <p:txBody>
          <a:bodyPr wrap="square" lIns="274320" tIns="548640" rIns="274320" bIns="274320" rtlCol="0">
            <a:noAutofit/>
          </a:bodyPr>
          <a:lstStyle/>
          <a:p>
            <a:r>
              <a:rPr lang="en-US" sz="2400" dirty="0">
                <a:latin typeface="+mj-lt"/>
              </a:rPr>
              <a:t>We had hoped the company took to heart the statements made by Secretary Hegseth here at GD BIW on February 9th because, our membership certainly did…[General Dynamics] continues to make record profits off our labor.</a:t>
            </a:r>
          </a:p>
        </p:txBody>
      </p:sp>
      <p:sp>
        <p:nvSpPr>
          <p:cNvPr id="4" name="Slide Number Placeholder 3">
            <a:extLst>
              <a:ext uri="{FF2B5EF4-FFF2-40B4-BE49-F238E27FC236}">
                <a16:creationId xmlns:a16="http://schemas.microsoft.com/office/drawing/2014/main" id="{C0403B11-82C9-EB88-2578-FC726CEFF08E}"/>
              </a:ext>
            </a:extLst>
          </p:cNvPr>
          <p:cNvSpPr>
            <a:spLocks noGrp="1"/>
          </p:cNvSpPr>
          <p:nvPr>
            <p:ph type="sldNum" sz="quarter" idx="12"/>
          </p:nvPr>
        </p:nvSpPr>
        <p:spPr/>
        <p:txBody>
          <a:bodyPr/>
          <a:lstStyle/>
          <a:p>
            <a:pPr>
              <a:defRPr/>
            </a:pPr>
            <a:fld id="{1CD582F8-09C7-4834-9CB0-B472C8B98292}" type="slidenum">
              <a:rPr lang="en-US" smtClean="0"/>
              <a:pPr>
                <a:defRPr/>
              </a:pPr>
              <a:t>39</a:t>
            </a:fld>
            <a:endParaRPr lang="en-US" dirty="0"/>
          </a:p>
        </p:txBody>
      </p:sp>
      <p:grpSp>
        <p:nvGrpSpPr>
          <p:cNvPr id="6" name="Group 5">
            <a:extLst>
              <a:ext uri="{FF2B5EF4-FFF2-40B4-BE49-F238E27FC236}">
                <a16:creationId xmlns:a16="http://schemas.microsoft.com/office/drawing/2014/main" id="{F775CB53-8BE4-8396-EFAE-5342F3D403EB}"/>
              </a:ext>
            </a:extLst>
          </p:cNvPr>
          <p:cNvGrpSpPr/>
          <p:nvPr/>
        </p:nvGrpSpPr>
        <p:grpSpPr>
          <a:xfrm>
            <a:off x="551333" y="264439"/>
            <a:ext cx="789501" cy="789501"/>
            <a:chOff x="4191000" y="483707"/>
            <a:chExt cx="964660" cy="964660"/>
          </a:xfrm>
          <a:effectLst/>
        </p:grpSpPr>
        <p:sp>
          <p:nvSpPr>
            <p:cNvPr id="8" name="Oval 7">
              <a:extLst>
                <a:ext uri="{FF2B5EF4-FFF2-40B4-BE49-F238E27FC236}">
                  <a16:creationId xmlns:a16="http://schemas.microsoft.com/office/drawing/2014/main" id="{8F137416-492A-C841-05E6-D0ADFC91E430}"/>
                </a:ext>
              </a:extLst>
            </p:cNvPr>
            <p:cNvSpPr/>
            <p:nvPr/>
          </p:nvSpPr>
          <p:spPr bwMode="auto">
            <a:xfrm>
              <a:off x="4191000" y="483707"/>
              <a:ext cx="964660" cy="964660"/>
            </a:xfrm>
            <a:prstGeom prst="ellipse">
              <a:avLst/>
            </a:prstGeom>
            <a:solidFill>
              <a:schemeClr val="bg1"/>
            </a:solidFill>
            <a:ln w="9525">
              <a:noFill/>
              <a:round/>
              <a:headEnd/>
              <a:tailEnd/>
            </a:ln>
            <a:effectLst>
              <a:outerShdw blurRad="50800" dist="38100" dir="2700000" algn="tl" rotWithShape="0">
                <a:prstClr val="black">
                  <a:alpha val="20000"/>
                </a:prstClr>
              </a:outerShdw>
            </a:effectLst>
          </p:spPr>
          <p:txBody>
            <a:bodyPr vert="horz" wrap="square" lIns="68580" tIns="34290" rIns="68580" bIns="34290" numCol="1" rtlCol="0" anchor="t" anchorCtr="0" compatLnSpc="1">
              <a:prstTxWarp prst="textNoShape">
                <a:avLst/>
              </a:prstTxWarp>
            </a:bodyPr>
            <a:lstStyle/>
            <a:p>
              <a:pPr algn="ctr"/>
              <a:endParaRPr lang="en-US" dirty="0">
                <a:latin typeface="+mn-lt"/>
              </a:endParaRPr>
            </a:p>
          </p:txBody>
        </p:sp>
        <p:grpSp>
          <p:nvGrpSpPr>
            <p:cNvPr id="9" name="Group 8">
              <a:extLst>
                <a:ext uri="{FF2B5EF4-FFF2-40B4-BE49-F238E27FC236}">
                  <a16:creationId xmlns:a16="http://schemas.microsoft.com/office/drawing/2014/main" id="{77E54CF1-EFA9-006A-9C06-85B15505969C}"/>
                </a:ext>
              </a:extLst>
            </p:cNvPr>
            <p:cNvGrpSpPr/>
            <p:nvPr/>
          </p:nvGrpSpPr>
          <p:grpSpPr>
            <a:xfrm>
              <a:off x="4418382" y="739775"/>
              <a:ext cx="509896" cy="452524"/>
              <a:chOff x="317500" y="3721100"/>
              <a:chExt cx="1255713" cy="1114426"/>
            </a:xfrm>
            <a:solidFill>
              <a:schemeClr val="accent1"/>
            </a:solidFill>
          </p:grpSpPr>
          <p:sp>
            <p:nvSpPr>
              <p:cNvPr id="10" name="Freeform 6">
                <a:extLst>
                  <a:ext uri="{FF2B5EF4-FFF2-40B4-BE49-F238E27FC236}">
                    <a16:creationId xmlns:a16="http://schemas.microsoft.com/office/drawing/2014/main" id="{5011B385-5961-6127-CD81-15F810DB5F13}"/>
                  </a:ext>
                </a:extLst>
              </p:cNvPr>
              <p:cNvSpPr>
                <a:spLocks/>
              </p:cNvSpPr>
              <p:nvPr/>
            </p:nvSpPr>
            <p:spPr bwMode="auto">
              <a:xfrm>
                <a:off x="317500" y="3721100"/>
                <a:ext cx="541338" cy="1114425"/>
              </a:xfrm>
              <a:custGeom>
                <a:avLst/>
                <a:gdLst>
                  <a:gd name="T0" fmla="*/ 1377 w 1704"/>
                  <a:gd name="T1" fmla="*/ 1 h 3508"/>
                  <a:gd name="T2" fmla="*/ 1439 w 1704"/>
                  <a:gd name="T3" fmla="*/ 18 h 3508"/>
                  <a:gd name="T4" fmla="*/ 1491 w 1704"/>
                  <a:gd name="T5" fmla="*/ 55 h 3508"/>
                  <a:gd name="T6" fmla="*/ 1530 w 1704"/>
                  <a:gd name="T7" fmla="*/ 109 h 3508"/>
                  <a:gd name="T8" fmla="*/ 1696 w 1704"/>
                  <a:gd name="T9" fmla="*/ 469 h 3508"/>
                  <a:gd name="T10" fmla="*/ 1704 w 1704"/>
                  <a:gd name="T11" fmla="*/ 530 h 3508"/>
                  <a:gd name="T12" fmla="*/ 1692 w 1704"/>
                  <a:gd name="T13" fmla="*/ 588 h 3508"/>
                  <a:gd name="T14" fmla="*/ 1663 w 1704"/>
                  <a:gd name="T15" fmla="*/ 640 h 3508"/>
                  <a:gd name="T16" fmla="*/ 1618 w 1704"/>
                  <a:gd name="T17" fmla="*/ 682 h 3508"/>
                  <a:gd name="T18" fmla="*/ 1505 w 1704"/>
                  <a:gd name="T19" fmla="*/ 735 h 3508"/>
                  <a:gd name="T20" fmla="*/ 1353 w 1704"/>
                  <a:gd name="T21" fmla="*/ 820 h 3508"/>
                  <a:gd name="T22" fmla="*/ 1224 w 1704"/>
                  <a:gd name="T23" fmla="*/ 916 h 3508"/>
                  <a:gd name="T24" fmla="*/ 1115 w 1704"/>
                  <a:gd name="T25" fmla="*/ 1023 h 3508"/>
                  <a:gd name="T26" fmla="*/ 1029 w 1704"/>
                  <a:gd name="T27" fmla="*/ 1142 h 3508"/>
                  <a:gd name="T28" fmla="*/ 960 w 1704"/>
                  <a:gd name="T29" fmla="*/ 1275 h 3508"/>
                  <a:gd name="T30" fmla="*/ 907 w 1704"/>
                  <a:gd name="T31" fmla="*/ 1423 h 3508"/>
                  <a:gd name="T32" fmla="*/ 871 w 1704"/>
                  <a:gd name="T33" fmla="*/ 1586 h 3508"/>
                  <a:gd name="T34" fmla="*/ 850 w 1704"/>
                  <a:gd name="T35" fmla="*/ 1766 h 3508"/>
                  <a:gd name="T36" fmla="*/ 1446 w 1704"/>
                  <a:gd name="T37" fmla="*/ 1861 h 3508"/>
                  <a:gd name="T38" fmla="*/ 1513 w 1704"/>
                  <a:gd name="T39" fmla="*/ 1873 h 3508"/>
                  <a:gd name="T40" fmla="*/ 1569 w 1704"/>
                  <a:gd name="T41" fmla="*/ 1907 h 3508"/>
                  <a:gd name="T42" fmla="*/ 1612 w 1704"/>
                  <a:gd name="T43" fmla="*/ 1957 h 3508"/>
                  <a:gd name="T44" fmla="*/ 1635 w 1704"/>
                  <a:gd name="T45" fmla="*/ 2019 h 3508"/>
                  <a:gd name="T46" fmla="*/ 1637 w 1704"/>
                  <a:gd name="T47" fmla="*/ 3315 h 3508"/>
                  <a:gd name="T48" fmla="*/ 1625 w 1704"/>
                  <a:gd name="T49" fmla="*/ 3381 h 3508"/>
                  <a:gd name="T50" fmla="*/ 1592 w 1704"/>
                  <a:gd name="T51" fmla="*/ 3439 h 3508"/>
                  <a:gd name="T52" fmla="*/ 1543 w 1704"/>
                  <a:gd name="T53" fmla="*/ 3481 h 3508"/>
                  <a:gd name="T54" fmla="*/ 1480 w 1704"/>
                  <a:gd name="T55" fmla="*/ 3504 h 3508"/>
                  <a:gd name="T56" fmla="*/ 191 w 1704"/>
                  <a:gd name="T57" fmla="*/ 3508 h 3508"/>
                  <a:gd name="T58" fmla="*/ 125 w 1704"/>
                  <a:gd name="T59" fmla="*/ 3496 h 3508"/>
                  <a:gd name="T60" fmla="*/ 68 w 1704"/>
                  <a:gd name="T61" fmla="*/ 3462 h 3508"/>
                  <a:gd name="T62" fmla="*/ 27 w 1704"/>
                  <a:gd name="T63" fmla="*/ 3412 h 3508"/>
                  <a:gd name="T64" fmla="*/ 4 w 1704"/>
                  <a:gd name="T65" fmla="*/ 3350 h 3508"/>
                  <a:gd name="T66" fmla="*/ 0 w 1704"/>
                  <a:gd name="T67" fmla="*/ 2330 h 3508"/>
                  <a:gd name="T68" fmla="*/ 5 w 1704"/>
                  <a:gd name="T69" fmla="*/ 2055 h 3508"/>
                  <a:gd name="T70" fmla="*/ 21 w 1704"/>
                  <a:gd name="T71" fmla="*/ 1805 h 3508"/>
                  <a:gd name="T72" fmla="*/ 47 w 1704"/>
                  <a:gd name="T73" fmla="*/ 1579 h 3508"/>
                  <a:gd name="T74" fmla="*/ 82 w 1704"/>
                  <a:gd name="T75" fmla="*/ 1377 h 3508"/>
                  <a:gd name="T76" fmla="*/ 128 w 1704"/>
                  <a:gd name="T77" fmla="*/ 1200 h 3508"/>
                  <a:gd name="T78" fmla="*/ 193 w 1704"/>
                  <a:gd name="T79" fmla="*/ 1022 h 3508"/>
                  <a:gd name="T80" fmla="*/ 281 w 1704"/>
                  <a:gd name="T81" fmla="*/ 852 h 3508"/>
                  <a:gd name="T82" fmla="*/ 388 w 1704"/>
                  <a:gd name="T83" fmla="*/ 690 h 3508"/>
                  <a:gd name="T84" fmla="*/ 517 w 1704"/>
                  <a:gd name="T85" fmla="*/ 538 h 3508"/>
                  <a:gd name="T86" fmla="*/ 663 w 1704"/>
                  <a:gd name="T87" fmla="*/ 399 h 3508"/>
                  <a:gd name="T88" fmla="*/ 819 w 1704"/>
                  <a:gd name="T89" fmla="*/ 273 h 3508"/>
                  <a:gd name="T90" fmla="*/ 991 w 1704"/>
                  <a:gd name="T91" fmla="*/ 160 h 3508"/>
                  <a:gd name="T92" fmla="*/ 1180 w 1704"/>
                  <a:gd name="T93" fmla="*/ 61 h 3508"/>
                  <a:gd name="T94" fmla="*/ 1312 w 1704"/>
                  <a:gd name="T95" fmla="*/ 5 h 3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04" h="3508">
                    <a:moveTo>
                      <a:pt x="1345" y="0"/>
                    </a:moveTo>
                    <a:lnTo>
                      <a:pt x="1377" y="1"/>
                    </a:lnTo>
                    <a:lnTo>
                      <a:pt x="1409" y="7"/>
                    </a:lnTo>
                    <a:lnTo>
                      <a:pt x="1439" y="18"/>
                    </a:lnTo>
                    <a:lnTo>
                      <a:pt x="1465" y="34"/>
                    </a:lnTo>
                    <a:lnTo>
                      <a:pt x="1491" y="55"/>
                    </a:lnTo>
                    <a:lnTo>
                      <a:pt x="1511" y="80"/>
                    </a:lnTo>
                    <a:lnTo>
                      <a:pt x="1530" y="109"/>
                    </a:lnTo>
                    <a:lnTo>
                      <a:pt x="1685" y="440"/>
                    </a:lnTo>
                    <a:lnTo>
                      <a:pt x="1696" y="469"/>
                    </a:lnTo>
                    <a:lnTo>
                      <a:pt x="1702" y="499"/>
                    </a:lnTo>
                    <a:lnTo>
                      <a:pt x="1704" y="530"/>
                    </a:lnTo>
                    <a:lnTo>
                      <a:pt x="1700" y="559"/>
                    </a:lnTo>
                    <a:lnTo>
                      <a:pt x="1692" y="588"/>
                    </a:lnTo>
                    <a:lnTo>
                      <a:pt x="1679" y="616"/>
                    </a:lnTo>
                    <a:lnTo>
                      <a:pt x="1663" y="640"/>
                    </a:lnTo>
                    <a:lnTo>
                      <a:pt x="1642" y="662"/>
                    </a:lnTo>
                    <a:lnTo>
                      <a:pt x="1618" y="682"/>
                    </a:lnTo>
                    <a:lnTo>
                      <a:pt x="1590" y="696"/>
                    </a:lnTo>
                    <a:lnTo>
                      <a:pt x="1505" y="735"/>
                    </a:lnTo>
                    <a:lnTo>
                      <a:pt x="1427" y="777"/>
                    </a:lnTo>
                    <a:lnTo>
                      <a:pt x="1353" y="820"/>
                    </a:lnTo>
                    <a:lnTo>
                      <a:pt x="1285" y="867"/>
                    </a:lnTo>
                    <a:lnTo>
                      <a:pt x="1224" y="916"/>
                    </a:lnTo>
                    <a:lnTo>
                      <a:pt x="1167" y="969"/>
                    </a:lnTo>
                    <a:lnTo>
                      <a:pt x="1115" y="1023"/>
                    </a:lnTo>
                    <a:lnTo>
                      <a:pt x="1069" y="1082"/>
                    </a:lnTo>
                    <a:lnTo>
                      <a:pt x="1029" y="1142"/>
                    </a:lnTo>
                    <a:lnTo>
                      <a:pt x="993" y="1207"/>
                    </a:lnTo>
                    <a:lnTo>
                      <a:pt x="960" y="1275"/>
                    </a:lnTo>
                    <a:lnTo>
                      <a:pt x="932" y="1347"/>
                    </a:lnTo>
                    <a:lnTo>
                      <a:pt x="907" y="1423"/>
                    </a:lnTo>
                    <a:lnTo>
                      <a:pt x="886" y="1503"/>
                    </a:lnTo>
                    <a:lnTo>
                      <a:pt x="871" y="1586"/>
                    </a:lnTo>
                    <a:lnTo>
                      <a:pt x="858" y="1675"/>
                    </a:lnTo>
                    <a:lnTo>
                      <a:pt x="850" y="1766"/>
                    </a:lnTo>
                    <a:lnTo>
                      <a:pt x="846" y="1861"/>
                    </a:lnTo>
                    <a:lnTo>
                      <a:pt x="1446" y="1861"/>
                    </a:lnTo>
                    <a:lnTo>
                      <a:pt x="1480" y="1864"/>
                    </a:lnTo>
                    <a:lnTo>
                      <a:pt x="1513" y="1873"/>
                    </a:lnTo>
                    <a:lnTo>
                      <a:pt x="1543" y="1888"/>
                    </a:lnTo>
                    <a:lnTo>
                      <a:pt x="1569" y="1907"/>
                    </a:lnTo>
                    <a:lnTo>
                      <a:pt x="1592" y="1930"/>
                    </a:lnTo>
                    <a:lnTo>
                      <a:pt x="1612" y="1957"/>
                    </a:lnTo>
                    <a:lnTo>
                      <a:pt x="1625" y="1986"/>
                    </a:lnTo>
                    <a:lnTo>
                      <a:pt x="1635" y="2019"/>
                    </a:lnTo>
                    <a:lnTo>
                      <a:pt x="1637" y="2054"/>
                    </a:lnTo>
                    <a:lnTo>
                      <a:pt x="1637" y="3315"/>
                    </a:lnTo>
                    <a:lnTo>
                      <a:pt x="1635" y="3350"/>
                    </a:lnTo>
                    <a:lnTo>
                      <a:pt x="1625" y="3381"/>
                    </a:lnTo>
                    <a:lnTo>
                      <a:pt x="1612" y="3412"/>
                    </a:lnTo>
                    <a:lnTo>
                      <a:pt x="1592" y="3439"/>
                    </a:lnTo>
                    <a:lnTo>
                      <a:pt x="1569" y="3462"/>
                    </a:lnTo>
                    <a:lnTo>
                      <a:pt x="1543" y="3481"/>
                    </a:lnTo>
                    <a:lnTo>
                      <a:pt x="1513" y="3496"/>
                    </a:lnTo>
                    <a:lnTo>
                      <a:pt x="1480" y="3504"/>
                    </a:lnTo>
                    <a:lnTo>
                      <a:pt x="1446" y="3508"/>
                    </a:lnTo>
                    <a:lnTo>
                      <a:pt x="191" y="3508"/>
                    </a:lnTo>
                    <a:lnTo>
                      <a:pt x="157" y="3504"/>
                    </a:lnTo>
                    <a:lnTo>
                      <a:pt x="125" y="3496"/>
                    </a:lnTo>
                    <a:lnTo>
                      <a:pt x="96" y="3481"/>
                    </a:lnTo>
                    <a:lnTo>
                      <a:pt x="68" y="3462"/>
                    </a:lnTo>
                    <a:lnTo>
                      <a:pt x="45" y="3439"/>
                    </a:lnTo>
                    <a:lnTo>
                      <a:pt x="27" y="3412"/>
                    </a:lnTo>
                    <a:lnTo>
                      <a:pt x="12" y="3381"/>
                    </a:lnTo>
                    <a:lnTo>
                      <a:pt x="4" y="3350"/>
                    </a:lnTo>
                    <a:lnTo>
                      <a:pt x="0" y="3315"/>
                    </a:lnTo>
                    <a:lnTo>
                      <a:pt x="0" y="2330"/>
                    </a:lnTo>
                    <a:lnTo>
                      <a:pt x="1" y="2189"/>
                    </a:lnTo>
                    <a:lnTo>
                      <a:pt x="5" y="2055"/>
                    </a:lnTo>
                    <a:lnTo>
                      <a:pt x="12" y="1926"/>
                    </a:lnTo>
                    <a:lnTo>
                      <a:pt x="21" y="1805"/>
                    </a:lnTo>
                    <a:lnTo>
                      <a:pt x="33" y="1689"/>
                    </a:lnTo>
                    <a:lnTo>
                      <a:pt x="47" y="1579"/>
                    </a:lnTo>
                    <a:lnTo>
                      <a:pt x="64" y="1476"/>
                    </a:lnTo>
                    <a:lnTo>
                      <a:pt x="82" y="1377"/>
                    </a:lnTo>
                    <a:lnTo>
                      <a:pt x="104" y="1286"/>
                    </a:lnTo>
                    <a:lnTo>
                      <a:pt x="128" y="1200"/>
                    </a:lnTo>
                    <a:lnTo>
                      <a:pt x="158" y="1110"/>
                    </a:lnTo>
                    <a:lnTo>
                      <a:pt x="193" y="1022"/>
                    </a:lnTo>
                    <a:lnTo>
                      <a:pt x="235" y="936"/>
                    </a:lnTo>
                    <a:lnTo>
                      <a:pt x="281" y="852"/>
                    </a:lnTo>
                    <a:lnTo>
                      <a:pt x="331" y="771"/>
                    </a:lnTo>
                    <a:lnTo>
                      <a:pt x="388" y="690"/>
                    </a:lnTo>
                    <a:lnTo>
                      <a:pt x="450" y="614"/>
                    </a:lnTo>
                    <a:lnTo>
                      <a:pt x="517" y="538"/>
                    </a:lnTo>
                    <a:lnTo>
                      <a:pt x="590" y="465"/>
                    </a:lnTo>
                    <a:lnTo>
                      <a:pt x="663" y="399"/>
                    </a:lnTo>
                    <a:lnTo>
                      <a:pt x="739" y="334"/>
                    </a:lnTo>
                    <a:lnTo>
                      <a:pt x="819" y="273"/>
                    </a:lnTo>
                    <a:lnTo>
                      <a:pt x="903" y="215"/>
                    </a:lnTo>
                    <a:lnTo>
                      <a:pt x="991" y="160"/>
                    </a:lnTo>
                    <a:lnTo>
                      <a:pt x="1083" y="109"/>
                    </a:lnTo>
                    <a:lnTo>
                      <a:pt x="1180" y="61"/>
                    </a:lnTo>
                    <a:lnTo>
                      <a:pt x="1280" y="16"/>
                    </a:lnTo>
                    <a:lnTo>
                      <a:pt x="1312" y="5"/>
                    </a:lnTo>
                    <a:lnTo>
                      <a:pt x="1345"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dirty="0">
                  <a:latin typeface="+mn-lt"/>
                </a:endParaRPr>
              </a:p>
            </p:txBody>
          </p:sp>
          <p:sp>
            <p:nvSpPr>
              <p:cNvPr id="12" name="Freeform 7">
                <a:extLst>
                  <a:ext uri="{FF2B5EF4-FFF2-40B4-BE49-F238E27FC236}">
                    <a16:creationId xmlns:a16="http://schemas.microsoft.com/office/drawing/2014/main" id="{E221E091-CA37-6C8D-EB3B-8779D9C8CE65}"/>
                  </a:ext>
                </a:extLst>
              </p:cNvPr>
              <p:cNvSpPr>
                <a:spLocks/>
              </p:cNvSpPr>
              <p:nvPr/>
            </p:nvSpPr>
            <p:spPr bwMode="auto">
              <a:xfrm>
                <a:off x="1033463" y="3722688"/>
                <a:ext cx="539750" cy="1112838"/>
              </a:xfrm>
              <a:custGeom>
                <a:avLst/>
                <a:gdLst>
                  <a:gd name="T0" fmla="*/ 1375 w 1700"/>
                  <a:gd name="T1" fmla="*/ 0 h 3504"/>
                  <a:gd name="T2" fmla="*/ 1435 w 1700"/>
                  <a:gd name="T3" fmla="*/ 18 h 3504"/>
                  <a:gd name="T4" fmla="*/ 1489 w 1700"/>
                  <a:gd name="T5" fmla="*/ 54 h 3504"/>
                  <a:gd name="T6" fmla="*/ 1526 w 1700"/>
                  <a:gd name="T7" fmla="*/ 108 h 3504"/>
                  <a:gd name="T8" fmla="*/ 1694 w 1700"/>
                  <a:gd name="T9" fmla="*/ 465 h 3504"/>
                  <a:gd name="T10" fmla="*/ 1700 w 1700"/>
                  <a:gd name="T11" fmla="*/ 526 h 3504"/>
                  <a:gd name="T12" fmla="*/ 1689 w 1700"/>
                  <a:gd name="T13" fmla="*/ 584 h 3504"/>
                  <a:gd name="T14" fmla="*/ 1660 w 1700"/>
                  <a:gd name="T15" fmla="*/ 636 h 3504"/>
                  <a:gd name="T16" fmla="*/ 1616 w 1700"/>
                  <a:gd name="T17" fmla="*/ 678 h 3504"/>
                  <a:gd name="T18" fmla="*/ 1503 w 1700"/>
                  <a:gd name="T19" fmla="*/ 731 h 3504"/>
                  <a:gd name="T20" fmla="*/ 1351 w 1700"/>
                  <a:gd name="T21" fmla="*/ 816 h 3504"/>
                  <a:gd name="T22" fmla="*/ 1220 w 1700"/>
                  <a:gd name="T23" fmla="*/ 912 h 3504"/>
                  <a:gd name="T24" fmla="*/ 1113 w 1700"/>
                  <a:gd name="T25" fmla="*/ 1019 h 3504"/>
                  <a:gd name="T26" fmla="*/ 1027 w 1700"/>
                  <a:gd name="T27" fmla="*/ 1138 h 3504"/>
                  <a:gd name="T28" fmla="*/ 958 w 1700"/>
                  <a:gd name="T29" fmla="*/ 1271 h 3504"/>
                  <a:gd name="T30" fmla="*/ 905 w 1700"/>
                  <a:gd name="T31" fmla="*/ 1419 h 3504"/>
                  <a:gd name="T32" fmla="*/ 868 w 1700"/>
                  <a:gd name="T33" fmla="*/ 1582 h 3504"/>
                  <a:gd name="T34" fmla="*/ 848 w 1700"/>
                  <a:gd name="T35" fmla="*/ 1762 h 3504"/>
                  <a:gd name="T36" fmla="*/ 1446 w 1700"/>
                  <a:gd name="T37" fmla="*/ 1857 h 3504"/>
                  <a:gd name="T38" fmla="*/ 1514 w 1700"/>
                  <a:gd name="T39" fmla="*/ 1869 h 3504"/>
                  <a:gd name="T40" fmla="*/ 1570 w 1700"/>
                  <a:gd name="T41" fmla="*/ 1903 h 3504"/>
                  <a:gd name="T42" fmla="*/ 1612 w 1700"/>
                  <a:gd name="T43" fmla="*/ 1953 h 3504"/>
                  <a:gd name="T44" fmla="*/ 1635 w 1700"/>
                  <a:gd name="T45" fmla="*/ 2015 h 3504"/>
                  <a:gd name="T46" fmla="*/ 1638 w 1700"/>
                  <a:gd name="T47" fmla="*/ 3311 h 3504"/>
                  <a:gd name="T48" fmla="*/ 1626 w 1700"/>
                  <a:gd name="T49" fmla="*/ 3377 h 3504"/>
                  <a:gd name="T50" fmla="*/ 1593 w 1700"/>
                  <a:gd name="T51" fmla="*/ 3435 h 3504"/>
                  <a:gd name="T52" fmla="*/ 1543 w 1700"/>
                  <a:gd name="T53" fmla="*/ 3477 h 3504"/>
                  <a:gd name="T54" fmla="*/ 1481 w 1700"/>
                  <a:gd name="T55" fmla="*/ 3500 h 3504"/>
                  <a:gd name="T56" fmla="*/ 192 w 1700"/>
                  <a:gd name="T57" fmla="*/ 3504 h 3504"/>
                  <a:gd name="T58" fmla="*/ 126 w 1700"/>
                  <a:gd name="T59" fmla="*/ 3492 h 3504"/>
                  <a:gd name="T60" fmla="*/ 69 w 1700"/>
                  <a:gd name="T61" fmla="*/ 3458 h 3504"/>
                  <a:gd name="T62" fmla="*/ 27 w 1700"/>
                  <a:gd name="T63" fmla="*/ 3408 h 3504"/>
                  <a:gd name="T64" fmla="*/ 4 w 1700"/>
                  <a:gd name="T65" fmla="*/ 3346 h 3504"/>
                  <a:gd name="T66" fmla="*/ 0 w 1700"/>
                  <a:gd name="T67" fmla="*/ 2326 h 3504"/>
                  <a:gd name="T68" fmla="*/ 6 w 1700"/>
                  <a:gd name="T69" fmla="*/ 2049 h 3504"/>
                  <a:gd name="T70" fmla="*/ 21 w 1700"/>
                  <a:gd name="T71" fmla="*/ 1799 h 3504"/>
                  <a:gd name="T72" fmla="*/ 46 w 1700"/>
                  <a:gd name="T73" fmla="*/ 1574 h 3504"/>
                  <a:gd name="T74" fmla="*/ 80 w 1700"/>
                  <a:gd name="T75" fmla="*/ 1373 h 3504"/>
                  <a:gd name="T76" fmla="*/ 125 w 1700"/>
                  <a:gd name="T77" fmla="*/ 1199 h 3504"/>
                  <a:gd name="T78" fmla="*/ 201 w 1700"/>
                  <a:gd name="T79" fmla="*/ 1000 h 3504"/>
                  <a:gd name="T80" fmla="*/ 305 w 1700"/>
                  <a:gd name="T81" fmla="*/ 810 h 3504"/>
                  <a:gd name="T82" fmla="*/ 434 w 1700"/>
                  <a:gd name="T83" fmla="*/ 630 h 3504"/>
                  <a:gd name="T84" fmla="*/ 591 w 1700"/>
                  <a:gd name="T85" fmla="*/ 461 h 3504"/>
                  <a:gd name="T86" fmla="*/ 763 w 1700"/>
                  <a:gd name="T87" fmla="*/ 314 h 3504"/>
                  <a:gd name="T88" fmla="*/ 954 w 1700"/>
                  <a:gd name="T89" fmla="*/ 183 h 3504"/>
                  <a:gd name="T90" fmla="*/ 1165 w 1700"/>
                  <a:gd name="T91" fmla="*/ 66 h 3504"/>
                  <a:gd name="T92" fmla="*/ 1310 w 1700"/>
                  <a:gd name="T93" fmla="*/ 4 h 3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00" h="3504">
                    <a:moveTo>
                      <a:pt x="1342" y="0"/>
                    </a:moveTo>
                    <a:lnTo>
                      <a:pt x="1375" y="0"/>
                    </a:lnTo>
                    <a:lnTo>
                      <a:pt x="1406" y="6"/>
                    </a:lnTo>
                    <a:lnTo>
                      <a:pt x="1435" y="18"/>
                    </a:lnTo>
                    <a:lnTo>
                      <a:pt x="1463" y="34"/>
                    </a:lnTo>
                    <a:lnTo>
                      <a:pt x="1489" y="54"/>
                    </a:lnTo>
                    <a:lnTo>
                      <a:pt x="1509" y="79"/>
                    </a:lnTo>
                    <a:lnTo>
                      <a:pt x="1526" y="108"/>
                    </a:lnTo>
                    <a:lnTo>
                      <a:pt x="1683" y="436"/>
                    </a:lnTo>
                    <a:lnTo>
                      <a:pt x="1694" y="465"/>
                    </a:lnTo>
                    <a:lnTo>
                      <a:pt x="1700" y="495"/>
                    </a:lnTo>
                    <a:lnTo>
                      <a:pt x="1700" y="526"/>
                    </a:lnTo>
                    <a:lnTo>
                      <a:pt x="1697" y="555"/>
                    </a:lnTo>
                    <a:lnTo>
                      <a:pt x="1689" y="584"/>
                    </a:lnTo>
                    <a:lnTo>
                      <a:pt x="1676" y="612"/>
                    </a:lnTo>
                    <a:lnTo>
                      <a:pt x="1660" y="636"/>
                    </a:lnTo>
                    <a:lnTo>
                      <a:pt x="1640" y="658"/>
                    </a:lnTo>
                    <a:lnTo>
                      <a:pt x="1616" y="678"/>
                    </a:lnTo>
                    <a:lnTo>
                      <a:pt x="1588" y="692"/>
                    </a:lnTo>
                    <a:lnTo>
                      <a:pt x="1503" y="731"/>
                    </a:lnTo>
                    <a:lnTo>
                      <a:pt x="1423" y="773"/>
                    </a:lnTo>
                    <a:lnTo>
                      <a:pt x="1351" y="816"/>
                    </a:lnTo>
                    <a:lnTo>
                      <a:pt x="1283" y="863"/>
                    </a:lnTo>
                    <a:lnTo>
                      <a:pt x="1220" y="912"/>
                    </a:lnTo>
                    <a:lnTo>
                      <a:pt x="1163" y="965"/>
                    </a:lnTo>
                    <a:lnTo>
                      <a:pt x="1113" y="1019"/>
                    </a:lnTo>
                    <a:lnTo>
                      <a:pt x="1067" y="1078"/>
                    </a:lnTo>
                    <a:lnTo>
                      <a:pt x="1027" y="1138"/>
                    </a:lnTo>
                    <a:lnTo>
                      <a:pt x="990" y="1203"/>
                    </a:lnTo>
                    <a:lnTo>
                      <a:pt x="958" y="1271"/>
                    </a:lnTo>
                    <a:lnTo>
                      <a:pt x="930" y="1343"/>
                    </a:lnTo>
                    <a:lnTo>
                      <a:pt x="905" y="1419"/>
                    </a:lnTo>
                    <a:lnTo>
                      <a:pt x="884" y="1499"/>
                    </a:lnTo>
                    <a:lnTo>
                      <a:pt x="868" y="1582"/>
                    </a:lnTo>
                    <a:lnTo>
                      <a:pt x="856" y="1671"/>
                    </a:lnTo>
                    <a:lnTo>
                      <a:pt x="848" y="1762"/>
                    </a:lnTo>
                    <a:lnTo>
                      <a:pt x="843" y="1857"/>
                    </a:lnTo>
                    <a:lnTo>
                      <a:pt x="1446" y="1857"/>
                    </a:lnTo>
                    <a:lnTo>
                      <a:pt x="1481" y="1860"/>
                    </a:lnTo>
                    <a:lnTo>
                      <a:pt x="1514" y="1869"/>
                    </a:lnTo>
                    <a:lnTo>
                      <a:pt x="1543" y="1884"/>
                    </a:lnTo>
                    <a:lnTo>
                      <a:pt x="1570" y="1903"/>
                    </a:lnTo>
                    <a:lnTo>
                      <a:pt x="1593" y="1926"/>
                    </a:lnTo>
                    <a:lnTo>
                      <a:pt x="1612" y="1953"/>
                    </a:lnTo>
                    <a:lnTo>
                      <a:pt x="1626" y="1982"/>
                    </a:lnTo>
                    <a:lnTo>
                      <a:pt x="1635" y="2015"/>
                    </a:lnTo>
                    <a:lnTo>
                      <a:pt x="1638" y="2050"/>
                    </a:lnTo>
                    <a:lnTo>
                      <a:pt x="1638" y="3311"/>
                    </a:lnTo>
                    <a:lnTo>
                      <a:pt x="1635" y="3346"/>
                    </a:lnTo>
                    <a:lnTo>
                      <a:pt x="1626" y="3377"/>
                    </a:lnTo>
                    <a:lnTo>
                      <a:pt x="1612" y="3408"/>
                    </a:lnTo>
                    <a:lnTo>
                      <a:pt x="1593" y="3435"/>
                    </a:lnTo>
                    <a:lnTo>
                      <a:pt x="1570" y="3458"/>
                    </a:lnTo>
                    <a:lnTo>
                      <a:pt x="1543" y="3477"/>
                    </a:lnTo>
                    <a:lnTo>
                      <a:pt x="1514" y="3492"/>
                    </a:lnTo>
                    <a:lnTo>
                      <a:pt x="1481" y="3500"/>
                    </a:lnTo>
                    <a:lnTo>
                      <a:pt x="1446" y="3504"/>
                    </a:lnTo>
                    <a:lnTo>
                      <a:pt x="192" y="3504"/>
                    </a:lnTo>
                    <a:lnTo>
                      <a:pt x="157" y="3500"/>
                    </a:lnTo>
                    <a:lnTo>
                      <a:pt x="126" y="3492"/>
                    </a:lnTo>
                    <a:lnTo>
                      <a:pt x="96" y="3477"/>
                    </a:lnTo>
                    <a:lnTo>
                      <a:pt x="69" y="3458"/>
                    </a:lnTo>
                    <a:lnTo>
                      <a:pt x="46" y="3435"/>
                    </a:lnTo>
                    <a:lnTo>
                      <a:pt x="27" y="3408"/>
                    </a:lnTo>
                    <a:lnTo>
                      <a:pt x="12" y="3377"/>
                    </a:lnTo>
                    <a:lnTo>
                      <a:pt x="4" y="3346"/>
                    </a:lnTo>
                    <a:lnTo>
                      <a:pt x="0" y="3311"/>
                    </a:lnTo>
                    <a:lnTo>
                      <a:pt x="0" y="2326"/>
                    </a:lnTo>
                    <a:lnTo>
                      <a:pt x="1" y="2184"/>
                    </a:lnTo>
                    <a:lnTo>
                      <a:pt x="6" y="2049"/>
                    </a:lnTo>
                    <a:lnTo>
                      <a:pt x="12" y="1921"/>
                    </a:lnTo>
                    <a:lnTo>
                      <a:pt x="21" y="1799"/>
                    </a:lnTo>
                    <a:lnTo>
                      <a:pt x="32" y="1683"/>
                    </a:lnTo>
                    <a:lnTo>
                      <a:pt x="46" y="1574"/>
                    </a:lnTo>
                    <a:lnTo>
                      <a:pt x="62" y="1470"/>
                    </a:lnTo>
                    <a:lnTo>
                      <a:pt x="80" y="1373"/>
                    </a:lnTo>
                    <a:lnTo>
                      <a:pt x="102" y="1283"/>
                    </a:lnTo>
                    <a:lnTo>
                      <a:pt x="125" y="1199"/>
                    </a:lnTo>
                    <a:lnTo>
                      <a:pt x="160" y="1098"/>
                    </a:lnTo>
                    <a:lnTo>
                      <a:pt x="201" y="1000"/>
                    </a:lnTo>
                    <a:lnTo>
                      <a:pt x="249" y="904"/>
                    </a:lnTo>
                    <a:lnTo>
                      <a:pt x="305" y="810"/>
                    </a:lnTo>
                    <a:lnTo>
                      <a:pt x="367" y="719"/>
                    </a:lnTo>
                    <a:lnTo>
                      <a:pt x="434" y="630"/>
                    </a:lnTo>
                    <a:lnTo>
                      <a:pt x="509" y="544"/>
                    </a:lnTo>
                    <a:lnTo>
                      <a:pt x="591" y="461"/>
                    </a:lnTo>
                    <a:lnTo>
                      <a:pt x="675" y="386"/>
                    </a:lnTo>
                    <a:lnTo>
                      <a:pt x="763" y="314"/>
                    </a:lnTo>
                    <a:lnTo>
                      <a:pt x="856" y="246"/>
                    </a:lnTo>
                    <a:lnTo>
                      <a:pt x="954" y="183"/>
                    </a:lnTo>
                    <a:lnTo>
                      <a:pt x="1057" y="122"/>
                    </a:lnTo>
                    <a:lnTo>
                      <a:pt x="1165" y="66"/>
                    </a:lnTo>
                    <a:lnTo>
                      <a:pt x="1277" y="15"/>
                    </a:lnTo>
                    <a:lnTo>
                      <a:pt x="1310" y="4"/>
                    </a:lnTo>
                    <a:lnTo>
                      <a:pt x="1342"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dirty="0">
                  <a:latin typeface="+mn-lt"/>
                </a:endParaRPr>
              </a:p>
            </p:txBody>
          </p:sp>
        </p:grpSp>
      </p:grpSp>
      <p:sp>
        <p:nvSpPr>
          <p:cNvPr id="5" name="Content Placeholder 16">
            <a:extLst>
              <a:ext uri="{FF2B5EF4-FFF2-40B4-BE49-F238E27FC236}">
                <a16:creationId xmlns:a16="http://schemas.microsoft.com/office/drawing/2014/main" id="{6C0AD818-A01E-F8FF-AEB1-3B15EF388F6B}"/>
              </a:ext>
            </a:extLst>
          </p:cNvPr>
          <p:cNvSpPr txBox="1">
            <a:spLocks/>
          </p:cNvSpPr>
          <p:nvPr/>
        </p:nvSpPr>
        <p:spPr>
          <a:xfrm>
            <a:off x="5607313" y="3506897"/>
            <a:ext cx="3165211" cy="461665"/>
          </a:xfrm>
          <a:prstGeom prst="rect">
            <a:avLst/>
          </a:prstGeom>
          <a:solidFill>
            <a:schemeClr val="accent1"/>
          </a:solidFill>
          <a:effectLst>
            <a:outerShdw blurRad="50800" dist="38100" dir="2700000" algn="tl" rotWithShape="0">
              <a:prstClr val="black">
                <a:alpha val="20000"/>
              </a:prstClr>
            </a:outerShdw>
          </a:effectLst>
        </p:spPr>
        <p:txBody>
          <a:bodyPr vert="horz" wrap="square" lIns="0" tIns="91440" rIns="0" bIns="91440" rtlCol="0">
            <a:spAutoFit/>
          </a:bodyPr>
          <a:lstStyle>
            <a:lvl1pPr marL="230188" indent="-230188" algn="l" defTabSz="914400" rtl="0" eaLnBrk="1" latinLnBrk="0" hangingPunct="1">
              <a:spcBef>
                <a:spcPts val="900"/>
              </a:spcBef>
              <a:spcAft>
                <a:spcPts val="0"/>
              </a:spcAft>
              <a:buFont typeface="Tahoma" pitchFamily="34" charset="0"/>
              <a:buChar char="•"/>
              <a:defRPr sz="1800" kern="1200">
                <a:solidFill>
                  <a:schemeClr val="tx1"/>
                </a:solidFill>
                <a:latin typeface="+mn-lt"/>
                <a:ea typeface="+mn-ea"/>
                <a:cs typeface="+mn-cs"/>
              </a:defRPr>
            </a:lvl1pPr>
            <a:lvl2pPr marL="460375" indent="-230188" algn="l" defTabSz="914400" rtl="0" eaLnBrk="1" latinLnBrk="0" hangingPunct="1">
              <a:spcBef>
                <a:spcPts val="600"/>
              </a:spcBef>
              <a:spcAft>
                <a:spcPts val="0"/>
              </a:spcAft>
              <a:buFont typeface="Tahoma"/>
              <a:buChar char="–"/>
              <a:defRPr sz="1600" kern="1200">
                <a:solidFill>
                  <a:schemeClr val="tx1"/>
                </a:solidFill>
                <a:latin typeface="+mn-lt"/>
                <a:ea typeface="+mn-ea"/>
                <a:cs typeface="+mn-cs"/>
              </a:defRPr>
            </a:lvl2pPr>
            <a:lvl3pPr marL="682625" indent="-222250" algn="l" defTabSz="914400" rtl="0" eaLnBrk="1" latinLnBrk="0" hangingPunct="1">
              <a:spcBef>
                <a:spcPts val="600"/>
              </a:spcBef>
              <a:spcAft>
                <a:spcPts val="0"/>
              </a:spcAft>
              <a:buFont typeface="Tahoma"/>
              <a:buChar char="–"/>
              <a:defRPr sz="1600" kern="1200">
                <a:solidFill>
                  <a:schemeClr val="tx1"/>
                </a:solidFill>
                <a:latin typeface="+mn-lt"/>
                <a:ea typeface="+mn-ea"/>
                <a:cs typeface="+mn-cs"/>
              </a:defRPr>
            </a:lvl3pPr>
            <a:lvl4pPr marL="911225" indent="-228600" algn="l" defTabSz="914400" rtl="0" eaLnBrk="1" latinLnBrk="0" hangingPunct="1">
              <a:spcBef>
                <a:spcPts val="600"/>
              </a:spcBef>
              <a:spcAft>
                <a:spcPts val="0"/>
              </a:spcAft>
              <a:buFont typeface="Tahoma"/>
              <a:buChar char="–"/>
              <a:defRPr sz="1600" kern="1200">
                <a:solidFill>
                  <a:schemeClr val="tx1"/>
                </a:solidFill>
                <a:latin typeface="+mn-lt"/>
                <a:ea typeface="+mn-ea"/>
                <a:cs typeface="+mn-cs"/>
              </a:defRPr>
            </a:lvl4pPr>
            <a:lvl5pPr marL="1141413" indent="-230188" algn="l" defTabSz="914400" rtl="0" eaLnBrk="1" latinLnBrk="0" hangingPunct="1">
              <a:spcBef>
                <a:spcPts val="600"/>
              </a:spcBef>
              <a:spcAft>
                <a:spcPts val="0"/>
              </a:spcAft>
              <a:buFont typeface="Tahoma"/>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Tahoma"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Tahoma"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Tahoma"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Tahoma" pitchFamily="34" charset="0"/>
              <a:buChar char="•"/>
              <a:defRPr sz="2000" kern="1200">
                <a:solidFill>
                  <a:schemeClr val="tx1"/>
                </a:solidFill>
                <a:latin typeface="+mn-lt"/>
                <a:ea typeface="+mn-ea"/>
                <a:cs typeface="+mn-cs"/>
              </a:defRPr>
            </a:lvl9pPr>
          </a:lstStyle>
          <a:p>
            <a:pPr marL="0" indent="0" algn="ctr">
              <a:buNone/>
            </a:pPr>
            <a:r>
              <a:rPr lang="en-US" dirty="0">
                <a:solidFill>
                  <a:schemeClr val="bg2"/>
                </a:solidFill>
              </a:rPr>
              <a:t>Union President Trent Vella</a:t>
            </a:r>
          </a:p>
        </p:txBody>
      </p:sp>
    </p:spTree>
    <p:extLst>
      <p:ext uri="{BB962C8B-B14F-4D97-AF65-F5344CB8AC3E}">
        <p14:creationId xmlns:p14="http://schemas.microsoft.com/office/powerpoint/2010/main" val="2923479644"/>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83AD9-DEA9-0DD1-074A-81C9B33AAD38}"/>
              </a:ext>
            </a:extLst>
          </p:cNvPr>
          <p:cNvSpPr>
            <a:spLocks noGrp="1"/>
          </p:cNvSpPr>
          <p:nvPr>
            <p:ph type="title"/>
          </p:nvPr>
        </p:nvSpPr>
        <p:spPr>
          <a:xfrm>
            <a:off x="365125" y="1039813"/>
            <a:ext cx="3173205" cy="1635125"/>
          </a:xfrm>
        </p:spPr>
        <p:txBody>
          <a:bodyPr/>
          <a:lstStyle/>
          <a:p>
            <a:r>
              <a:rPr lang="en-US" dirty="0"/>
              <a:t>WHERE ARE WE NOW? </a:t>
            </a:r>
          </a:p>
        </p:txBody>
      </p:sp>
    </p:spTree>
    <p:extLst>
      <p:ext uri="{BB962C8B-B14F-4D97-AF65-F5344CB8AC3E}">
        <p14:creationId xmlns:p14="http://schemas.microsoft.com/office/powerpoint/2010/main" val="24247347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1181F-2BB3-539A-1DEC-F135C78FCD7A}"/>
              </a:ext>
            </a:extLst>
          </p:cNvPr>
          <p:cNvSpPr>
            <a:spLocks noGrp="1"/>
          </p:cNvSpPr>
          <p:nvPr>
            <p:ph type="title"/>
          </p:nvPr>
        </p:nvSpPr>
        <p:spPr/>
        <p:txBody>
          <a:bodyPr/>
          <a:lstStyle/>
          <a:p>
            <a:r>
              <a:rPr lang="en-US" dirty="0"/>
              <a:t>6. United Launch Services/IAM</a:t>
            </a:r>
          </a:p>
        </p:txBody>
      </p:sp>
      <p:sp>
        <p:nvSpPr>
          <p:cNvPr id="3" name="Content Placeholder 2">
            <a:extLst>
              <a:ext uri="{FF2B5EF4-FFF2-40B4-BE49-F238E27FC236}">
                <a16:creationId xmlns:a16="http://schemas.microsoft.com/office/drawing/2014/main" id="{BEBFC5B9-5B68-9050-F8D2-F34E18972689}"/>
              </a:ext>
            </a:extLst>
          </p:cNvPr>
          <p:cNvSpPr>
            <a:spLocks noGrp="1"/>
          </p:cNvSpPr>
          <p:nvPr>
            <p:ph idx="1"/>
          </p:nvPr>
        </p:nvSpPr>
        <p:spPr>
          <a:xfrm>
            <a:off x="361950" y="1031082"/>
            <a:ext cx="8401049" cy="3429000"/>
          </a:xfrm>
        </p:spPr>
        <p:txBody>
          <a:bodyPr>
            <a:noAutofit/>
          </a:bodyPr>
          <a:lstStyle/>
          <a:p>
            <a:r>
              <a:rPr lang="en-US" sz="1600" dirty="0"/>
              <a:t>United Launch Services given a new contract </a:t>
            </a:r>
            <a:r>
              <a:rPr lang="en-US" sz="1600" b="1" dirty="0">
                <a:solidFill>
                  <a:schemeClr val="accent1"/>
                </a:solidFill>
              </a:rPr>
              <a:t>valued at $5.3 billion </a:t>
            </a:r>
            <a:r>
              <a:rPr lang="en-US" sz="1600" dirty="0"/>
              <a:t>from Space Systems Command on April 4, 2025.</a:t>
            </a:r>
          </a:p>
          <a:p>
            <a:pPr lvl="1"/>
            <a:r>
              <a:rPr lang="en-US" sz="1400" dirty="0"/>
              <a:t>United Launch Services is a </a:t>
            </a:r>
            <a:r>
              <a:rPr lang="en-US" sz="1400" b="1" dirty="0">
                <a:solidFill>
                  <a:schemeClr val="accent1"/>
                </a:solidFill>
              </a:rPr>
              <a:t>subsidiary of United Launch Alliance</a:t>
            </a:r>
            <a:r>
              <a:rPr lang="en-US" sz="1400" dirty="0"/>
              <a:t>. </a:t>
            </a:r>
          </a:p>
          <a:p>
            <a:r>
              <a:rPr lang="en-US" sz="1600" dirty="0"/>
              <a:t>United Launch Alliance is an aerospace manufacturer and defense contractor.</a:t>
            </a:r>
          </a:p>
          <a:p>
            <a:r>
              <a:rPr lang="en-US" sz="1600" dirty="0"/>
              <a:t>Contract ratified on April 28, 2025 with United Launch Alliance</a:t>
            </a:r>
          </a:p>
          <a:p>
            <a:r>
              <a:rPr lang="en-US" sz="1600" dirty="0"/>
              <a:t>However, terms of the agreement are less staggering than previous examples: </a:t>
            </a:r>
          </a:p>
          <a:p>
            <a:pPr lvl="1"/>
            <a:r>
              <a:rPr lang="en-US" sz="1400" dirty="0"/>
              <a:t>An equity adjustment plus </a:t>
            </a:r>
            <a:r>
              <a:rPr lang="en-US" sz="1400" b="1" dirty="0">
                <a:solidFill>
                  <a:schemeClr val="accent1"/>
                </a:solidFill>
              </a:rPr>
              <a:t>general wage increases of 4% in year one, 3.5% in year two, 3.5% in year three, and 3% in the final year of the deal</a:t>
            </a:r>
            <a:r>
              <a:rPr lang="en-US" sz="1400" dirty="0"/>
              <a:t>.</a:t>
            </a:r>
          </a:p>
          <a:p>
            <a:pPr lvl="1"/>
            <a:r>
              <a:rPr lang="en-US" sz="1400" dirty="0"/>
              <a:t>Pay progression rate improvements, which shortens time between minimum and maximum pay.</a:t>
            </a:r>
          </a:p>
          <a:p>
            <a:pPr lvl="1"/>
            <a:r>
              <a:rPr lang="en-US" sz="1400" dirty="0"/>
              <a:t>Improvements in </a:t>
            </a:r>
            <a:r>
              <a:rPr lang="en-US" sz="1400" b="1" dirty="0">
                <a:solidFill>
                  <a:schemeClr val="accent1"/>
                </a:solidFill>
              </a:rPr>
              <a:t>paid time off</a:t>
            </a:r>
            <a:r>
              <a:rPr lang="en-US" sz="1400" dirty="0"/>
              <a:t>.</a:t>
            </a:r>
          </a:p>
          <a:p>
            <a:pPr lvl="1"/>
            <a:r>
              <a:rPr lang="en-US" sz="1400" dirty="0"/>
              <a:t>401(k) improvements.</a:t>
            </a:r>
          </a:p>
          <a:p>
            <a:endParaRPr lang="en-US" sz="1600" dirty="0"/>
          </a:p>
          <a:p>
            <a:endParaRPr lang="en-US" sz="1600" dirty="0"/>
          </a:p>
        </p:txBody>
      </p:sp>
      <p:sp>
        <p:nvSpPr>
          <p:cNvPr id="4" name="Slide Number Placeholder 3">
            <a:extLst>
              <a:ext uri="{FF2B5EF4-FFF2-40B4-BE49-F238E27FC236}">
                <a16:creationId xmlns:a16="http://schemas.microsoft.com/office/drawing/2014/main" id="{2FADEFFB-5EB4-F822-70EF-9291CA93BA68}"/>
              </a:ext>
            </a:extLst>
          </p:cNvPr>
          <p:cNvSpPr>
            <a:spLocks noGrp="1"/>
          </p:cNvSpPr>
          <p:nvPr>
            <p:ph type="sldNum" sz="quarter" idx="12"/>
          </p:nvPr>
        </p:nvSpPr>
        <p:spPr/>
        <p:txBody>
          <a:bodyPr/>
          <a:lstStyle/>
          <a:p>
            <a:pPr>
              <a:defRPr/>
            </a:pPr>
            <a:fld id="{1CD582F8-09C7-4834-9CB0-B472C8B98292}" type="slidenum">
              <a:rPr lang="en-US" smtClean="0"/>
              <a:pPr>
                <a:defRPr/>
              </a:pPr>
              <a:t>40</a:t>
            </a:fld>
            <a:endParaRPr lang="en-US" dirty="0"/>
          </a:p>
        </p:txBody>
      </p:sp>
    </p:spTree>
    <p:extLst>
      <p:ext uri="{BB962C8B-B14F-4D97-AF65-F5344CB8AC3E}">
        <p14:creationId xmlns:p14="http://schemas.microsoft.com/office/powerpoint/2010/main" val="2518874497"/>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DCCA9-EC2A-E772-1A17-26DA1C133EEB}"/>
              </a:ext>
            </a:extLst>
          </p:cNvPr>
          <p:cNvSpPr>
            <a:spLocks noGrp="1"/>
          </p:cNvSpPr>
          <p:nvPr>
            <p:ph type="title"/>
          </p:nvPr>
        </p:nvSpPr>
        <p:spPr>
          <a:xfrm>
            <a:off x="365759" y="1039905"/>
            <a:ext cx="7367501" cy="1635581"/>
          </a:xfrm>
        </p:spPr>
        <p:txBody>
          <a:bodyPr/>
          <a:lstStyle/>
          <a:p>
            <a:r>
              <a:rPr lang="en-US" dirty="0"/>
              <a:t>2026 Takeaways and Trends</a:t>
            </a:r>
          </a:p>
        </p:txBody>
      </p:sp>
    </p:spTree>
    <p:extLst>
      <p:ext uri="{BB962C8B-B14F-4D97-AF65-F5344CB8AC3E}">
        <p14:creationId xmlns:p14="http://schemas.microsoft.com/office/powerpoint/2010/main" val="6013409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4A281-4B9D-BABC-66AE-1C8C7970F7B5}"/>
              </a:ext>
            </a:extLst>
          </p:cNvPr>
          <p:cNvSpPr>
            <a:spLocks noGrp="1"/>
          </p:cNvSpPr>
          <p:nvPr>
            <p:ph type="title"/>
          </p:nvPr>
        </p:nvSpPr>
        <p:spPr/>
        <p:txBody>
          <a:bodyPr/>
          <a:lstStyle/>
          <a:p>
            <a:r>
              <a:rPr lang="en-US" dirty="0"/>
              <a:t>UAW Approach to Communications</a:t>
            </a:r>
          </a:p>
        </p:txBody>
      </p:sp>
      <p:sp>
        <p:nvSpPr>
          <p:cNvPr id="4" name="Slide Number Placeholder 3">
            <a:extLst>
              <a:ext uri="{FF2B5EF4-FFF2-40B4-BE49-F238E27FC236}">
                <a16:creationId xmlns:a16="http://schemas.microsoft.com/office/drawing/2014/main" id="{A4EBF415-7294-C9E5-284C-7E2F9660FAD1}"/>
              </a:ext>
            </a:extLst>
          </p:cNvPr>
          <p:cNvSpPr>
            <a:spLocks noGrp="1"/>
          </p:cNvSpPr>
          <p:nvPr>
            <p:ph type="sldNum" sz="quarter" idx="12"/>
          </p:nvPr>
        </p:nvSpPr>
        <p:spPr/>
        <p:txBody>
          <a:bodyPr/>
          <a:lstStyle/>
          <a:p>
            <a:pPr>
              <a:defRPr/>
            </a:pPr>
            <a:fld id="{1CD582F8-09C7-4834-9CB0-B472C8B98292}" type="slidenum">
              <a:rPr lang="en-US" smtClean="0"/>
              <a:pPr>
                <a:defRPr/>
              </a:pPr>
              <a:t>42</a:t>
            </a:fld>
            <a:endParaRPr lang="en-US" dirty="0"/>
          </a:p>
        </p:txBody>
      </p:sp>
      <p:grpSp>
        <p:nvGrpSpPr>
          <p:cNvPr id="3" name="Group 2">
            <a:extLst>
              <a:ext uri="{FF2B5EF4-FFF2-40B4-BE49-F238E27FC236}">
                <a16:creationId xmlns:a16="http://schemas.microsoft.com/office/drawing/2014/main" id="{96B707EB-65A2-1903-040B-39052A82DE00}"/>
              </a:ext>
            </a:extLst>
          </p:cNvPr>
          <p:cNvGrpSpPr/>
          <p:nvPr/>
        </p:nvGrpSpPr>
        <p:grpSpPr>
          <a:xfrm>
            <a:off x="1928844" y="1031082"/>
            <a:ext cx="5286312" cy="3421864"/>
            <a:chOff x="1864466" y="1031082"/>
            <a:chExt cx="5286312" cy="3421864"/>
          </a:xfrm>
        </p:grpSpPr>
        <p:pic>
          <p:nvPicPr>
            <p:cNvPr id="5" name="Content Placeholder 5">
              <a:extLst>
                <a:ext uri="{FF2B5EF4-FFF2-40B4-BE49-F238E27FC236}">
                  <a16:creationId xmlns:a16="http://schemas.microsoft.com/office/drawing/2014/main" id="{F90EE4FB-F4DD-AE6D-7685-35B8E8E9D0C2}"/>
                </a:ext>
              </a:extLst>
            </p:cNvPr>
            <p:cNvPicPr>
              <a:picLocks noChangeAspect="1"/>
            </p:cNvPicPr>
            <p:nvPr/>
          </p:nvPicPr>
          <p:blipFill>
            <a:blip r:embed="rId2"/>
            <a:stretch>
              <a:fillRect/>
            </a:stretch>
          </p:blipFill>
          <p:spPr>
            <a:xfrm>
              <a:off x="1864466" y="1031082"/>
              <a:ext cx="5283007" cy="1018499"/>
            </a:xfrm>
            <a:prstGeom prst="rect">
              <a:avLst/>
            </a:prstGeom>
          </p:spPr>
        </p:pic>
        <p:pic>
          <p:nvPicPr>
            <p:cNvPr id="6" name="Picture 5">
              <a:extLst>
                <a:ext uri="{FF2B5EF4-FFF2-40B4-BE49-F238E27FC236}">
                  <a16:creationId xmlns:a16="http://schemas.microsoft.com/office/drawing/2014/main" id="{00638697-748F-2DDD-B91E-4033CD64361A}"/>
                </a:ext>
              </a:extLst>
            </p:cNvPr>
            <p:cNvPicPr>
              <a:picLocks noChangeAspect="1"/>
            </p:cNvPicPr>
            <p:nvPr/>
          </p:nvPicPr>
          <p:blipFill>
            <a:blip r:embed="rId3"/>
            <a:stretch>
              <a:fillRect/>
            </a:stretch>
          </p:blipFill>
          <p:spPr>
            <a:xfrm>
              <a:off x="1875099" y="2049581"/>
              <a:ext cx="5275679" cy="2403365"/>
            </a:xfrm>
            <a:prstGeom prst="rect">
              <a:avLst/>
            </a:prstGeom>
          </p:spPr>
        </p:pic>
      </p:grpSp>
    </p:spTree>
    <p:extLst>
      <p:ext uri="{BB962C8B-B14F-4D97-AF65-F5344CB8AC3E}">
        <p14:creationId xmlns:p14="http://schemas.microsoft.com/office/powerpoint/2010/main" val="2398339877"/>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EBA69-20AD-0E37-D041-72EF89B6A609}"/>
              </a:ext>
            </a:extLst>
          </p:cNvPr>
          <p:cNvSpPr>
            <a:spLocks noGrp="1"/>
          </p:cNvSpPr>
          <p:nvPr>
            <p:ph type="title"/>
          </p:nvPr>
        </p:nvSpPr>
        <p:spPr>
          <a:xfrm>
            <a:off x="365759" y="68578"/>
            <a:ext cx="8408353" cy="754380"/>
          </a:xfrm>
        </p:spPr>
        <p:txBody>
          <a:bodyPr/>
          <a:lstStyle/>
          <a:p>
            <a:r>
              <a:rPr lang="en-US" dirty="0"/>
              <a:t>Who Is the audience? </a:t>
            </a:r>
          </a:p>
        </p:txBody>
      </p:sp>
      <p:sp>
        <p:nvSpPr>
          <p:cNvPr id="3" name="Content Placeholder 2">
            <a:extLst>
              <a:ext uri="{FF2B5EF4-FFF2-40B4-BE49-F238E27FC236}">
                <a16:creationId xmlns:a16="http://schemas.microsoft.com/office/drawing/2014/main" id="{3247263B-03D9-B8BD-D9D5-71C5AF2B8086}"/>
              </a:ext>
            </a:extLst>
          </p:cNvPr>
          <p:cNvSpPr>
            <a:spLocks noGrp="1"/>
          </p:cNvSpPr>
          <p:nvPr>
            <p:ph idx="1"/>
          </p:nvPr>
        </p:nvSpPr>
        <p:spPr>
          <a:xfrm>
            <a:off x="3575957" y="1031875"/>
            <a:ext cx="5198156" cy="3429000"/>
          </a:xfrm>
        </p:spPr>
        <p:txBody>
          <a:bodyPr/>
          <a:lstStyle/>
          <a:p>
            <a:r>
              <a:rPr lang="en-US" b="1" dirty="0">
                <a:solidFill>
                  <a:schemeClr val="accent1"/>
                </a:solidFill>
              </a:rPr>
              <a:t>Traditional Alternative Approach:</a:t>
            </a:r>
          </a:p>
          <a:p>
            <a:pPr lvl="1"/>
            <a:r>
              <a:rPr lang="en-US" dirty="0"/>
              <a:t>bargain with the committee</a:t>
            </a:r>
          </a:p>
          <a:p>
            <a:pPr lvl="1"/>
            <a:r>
              <a:rPr lang="en-US" dirty="0"/>
              <a:t>avoid direct employee interaction including direct dealing claims</a:t>
            </a:r>
          </a:p>
          <a:p>
            <a:r>
              <a:rPr lang="en-US" b="1" dirty="0">
                <a:solidFill>
                  <a:schemeClr val="accent1"/>
                </a:solidFill>
              </a:rPr>
              <a:t>2026 Alternative Approach:</a:t>
            </a:r>
          </a:p>
          <a:p>
            <a:pPr lvl="1"/>
            <a:r>
              <a:rPr lang="en-US" dirty="0"/>
              <a:t>communicate directly with employees to influence bargaining at the table, especially where the committee lacks control</a:t>
            </a:r>
          </a:p>
          <a:p>
            <a:pPr lvl="1"/>
            <a:r>
              <a:rPr lang="en-US" dirty="0"/>
              <a:t>social media has created an extended audience</a:t>
            </a:r>
          </a:p>
          <a:p>
            <a:pPr lvl="1"/>
            <a:endParaRPr lang="en-US" dirty="0"/>
          </a:p>
        </p:txBody>
      </p:sp>
      <p:sp>
        <p:nvSpPr>
          <p:cNvPr id="4" name="Slide Number Placeholder 3">
            <a:extLst>
              <a:ext uri="{FF2B5EF4-FFF2-40B4-BE49-F238E27FC236}">
                <a16:creationId xmlns:a16="http://schemas.microsoft.com/office/drawing/2014/main" id="{5BFBA5DC-07C4-658C-5F93-75780E8D0FF5}"/>
              </a:ext>
            </a:extLst>
          </p:cNvPr>
          <p:cNvSpPr>
            <a:spLocks noGrp="1"/>
          </p:cNvSpPr>
          <p:nvPr>
            <p:ph type="sldNum" sz="quarter" idx="12"/>
          </p:nvPr>
        </p:nvSpPr>
        <p:spPr>
          <a:xfrm>
            <a:off x="8627164" y="4732020"/>
            <a:ext cx="291549" cy="274320"/>
          </a:xfrm>
        </p:spPr>
        <p:txBody>
          <a:bodyPr/>
          <a:lstStyle/>
          <a:p>
            <a:fld id="{1CD582F8-09C7-4834-9CB0-B472C8B98292}" type="slidenum">
              <a:rPr lang="en-US" smtClean="0"/>
              <a:pPr/>
              <a:t>43</a:t>
            </a:fld>
            <a:endParaRPr lang="en-US" dirty="0"/>
          </a:p>
        </p:txBody>
      </p:sp>
      <p:sp>
        <p:nvSpPr>
          <p:cNvPr id="7" name="Oval 6">
            <a:extLst>
              <a:ext uri="{FF2B5EF4-FFF2-40B4-BE49-F238E27FC236}">
                <a16:creationId xmlns:a16="http://schemas.microsoft.com/office/drawing/2014/main" id="{C0C7DA30-D20A-07A8-CB8B-1D01089DE6A8}"/>
              </a:ext>
            </a:extLst>
          </p:cNvPr>
          <p:cNvSpPr/>
          <p:nvPr/>
        </p:nvSpPr>
        <p:spPr bwMode="gray">
          <a:xfrm>
            <a:off x="8622792" y="4732020"/>
            <a:ext cx="274320" cy="274320"/>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36" name="Group 35">
            <a:extLst>
              <a:ext uri="{FF2B5EF4-FFF2-40B4-BE49-F238E27FC236}">
                <a16:creationId xmlns:a16="http://schemas.microsoft.com/office/drawing/2014/main" id="{F7394869-A891-D374-A0C2-3D327707EF49}"/>
              </a:ext>
            </a:extLst>
          </p:cNvPr>
          <p:cNvGrpSpPr/>
          <p:nvPr/>
        </p:nvGrpSpPr>
        <p:grpSpPr>
          <a:xfrm>
            <a:off x="0" y="890588"/>
            <a:ext cx="3429000" cy="4252912"/>
            <a:chOff x="0" y="890588"/>
            <a:chExt cx="3429000" cy="4252912"/>
          </a:xfrm>
        </p:grpSpPr>
        <p:pic>
          <p:nvPicPr>
            <p:cNvPr id="37" name="Content Placeholder 38">
              <a:extLst>
                <a:ext uri="{FF2B5EF4-FFF2-40B4-BE49-F238E27FC236}">
                  <a16:creationId xmlns:a16="http://schemas.microsoft.com/office/drawing/2014/main" id="{9043F316-F737-CA13-24FF-E9E17AB93FBD}"/>
                </a:ext>
              </a:extLst>
            </p:cNvPr>
            <p:cNvPicPr>
              <a:picLocks noChangeAspect="1"/>
            </p:cNvPicPr>
            <p:nvPr/>
          </p:nvPicPr>
          <p:blipFill>
            <a:blip r:embed="rId2"/>
            <a:srcRect l="23121" r="23121"/>
            <a:stretch/>
          </p:blipFill>
          <p:spPr>
            <a:xfrm>
              <a:off x="0" y="890588"/>
              <a:ext cx="3429000" cy="4252911"/>
            </a:xfrm>
            <a:prstGeom prst="rect">
              <a:avLst/>
            </a:prstGeom>
          </p:spPr>
        </p:pic>
        <p:sp>
          <p:nvSpPr>
            <p:cNvPr id="38" name="Rectangle 37">
              <a:extLst>
                <a:ext uri="{FF2B5EF4-FFF2-40B4-BE49-F238E27FC236}">
                  <a16:creationId xmlns:a16="http://schemas.microsoft.com/office/drawing/2014/main" id="{BE6AB03A-7735-35EC-A530-DE58E3B8D2F6}"/>
                </a:ext>
              </a:extLst>
            </p:cNvPr>
            <p:cNvSpPr/>
            <p:nvPr/>
          </p:nvSpPr>
          <p:spPr>
            <a:xfrm>
              <a:off x="0" y="2462784"/>
              <a:ext cx="3429000" cy="2680716"/>
            </a:xfrm>
            <a:prstGeom prst="rect">
              <a:avLst/>
            </a:prstGeom>
            <a:gradFill>
              <a:gsLst>
                <a:gs pos="0">
                  <a:schemeClr val="tx1">
                    <a:alpha val="0"/>
                  </a:schemeClr>
                </a:gs>
                <a:gs pos="100000">
                  <a:schemeClr val="tx1">
                    <a:alpha val="50000"/>
                  </a:schemeClr>
                </a:gs>
              </a:gsLst>
              <a:lin ang="540000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39" name="Picture 38" descr="A white letter on a black background&#10;&#10;Description automatically generated">
            <a:extLst>
              <a:ext uri="{FF2B5EF4-FFF2-40B4-BE49-F238E27FC236}">
                <a16:creationId xmlns:a16="http://schemas.microsoft.com/office/drawing/2014/main" id="{425DC824-8082-08B2-63B1-A90AAE4566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950" y="4762845"/>
            <a:ext cx="1388395" cy="226111"/>
          </a:xfrm>
          <a:prstGeom prst="rect">
            <a:avLst/>
          </a:prstGeom>
        </p:spPr>
      </p:pic>
      <p:sp>
        <p:nvSpPr>
          <p:cNvPr id="40" name="Slide Number Placeholder 5">
            <a:extLst>
              <a:ext uri="{FF2B5EF4-FFF2-40B4-BE49-F238E27FC236}">
                <a16:creationId xmlns:a16="http://schemas.microsoft.com/office/drawing/2014/main" id="{A2CD9471-1E53-9530-C176-92739EF201CB}"/>
              </a:ext>
            </a:extLst>
          </p:cNvPr>
          <p:cNvSpPr txBox="1">
            <a:spLocks/>
          </p:cNvSpPr>
          <p:nvPr/>
        </p:nvSpPr>
        <p:spPr bwMode="gray">
          <a:xfrm>
            <a:off x="8629409" y="4732020"/>
            <a:ext cx="274320" cy="274320"/>
          </a:xfrm>
          <a:prstGeom prst="rect">
            <a:avLst/>
          </a:prstGeom>
        </p:spPr>
        <p:txBody>
          <a:bodyPr vert="horz" lIns="0" tIns="0" rIns="0" bIns="18288" rtlCol="0" anchor="ctr">
            <a:normAutofit/>
          </a:bodyPr>
          <a:lstStyle>
            <a:defPPr>
              <a:defRPr lang="en-US"/>
            </a:defPPr>
            <a:lvl1pPr algn="ctr" rtl="0" fontAlgn="base">
              <a:spcBef>
                <a:spcPct val="0"/>
              </a:spcBef>
              <a:spcAft>
                <a:spcPct val="0"/>
              </a:spcAft>
              <a:defRPr sz="1200" b="1" kern="1200">
                <a:solidFill>
                  <a:schemeClr val="bg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239FF972-6058-4859-ADE8-D70EEBA9A665}" type="slidenum">
              <a:rPr lang="en-US" smtClean="0"/>
              <a:pPr>
                <a:defRPr/>
              </a:pPr>
              <a:t>43</a:t>
            </a:fld>
            <a:endParaRPr lang="en-US" dirty="0"/>
          </a:p>
        </p:txBody>
      </p:sp>
    </p:spTree>
    <p:extLst>
      <p:ext uri="{BB962C8B-B14F-4D97-AF65-F5344CB8AC3E}">
        <p14:creationId xmlns:p14="http://schemas.microsoft.com/office/powerpoint/2010/main" val="625438630"/>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CCA6E-6EE6-8BEB-8F1A-0C6849690127}"/>
              </a:ext>
            </a:extLst>
          </p:cNvPr>
          <p:cNvSpPr>
            <a:spLocks noGrp="1"/>
          </p:cNvSpPr>
          <p:nvPr>
            <p:ph type="title"/>
          </p:nvPr>
        </p:nvSpPr>
        <p:spPr>
          <a:xfrm>
            <a:off x="365759" y="68578"/>
            <a:ext cx="8408353" cy="754380"/>
          </a:xfrm>
        </p:spPr>
        <p:txBody>
          <a:bodyPr/>
          <a:lstStyle/>
          <a:p>
            <a:r>
              <a:rPr lang="en-US" dirty="0"/>
              <a:t>Are Strikes Unavoidable? </a:t>
            </a:r>
          </a:p>
        </p:txBody>
      </p:sp>
      <p:sp>
        <p:nvSpPr>
          <p:cNvPr id="3" name="Content Placeholder 2">
            <a:extLst>
              <a:ext uri="{FF2B5EF4-FFF2-40B4-BE49-F238E27FC236}">
                <a16:creationId xmlns:a16="http://schemas.microsoft.com/office/drawing/2014/main" id="{25784D9E-16E9-A150-6AE8-EB170F7A23E6}"/>
              </a:ext>
            </a:extLst>
          </p:cNvPr>
          <p:cNvSpPr>
            <a:spLocks noGrp="1"/>
          </p:cNvSpPr>
          <p:nvPr>
            <p:ph idx="1"/>
          </p:nvPr>
        </p:nvSpPr>
        <p:spPr>
          <a:xfrm>
            <a:off x="361950" y="1031082"/>
            <a:ext cx="8412163" cy="3429000"/>
          </a:xfrm>
        </p:spPr>
        <p:txBody>
          <a:bodyPr>
            <a:normAutofit/>
          </a:bodyPr>
          <a:lstStyle/>
          <a:p>
            <a:r>
              <a:rPr lang="en-US" b="1" dirty="0">
                <a:solidFill>
                  <a:schemeClr val="accent1"/>
                </a:solidFill>
              </a:rPr>
              <a:t>Traditional Approach:</a:t>
            </a:r>
            <a:r>
              <a:rPr lang="en-US" dirty="0"/>
              <a:t> Max out offering in the Last Best and Final Offer (LBFO) to avoid strike entirely. This strategy focuses on resolution before disruption.</a:t>
            </a:r>
          </a:p>
          <a:p>
            <a:r>
              <a:rPr lang="en-US" b="1" dirty="0">
                <a:solidFill>
                  <a:schemeClr val="accent1"/>
                </a:solidFill>
              </a:rPr>
              <a:t>2026 Alternative Approach:</a:t>
            </a:r>
            <a:r>
              <a:rPr lang="en-US" dirty="0"/>
              <a:t> View short duration strike as acceptable outcome. The main goal is to avoid a prolonged strike rather than avoid strike entirely. </a:t>
            </a:r>
          </a:p>
          <a:p>
            <a:r>
              <a:rPr lang="en-US" dirty="0"/>
              <a:t>The </a:t>
            </a:r>
            <a:r>
              <a:rPr lang="en-US" b="1" dirty="0">
                <a:solidFill>
                  <a:schemeClr val="accent1"/>
                </a:solidFill>
              </a:rPr>
              <a:t>traditional approach</a:t>
            </a:r>
            <a:r>
              <a:rPr lang="en-US" dirty="0"/>
              <a:t> aims to prevent any strike by maximizing the LBFO upfront, while the </a:t>
            </a:r>
            <a:r>
              <a:rPr lang="en-US" b="1" dirty="0">
                <a:solidFill>
                  <a:schemeClr val="accent1"/>
                </a:solidFill>
              </a:rPr>
              <a:t>2026 alternative approach</a:t>
            </a:r>
            <a:r>
              <a:rPr lang="en-US" dirty="0"/>
              <a:t> accepts a short strike as a manageable outcome. </a:t>
            </a:r>
          </a:p>
        </p:txBody>
      </p:sp>
      <p:sp>
        <p:nvSpPr>
          <p:cNvPr id="4" name="Slide Number Placeholder 3">
            <a:extLst>
              <a:ext uri="{FF2B5EF4-FFF2-40B4-BE49-F238E27FC236}">
                <a16:creationId xmlns:a16="http://schemas.microsoft.com/office/drawing/2014/main" id="{765864A0-5645-930D-D140-CC858E137996}"/>
              </a:ext>
            </a:extLst>
          </p:cNvPr>
          <p:cNvSpPr>
            <a:spLocks noGrp="1"/>
          </p:cNvSpPr>
          <p:nvPr>
            <p:ph type="sldNum" sz="quarter" idx="12"/>
          </p:nvPr>
        </p:nvSpPr>
        <p:spPr>
          <a:xfrm>
            <a:off x="8627164" y="4732020"/>
            <a:ext cx="291549" cy="274320"/>
          </a:xfrm>
        </p:spPr>
        <p:txBody>
          <a:bodyPr/>
          <a:lstStyle/>
          <a:p>
            <a:fld id="{1CD582F8-09C7-4834-9CB0-B472C8B98292}" type="slidenum">
              <a:rPr lang="en-US" smtClean="0"/>
              <a:pPr/>
              <a:t>44</a:t>
            </a:fld>
            <a:endParaRPr lang="en-US" dirty="0"/>
          </a:p>
        </p:txBody>
      </p:sp>
    </p:spTree>
    <p:extLst>
      <p:ext uri="{BB962C8B-B14F-4D97-AF65-F5344CB8AC3E}">
        <p14:creationId xmlns:p14="http://schemas.microsoft.com/office/powerpoint/2010/main" val="3239674832"/>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20FC0-DE7A-E157-7BA4-B60E5382A0B8}"/>
            </a:ext>
          </a:extLst>
        </p:cNvPr>
        <p:cNvGrpSpPr/>
        <p:nvPr/>
      </p:nvGrpSpPr>
      <p:grpSpPr>
        <a:xfrm>
          <a:off x="0" y="0"/>
          <a:ext cx="0" cy="0"/>
          <a:chOff x="0" y="0"/>
          <a:chExt cx="0" cy="0"/>
        </a:xfrm>
      </p:grpSpPr>
      <p:pic>
        <p:nvPicPr>
          <p:cNvPr id="14" name="Picture 13" descr="A window with a blue sky and clouds reflected in it&#10;&#10;AI-generated content may be incorrect.">
            <a:extLst>
              <a:ext uri="{FF2B5EF4-FFF2-40B4-BE49-F238E27FC236}">
                <a16:creationId xmlns:a16="http://schemas.microsoft.com/office/drawing/2014/main" id="{A438FA6C-E2EF-1B7A-41F5-2922944F6E2A}"/>
              </a:ext>
            </a:extLst>
          </p:cNvPr>
          <p:cNvPicPr>
            <a:picLocks noChangeAspect="1"/>
          </p:cNvPicPr>
          <p:nvPr/>
        </p:nvPicPr>
        <p:blipFill>
          <a:blip r:embed="rId3">
            <a:duotone>
              <a:schemeClr val="accent6">
                <a:shade val="45000"/>
                <a:satMod val="135000"/>
              </a:schemeClr>
              <a:prstClr val="white"/>
            </a:duotone>
            <a:alphaModFix amt="35000"/>
          </a:blip>
          <a:srcRect l="669" t="-1" r="32397" b="350"/>
          <a:stretch/>
        </p:blipFill>
        <p:spPr>
          <a:xfrm>
            <a:off x="0" y="1"/>
            <a:ext cx="9144000" cy="4537811"/>
          </a:xfrm>
          <a:prstGeom prst="rect">
            <a:avLst/>
          </a:prstGeom>
        </p:spPr>
      </p:pic>
      <p:sp>
        <p:nvSpPr>
          <p:cNvPr id="7" name="TextBox 6">
            <a:extLst>
              <a:ext uri="{FF2B5EF4-FFF2-40B4-BE49-F238E27FC236}">
                <a16:creationId xmlns:a16="http://schemas.microsoft.com/office/drawing/2014/main" id="{9E6977E4-9103-EAEE-5213-C596830B661E}"/>
              </a:ext>
            </a:extLst>
          </p:cNvPr>
          <p:cNvSpPr txBox="1"/>
          <p:nvPr/>
        </p:nvSpPr>
        <p:spPr>
          <a:xfrm>
            <a:off x="371476" y="872122"/>
            <a:ext cx="8401049" cy="3093155"/>
          </a:xfrm>
          <a:prstGeom prst="rect">
            <a:avLst/>
          </a:prstGeom>
          <a:solidFill>
            <a:schemeClr val="bg1">
              <a:lumMod val="95000"/>
            </a:schemeClr>
          </a:solidFill>
          <a:effectLst>
            <a:outerShdw blurRad="50800" dist="38100" dir="2700000" algn="tl" rotWithShape="0">
              <a:prstClr val="black">
                <a:alpha val="20000"/>
              </a:prstClr>
            </a:outerShdw>
          </a:effectLst>
        </p:spPr>
        <p:txBody>
          <a:bodyPr wrap="square" lIns="274320" tIns="548640" rIns="274320" bIns="274320" rtlCol="0">
            <a:noAutofit/>
          </a:bodyPr>
          <a:lstStyle/>
          <a:p>
            <a:r>
              <a:rPr lang="en-US" sz="2000" dirty="0"/>
              <a:t>“Our country needs a labor movement that is ready to lean in,” [SEIU –USWW President David] Huerta implored, calling for worker solidarity in the labor fights ahead. “</a:t>
            </a:r>
            <a:r>
              <a:rPr lang="en-US" sz="2000" b="1" dirty="0">
                <a:solidFill>
                  <a:schemeClr val="accent1"/>
                </a:solidFill>
              </a:rPr>
              <a:t>We should be preparing now for May Day 2028 to shut the whole thing down</a:t>
            </a:r>
            <a:r>
              <a:rPr lang="en-US" sz="2000" dirty="0"/>
              <a:t>. Right now, our union is working to align our contracts with yours. When you go on strike, we’ll go with you!”</a:t>
            </a:r>
          </a:p>
        </p:txBody>
      </p:sp>
      <p:sp>
        <p:nvSpPr>
          <p:cNvPr id="4" name="Slide Number Placeholder 3">
            <a:extLst>
              <a:ext uri="{FF2B5EF4-FFF2-40B4-BE49-F238E27FC236}">
                <a16:creationId xmlns:a16="http://schemas.microsoft.com/office/drawing/2014/main" id="{A11CD74C-23C9-8586-292F-F0C0BDF4B3B8}"/>
              </a:ext>
            </a:extLst>
          </p:cNvPr>
          <p:cNvSpPr>
            <a:spLocks noGrp="1"/>
          </p:cNvSpPr>
          <p:nvPr>
            <p:ph type="sldNum" sz="quarter" idx="12"/>
          </p:nvPr>
        </p:nvSpPr>
        <p:spPr/>
        <p:txBody>
          <a:bodyPr/>
          <a:lstStyle/>
          <a:p>
            <a:pPr>
              <a:defRPr/>
            </a:pPr>
            <a:fld id="{1CD582F8-09C7-4834-9CB0-B472C8B98292}" type="slidenum">
              <a:rPr lang="en-US" smtClean="0"/>
              <a:pPr>
                <a:defRPr/>
              </a:pPr>
              <a:t>45</a:t>
            </a:fld>
            <a:endParaRPr lang="en-US" dirty="0"/>
          </a:p>
        </p:txBody>
      </p:sp>
      <p:grpSp>
        <p:nvGrpSpPr>
          <p:cNvPr id="6" name="Group 5">
            <a:extLst>
              <a:ext uri="{FF2B5EF4-FFF2-40B4-BE49-F238E27FC236}">
                <a16:creationId xmlns:a16="http://schemas.microsoft.com/office/drawing/2014/main" id="{1D4ABC0A-D0A4-1ABE-9E9B-450AEDAE8278}"/>
              </a:ext>
            </a:extLst>
          </p:cNvPr>
          <p:cNvGrpSpPr/>
          <p:nvPr/>
        </p:nvGrpSpPr>
        <p:grpSpPr>
          <a:xfrm>
            <a:off x="374904" y="264439"/>
            <a:ext cx="789501" cy="789501"/>
            <a:chOff x="4191000" y="483707"/>
            <a:chExt cx="964660" cy="964660"/>
          </a:xfrm>
          <a:effectLst/>
        </p:grpSpPr>
        <p:sp>
          <p:nvSpPr>
            <p:cNvPr id="8" name="Oval 7">
              <a:extLst>
                <a:ext uri="{FF2B5EF4-FFF2-40B4-BE49-F238E27FC236}">
                  <a16:creationId xmlns:a16="http://schemas.microsoft.com/office/drawing/2014/main" id="{AA6CD4C4-042C-9667-2C03-509CD803B049}"/>
                </a:ext>
              </a:extLst>
            </p:cNvPr>
            <p:cNvSpPr/>
            <p:nvPr/>
          </p:nvSpPr>
          <p:spPr bwMode="auto">
            <a:xfrm>
              <a:off x="4191000" y="483707"/>
              <a:ext cx="964660" cy="964660"/>
            </a:xfrm>
            <a:prstGeom prst="ellipse">
              <a:avLst/>
            </a:prstGeom>
            <a:solidFill>
              <a:schemeClr val="bg1"/>
            </a:solidFill>
            <a:ln w="9525">
              <a:noFill/>
              <a:round/>
              <a:headEnd/>
              <a:tailEnd/>
            </a:ln>
            <a:effectLst>
              <a:outerShdw blurRad="50800" dist="38100" dir="2700000" algn="tl" rotWithShape="0">
                <a:prstClr val="black">
                  <a:alpha val="20000"/>
                </a:prstClr>
              </a:outerShdw>
            </a:effectLst>
          </p:spPr>
          <p:txBody>
            <a:bodyPr vert="horz" wrap="square" lIns="68580" tIns="34290" rIns="68580" bIns="34290" numCol="1" rtlCol="0" anchor="t" anchorCtr="0" compatLnSpc="1">
              <a:prstTxWarp prst="textNoShape">
                <a:avLst/>
              </a:prstTxWarp>
            </a:bodyPr>
            <a:lstStyle/>
            <a:p>
              <a:pPr algn="ctr"/>
              <a:endParaRPr lang="en-US" dirty="0">
                <a:latin typeface="+mn-lt"/>
              </a:endParaRPr>
            </a:p>
          </p:txBody>
        </p:sp>
        <p:grpSp>
          <p:nvGrpSpPr>
            <p:cNvPr id="9" name="Group 8">
              <a:extLst>
                <a:ext uri="{FF2B5EF4-FFF2-40B4-BE49-F238E27FC236}">
                  <a16:creationId xmlns:a16="http://schemas.microsoft.com/office/drawing/2014/main" id="{8F57CF4F-0282-DC84-7F47-15027F1D9D29}"/>
                </a:ext>
              </a:extLst>
            </p:cNvPr>
            <p:cNvGrpSpPr/>
            <p:nvPr/>
          </p:nvGrpSpPr>
          <p:grpSpPr>
            <a:xfrm>
              <a:off x="4418382" y="739775"/>
              <a:ext cx="509896" cy="452524"/>
              <a:chOff x="317500" y="3721100"/>
              <a:chExt cx="1255713" cy="1114426"/>
            </a:xfrm>
            <a:solidFill>
              <a:schemeClr val="accent1"/>
            </a:solidFill>
          </p:grpSpPr>
          <p:sp>
            <p:nvSpPr>
              <p:cNvPr id="10" name="Freeform 6">
                <a:extLst>
                  <a:ext uri="{FF2B5EF4-FFF2-40B4-BE49-F238E27FC236}">
                    <a16:creationId xmlns:a16="http://schemas.microsoft.com/office/drawing/2014/main" id="{81DADC4E-2545-8D8F-E8BB-23EBF309E9E7}"/>
                  </a:ext>
                </a:extLst>
              </p:cNvPr>
              <p:cNvSpPr>
                <a:spLocks/>
              </p:cNvSpPr>
              <p:nvPr/>
            </p:nvSpPr>
            <p:spPr bwMode="auto">
              <a:xfrm>
                <a:off x="317500" y="3721100"/>
                <a:ext cx="541338" cy="1114425"/>
              </a:xfrm>
              <a:custGeom>
                <a:avLst/>
                <a:gdLst>
                  <a:gd name="T0" fmla="*/ 1377 w 1704"/>
                  <a:gd name="T1" fmla="*/ 1 h 3508"/>
                  <a:gd name="T2" fmla="*/ 1439 w 1704"/>
                  <a:gd name="T3" fmla="*/ 18 h 3508"/>
                  <a:gd name="T4" fmla="*/ 1491 w 1704"/>
                  <a:gd name="T5" fmla="*/ 55 h 3508"/>
                  <a:gd name="T6" fmla="*/ 1530 w 1704"/>
                  <a:gd name="T7" fmla="*/ 109 h 3508"/>
                  <a:gd name="T8" fmla="*/ 1696 w 1704"/>
                  <a:gd name="T9" fmla="*/ 469 h 3508"/>
                  <a:gd name="T10" fmla="*/ 1704 w 1704"/>
                  <a:gd name="T11" fmla="*/ 530 h 3508"/>
                  <a:gd name="T12" fmla="*/ 1692 w 1704"/>
                  <a:gd name="T13" fmla="*/ 588 h 3508"/>
                  <a:gd name="T14" fmla="*/ 1663 w 1704"/>
                  <a:gd name="T15" fmla="*/ 640 h 3508"/>
                  <a:gd name="T16" fmla="*/ 1618 w 1704"/>
                  <a:gd name="T17" fmla="*/ 682 h 3508"/>
                  <a:gd name="T18" fmla="*/ 1505 w 1704"/>
                  <a:gd name="T19" fmla="*/ 735 h 3508"/>
                  <a:gd name="T20" fmla="*/ 1353 w 1704"/>
                  <a:gd name="T21" fmla="*/ 820 h 3508"/>
                  <a:gd name="T22" fmla="*/ 1224 w 1704"/>
                  <a:gd name="T23" fmla="*/ 916 h 3508"/>
                  <a:gd name="T24" fmla="*/ 1115 w 1704"/>
                  <a:gd name="T25" fmla="*/ 1023 h 3508"/>
                  <a:gd name="T26" fmla="*/ 1029 w 1704"/>
                  <a:gd name="T27" fmla="*/ 1142 h 3508"/>
                  <a:gd name="T28" fmla="*/ 960 w 1704"/>
                  <a:gd name="T29" fmla="*/ 1275 h 3508"/>
                  <a:gd name="T30" fmla="*/ 907 w 1704"/>
                  <a:gd name="T31" fmla="*/ 1423 h 3508"/>
                  <a:gd name="T32" fmla="*/ 871 w 1704"/>
                  <a:gd name="T33" fmla="*/ 1586 h 3508"/>
                  <a:gd name="T34" fmla="*/ 850 w 1704"/>
                  <a:gd name="T35" fmla="*/ 1766 h 3508"/>
                  <a:gd name="T36" fmla="*/ 1446 w 1704"/>
                  <a:gd name="T37" fmla="*/ 1861 h 3508"/>
                  <a:gd name="T38" fmla="*/ 1513 w 1704"/>
                  <a:gd name="T39" fmla="*/ 1873 h 3508"/>
                  <a:gd name="T40" fmla="*/ 1569 w 1704"/>
                  <a:gd name="T41" fmla="*/ 1907 h 3508"/>
                  <a:gd name="T42" fmla="*/ 1612 w 1704"/>
                  <a:gd name="T43" fmla="*/ 1957 h 3508"/>
                  <a:gd name="T44" fmla="*/ 1635 w 1704"/>
                  <a:gd name="T45" fmla="*/ 2019 h 3508"/>
                  <a:gd name="T46" fmla="*/ 1637 w 1704"/>
                  <a:gd name="T47" fmla="*/ 3315 h 3508"/>
                  <a:gd name="T48" fmla="*/ 1625 w 1704"/>
                  <a:gd name="T49" fmla="*/ 3381 h 3508"/>
                  <a:gd name="T50" fmla="*/ 1592 w 1704"/>
                  <a:gd name="T51" fmla="*/ 3439 h 3508"/>
                  <a:gd name="T52" fmla="*/ 1543 w 1704"/>
                  <a:gd name="T53" fmla="*/ 3481 h 3508"/>
                  <a:gd name="T54" fmla="*/ 1480 w 1704"/>
                  <a:gd name="T55" fmla="*/ 3504 h 3508"/>
                  <a:gd name="T56" fmla="*/ 191 w 1704"/>
                  <a:gd name="T57" fmla="*/ 3508 h 3508"/>
                  <a:gd name="T58" fmla="*/ 125 w 1704"/>
                  <a:gd name="T59" fmla="*/ 3496 h 3508"/>
                  <a:gd name="T60" fmla="*/ 68 w 1704"/>
                  <a:gd name="T61" fmla="*/ 3462 h 3508"/>
                  <a:gd name="T62" fmla="*/ 27 w 1704"/>
                  <a:gd name="T63" fmla="*/ 3412 h 3508"/>
                  <a:gd name="T64" fmla="*/ 4 w 1704"/>
                  <a:gd name="T65" fmla="*/ 3350 h 3508"/>
                  <a:gd name="T66" fmla="*/ 0 w 1704"/>
                  <a:gd name="T67" fmla="*/ 2330 h 3508"/>
                  <a:gd name="T68" fmla="*/ 5 w 1704"/>
                  <a:gd name="T69" fmla="*/ 2055 h 3508"/>
                  <a:gd name="T70" fmla="*/ 21 w 1704"/>
                  <a:gd name="T71" fmla="*/ 1805 h 3508"/>
                  <a:gd name="T72" fmla="*/ 47 w 1704"/>
                  <a:gd name="T73" fmla="*/ 1579 h 3508"/>
                  <a:gd name="T74" fmla="*/ 82 w 1704"/>
                  <a:gd name="T75" fmla="*/ 1377 h 3508"/>
                  <a:gd name="T76" fmla="*/ 128 w 1704"/>
                  <a:gd name="T77" fmla="*/ 1200 h 3508"/>
                  <a:gd name="T78" fmla="*/ 193 w 1704"/>
                  <a:gd name="T79" fmla="*/ 1022 h 3508"/>
                  <a:gd name="T80" fmla="*/ 281 w 1704"/>
                  <a:gd name="T81" fmla="*/ 852 h 3508"/>
                  <a:gd name="T82" fmla="*/ 388 w 1704"/>
                  <a:gd name="T83" fmla="*/ 690 h 3508"/>
                  <a:gd name="T84" fmla="*/ 517 w 1704"/>
                  <a:gd name="T85" fmla="*/ 538 h 3508"/>
                  <a:gd name="T86" fmla="*/ 663 w 1704"/>
                  <a:gd name="T87" fmla="*/ 399 h 3508"/>
                  <a:gd name="T88" fmla="*/ 819 w 1704"/>
                  <a:gd name="T89" fmla="*/ 273 h 3508"/>
                  <a:gd name="T90" fmla="*/ 991 w 1704"/>
                  <a:gd name="T91" fmla="*/ 160 h 3508"/>
                  <a:gd name="T92" fmla="*/ 1180 w 1704"/>
                  <a:gd name="T93" fmla="*/ 61 h 3508"/>
                  <a:gd name="T94" fmla="*/ 1312 w 1704"/>
                  <a:gd name="T95" fmla="*/ 5 h 3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04" h="3508">
                    <a:moveTo>
                      <a:pt x="1345" y="0"/>
                    </a:moveTo>
                    <a:lnTo>
                      <a:pt x="1377" y="1"/>
                    </a:lnTo>
                    <a:lnTo>
                      <a:pt x="1409" y="7"/>
                    </a:lnTo>
                    <a:lnTo>
                      <a:pt x="1439" y="18"/>
                    </a:lnTo>
                    <a:lnTo>
                      <a:pt x="1465" y="34"/>
                    </a:lnTo>
                    <a:lnTo>
                      <a:pt x="1491" y="55"/>
                    </a:lnTo>
                    <a:lnTo>
                      <a:pt x="1511" y="80"/>
                    </a:lnTo>
                    <a:lnTo>
                      <a:pt x="1530" y="109"/>
                    </a:lnTo>
                    <a:lnTo>
                      <a:pt x="1685" y="440"/>
                    </a:lnTo>
                    <a:lnTo>
                      <a:pt x="1696" y="469"/>
                    </a:lnTo>
                    <a:lnTo>
                      <a:pt x="1702" y="499"/>
                    </a:lnTo>
                    <a:lnTo>
                      <a:pt x="1704" y="530"/>
                    </a:lnTo>
                    <a:lnTo>
                      <a:pt x="1700" y="559"/>
                    </a:lnTo>
                    <a:lnTo>
                      <a:pt x="1692" y="588"/>
                    </a:lnTo>
                    <a:lnTo>
                      <a:pt x="1679" y="616"/>
                    </a:lnTo>
                    <a:lnTo>
                      <a:pt x="1663" y="640"/>
                    </a:lnTo>
                    <a:lnTo>
                      <a:pt x="1642" y="662"/>
                    </a:lnTo>
                    <a:lnTo>
                      <a:pt x="1618" y="682"/>
                    </a:lnTo>
                    <a:lnTo>
                      <a:pt x="1590" y="696"/>
                    </a:lnTo>
                    <a:lnTo>
                      <a:pt x="1505" y="735"/>
                    </a:lnTo>
                    <a:lnTo>
                      <a:pt x="1427" y="777"/>
                    </a:lnTo>
                    <a:lnTo>
                      <a:pt x="1353" y="820"/>
                    </a:lnTo>
                    <a:lnTo>
                      <a:pt x="1285" y="867"/>
                    </a:lnTo>
                    <a:lnTo>
                      <a:pt x="1224" y="916"/>
                    </a:lnTo>
                    <a:lnTo>
                      <a:pt x="1167" y="969"/>
                    </a:lnTo>
                    <a:lnTo>
                      <a:pt x="1115" y="1023"/>
                    </a:lnTo>
                    <a:lnTo>
                      <a:pt x="1069" y="1082"/>
                    </a:lnTo>
                    <a:lnTo>
                      <a:pt x="1029" y="1142"/>
                    </a:lnTo>
                    <a:lnTo>
                      <a:pt x="993" y="1207"/>
                    </a:lnTo>
                    <a:lnTo>
                      <a:pt x="960" y="1275"/>
                    </a:lnTo>
                    <a:lnTo>
                      <a:pt x="932" y="1347"/>
                    </a:lnTo>
                    <a:lnTo>
                      <a:pt x="907" y="1423"/>
                    </a:lnTo>
                    <a:lnTo>
                      <a:pt x="886" y="1503"/>
                    </a:lnTo>
                    <a:lnTo>
                      <a:pt x="871" y="1586"/>
                    </a:lnTo>
                    <a:lnTo>
                      <a:pt x="858" y="1675"/>
                    </a:lnTo>
                    <a:lnTo>
                      <a:pt x="850" y="1766"/>
                    </a:lnTo>
                    <a:lnTo>
                      <a:pt x="846" y="1861"/>
                    </a:lnTo>
                    <a:lnTo>
                      <a:pt x="1446" y="1861"/>
                    </a:lnTo>
                    <a:lnTo>
                      <a:pt x="1480" y="1864"/>
                    </a:lnTo>
                    <a:lnTo>
                      <a:pt x="1513" y="1873"/>
                    </a:lnTo>
                    <a:lnTo>
                      <a:pt x="1543" y="1888"/>
                    </a:lnTo>
                    <a:lnTo>
                      <a:pt x="1569" y="1907"/>
                    </a:lnTo>
                    <a:lnTo>
                      <a:pt x="1592" y="1930"/>
                    </a:lnTo>
                    <a:lnTo>
                      <a:pt x="1612" y="1957"/>
                    </a:lnTo>
                    <a:lnTo>
                      <a:pt x="1625" y="1986"/>
                    </a:lnTo>
                    <a:lnTo>
                      <a:pt x="1635" y="2019"/>
                    </a:lnTo>
                    <a:lnTo>
                      <a:pt x="1637" y="2054"/>
                    </a:lnTo>
                    <a:lnTo>
                      <a:pt x="1637" y="3315"/>
                    </a:lnTo>
                    <a:lnTo>
                      <a:pt x="1635" y="3350"/>
                    </a:lnTo>
                    <a:lnTo>
                      <a:pt x="1625" y="3381"/>
                    </a:lnTo>
                    <a:lnTo>
                      <a:pt x="1612" y="3412"/>
                    </a:lnTo>
                    <a:lnTo>
                      <a:pt x="1592" y="3439"/>
                    </a:lnTo>
                    <a:lnTo>
                      <a:pt x="1569" y="3462"/>
                    </a:lnTo>
                    <a:lnTo>
                      <a:pt x="1543" y="3481"/>
                    </a:lnTo>
                    <a:lnTo>
                      <a:pt x="1513" y="3496"/>
                    </a:lnTo>
                    <a:lnTo>
                      <a:pt x="1480" y="3504"/>
                    </a:lnTo>
                    <a:lnTo>
                      <a:pt x="1446" y="3508"/>
                    </a:lnTo>
                    <a:lnTo>
                      <a:pt x="191" y="3508"/>
                    </a:lnTo>
                    <a:lnTo>
                      <a:pt x="157" y="3504"/>
                    </a:lnTo>
                    <a:lnTo>
                      <a:pt x="125" y="3496"/>
                    </a:lnTo>
                    <a:lnTo>
                      <a:pt x="96" y="3481"/>
                    </a:lnTo>
                    <a:lnTo>
                      <a:pt x="68" y="3462"/>
                    </a:lnTo>
                    <a:lnTo>
                      <a:pt x="45" y="3439"/>
                    </a:lnTo>
                    <a:lnTo>
                      <a:pt x="27" y="3412"/>
                    </a:lnTo>
                    <a:lnTo>
                      <a:pt x="12" y="3381"/>
                    </a:lnTo>
                    <a:lnTo>
                      <a:pt x="4" y="3350"/>
                    </a:lnTo>
                    <a:lnTo>
                      <a:pt x="0" y="3315"/>
                    </a:lnTo>
                    <a:lnTo>
                      <a:pt x="0" y="2330"/>
                    </a:lnTo>
                    <a:lnTo>
                      <a:pt x="1" y="2189"/>
                    </a:lnTo>
                    <a:lnTo>
                      <a:pt x="5" y="2055"/>
                    </a:lnTo>
                    <a:lnTo>
                      <a:pt x="12" y="1926"/>
                    </a:lnTo>
                    <a:lnTo>
                      <a:pt x="21" y="1805"/>
                    </a:lnTo>
                    <a:lnTo>
                      <a:pt x="33" y="1689"/>
                    </a:lnTo>
                    <a:lnTo>
                      <a:pt x="47" y="1579"/>
                    </a:lnTo>
                    <a:lnTo>
                      <a:pt x="64" y="1476"/>
                    </a:lnTo>
                    <a:lnTo>
                      <a:pt x="82" y="1377"/>
                    </a:lnTo>
                    <a:lnTo>
                      <a:pt x="104" y="1286"/>
                    </a:lnTo>
                    <a:lnTo>
                      <a:pt x="128" y="1200"/>
                    </a:lnTo>
                    <a:lnTo>
                      <a:pt x="158" y="1110"/>
                    </a:lnTo>
                    <a:lnTo>
                      <a:pt x="193" y="1022"/>
                    </a:lnTo>
                    <a:lnTo>
                      <a:pt x="235" y="936"/>
                    </a:lnTo>
                    <a:lnTo>
                      <a:pt x="281" y="852"/>
                    </a:lnTo>
                    <a:lnTo>
                      <a:pt x="331" y="771"/>
                    </a:lnTo>
                    <a:lnTo>
                      <a:pt x="388" y="690"/>
                    </a:lnTo>
                    <a:lnTo>
                      <a:pt x="450" y="614"/>
                    </a:lnTo>
                    <a:lnTo>
                      <a:pt x="517" y="538"/>
                    </a:lnTo>
                    <a:lnTo>
                      <a:pt x="590" y="465"/>
                    </a:lnTo>
                    <a:lnTo>
                      <a:pt x="663" y="399"/>
                    </a:lnTo>
                    <a:lnTo>
                      <a:pt x="739" y="334"/>
                    </a:lnTo>
                    <a:lnTo>
                      <a:pt x="819" y="273"/>
                    </a:lnTo>
                    <a:lnTo>
                      <a:pt x="903" y="215"/>
                    </a:lnTo>
                    <a:lnTo>
                      <a:pt x="991" y="160"/>
                    </a:lnTo>
                    <a:lnTo>
                      <a:pt x="1083" y="109"/>
                    </a:lnTo>
                    <a:lnTo>
                      <a:pt x="1180" y="61"/>
                    </a:lnTo>
                    <a:lnTo>
                      <a:pt x="1280" y="16"/>
                    </a:lnTo>
                    <a:lnTo>
                      <a:pt x="1312" y="5"/>
                    </a:lnTo>
                    <a:lnTo>
                      <a:pt x="1345"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dirty="0">
                  <a:latin typeface="+mn-lt"/>
                </a:endParaRPr>
              </a:p>
            </p:txBody>
          </p:sp>
          <p:sp>
            <p:nvSpPr>
              <p:cNvPr id="12" name="Freeform 7">
                <a:extLst>
                  <a:ext uri="{FF2B5EF4-FFF2-40B4-BE49-F238E27FC236}">
                    <a16:creationId xmlns:a16="http://schemas.microsoft.com/office/drawing/2014/main" id="{FFD70313-DC4B-0A5F-69FC-B6B7788999E5}"/>
                  </a:ext>
                </a:extLst>
              </p:cNvPr>
              <p:cNvSpPr>
                <a:spLocks/>
              </p:cNvSpPr>
              <p:nvPr/>
            </p:nvSpPr>
            <p:spPr bwMode="auto">
              <a:xfrm>
                <a:off x="1033463" y="3722688"/>
                <a:ext cx="539750" cy="1112838"/>
              </a:xfrm>
              <a:custGeom>
                <a:avLst/>
                <a:gdLst>
                  <a:gd name="T0" fmla="*/ 1375 w 1700"/>
                  <a:gd name="T1" fmla="*/ 0 h 3504"/>
                  <a:gd name="T2" fmla="*/ 1435 w 1700"/>
                  <a:gd name="T3" fmla="*/ 18 h 3504"/>
                  <a:gd name="T4" fmla="*/ 1489 w 1700"/>
                  <a:gd name="T5" fmla="*/ 54 h 3504"/>
                  <a:gd name="T6" fmla="*/ 1526 w 1700"/>
                  <a:gd name="T7" fmla="*/ 108 h 3504"/>
                  <a:gd name="T8" fmla="*/ 1694 w 1700"/>
                  <a:gd name="T9" fmla="*/ 465 h 3504"/>
                  <a:gd name="T10" fmla="*/ 1700 w 1700"/>
                  <a:gd name="T11" fmla="*/ 526 h 3504"/>
                  <a:gd name="T12" fmla="*/ 1689 w 1700"/>
                  <a:gd name="T13" fmla="*/ 584 h 3504"/>
                  <a:gd name="T14" fmla="*/ 1660 w 1700"/>
                  <a:gd name="T15" fmla="*/ 636 h 3504"/>
                  <a:gd name="T16" fmla="*/ 1616 w 1700"/>
                  <a:gd name="T17" fmla="*/ 678 h 3504"/>
                  <a:gd name="T18" fmla="*/ 1503 w 1700"/>
                  <a:gd name="T19" fmla="*/ 731 h 3504"/>
                  <a:gd name="T20" fmla="*/ 1351 w 1700"/>
                  <a:gd name="T21" fmla="*/ 816 h 3504"/>
                  <a:gd name="T22" fmla="*/ 1220 w 1700"/>
                  <a:gd name="T23" fmla="*/ 912 h 3504"/>
                  <a:gd name="T24" fmla="*/ 1113 w 1700"/>
                  <a:gd name="T25" fmla="*/ 1019 h 3504"/>
                  <a:gd name="T26" fmla="*/ 1027 w 1700"/>
                  <a:gd name="T27" fmla="*/ 1138 h 3504"/>
                  <a:gd name="T28" fmla="*/ 958 w 1700"/>
                  <a:gd name="T29" fmla="*/ 1271 h 3504"/>
                  <a:gd name="T30" fmla="*/ 905 w 1700"/>
                  <a:gd name="T31" fmla="*/ 1419 h 3504"/>
                  <a:gd name="T32" fmla="*/ 868 w 1700"/>
                  <a:gd name="T33" fmla="*/ 1582 h 3504"/>
                  <a:gd name="T34" fmla="*/ 848 w 1700"/>
                  <a:gd name="T35" fmla="*/ 1762 h 3504"/>
                  <a:gd name="T36" fmla="*/ 1446 w 1700"/>
                  <a:gd name="T37" fmla="*/ 1857 h 3504"/>
                  <a:gd name="T38" fmla="*/ 1514 w 1700"/>
                  <a:gd name="T39" fmla="*/ 1869 h 3504"/>
                  <a:gd name="T40" fmla="*/ 1570 w 1700"/>
                  <a:gd name="T41" fmla="*/ 1903 h 3504"/>
                  <a:gd name="T42" fmla="*/ 1612 w 1700"/>
                  <a:gd name="T43" fmla="*/ 1953 h 3504"/>
                  <a:gd name="T44" fmla="*/ 1635 w 1700"/>
                  <a:gd name="T45" fmla="*/ 2015 h 3504"/>
                  <a:gd name="T46" fmla="*/ 1638 w 1700"/>
                  <a:gd name="T47" fmla="*/ 3311 h 3504"/>
                  <a:gd name="T48" fmla="*/ 1626 w 1700"/>
                  <a:gd name="T49" fmla="*/ 3377 h 3504"/>
                  <a:gd name="T50" fmla="*/ 1593 w 1700"/>
                  <a:gd name="T51" fmla="*/ 3435 h 3504"/>
                  <a:gd name="T52" fmla="*/ 1543 w 1700"/>
                  <a:gd name="T53" fmla="*/ 3477 h 3504"/>
                  <a:gd name="T54" fmla="*/ 1481 w 1700"/>
                  <a:gd name="T55" fmla="*/ 3500 h 3504"/>
                  <a:gd name="T56" fmla="*/ 192 w 1700"/>
                  <a:gd name="T57" fmla="*/ 3504 h 3504"/>
                  <a:gd name="T58" fmla="*/ 126 w 1700"/>
                  <a:gd name="T59" fmla="*/ 3492 h 3504"/>
                  <a:gd name="T60" fmla="*/ 69 w 1700"/>
                  <a:gd name="T61" fmla="*/ 3458 h 3504"/>
                  <a:gd name="T62" fmla="*/ 27 w 1700"/>
                  <a:gd name="T63" fmla="*/ 3408 h 3504"/>
                  <a:gd name="T64" fmla="*/ 4 w 1700"/>
                  <a:gd name="T65" fmla="*/ 3346 h 3504"/>
                  <a:gd name="T66" fmla="*/ 0 w 1700"/>
                  <a:gd name="T67" fmla="*/ 2326 h 3504"/>
                  <a:gd name="T68" fmla="*/ 6 w 1700"/>
                  <a:gd name="T69" fmla="*/ 2049 h 3504"/>
                  <a:gd name="T70" fmla="*/ 21 w 1700"/>
                  <a:gd name="T71" fmla="*/ 1799 h 3504"/>
                  <a:gd name="T72" fmla="*/ 46 w 1700"/>
                  <a:gd name="T73" fmla="*/ 1574 h 3504"/>
                  <a:gd name="T74" fmla="*/ 80 w 1700"/>
                  <a:gd name="T75" fmla="*/ 1373 h 3504"/>
                  <a:gd name="T76" fmla="*/ 125 w 1700"/>
                  <a:gd name="T77" fmla="*/ 1199 h 3504"/>
                  <a:gd name="T78" fmla="*/ 201 w 1700"/>
                  <a:gd name="T79" fmla="*/ 1000 h 3504"/>
                  <a:gd name="T80" fmla="*/ 305 w 1700"/>
                  <a:gd name="T81" fmla="*/ 810 h 3504"/>
                  <a:gd name="T82" fmla="*/ 434 w 1700"/>
                  <a:gd name="T83" fmla="*/ 630 h 3504"/>
                  <a:gd name="T84" fmla="*/ 591 w 1700"/>
                  <a:gd name="T85" fmla="*/ 461 h 3504"/>
                  <a:gd name="T86" fmla="*/ 763 w 1700"/>
                  <a:gd name="T87" fmla="*/ 314 h 3504"/>
                  <a:gd name="T88" fmla="*/ 954 w 1700"/>
                  <a:gd name="T89" fmla="*/ 183 h 3504"/>
                  <a:gd name="T90" fmla="*/ 1165 w 1700"/>
                  <a:gd name="T91" fmla="*/ 66 h 3504"/>
                  <a:gd name="T92" fmla="*/ 1310 w 1700"/>
                  <a:gd name="T93" fmla="*/ 4 h 3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00" h="3504">
                    <a:moveTo>
                      <a:pt x="1342" y="0"/>
                    </a:moveTo>
                    <a:lnTo>
                      <a:pt x="1375" y="0"/>
                    </a:lnTo>
                    <a:lnTo>
                      <a:pt x="1406" y="6"/>
                    </a:lnTo>
                    <a:lnTo>
                      <a:pt x="1435" y="18"/>
                    </a:lnTo>
                    <a:lnTo>
                      <a:pt x="1463" y="34"/>
                    </a:lnTo>
                    <a:lnTo>
                      <a:pt x="1489" y="54"/>
                    </a:lnTo>
                    <a:lnTo>
                      <a:pt x="1509" y="79"/>
                    </a:lnTo>
                    <a:lnTo>
                      <a:pt x="1526" y="108"/>
                    </a:lnTo>
                    <a:lnTo>
                      <a:pt x="1683" y="436"/>
                    </a:lnTo>
                    <a:lnTo>
                      <a:pt x="1694" y="465"/>
                    </a:lnTo>
                    <a:lnTo>
                      <a:pt x="1700" y="495"/>
                    </a:lnTo>
                    <a:lnTo>
                      <a:pt x="1700" y="526"/>
                    </a:lnTo>
                    <a:lnTo>
                      <a:pt x="1697" y="555"/>
                    </a:lnTo>
                    <a:lnTo>
                      <a:pt x="1689" y="584"/>
                    </a:lnTo>
                    <a:lnTo>
                      <a:pt x="1676" y="612"/>
                    </a:lnTo>
                    <a:lnTo>
                      <a:pt x="1660" y="636"/>
                    </a:lnTo>
                    <a:lnTo>
                      <a:pt x="1640" y="658"/>
                    </a:lnTo>
                    <a:lnTo>
                      <a:pt x="1616" y="678"/>
                    </a:lnTo>
                    <a:lnTo>
                      <a:pt x="1588" y="692"/>
                    </a:lnTo>
                    <a:lnTo>
                      <a:pt x="1503" y="731"/>
                    </a:lnTo>
                    <a:lnTo>
                      <a:pt x="1423" y="773"/>
                    </a:lnTo>
                    <a:lnTo>
                      <a:pt x="1351" y="816"/>
                    </a:lnTo>
                    <a:lnTo>
                      <a:pt x="1283" y="863"/>
                    </a:lnTo>
                    <a:lnTo>
                      <a:pt x="1220" y="912"/>
                    </a:lnTo>
                    <a:lnTo>
                      <a:pt x="1163" y="965"/>
                    </a:lnTo>
                    <a:lnTo>
                      <a:pt x="1113" y="1019"/>
                    </a:lnTo>
                    <a:lnTo>
                      <a:pt x="1067" y="1078"/>
                    </a:lnTo>
                    <a:lnTo>
                      <a:pt x="1027" y="1138"/>
                    </a:lnTo>
                    <a:lnTo>
                      <a:pt x="990" y="1203"/>
                    </a:lnTo>
                    <a:lnTo>
                      <a:pt x="958" y="1271"/>
                    </a:lnTo>
                    <a:lnTo>
                      <a:pt x="930" y="1343"/>
                    </a:lnTo>
                    <a:lnTo>
                      <a:pt x="905" y="1419"/>
                    </a:lnTo>
                    <a:lnTo>
                      <a:pt x="884" y="1499"/>
                    </a:lnTo>
                    <a:lnTo>
                      <a:pt x="868" y="1582"/>
                    </a:lnTo>
                    <a:lnTo>
                      <a:pt x="856" y="1671"/>
                    </a:lnTo>
                    <a:lnTo>
                      <a:pt x="848" y="1762"/>
                    </a:lnTo>
                    <a:lnTo>
                      <a:pt x="843" y="1857"/>
                    </a:lnTo>
                    <a:lnTo>
                      <a:pt x="1446" y="1857"/>
                    </a:lnTo>
                    <a:lnTo>
                      <a:pt x="1481" y="1860"/>
                    </a:lnTo>
                    <a:lnTo>
                      <a:pt x="1514" y="1869"/>
                    </a:lnTo>
                    <a:lnTo>
                      <a:pt x="1543" y="1884"/>
                    </a:lnTo>
                    <a:lnTo>
                      <a:pt x="1570" y="1903"/>
                    </a:lnTo>
                    <a:lnTo>
                      <a:pt x="1593" y="1926"/>
                    </a:lnTo>
                    <a:lnTo>
                      <a:pt x="1612" y="1953"/>
                    </a:lnTo>
                    <a:lnTo>
                      <a:pt x="1626" y="1982"/>
                    </a:lnTo>
                    <a:lnTo>
                      <a:pt x="1635" y="2015"/>
                    </a:lnTo>
                    <a:lnTo>
                      <a:pt x="1638" y="2050"/>
                    </a:lnTo>
                    <a:lnTo>
                      <a:pt x="1638" y="3311"/>
                    </a:lnTo>
                    <a:lnTo>
                      <a:pt x="1635" y="3346"/>
                    </a:lnTo>
                    <a:lnTo>
                      <a:pt x="1626" y="3377"/>
                    </a:lnTo>
                    <a:lnTo>
                      <a:pt x="1612" y="3408"/>
                    </a:lnTo>
                    <a:lnTo>
                      <a:pt x="1593" y="3435"/>
                    </a:lnTo>
                    <a:lnTo>
                      <a:pt x="1570" y="3458"/>
                    </a:lnTo>
                    <a:lnTo>
                      <a:pt x="1543" y="3477"/>
                    </a:lnTo>
                    <a:lnTo>
                      <a:pt x="1514" y="3492"/>
                    </a:lnTo>
                    <a:lnTo>
                      <a:pt x="1481" y="3500"/>
                    </a:lnTo>
                    <a:lnTo>
                      <a:pt x="1446" y="3504"/>
                    </a:lnTo>
                    <a:lnTo>
                      <a:pt x="192" y="3504"/>
                    </a:lnTo>
                    <a:lnTo>
                      <a:pt x="157" y="3500"/>
                    </a:lnTo>
                    <a:lnTo>
                      <a:pt x="126" y="3492"/>
                    </a:lnTo>
                    <a:lnTo>
                      <a:pt x="96" y="3477"/>
                    </a:lnTo>
                    <a:lnTo>
                      <a:pt x="69" y="3458"/>
                    </a:lnTo>
                    <a:lnTo>
                      <a:pt x="46" y="3435"/>
                    </a:lnTo>
                    <a:lnTo>
                      <a:pt x="27" y="3408"/>
                    </a:lnTo>
                    <a:lnTo>
                      <a:pt x="12" y="3377"/>
                    </a:lnTo>
                    <a:lnTo>
                      <a:pt x="4" y="3346"/>
                    </a:lnTo>
                    <a:lnTo>
                      <a:pt x="0" y="3311"/>
                    </a:lnTo>
                    <a:lnTo>
                      <a:pt x="0" y="2326"/>
                    </a:lnTo>
                    <a:lnTo>
                      <a:pt x="1" y="2184"/>
                    </a:lnTo>
                    <a:lnTo>
                      <a:pt x="6" y="2049"/>
                    </a:lnTo>
                    <a:lnTo>
                      <a:pt x="12" y="1921"/>
                    </a:lnTo>
                    <a:lnTo>
                      <a:pt x="21" y="1799"/>
                    </a:lnTo>
                    <a:lnTo>
                      <a:pt x="32" y="1683"/>
                    </a:lnTo>
                    <a:lnTo>
                      <a:pt x="46" y="1574"/>
                    </a:lnTo>
                    <a:lnTo>
                      <a:pt x="62" y="1470"/>
                    </a:lnTo>
                    <a:lnTo>
                      <a:pt x="80" y="1373"/>
                    </a:lnTo>
                    <a:lnTo>
                      <a:pt x="102" y="1283"/>
                    </a:lnTo>
                    <a:lnTo>
                      <a:pt x="125" y="1199"/>
                    </a:lnTo>
                    <a:lnTo>
                      <a:pt x="160" y="1098"/>
                    </a:lnTo>
                    <a:lnTo>
                      <a:pt x="201" y="1000"/>
                    </a:lnTo>
                    <a:lnTo>
                      <a:pt x="249" y="904"/>
                    </a:lnTo>
                    <a:lnTo>
                      <a:pt x="305" y="810"/>
                    </a:lnTo>
                    <a:lnTo>
                      <a:pt x="367" y="719"/>
                    </a:lnTo>
                    <a:lnTo>
                      <a:pt x="434" y="630"/>
                    </a:lnTo>
                    <a:lnTo>
                      <a:pt x="509" y="544"/>
                    </a:lnTo>
                    <a:lnTo>
                      <a:pt x="591" y="461"/>
                    </a:lnTo>
                    <a:lnTo>
                      <a:pt x="675" y="386"/>
                    </a:lnTo>
                    <a:lnTo>
                      <a:pt x="763" y="314"/>
                    </a:lnTo>
                    <a:lnTo>
                      <a:pt x="856" y="246"/>
                    </a:lnTo>
                    <a:lnTo>
                      <a:pt x="954" y="183"/>
                    </a:lnTo>
                    <a:lnTo>
                      <a:pt x="1057" y="122"/>
                    </a:lnTo>
                    <a:lnTo>
                      <a:pt x="1165" y="66"/>
                    </a:lnTo>
                    <a:lnTo>
                      <a:pt x="1277" y="15"/>
                    </a:lnTo>
                    <a:lnTo>
                      <a:pt x="1310" y="4"/>
                    </a:lnTo>
                    <a:lnTo>
                      <a:pt x="1342"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dirty="0">
                  <a:latin typeface="+mn-lt"/>
                </a:endParaRPr>
              </a:p>
            </p:txBody>
          </p:sp>
        </p:grpSp>
      </p:grpSp>
      <p:sp>
        <p:nvSpPr>
          <p:cNvPr id="17" name="Content Placeholder 16">
            <a:extLst>
              <a:ext uri="{FF2B5EF4-FFF2-40B4-BE49-F238E27FC236}">
                <a16:creationId xmlns:a16="http://schemas.microsoft.com/office/drawing/2014/main" id="{1968F388-0C89-8C95-A4D3-D73B4A465716}"/>
              </a:ext>
            </a:extLst>
          </p:cNvPr>
          <p:cNvSpPr txBox="1">
            <a:spLocks noGrp="1"/>
          </p:cNvSpPr>
          <p:nvPr>
            <p:ph idx="1"/>
          </p:nvPr>
        </p:nvSpPr>
        <p:spPr>
          <a:xfrm>
            <a:off x="4500435" y="3677797"/>
            <a:ext cx="3787492" cy="461665"/>
          </a:xfrm>
          <a:prstGeom prst="rect">
            <a:avLst/>
          </a:prstGeom>
          <a:solidFill>
            <a:schemeClr val="accent1"/>
          </a:solidFill>
          <a:effectLst>
            <a:outerShdw blurRad="50800" dist="38100" dir="2700000" algn="tl" rotWithShape="0">
              <a:prstClr val="black">
                <a:alpha val="20000"/>
              </a:prstClr>
            </a:outerShdw>
          </a:effectLst>
        </p:spPr>
        <p:txBody>
          <a:bodyPr wrap="square" tIns="91440" bIns="91440" rtlCol="0">
            <a:spAutoFit/>
          </a:bodyPr>
          <a:lstStyle/>
          <a:p>
            <a:pPr marL="0" indent="0">
              <a:buNone/>
            </a:pPr>
            <a:r>
              <a:rPr lang="en-US" dirty="0">
                <a:solidFill>
                  <a:schemeClr val="bg1"/>
                </a:solidFill>
              </a:rPr>
              <a:t> UAW 2026 National CAP Conference</a:t>
            </a:r>
          </a:p>
        </p:txBody>
      </p:sp>
    </p:spTree>
    <p:extLst>
      <p:ext uri="{BB962C8B-B14F-4D97-AF65-F5344CB8AC3E}">
        <p14:creationId xmlns:p14="http://schemas.microsoft.com/office/powerpoint/2010/main" val="787545839"/>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EF155-6FE8-0442-CEEC-587DE4E088C7}"/>
              </a:ext>
            </a:extLst>
          </p:cNvPr>
          <p:cNvSpPr>
            <a:spLocks noGrp="1"/>
          </p:cNvSpPr>
          <p:nvPr>
            <p:ph type="title"/>
          </p:nvPr>
        </p:nvSpPr>
        <p:spPr/>
        <p:txBody>
          <a:bodyPr/>
          <a:lstStyle/>
          <a:p>
            <a:r>
              <a:rPr lang="en-US" dirty="0"/>
              <a:t>Affordability</a:t>
            </a:r>
          </a:p>
        </p:txBody>
      </p:sp>
      <p:sp>
        <p:nvSpPr>
          <p:cNvPr id="3" name="Content Placeholder 2">
            <a:extLst>
              <a:ext uri="{FF2B5EF4-FFF2-40B4-BE49-F238E27FC236}">
                <a16:creationId xmlns:a16="http://schemas.microsoft.com/office/drawing/2014/main" id="{D514B10B-04A6-B97A-49DD-CAFF1DA719E8}"/>
              </a:ext>
            </a:extLst>
          </p:cNvPr>
          <p:cNvSpPr>
            <a:spLocks noGrp="1"/>
          </p:cNvSpPr>
          <p:nvPr>
            <p:ph idx="1"/>
          </p:nvPr>
        </p:nvSpPr>
        <p:spPr/>
        <p:txBody>
          <a:bodyPr/>
          <a:lstStyle/>
          <a:p>
            <a:r>
              <a:rPr lang="en-US" sz="2000" dirty="0"/>
              <a:t>Affordability is a major public issue, with many politicians centering campaigns on the theme. </a:t>
            </a:r>
          </a:p>
          <a:p>
            <a:r>
              <a:rPr lang="en-US" sz="2000" dirty="0"/>
              <a:t>Unions are also emphasizing affordability for members. </a:t>
            </a:r>
          </a:p>
          <a:p>
            <a:pPr lvl="1"/>
            <a:r>
              <a:rPr lang="en-US" sz="2000" dirty="0"/>
              <a:t>Affordability is included in the “UAW 2026 Guide of Our Issues.” </a:t>
            </a:r>
          </a:p>
          <a:p>
            <a:pPr lvl="1"/>
            <a:r>
              <a:rPr lang="en-US" sz="2000" dirty="0"/>
              <a:t>“We’ve been told to accept less, sacrifice more, and be grateful for crumbs, while CEOs cash in. </a:t>
            </a:r>
            <a:r>
              <a:rPr lang="en-US" sz="2000" b="1" dirty="0">
                <a:solidFill>
                  <a:schemeClr val="accent1"/>
                </a:solidFill>
              </a:rPr>
              <a:t>It’s an outright class war on workers</a:t>
            </a:r>
            <a:r>
              <a:rPr lang="en-US" sz="2000" dirty="0"/>
              <a:t>.”</a:t>
            </a:r>
          </a:p>
          <a:p>
            <a:pPr marL="230187" lvl="1" indent="0">
              <a:buNone/>
            </a:pPr>
            <a:endParaRPr lang="en-US" dirty="0"/>
          </a:p>
        </p:txBody>
      </p:sp>
      <p:sp>
        <p:nvSpPr>
          <p:cNvPr id="4" name="Slide Number Placeholder 3">
            <a:extLst>
              <a:ext uri="{FF2B5EF4-FFF2-40B4-BE49-F238E27FC236}">
                <a16:creationId xmlns:a16="http://schemas.microsoft.com/office/drawing/2014/main" id="{946BC8B5-58A2-AAB5-9B38-E509C3C9DF62}"/>
              </a:ext>
            </a:extLst>
          </p:cNvPr>
          <p:cNvSpPr>
            <a:spLocks noGrp="1"/>
          </p:cNvSpPr>
          <p:nvPr>
            <p:ph type="sldNum" sz="quarter" idx="12"/>
          </p:nvPr>
        </p:nvSpPr>
        <p:spPr/>
        <p:txBody>
          <a:bodyPr/>
          <a:lstStyle/>
          <a:p>
            <a:pPr>
              <a:defRPr/>
            </a:pPr>
            <a:fld id="{1CD582F8-09C7-4834-9CB0-B472C8B98292}" type="slidenum">
              <a:rPr lang="en-US" smtClean="0"/>
              <a:pPr>
                <a:defRPr/>
              </a:pPr>
              <a:t>46</a:t>
            </a:fld>
            <a:endParaRPr lang="en-US" dirty="0"/>
          </a:p>
        </p:txBody>
      </p:sp>
    </p:spTree>
    <p:extLst>
      <p:ext uri="{BB962C8B-B14F-4D97-AF65-F5344CB8AC3E}">
        <p14:creationId xmlns:p14="http://schemas.microsoft.com/office/powerpoint/2010/main" val="3934466187"/>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40F80-2774-2BCC-7008-F9642434F5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BDECED-0CE4-06C5-D306-3DD0554FB8D3}"/>
              </a:ext>
            </a:extLst>
          </p:cNvPr>
          <p:cNvSpPr>
            <a:spLocks noGrp="1"/>
          </p:cNvSpPr>
          <p:nvPr>
            <p:ph type="title"/>
          </p:nvPr>
        </p:nvSpPr>
        <p:spPr/>
        <p:txBody>
          <a:bodyPr/>
          <a:lstStyle/>
          <a:p>
            <a:r>
              <a:rPr lang="en-US" dirty="0"/>
              <a:t>Affordability</a:t>
            </a:r>
          </a:p>
        </p:txBody>
      </p:sp>
      <p:sp>
        <p:nvSpPr>
          <p:cNvPr id="3" name="Content Placeholder 2">
            <a:extLst>
              <a:ext uri="{FF2B5EF4-FFF2-40B4-BE49-F238E27FC236}">
                <a16:creationId xmlns:a16="http://schemas.microsoft.com/office/drawing/2014/main" id="{C4A03DFA-0937-18A6-B43F-CBAFD680BDDB}"/>
              </a:ext>
            </a:extLst>
          </p:cNvPr>
          <p:cNvSpPr>
            <a:spLocks noGrp="1"/>
          </p:cNvSpPr>
          <p:nvPr>
            <p:ph idx="1"/>
          </p:nvPr>
        </p:nvSpPr>
        <p:spPr/>
        <p:txBody>
          <a:bodyPr>
            <a:normAutofit/>
          </a:bodyPr>
          <a:lstStyle/>
          <a:p>
            <a:r>
              <a:rPr lang="en-US" b="1" dirty="0">
                <a:solidFill>
                  <a:srgbClr val="7030A0"/>
                </a:solidFill>
              </a:rPr>
              <a:t>Traditional Approach:</a:t>
            </a:r>
            <a:r>
              <a:rPr lang="en-US" dirty="0">
                <a:solidFill>
                  <a:srgbClr val="7030A0"/>
                </a:solidFill>
              </a:rPr>
              <a:t> </a:t>
            </a:r>
            <a:r>
              <a:rPr lang="en-US" dirty="0"/>
              <a:t>Focus on inflation and cost-of-living pressures. </a:t>
            </a:r>
          </a:p>
          <a:p>
            <a:pPr marL="0" indent="0">
              <a:buNone/>
            </a:pPr>
            <a:endParaRPr lang="en-US" dirty="0"/>
          </a:p>
          <a:p>
            <a:r>
              <a:rPr lang="en-US" b="1" dirty="0">
                <a:solidFill>
                  <a:srgbClr val="7030A0"/>
                </a:solidFill>
              </a:rPr>
              <a:t>2026 Alternative Approach: </a:t>
            </a:r>
            <a:r>
              <a:rPr lang="en-US" dirty="0"/>
              <a:t>Position affordability through total rewards, emphasizing long-term growth and opportunity with the employer.</a:t>
            </a:r>
          </a:p>
          <a:p>
            <a:pPr marL="0" indent="0">
              <a:buNone/>
            </a:pPr>
            <a:endParaRPr lang="en-US" dirty="0"/>
          </a:p>
          <a:p>
            <a:r>
              <a:rPr lang="en-US" dirty="0"/>
              <a:t>The </a:t>
            </a:r>
            <a:r>
              <a:rPr lang="en-US" b="1" dirty="0">
                <a:solidFill>
                  <a:srgbClr val="7030A0"/>
                </a:solidFill>
              </a:rPr>
              <a:t>traditional approach </a:t>
            </a:r>
            <a:r>
              <a:rPr lang="en-US" dirty="0"/>
              <a:t>frames affordability around inflation and immediate cost-of-living pressures, focusing on short-term pay increases. The </a:t>
            </a:r>
            <a:r>
              <a:rPr lang="en-US" b="1" dirty="0">
                <a:solidFill>
                  <a:srgbClr val="7030A0"/>
                </a:solidFill>
              </a:rPr>
              <a:t>2026 alternative approach </a:t>
            </a:r>
            <a:r>
              <a:rPr lang="en-US" dirty="0"/>
              <a:t>broadens the message to total rewards, emphasizing long-term earnings and overall value with the employer rather than just near-term wage gains. </a:t>
            </a:r>
          </a:p>
        </p:txBody>
      </p:sp>
      <p:sp>
        <p:nvSpPr>
          <p:cNvPr id="4" name="Slide Number Placeholder 3">
            <a:extLst>
              <a:ext uri="{FF2B5EF4-FFF2-40B4-BE49-F238E27FC236}">
                <a16:creationId xmlns:a16="http://schemas.microsoft.com/office/drawing/2014/main" id="{A8F98414-F45E-902C-5CDF-F794E870B84B}"/>
              </a:ext>
            </a:extLst>
          </p:cNvPr>
          <p:cNvSpPr>
            <a:spLocks noGrp="1"/>
          </p:cNvSpPr>
          <p:nvPr>
            <p:ph type="sldNum" sz="quarter" idx="12"/>
          </p:nvPr>
        </p:nvSpPr>
        <p:spPr/>
        <p:txBody>
          <a:bodyPr/>
          <a:lstStyle/>
          <a:p>
            <a:pPr>
              <a:defRPr/>
            </a:pPr>
            <a:fld id="{1CD582F8-09C7-4834-9CB0-B472C8B98292}" type="slidenum">
              <a:rPr lang="en-US" smtClean="0"/>
              <a:pPr>
                <a:defRPr/>
              </a:pPr>
              <a:t>47</a:t>
            </a:fld>
            <a:endParaRPr lang="en-US" dirty="0"/>
          </a:p>
        </p:txBody>
      </p:sp>
    </p:spTree>
    <p:extLst>
      <p:ext uri="{BB962C8B-B14F-4D97-AF65-F5344CB8AC3E}">
        <p14:creationId xmlns:p14="http://schemas.microsoft.com/office/powerpoint/2010/main" val="772787438"/>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7A6CD-602B-8395-3934-B710C48A7D48}"/>
              </a:ext>
            </a:extLst>
          </p:cNvPr>
          <p:cNvSpPr>
            <a:spLocks noGrp="1"/>
          </p:cNvSpPr>
          <p:nvPr>
            <p:ph type="title"/>
          </p:nvPr>
        </p:nvSpPr>
        <p:spPr/>
        <p:txBody>
          <a:bodyPr/>
          <a:lstStyle/>
          <a:p>
            <a:r>
              <a:rPr lang="en-US" dirty="0"/>
              <a:t>Artificial Intelligence (AI)</a:t>
            </a:r>
          </a:p>
        </p:txBody>
      </p:sp>
      <p:sp>
        <p:nvSpPr>
          <p:cNvPr id="3" name="Content Placeholder 2">
            <a:extLst>
              <a:ext uri="{FF2B5EF4-FFF2-40B4-BE49-F238E27FC236}">
                <a16:creationId xmlns:a16="http://schemas.microsoft.com/office/drawing/2014/main" id="{5D1FB714-FD3B-8469-02A7-682C10FE504D}"/>
              </a:ext>
            </a:extLst>
          </p:cNvPr>
          <p:cNvSpPr>
            <a:spLocks noGrp="1"/>
          </p:cNvSpPr>
          <p:nvPr>
            <p:ph idx="1"/>
          </p:nvPr>
        </p:nvSpPr>
        <p:spPr/>
        <p:txBody>
          <a:bodyPr>
            <a:normAutofit lnSpcReduction="10000"/>
          </a:bodyPr>
          <a:lstStyle/>
          <a:p>
            <a:r>
              <a:rPr lang="en-US" dirty="0"/>
              <a:t>AI is increasingly top of mind for unions as it impacts job security and work design. </a:t>
            </a:r>
          </a:p>
          <a:p>
            <a:r>
              <a:rPr lang="en-US" b="1" dirty="0">
                <a:solidFill>
                  <a:srgbClr val="7030A0"/>
                </a:solidFill>
              </a:rPr>
              <a:t>Traditional Approach: </a:t>
            </a:r>
          </a:p>
          <a:p>
            <a:pPr lvl="1"/>
            <a:r>
              <a:rPr lang="en-US" dirty="0"/>
              <a:t>Addressed under “new equipment and technologies” provisions.</a:t>
            </a:r>
          </a:p>
          <a:p>
            <a:pPr lvl="1"/>
            <a:r>
              <a:rPr lang="en-US" dirty="0"/>
              <a:t>Focusing on protecting roles by limiting or defining how new technology is introduced.</a:t>
            </a:r>
          </a:p>
          <a:p>
            <a:pPr lvl="1"/>
            <a:r>
              <a:rPr lang="en-US" dirty="0"/>
              <a:t>Tends to rely on broad, standardized restrictions across the workforce. </a:t>
            </a:r>
          </a:p>
          <a:p>
            <a:r>
              <a:rPr lang="en-US" b="1" dirty="0">
                <a:solidFill>
                  <a:srgbClr val="7030A0"/>
                </a:solidFill>
              </a:rPr>
              <a:t>2026 Alternative Approach:</a:t>
            </a:r>
            <a:r>
              <a:rPr lang="en-US" dirty="0">
                <a:solidFill>
                  <a:srgbClr val="7030A0"/>
                </a:solidFill>
              </a:rPr>
              <a:t> </a:t>
            </a:r>
          </a:p>
          <a:p>
            <a:pPr lvl="1"/>
            <a:r>
              <a:rPr lang="en-US" dirty="0"/>
              <a:t>Focus on individual work concerns, protections, and rights specific to each workplace.</a:t>
            </a:r>
          </a:p>
          <a:p>
            <a:pPr lvl="1"/>
            <a:r>
              <a:rPr lang="en-US" dirty="0"/>
              <a:t>Emphasize flexibility by negotiating a general governance framework (e.g., transparency, fairness, oversight).</a:t>
            </a:r>
          </a:p>
          <a:p>
            <a:pPr lvl="1"/>
            <a:r>
              <a:rPr lang="en-US" dirty="0"/>
              <a:t>Shift away from rigid restrictions toward adaptable guidelines that evolve with technology.</a:t>
            </a:r>
          </a:p>
          <a:p>
            <a:endParaRPr lang="en-US" dirty="0"/>
          </a:p>
        </p:txBody>
      </p:sp>
      <p:sp>
        <p:nvSpPr>
          <p:cNvPr id="4" name="Slide Number Placeholder 3">
            <a:extLst>
              <a:ext uri="{FF2B5EF4-FFF2-40B4-BE49-F238E27FC236}">
                <a16:creationId xmlns:a16="http://schemas.microsoft.com/office/drawing/2014/main" id="{BC5E4001-EE22-DA05-CD78-E5325704C945}"/>
              </a:ext>
            </a:extLst>
          </p:cNvPr>
          <p:cNvSpPr>
            <a:spLocks noGrp="1"/>
          </p:cNvSpPr>
          <p:nvPr>
            <p:ph type="sldNum" sz="quarter" idx="12"/>
          </p:nvPr>
        </p:nvSpPr>
        <p:spPr/>
        <p:txBody>
          <a:bodyPr/>
          <a:lstStyle/>
          <a:p>
            <a:pPr>
              <a:defRPr/>
            </a:pPr>
            <a:fld id="{1CD582F8-09C7-4834-9CB0-B472C8B98292}" type="slidenum">
              <a:rPr lang="en-US" smtClean="0"/>
              <a:pPr>
                <a:defRPr/>
              </a:pPr>
              <a:t>48</a:t>
            </a:fld>
            <a:endParaRPr lang="en-US" dirty="0"/>
          </a:p>
        </p:txBody>
      </p:sp>
    </p:spTree>
    <p:extLst>
      <p:ext uri="{BB962C8B-B14F-4D97-AF65-F5344CB8AC3E}">
        <p14:creationId xmlns:p14="http://schemas.microsoft.com/office/powerpoint/2010/main" val="1720518986"/>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18F9F-3F67-880A-9CC9-A627C82ABDBE}"/>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B96E6900-7219-4907-D25D-93377FA9DF74}"/>
              </a:ext>
            </a:extLst>
          </p:cNvPr>
          <p:cNvGrpSpPr/>
          <p:nvPr/>
        </p:nvGrpSpPr>
        <p:grpSpPr>
          <a:xfrm>
            <a:off x="5715000" y="890588"/>
            <a:ext cx="3429000" cy="4252911"/>
            <a:chOff x="5715000" y="890588"/>
            <a:chExt cx="3429000" cy="4252911"/>
          </a:xfrm>
        </p:grpSpPr>
        <p:pic>
          <p:nvPicPr>
            <p:cNvPr id="5" name="Content Placeholder 38">
              <a:extLst>
                <a:ext uri="{FF2B5EF4-FFF2-40B4-BE49-F238E27FC236}">
                  <a16:creationId xmlns:a16="http://schemas.microsoft.com/office/drawing/2014/main" id="{A5A39F28-55D6-9881-3B0C-2E674C442FED}"/>
                </a:ext>
              </a:extLst>
            </p:cNvPr>
            <p:cNvPicPr>
              <a:picLocks noChangeAspect="1"/>
            </p:cNvPicPr>
            <p:nvPr/>
          </p:nvPicPr>
          <p:blipFill>
            <a:blip r:embed="rId3"/>
            <a:srcRect l="27325" r="27325"/>
            <a:stretch/>
          </p:blipFill>
          <p:spPr>
            <a:xfrm>
              <a:off x="5715000" y="890588"/>
              <a:ext cx="3429000" cy="4252911"/>
            </a:xfrm>
            <a:prstGeom prst="rect">
              <a:avLst/>
            </a:prstGeom>
          </p:spPr>
        </p:pic>
        <p:sp>
          <p:nvSpPr>
            <p:cNvPr id="7" name="Oval 6">
              <a:extLst>
                <a:ext uri="{FF2B5EF4-FFF2-40B4-BE49-F238E27FC236}">
                  <a16:creationId xmlns:a16="http://schemas.microsoft.com/office/drawing/2014/main" id="{ACC71AA3-0222-8736-71F9-ACBA3A34CDB0}"/>
                </a:ext>
              </a:extLst>
            </p:cNvPr>
            <p:cNvSpPr/>
            <p:nvPr/>
          </p:nvSpPr>
          <p:spPr bwMode="gray">
            <a:xfrm>
              <a:off x="8622792" y="4732020"/>
              <a:ext cx="274320" cy="274320"/>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91505FE1-6B7A-D595-822B-907A8859EBE6}"/>
              </a:ext>
            </a:extLst>
          </p:cNvPr>
          <p:cNvSpPr>
            <a:spLocks noGrp="1"/>
          </p:cNvSpPr>
          <p:nvPr>
            <p:ph type="title"/>
          </p:nvPr>
        </p:nvSpPr>
        <p:spPr/>
        <p:txBody>
          <a:bodyPr/>
          <a:lstStyle/>
          <a:p>
            <a:r>
              <a:rPr lang="en-US" dirty="0"/>
              <a:t>Artificial Intelligence (cont’d) </a:t>
            </a:r>
          </a:p>
        </p:txBody>
      </p:sp>
      <p:sp>
        <p:nvSpPr>
          <p:cNvPr id="4" name="Slide Number Placeholder 3">
            <a:extLst>
              <a:ext uri="{FF2B5EF4-FFF2-40B4-BE49-F238E27FC236}">
                <a16:creationId xmlns:a16="http://schemas.microsoft.com/office/drawing/2014/main" id="{0A068D58-5BDC-B4D0-5571-F6F3799A7D3A}"/>
              </a:ext>
            </a:extLst>
          </p:cNvPr>
          <p:cNvSpPr>
            <a:spLocks noGrp="1"/>
          </p:cNvSpPr>
          <p:nvPr>
            <p:ph type="sldNum" sz="quarter" idx="12"/>
          </p:nvPr>
        </p:nvSpPr>
        <p:spPr/>
        <p:txBody>
          <a:bodyPr/>
          <a:lstStyle/>
          <a:p>
            <a:pPr>
              <a:defRPr/>
            </a:pPr>
            <a:fld id="{1CD582F8-09C7-4834-9CB0-B472C8B98292}" type="slidenum">
              <a:rPr lang="en-US" smtClean="0"/>
              <a:pPr>
                <a:defRPr/>
              </a:pPr>
              <a:t>49</a:t>
            </a:fld>
            <a:endParaRPr lang="en-US" dirty="0"/>
          </a:p>
        </p:txBody>
      </p:sp>
      <p:pic>
        <p:nvPicPr>
          <p:cNvPr id="6" name="Picture 5">
            <a:extLst>
              <a:ext uri="{FF2B5EF4-FFF2-40B4-BE49-F238E27FC236}">
                <a16:creationId xmlns:a16="http://schemas.microsoft.com/office/drawing/2014/main" id="{98EC5EC9-2149-A8DC-B5C7-A66E5C8BE169}"/>
              </a:ext>
            </a:extLst>
          </p:cNvPr>
          <p:cNvPicPr>
            <a:picLocks noChangeAspect="1"/>
          </p:cNvPicPr>
          <p:nvPr/>
        </p:nvPicPr>
        <p:blipFill>
          <a:blip r:embed="rId4"/>
          <a:stretch>
            <a:fillRect/>
          </a:stretch>
        </p:blipFill>
        <p:spPr>
          <a:xfrm>
            <a:off x="780213" y="1293210"/>
            <a:ext cx="4071161" cy="8082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F0FDC7AD-1699-3444-E6C7-5AC0B2F3ED32}"/>
              </a:ext>
            </a:extLst>
          </p:cNvPr>
          <p:cNvPicPr>
            <a:picLocks noChangeAspect="1"/>
          </p:cNvPicPr>
          <p:nvPr/>
        </p:nvPicPr>
        <p:blipFill>
          <a:blip r:embed="rId5"/>
          <a:stretch>
            <a:fillRect/>
          </a:stretch>
        </p:blipFill>
        <p:spPr>
          <a:xfrm>
            <a:off x="953233" y="2422769"/>
            <a:ext cx="3725120" cy="19072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668761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BF646CB6-9609-610F-228D-5CD9ABD13EC1}"/>
              </a:ext>
            </a:extLst>
          </p:cNvPr>
          <p:cNvSpPr/>
          <p:nvPr/>
        </p:nvSpPr>
        <p:spPr>
          <a:xfrm>
            <a:off x="3242005" y="1513526"/>
            <a:ext cx="5357000" cy="2513808"/>
          </a:xfrm>
          <a:prstGeom prst="rect">
            <a:avLst/>
          </a:prstGeom>
          <a:solidFill>
            <a:schemeClr val="accent4">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b="1" dirty="0">
                <a:solidFill>
                  <a:schemeClr val="accent4"/>
                </a:solidFill>
              </a:rPr>
              <a:t>REPUBLICANS</a:t>
            </a:r>
          </a:p>
        </p:txBody>
      </p:sp>
      <p:sp>
        <p:nvSpPr>
          <p:cNvPr id="38" name="Rectangle 37">
            <a:extLst>
              <a:ext uri="{FF2B5EF4-FFF2-40B4-BE49-F238E27FC236}">
                <a16:creationId xmlns:a16="http://schemas.microsoft.com/office/drawing/2014/main" id="{4178F8F1-B4F2-A169-E9A6-02981938D17B}"/>
              </a:ext>
            </a:extLst>
          </p:cNvPr>
          <p:cNvSpPr/>
          <p:nvPr/>
        </p:nvSpPr>
        <p:spPr>
          <a:xfrm>
            <a:off x="556835" y="1513526"/>
            <a:ext cx="2633068" cy="2513808"/>
          </a:xfrm>
          <a:prstGeom prst="rect">
            <a:avLst/>
          </a:prstGeom>
          <a:solidFill>
            <a:schemeClr val="accent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b="1" dirty="0">
                <a:solidFill>
                  <a:schemeClr val="accent2"/>
                </a:solidFill>
              </a:rPr>
              <a:t>DEMOCRATS</a:t>
            </a:r>
          </a:p>
        </p:txBody>
      </p:sp>
      <p:pic>
        <p:nvPicPr>
          <p:cNvPr id="31" name="Picture 12" descr="Trump hits bump on his road to killing worker rights – People's World">
            <a:extLst>
              <a:ext uri="{FF2B5EF4-FFF2-40B4-BE49-F238E27FC236}">
                <a16:creationId xmlns:a16="http://schemas.microsoft.com/office/drawing/2014/main" id="{FC0E676E-2CFA-029A-F9D3-6AFAA99320B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4068" t="5337" r="34068" b="37981"/>
          <a:stretch>
            <a:fillRect/>
          </a:stretch>
        </p:blipFill>
        <p:spPr bwMode="auto">
          <a:xfrm>
            <a:off x="4742928" y="1843974"/>
            <a:ext cx="1005840" cy="1005840"/>
          </a:xfrm>
          <a:prstGeom prst="rect">
            <a:avLst/>
          </a:prstGeom>
          <a:extLst>
            <a:ext uri="{909E8E84-426E-40DD-AFC4-6F175D3DCCD1}">
              <a14:hiddenFill xmlns:a14="http://schemas.microsoft.com/office/drawing/2010/main">
                <a:solidFill>
                  <a:srgbClr val="FFFFFF"/>
                </a:solidFill>
              </a14:hiddenFill>
            </a:ext>
          </a:extLst>
        </p:spPr>
      </p:pic>
      <p:pic>
        <p:nvPicPr>
          <p:cNvPr id="33" name="Picture 32">
            <a:extLst>
              <a:ext uri="{FF2B5EF4-FFF2-40B4-BE49-F238E27FC236}">
                <a16:creationId xmlns:a16="http://schemas.microsoft.com/office/drawing/2014/main" id="{9425008C-33D7-8A00-BAD2-8E2B450485C3}"/>
              </a:ext>
            </a:extLst>
          </p:cNvPr>
          <p:cNvPicPr>
            <a:picLocks noChangeAspect="1"/>
          </p:cNvPicPr>
          <p:nvPr/>
        </p:nvPicPr>
        <p:blipFill rotWithShape="1">
          <a:blip r:embed="rId3"/>
          <a:srcRect l="54645" t="15976" r="20304" b="46426"/>
          <a:stretch>
            <a:fillRect/>
          </a:stretch>
        </p:blipFill>
        <p:spPr>
          <a:xfrm>
            <a:off x="3392801" y="1843974"/>
            <a:ext cx="1005840" cy="1005840"/>
          </a:xfrm>
          <a:prstGeom prst="rect">
            <a:avLst/>
          </a:prstGeom>
        </p:spPr>
      </p:pic>
      <p:pic>
        <p:nvPicPr>
          <p:cNvPr id="29" name="Picture 28">
            <a:extLst>
              <a:ext uri="{FF2B5EF4-FFF2-40B4-BE49-F238E27FC236}">
                <a16:creationId xmlns:a16="http://schemas.microsoft.com/office/drawing/2014/main" id="{498F2984-67D5-8518-9A3C-CBB19F833A11}"/>
              </a:ext>
            </a:extLst>
          </p:cNvPr>
          <p:cNvPicPr>
            <a:picLocks noChangeAspect="1"/>
          </p:cNvPicPr>
          <p:nvPr/>
        </p:nvPicPr>
        <p:blipFill rotWithShape="1">
          <a:blip r:embed="rId4"/>
          <a:srcRect l="20020" t="10217" r="21493" b="31295"/>
          <a:stretch>
            <a:fillRect/>
          </a:stretch>
        </p:blipFill>
        <p:spPr>
          <a:xfrm>
            <a:off x="6093055" y="1843974"/>
            <a:ext cx="1005840" cy="1005840"/>
          </a:xfrm>
          <a:prstGeom prst="rect">
            <a:avLst/>
          </a:prstGeom>
        </p:spPr>
      </p:pic>
      <p:pic>
        <p:nvPicPr>
          <p:cNvPr id="27" name="Picture 26">
            <a:extLst>
              <a:ext uri="{FF2B5EF4-FFF2-40B4-BE49-F238E27FC236}">
                <a16:creationId xmlns:a16="http://schemas.microsoft.com/office/drawing/2014/main" id="{89927FFD-E7D1-193C-C55C-D4FEDEF473FF}"/>
              </a:ext>
            </a:extLst>
          </p:cNvPr>
          <p:cNvPicPr>
            <a:picLocks noChangeAspect="1"/>
          </p:cNvPicPr>
          <p:nvPr/>
        </p:nvPicPr>
        <p:blipFill rotWithShape="1">
          <a:blip r:embed="rId5"/>
          <a:srcRect l="16558" t="6758" r="3796" b="40096"/>
          <a:stretch>
            <a:fillRect/>
          </a:stretch>
        </p:blipFill>
        <p:spPr>
          <a:xfrm>
            <a:off x="7442369" y="1843974"/>
            <a:ext cx="1005840" cy="1005840"/>
          </a:xfrm>
          <a:prstGeom prst="rect">
            <a:avLst/>
          </a:prstGeom>
        </p:spPr>
      </p:pic>
      <p:pic>
        <p:nvPicPr>
          <p:cNvPr id="19" name="Picture 18">
            <a:extLst>
              <a:ext uri="{FF2B5EF4-FFF2-40B4-BE49-F238E27FC236}">
                <a16:creationId xmlns:a16="http://schemas.microsoft.com/office/drawing/2014/main" id="{73ED900B-1102-19F0-859B-8DD1E0C601F0}"/>
              </a:ext>
            </a:extLst>
          </p:cNvPr>
          <p:cNvPicPr>
            <a:picLocks noChangeAspect="1"/>
          </p:cNvPicPr>
          <p:nvPr/>
        </p:nvPicPr>
        <p:blipFill>
          <a:blip r:embed="rId6"/>
          <a:srcRect l="17411" r="14657" b="45654"/>
          <a:stretch>
            <a:fillRect/>
          </a:stretch>
        </p:blipFill>
        <p:spPr>
          <a:xfrm>
            <a:off x="695791" y="1843974"/>
            <a:ext cx="1005840" cy="1005840"/>
          </a:xfrm>
          <a:prstGeom prst="rect">
            <a:avLst/>
          </a:prstGeom>
        </p:spPr>
      </p:pic>
      <p:pic>
        <p:nvPicPr>
          <p:cNvPr id="15" name="Picture 14">
            <a:extLst>
              <a:ext uri="{FF2B5EF4-FFF2-40B4-BE49-F238E27FC236}">
                <a16:creationId xmlns:a16="http://schemas.microsoft.com/office/drawing/2014/main" id="{594662D4-88FA-8080-A26D-88BB86793F6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45107" y="1843974"/>
            <a:ext cx="1005840" cy="1005840"/>
          </a:xfrm>
          <a:prstGeom prst="rect">
            <a:avLst/>
          </a:prstGeom>
        </p:spPr>
      </p:pic>
      <p:sp>
        <p:nvSpPr>
          <p:cNvPr id="2" name="Title 1">
            <a:extLst>
              <a:ext uri="{FF2B5EF4-FFF2-40B4-BE49-F238E27FC236}">
                <a16:creationId xmlns:a16="http://schemas.microsoft.com/office/drawing/2014/main" id="{C782C962-35E6-7D51-496C-B55E6B520C3F}"/>
              </a:ext>
            </a:extLst>
          </p:cNvPr>
          <p:cNvSpPr>
            <a:spLocks noGrp="1"/>
          </p:cNvSpPr>
          <p:nvPr>
            <p:ph type="title"/>
          </p:nvPr>
        </p:nvSpPr>
        <p:spPr/>
        <p:txBody>
          <a:bodyPr/>
          <a:lstStyle/>
          <a:p>
            <a:r>
              <a:rPr lang="en-US" dirty="0"/>
              <a:t>NLRB Political Composition </a:t>
            </a:r>
          </a:p>
        </p:txBody>
      </p:sp>
      <p:sp>
        <p:nvSpPr>
          <p:cNvPr id="3" name="Content Placeholder 2">
            <a:extLst>
              <a:ext uri="{FF2B5EF4-FFF2-40B4-BE49-F238E27FC236}">
                <a16:creationId xmlns:a16="http://schemas.microsoft.com/office/drawing/2014/main" id="{E960C4A0-E1D5-A0AD-8589-7A5771688F03}"/>
              </a:ext>
            </a:extLst>
          </p:cNvPr>
          <p:cNvSpPr>
            <a:spLocks noGrp="1"/>
          </p:cNvSpPr>
          <p:nvPr>
            <p:ph idx="1"/>
          </p:nvPr>
        </p:nvSpPr>
        <p:spPr>
          <a:xfrm>
            <a:off x="361950" y="1031082"/>
            <a:ext cx="8412163" cy="274320"/>
          </a:xfrm>
        </p:spPr>
        <p:txBody>
          <a:bodyPr/>
          <a:lstStyle/>
          <a:p>
            <a:pPr marL="0" indent="0" algn="ctr">
              <a:buNone/>
            </a:pPr>
            <a:r>
              <a:rPr lang="en-US" b="1" dirty="0"/>
              <a:t>Big Changes in 2026</a:t>
            </a:r>
          </a:p>
        </p:txBody>
      </p:sp>
      <p:sp>
        <p:nvSpPr>
          <p:cNvPr id="4" name="Slide Number Placeholder 3">
            <a:extLst>
              <a:ext uri="{FF2B5EF4-FFF2-40B4-BE49-F238E27FC236}">
                <a16:creationId xmlns:a16="http://schemas.microsoft.com/office/drawing/2014/main" id="{A696E204-BFF6-F8EA-E8A3-8525F22FF409}"/>
              </a:ext>
            </a:extLst>
          </p:cNvPr>
          <p:cNvSpPr>
            <a:spLocks noGrp="1"/>
          </p:cNvSpPr>
          <p:nvPr>
            <p:ph type="sldNum" sz="quarter" idx="12"/>
          </p:nvPr>
        </p:nvSpPr>
        <p:spPr/>
        <p:txBody>
          <a:bodyPr/>
          <a:lstStyle/>
          <a:p>
            <a:pPr>
              <a:defRPr/>
            </a:pPr>
            <a:fld id="{1CD582F8-09C7-4834-9CB0-B472C8B98292}" type="slidenum">
              <a:rPr lang="en-US" smtClean="0"/>
              <a:pPr>
                <a:defRPr/>
              </a:pPr>
              <a:t>5</a:t>
            </a:fld>
            <a:endParaRPr lang="en-US" dirty="0"/>
          </a:p>
        </p:txBody>
      </p:sp>
      <p:sp>
        <p:nvSpPr>
          <p:cNvPr id="20" name="TextBox 19">
            <a:extLst>
              <a:ext uri="{FF2B5EF4-FFF2-40B4-BE49-F238E27FC236}">
                <a16:creationId xmlns:a16="http://schemas.microsoft.com/office/drawing/2014/main" id="{C8AE249E-8586-83D1-A532-B1AE978F4DB0}"/>
              </a:ext>
            </a:extLst>
          </p:cNvPr>
          <p:cNvSpPr txBox="1"/>
          <p:nvPr/>
        </p:nvSpPr>
        <p:spPr>
          <a:xfrm>
            <a:off x="695791" y="2849814"/>
            <a:ext cx="1005840" cy="954107"/>
          </a:xfrm>
          <a:prstGeom prst="rect">
            <a:avLst/>
          </a:prstGeom>
          <a:noFill/>
        </p:spPr>
        <p:txBody>
          <a:bodyPr wrap="square" lIns="0" tIns="91440" rIns="0" rtlCol="0">
            <a:spAutoFit/>
          </a:bodyPr>
          <a:lstStyle/>
          <a:p>
            <a:pPr>
              <a:spcAft>
                <a:spcPts val="600"/>
              </a:spcAft>
            </a:pPr>
            <a:r>
              <a:rPr lang="en-US" sz="1200" b="1" dirty="0">
                <a:latin typeface="+mn-lt"/>
              </a:rPr>
              <a:t>David</a:t>
            </a:r>
            <a:br>
              <a:rPr lang="en-US" sz="1200" b="1" dirty="0">
                <a:latin typeface="+mn-lt"/>
              </a:rPr>
            </a:br>
            <a:r>
              <a:rPr lang="en-US" sz="1200" b="1" dirty="0">
                <a:latin typeface="+mn-lt"/>
              </a:rPr>
              <a:t>Prouty</a:t>
            </a:r>
          </a:p>
          <a:p>
            <a:pPr>
              <a:spcAft>
                <a:spcPts val="600"/>
              </a:spcAft>
            </a:pPr>
            <a:r>
              <a:rPr lang="en-US" sz="1100" i="1" dirty="0">
                <a:latin typeface="+mn-lt"/>
              </a:rPr>
              <a:t>(end of term</a:t>
            </a:r>
            <a:br>
              <a:rPr lang="en-US" sz="1100" i="1" dirty="0">
                <a:latin typeface="+mn-lt"/>
              </a:rPr>
            </a:br>
            <a:r>
              <a:rPr lang="en-US" sz="1100" i="1" dirty="0">
                <a:latin typeface="+mn-lt"/>
              </a:rPr>
              <a:t>8/27/2026)</a:t>
            </a:r>
          </a:p>
        </p:txBody>
      </p:sp>
      <p:sp>
        <p:nvSpPr>
          <p:cNvPr id="21" name="TextBox 20">
            <a:extLst>
              <a:ext uri="{FF2B5EF4-FFF2-40B4-BE49-F238E27FC236}">
                <a16:creationId xmlns:a16="http://schemas.microsoft.com/office/drawing/2014/main" id="{AA054F23-A482-F7EC-932E-95FA3A5FF044}"/>
              </a:ext>
            </a:extLst>
          </p:cNvPr>
          <p:cNvSpPr txBox="1"/>
          <p:nvPr/>
        </p:nvSpPr>
        <p:spPr>
          <a:xfrm>
            <a:off x="2046726" y="2849814"/>
            <a:ext cx="1005840" cy="323165"/>
          </a:xfrm>
          <a:prstGeom prst="rect">
            <a:avLst/>
          </a:prstGeom>
          <a:noFill/>
        </p:spPr>
        <p:txBody>
          <a:bodyPr wrap="square" lIns="0" tIns="91440" rIns="0" rtlCol="0">
            <a:spAutoFit/>
          </a:bodyPr>
          <a:lstStyle/>
          <a:p>
            <a:pPr>
              <a:spcAft>
                <a:spcPts val="600"/>
              </a:spcAft>
            </a:pPr>
            <a:r>
              <a:rPr lang="en-US" sz="1200" b="1" dirty="0">
                <a:latin typeface="+mn-lt"/>
              </a:rPr>
              <a:t>Vacant</a:t>
            </a:r>
            <a:endParaRPr lang="en-US" sz="1100" dirty="0">
              <a:latin typeface="+mn-lt"/>
            </a:endParaRPr>
          </a:p>
        </p:txBody>
      </p:sp>
      <p:sp>
        <p:nvSpPr>
          <p:cNvPr id="22" name="TextBox 21">
            <a:extLst>
              <a:ext uri="{FF2B5EF4-FFF2-40B4-BE49-F238E27FC236}">
                <a16:creationId xmlns:a16="http://schemas.microsoft.com/office/drawing/2014/main" id="{A2F20417-0D7C-D21A-71C6-5A5F08F17F2C}"/>
              </a:ext>
            </a:extLst>
          </p:cNvPr>
          <p:cNvSpPr txBox="1"/>
          <p:nvPr/>
        </p:nvSpPr>
        <p:spPr>
          <a:xfrm>
            <a:off x="3394422" y="2849814"/>
            <a:ext cx="1005840" cy="923330"/>
          </a:xfrm>
          <a:prstGeom prst="rect">
            <a:avLst/>
          </a:prstGeom>
          <a:noFill/>
        </p:spPr>
        <p:txBody>
          <a:bodyPr wrap="square" lIns="0" tIns="91440" rIns="0" rtlCol="0">
            <a:spAutoFit/>
          </a:bodyPr>
          <a:lstStyle/>
          <a:p>
            <a:pPr>
              <a:spcAft>
                <a:spcPts val="600"/>
              </a:spcAft>
            </a:pPr>
            <a:r>
              <a:rPr lang="en-US" sz="1200" b="1" dirty="0">
                <a:latin typeface="+mn-lt"/>
              </a:rPr>
              <a:t>James Murphy</a:t>
            </a:r>
          </a:p>
          <a:p>
            <a:pPr>
              <a:spcAft>
                <a:spcPts val="600"/>
              </a:spcAft>
            </a:pPr>
            <a:r>
              <a:rPr lang="en-US" sz="1100" i="1" dirty="0">
                <a:latin typeface="+mn-lt"/>
              </a:rPr>
              <a:t>(end of term</a:t>
            </a:r>
            <a:br>
              <a:rPr lang="en-US" sz="1100" i="1" dirty="0">
                <a:latin typeface="+mn-lt"/>
              </a:rPr>
            </a:br>
            <a:r>
              <a:rPr lang="en-US" sz="1100" i="1" dirty="0">
                <a:latin typeface="+mn-lt"/>
              </a:rPr>
              <a:t>12/16/2027)</a:t>
            </a:r>
          </a:p>
        </p:txBody>
      </p:sp>
      <p:sp>
        <p:nvSpPr>
          <p:cNvPr id="23" name="TextBox 22">
            <a:extLst>
              <a:ext uri="{FF2B5EF4-FFF2-40B4-BE49-F238E27FC236}">
                <a16:creationId xmlns:a16="http://schemas.microsoft.com/office/drawing/2014/main" id="{70E30D97-2A90-19F7-7F50-B591EAFBFDCE}"/>
              </a:ext>
            </a:extLst>
          </p:cNvPr>
          <p:cNvSpPr txBox="1"/>
          <p:nvPr/>
        </p:nvSpPr>
        <p:spPr>
          <a:xfrm>
            <a:off x="4742928" y="2849814"/>
            <a:ext cx="1005840" cy="923330"/>
          </a:xfrm>
          <a:prstGeom prst="rect">
            <a:avLst/>
          </a:prstGeom>
          <a:noFill/>
        </p:spPr>
        <p:txBody>
          <a:bodyPr wrap="square" lIns="0" tIns="91440" rIns="0" rtlCol="0">
            <a:spAutoFit/>
          </a:bodyPr>
          <a:lstStyle/>
          <a:p>
            <a:pPr>
              <a:spcAft>
                <a:spcPts val="600"/>
              </a:spcAft>
            </a:pPr>
            <a:r>
              <a:rPr lang="en-US" sz="1200" b="1" dirty="0">
                <a:latin typeface="+mn-lt"/>
              </a:rPr>
              <a:t>Scott</a:t>
            </a:r>
            <a:br>
              <a:rPr lang="en-US" sz="1200" b="1" dirty="0">
                <a:latin typeface="+mn-lt"/>
              </a:rPr>
            </a:br>
            <a:r>
              <a:rPr lang="en-US" sz="1200" b="1" dirty="0">
                <a:latin typeface="+mn-lt"/>
              </a:rPr>
              <a:t>Mayer</a:t>
            </a:r>
          </a:p>
          <a:p>
            <a:pPr>
              <a:spcAft>
                <a:spcPts val="600"/>
              </a:spcAft>
            </a:pPr>
            <a:r>
              <a:rPr lang="en-US" sz="1100" i="1" dirty="0">
                <a:latin typeface="+mn-lt"/>
              </a:rPr>
              <a:t>(end of term</a:t>
            </a:r>
            <a:br>
              <a:rPr lang="en-US" sz="1100" i="1" dirty="0">
                <a:latin typeface="+mn-lt"/>
              </a:rPr>
            </a:br>
            <a:r>
              <a:rPr lang="en-US" sz="1100" i="1" dirty="0">
                <a:latin typeface="+mn-lt"/>
              </a:rPr>
              <a:t>12/16/2029)</a:t>
            </a:r>
          </a:p>
        </p:txBody>
      </p:sp>
      <p:sp>
        <p:nvSpPr>
          <p:cNvPr id="24" name="TextBox 23">
            <a:extLst>
              <a:ext uri="{FF2B5EF4-FFF2-40B4-BE49-F238E27FC236}">
                <a16:creationId xmlns:a16="http://schemas.microsoft.com/office/drawing/2014/main" id="{331413CC-3FC2-DB96-4B70-75948FA334B1}"/>
              </a:ext>
            </a:extLst>
          </p:cNvPr>
          <p:cNvSpPr txBox="1"/>
          <p:nvPr/>
        </p:nvSpPr>
        <p:spPr>
          <a:xfrm>
            <a:off x="6093055" y="2849814"/>
            <a:ext cx="1005840" cy="323165"/>
          </a:xfrm>
          <a:prstGeom prst="rect">
            <a:avLst/>
          </a:prstGeom>
          <a:noFill/>
        </p:spPr>
        <p:txBody>
          <a:bodyPr wrap="square" lIns="0" tIns="91440" rIns="0" rtlCol="0">
            <a:spAutoFit/>
          </a:bodyPr>
          <a:lstStyle/>
          <a:p>
            <a:pPr>
              <a:spcAft>
                <a:spcPts val="600"/>
              </a:spcAft>
            </a:pPr>
            <a:r>
              <a:rPr lang="en-US" sz="1200" b="1" dirty="0">
                <a:latin typeface="+mn-lt"/>
              </a:rPr>
              <a:t>Vacant</a:t>
            </a:r>
            <a:endParaRPr lang="en-US" sz="1100" i="1" dirty="0">
              <a:latin typeface="+mn-lt"/>
            </a:endParaRPr>
          </a:p>
        </p:txBody>
      </p:sp>
      <p:sp>
        <p:nvSpPr>
          <p:cNvPr id="25" name="TextBox 24">
            <a:extLst>
              <a:ext uri="{FF2B5EF4-FFF2-40B4-BE49-F238E27FC236}">
                <a16:creationId xmlns:a16="http://schemas.microsoft.com/office/drawing/2014/main" id="{45072003-F442-7745-3788-F28B0D342160}"/>
              </a:ext>
            </a:extLst>
          </p:cNvPr>
          <p:cNvSpPr txBox="1"/>
          <p:nvPr/>
        </p:nvSpPr>
        <p:spPr>
          <a:xfrm>
            <a:off x="7442369" y="2849814"/>
            <a:ext cx="1005840" cy="923330"/>
          </a:xfrm>
          <a:prstGeom prst="rect">
            <a:avLst/>
          </a:prstGeom>
          <a:noFill/>
        </p:spPr>
        <p:txBody>
          <a:bodyPr wrap="square" lIns="0" tIns="91440" rIns="0" rtlCol="0">
            <a:spAutoFit/>
          </a:bodyPr>
          <a:lstStyle/>
          <a:p>
            <a:pPr>
              <a:spcAft>
                <a:spcPts val="600"/>
              </a:spcAft>
            </a:pPr>
            <a:r>
              <a:rPr lang="en-US" sz="1200" b="1" dirty="0">
                <a:latin typeface="+mn-lt"/>
              </a:rPr>
              <a:t>Crystal Carey</a:t>
            </a:r>
          </a:p>
          <a:p>
            <a:pPr>
              <a:spcAft>
                <a:spcPts val="600"/>
              </a:spcAft>
            </a:pPr>
            <a:r>
              <a:rPr lang="en-US" sz="1100" i="1" dirty="0">
                <a:latin typeface="+mn-lt"/>
              </a:rPr>
              <a:t>(four-year term)</a:t>
            </a:r>
          </a:p>
        </p:txBody>
      </p:sp>
      <p:sp>
        <p:nvSpPr>
          <p:cNvPr id="35" name="TextBox 34">
            <a:extLst>
              <a:ext uri="{FF2B5EF4-FFF2-40B4-BE49-F238E27FC236}">
                <a16:creationId xmlns:a16="http://schemas.microsoft.com/office/drawing/2014/main" id="{F97A183D-CEDE-E30D-FA7B-8C0F88CB4077}"/>
              </a:ext>
            </a:extLst>
          </p:cNvPr>
          <p:cNvSpPr txBox="1"/>
          <p:nvPr/>
        </p:nvSpPr>
        <p:spPr>
          <a:xfrm rot="20685073">
            <a:off x="595964" y="3376124"/>
            <a:ext cx="1051321" cy="553998"/>
          </a:xfrm>
          <a:prstGeom prst="rect">
            <a:avLst/>
          </a:prstGeom>
          <a:noFill/>
        </p:spPr>
        <p:txBody>
          <a:bodyPr wrap="square" lIns="0" tIns="0" rIns="0" bIns="0" rtlCol="0">
            <a:spAutoFit/>
          </a:bodyPr>
          <a:lstStyle/>
          <a:p>
            <a:pPr defTabSz="685783">
              <a:defRPr/>
            </a:pPr>
            <a:r>
              <a:rPr lang="en-US" sz="1200" i="1" dirty="0">
                <a:solidFill>
                  <a:schemeClr val="bg1"/>
                </a:solidFill>
                <a:highlight>
                  <a:srgbClr val="00B0F0"/>
                </a:highlight>
                <a:latin typeface="+mn-lt"/>
                <a:cs typeface="Times New Roman" panose="02020603050405020304" pitchFamily="18" charset="0"/>
              </a:rPr>
              <a:t>(confirmed for term ending</a:t>
            </a:r>
          </a:p>
          <a:p>
            <a:pPr defTabSz="685783">
              <a:defRPr/>
            </a:pPr>
            <a:r>
              <a:rPr lang="en-US" sz="1200" i="1" dirty="0">
                <a:solidFill>
                  <a:schemeClr val="bg1"/>
                </a:solidFill>
                <a:highlight>
                  <a:srgbClr val="00B0F0"/>
                </a:highlight>
                <a:latin typeface="+mn-lt"/>
                <a:cs typeface="Times New Roman" panose="02020603050405020304" pitchFamily="18" charset="0"/>
              </a:rPr>
              <a:t>8/27/2031)</a:t>
            </a:r>
          </a:p>
        </p:txBody>
      </p:sp>
      <p:sp>
        <p:nvSpPr>
          <p:cNvPr id="37" name="TextBox 36">
            <a:extLst>
              <a:ext uri="{FF2B5EF4-FFF2-40B4-BE49-F238E27FC236}">
                <a16:creationId xmlns:a16="http://schemas.microsoft.com/office/drawing/2014/main" id="{E5C0D57C-2C9A-AC00-57D0-C426D980B742}"/>
              </a:ext>
            </a:extLst>
          </p:cNvPr>
          <p:cNvSpPr txBox="1"/>
          <p:nvPr/>
        </p:nvSpPr>
        <p:spPr>
          <a:xfrm rot="20690088">
            <a:off x="6169133" y="3026056"/>
            <a:ext cx="1086569" cy="738664"/>
          </a:xfrm>
          <a:prstGeom prst="rect">
            <a:avLst/>
          </a:prstGeom>
          <a:noFill/>
        </p:spPr>
        <p:txBody>
          <a:bodyPr wrap="square" lIns="0" tIns="0" rIns="0" bIns="0" rtlCol="0">
            <a:spAutoFit/>
          </a:bodyPr>
          <a:lstStyle/>
          <a:p>
            <a:r>
              <a:rPr lang="en-US" sz="1200" dirty="0">
                <a:solidFill>
                  <a:schemeClr val="bg1"/>
                </a:solidFill>
                <a:highlight>
                  <a:srgbClr val="E61432"/>
                </a:highlight>
                <a:latin typeface="+mn-lt"/>
              </a:rPr>
              <a:t>James Macy</a:t>
            </a:r>
          </a:p>
          <a:p>
            <a:r>
              <a:rPr lang="en-US" sz="1200" i="1" dirty="0">
                <a:solidFill>
                  <a:schemeClr val="bg1"/>
                </a:solidFill>
                <a:highlight>
                  <a:srgbClr val="E61432"/>
                </a:highlight>
                <a:latin typeface="+mn-lt"/>
              </a:rPr>
              <a:t>(confirmed for </a:t>
            </a:r>
          </a:p>
          <a:p>
            <a:r>
              <a:rPr lang="en-US" sz="1200" i="1" dirty="0">
                <a:solidFill>
                  <a:schemeClr val="bg1"/>
                </a:solidFill>
                <a:highlight>
                  <a:srgbClr val="E61432"/>
                </a:highlight>
                <a:latin typeface="+mn-lt"/>
              </a:rPr>
              <a:t>term ending</a:t>
            </a:r>
          </a:p>
          <a:p>
            <a:r>
              <a:rPr lang="en-US" sz="1200" i="1" dirty="0">
                <a:solidFill>
                  <a:schemeClr val="bg1"/>
                </a:solidFill>
                <a:highlight>
                  <a:srgbClr val="E61432"/>
                </a:highlight>
                <a:latin typeface="+mn-lt"/>
              </a:rPr>
              <a:t>8/27/2030</a:t>
            </a:r>
            <a:r>
              <a:rPr lang="en-US" sz="1200" dirty="0">
                <a:solidFill>
                  <a:schemeClr val="bg1"/>
                </a:solidFill>
                <a:highlight>
                  <a:srgbClr val="E61432"/>
                </a:highlight>
                <a:latin typeface="+mn-lt"/>
              </a:rPr>
              <a:t>)</a:t>
            </a:r>
          </a:p>
        </p:txBody>
      </p:sp>
      <p:sp>
        <p:nvSpPr>
          <p:cNvPr id="40" name="Rectangle 39">
            <a:extLst>
              <a:ext uri="{FF2B5EF4-FFF2-40B4-BE49-F238E27FC236}">
                <a16:creationId xmlns:a16="http://schemas.microsoft.com/office/drawing/2014/main" id="{442F6849-4FFB-6004-C3C4-C6A5EE121640}"/>
              </a:ext>
            </a:extLst>
          </p:cNvPr>
          <p:cNvSpPr/>
          <p:nvPr/>
        </p:nvSpPr>
        <p:spPr>
          <a:xfrm>
            <a:off x="511730" y="4096080"/>
            <a:ext cx="6730375" cy="221851"/>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00" b="1" dirty="0"/>
              <a:t>BOARD MEMBERS</a:t>
            </a:r>
          </a:p>
        </p:txBody>
      </p:sp>
      <p:sp>
        <p:nvSpPr>
          <p:cNvPr id="41" name="Rectangle 40">
            <a:extLst>
              <a:ext uri="{FF2B5EF4-FFF2-40B4-BE49-F238E27FC236}">
                <a16:creationId xmlns:a16="http://schemas.microsoft.com/office/drawing/2014/main" id="{51609814-EEA2-9DB4-8256-6F7535FA7E41}"/>
              </a:ext>
            </a:extLst>
          </p:cNvPr>
          <p:cNvSpPr/>
          <p:nvPr/>
        </p:nvSpPr>
        <p:spPr>
          <a:xfrm>
            <a:off x="7299158" y="4096079"/>
            <a:ext cx="1299848" cy="221851"/>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900" b="1" dirty="0"/>
              <a:t>GENERAL COUNSEL</a:t>
            </a:r>
          </a:p>
        </p:txBody>
      </p:sp>
      <p:cxnSp>
        <p:nvCxnSpPr>
          <p:cNvPr id="43" name="Straight Connector 42">
            <a:extLst>
              <a:ext uri="{FF2B5EF4-FFF2-40B4-BE49-F238E27FC236}">
                <a16:creationId xmlns:a16="http://schemas.microsoft.com/office/drawing/2014/main" id="{ED55BDE7-4F12-22F7-812C-DB16C9618030}"/>
              </a:ext>
            </a:extLst>
          </p:cNvPr>
          <p:cNvCxnSpPr>
            <a:cxnSpLocks/>
          </p:cNvCxnSpPr>
          <p:nvPr/>
        </p:nvCxnSpPr>
        <p:spPr>
          <a:xfrm>
            <a:off x="7270632" y="1440711"/>
            <a:ext cx="0" cy="2968795"/>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006517"/>
      </p:ext>
    </p:extLst>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34F4E-400C-946B-F7BF-AD8A25607CEB}"/>
              </a:ext>
            </a:extLst>
          </p:cNvPr>
          <p:cNvSpPr>
            <a:spLocks noGrp="1"/>
          </p:cNvSpPr>
          <p:nvPr>
            <p:ph type="title"/>
          </p:nvPr>
        </p:nvSpPr>
        <p:spPr/>
        <p:txBody>
          <a:bodyPr/>
          <a:lstStyle/>
          <a:p>
            <a:r>
              <a:rPr lang="en-US" dirty="0"/>
              <a:t>CONSIDERATIONS FOR NON-UNION WORKFORCES</a:t>
            </a:r>
          </a:p>
        </p:txBody>
      </p:sp>
    </p:spTree>
    <p:extLst>
      <p:ext uri="{BB962C8B-B14F-4D97-AF65-F5344CB8AC3E}">
        <p14:creationId xmlns:p14="http://schemas.microsoft.com/office/powerpoint/2010/main" val="13998812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5759" y="68578"/>
            <a:ext cx="8408353" cy="754380"/>
          </a:xfrm>
        </p:spPr>
        <p:txBody>
          <a:bodyPr/>
          <a:lstStyle/>
          <a:p>
            <a:r>
              <a:rPr lang="en-US" dirty="0"/>
              <a:t>Why Does This Matter Now?</a:t>
            </a:r>
          </a:p>
        </p:txBody>
      </p:sp>
      <p:sp>
        <p:nvSpPr>
          <p:cNvPr id="6" name="Slide Number Placeholder 5"/>
          <p:cNvSpPr>
            <a:spLocks noGrp="1"/>
          </p:cNvSpPr>
          <p:nvPr>
            <p:ph type="sldNum" sz="quarter" idx="12"/>
          </p:nvPr>
        </p:nvSpPr>
        <p:spPr>
          <a:xfrm>
            <a:off x="8627164" y="4732020"/>
            <a:ext cx="291549" cy="274320"/>
          </a:xfrm>
        </p:spPr>
        <p:txBody>
          <a:bodyPr/>
          <a:lstStyle/>
          <a:p>
            <a:pPr lvl="0"/>
            <a:fld id="{C71B841D-94A6-4F95-A1D5-4A2F3AE92889}" type="slidenum">
              <a:rPr lang="en-US" noProof="0" smtClean="0"/>
              <a:pPr lvl="0"/>
              <a:t>51</a:t>
            </a:fld>
            <a:endParaRPr lang="en-US" noProof="0" dirty="0"/>
          </a:p>
        </p:txBody>
      </p:sp>
      <p:grpSp>
        <p:nvGrpSpPr>
          <p:cNvPr id="27" name="Group 26">
            <a:extLst>
              <a:ext uri="{FF2B5EF4-FFF2-40B4-BE49-F238E27FC236}">
                <a16:creationId xmlns:a16="http://schemas.microsoft.com/office/drawing/2014/main" id="{82330A3D-F3BE-6E3C-92D5-966CE6545126}"/>
              </a:ext>
            </a:extLst>
          </p:cNvPr>
          <p:cNvGrpSpPr/>
          <p:nvPr/>
        </p:nvGrpSpPr>
        <p:grpSpPr>
          <a:xfrm>
            <a:off x="365760" y="3779809"/>
            <a:ext cx="8417209" cy="830290"/>
            <a:chOff x="365760" y="3779809"/>
            <a:chExt cx="8417209" cy="830290"/>
          </a:xfrm>
        </p:grpSpPr>
        <p:sp>
          <p:nvSpPr>
            <p:cNvPr id="42" name="Rectangle 41">
              <a:extLst>
                <a:ext uri="{FF2B5EF4-FFF2-40B4-BE49-F238E27FC236}">
                  <a16:creationId xmlns:a16="http://schemas.microsoft.com/office/drawing/2014/main" id="{C187C1F3-D422-5EB6-476D-23973E457BFB}"/>
                </a:ext>
              </a:extLst>
            </p:cNvPr>
            <p:cNvSpPr/>
            <p:nvPr/>
          </p:nvSpPr>
          <p:spPr>
            <a:xfrm>
              <a:off x="790218" y="3819327"/>
              <a:ext cx="7992751" cy="751253"/>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lIns="548640" rtlCol="0" anchor="ctr"/>
            <a:lstStyle/>
            <a:p>
              <a:pPr>
                <a:spcAft>
                  <a:spcPts val="400"/>
                </a:spcAft>
              </a:pPr>
              <a:r>
                <a:rPr lang="en-US" sz="1600" dirty="0">
                  <a:solidFill>
                    <a:schemeClr val="tx1"/>
                  </a:solidFill>
                </a:rPr>
                <a:t>By the time a campaign is up and running, employee sentiment in favor of the union may already be deeply established. </a:t>
              </a:r>
            </a:p>
          </p:txBody>
        </p:sp>
        <p:grpSp>
          <p:nvGrpSpPr>
            <p:cNvPr id="26" name="Group 25">
              <a:extLst>
                <a:ext uri="{FF2B5EF4-FFF2-40B4-BE49-F238E27FC236}">
                  <a16:creationId xmlns:a16="http://schemas.microsoft.com/office/drawing/2014/main" id="{54E93F18-054B-E473-C56C-FE2B71BF318A}"/>
                </a:ext>
              </a:extLst>
            </p:cNvPr>
            <p:cNvGrpSpPr/>
            <p:nvPr/>
          </p:nvGrpSpPr>
          <p:grpSpPr>
            <a:xfrm>
              <a:off x="365760" y="3779809"/>
              <a:ext cx="847983" cy="830290"/>
              <a:chOff x="365760" y="3779809"/>
              <a:chExt cx="847983" cy="830290"/>
            </a:xfrm>
          </p:grpSpPr>
          <p:grpSp>
            <p:nvGrpSpPr>
              <p:cNvPr id="43" name="Group 42">
                <a:extLst>
                  <a:ext uri="{FF2B5EF4-FFF2-40B4-BE49-F238E27FC236}">
                    <a16:creationId xmlns:a16="http://schemas.microsoft.com/office/drawing/2014/main" id="{3719C783-2A42-A7D5-B2D3-FF057B21F27F}"/>
                  </a:ext>
                </a:extLst>
              </p:cNvPr>
              <p:cNvGrpSpPr/>
              <p:nvPr/>
            </p:nvGrpSpPr>
            <p:grpSpPr>
              <a:xfrm>
                <a:off x="365760" y="3779809"/>
                <a:ext cx="847983" cy="830290"/>
                <a:chOff x="1085407" y="1689841"/>
                <a:chExt cx="694944" cy="694944"/>
              </a:xfrm>
            </p:grpSpPr>
            <p:sp>
              <p:nvSpPr>
                <p:cNvPr id="44" name="Oval 43">
                  <a:extLst>
                    <a:ext uri="{FF2B5EF4-FFF2-40B4-BE49-F238E27FC236}">
                      <a16:creationId xmlns:a16="http://schemas.microsoft.com/office/drawing/2014/main" id="{18705518-C509-60A8-9800-878FC4EABDA3}"/>
                    </a:ext>
                  </a:extLst>
                </p:cNvPr>
                <p:cNvSpPr/>
                <p:nvPr/>
              </p:nvSpPr>
              <p:spPr>
                <a:xfrm>
                  <a:off x="1085407" y="1689841"/>
                  <a:ext cx="694944" cy="694944"/>
                </a:xfrm>
                <a:prstGeom prst="ellipse">
                  <a:avLst/>
                </a:prstGeom>
                <a:solidFill>
                  <a:srgbClr val="BAEB9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p>
              </p:txBody>
            </p:sp>
            <p:sp>
              <p:nvSpPr>
                <p:cNvPr id="45" name="Oval 44">
                  <a:extLst>
                    <a:ext uri="{FF2B5EF4-FFF2-40B4-BE49-F238E27FC236}">
                      <a16:creationId xmlns:a16="http://schemas.microsoft.com/office/drawing/2014/main" id="{8C33AC3E-3ECC-0053-6DB1-68CBAA0FD9A9}"/>
                    </a:ext>
                  </a:extLst>
                </p:cNvPr>
                <p:cNvSpPr/>
                <p:nvPr/>
              </p:nvSpPr>
              <p:spPr>
                <a:xfrm>
                  <a:off x="1157230" y="1761664"/>
                  <a:ext cx="551298" cy="551298"/>
                </a:xfrm>
                <a:prstGeom prst="ellipse">
                  <a:avLst/>
                </a:prstGeom>
                <a:solidFill>
                  <a:schemeClr val="bg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p>
              </p:txBody>
            </p:sp>
          </p:grpSp>
          <p:pic>
            <p:nvPicPr>
              <p:cNvPr id="2" name="Graphic 1">
                <a:extLst>
                  <a:ext uri="{FF2B5EF4-FFF2-40B4-BE49-F238E27FC236}">
                    <a16:creationId xmlns:a16="http://schemas.microsoft.com/office/drawing/2014/main" id="{1903DD35-82FF-96D8-8EB4-B3E908151FE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7138" y="3981955"/>
                <a:ext cx="467275" cy="411493"/>
              </a:xfrm>
              <a:prstGeom prst="rect">
                <a:avLst/>
              </a:prstGeom>
            </p:spPr>
          </p:pic>
        </p:grpSp>
      </p:grpSp>
      <p:grpSp>
        <p:nvGrpSpPr>
          <p:cNvPr id="31" name="Group 30">
            <a:extLst>
              <a:ext uri="{FF2B5EF4-FFF2-40B4-BE49-F238E27FC236}">
                <a16:creationId xmlns:a16="http://schemas.microsoft.com/office/drawing/2014/main" id="{445D0231-A877-3E26-CF3E-7D941403F1DA}"/>
              </a:ext>
            </a:extLst>
          </p:cNvPr>
          <p:cNvGrpSpPr/>
          <p:nvPr/>
        </p:nvGrpSpPr>
        <p:grpSpPr>
          <a:xfrm>
            <a:off x="365760" y="1043644"/>
            <a:ext cx="8408352" cy="830290"/>
            <a:chOff x="365760" y="1043644"/>
            <a:chExt cx="8408352" cy="830290"/>
          </a:xfrm>
        </p:grpSpPr>
        <p:sp>
          <p:nvSpPr>
            <p:cNvPr id="32" name="Rectangle 31">
              <a:extLst>
                <a:ext uri="{FF2B5EF4-FFF2-40B4-BE49-F238E27FC236}">
                  <a16:creationId xmlns:a16="http://schemas.microsoft.com/office/drawing/2014/main" id="{AD3A16FF-B71E-34CE-C82B-20C7402E227D}"/>
                </a:ext>
              </a:extLst>
            </p:cNvPr>
            <p:cNvSpPr/>
            <p:nvPr/>
          </p:nvSpPr>
          <p:spPr>
            <a:xfrm>
              <a:off x="781362" y="1083162"/>
              <a:ext cx="7992750" cy="751253"/>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lIns="548640" rtlCol="0" anchor="ctr"/>
            <a:lstStyle/>
            <a:p>
              <a:pPr>
                <a:spcAft>
                  <a:spcPts val="400"/>
                </a:spcAft>
              </a:pPr>
              <a:r>
                <a:rPr lang="en-US" sz="1600" dirty="0">
                  <a:solidFill>
                    <a:schemeClr val="tx1"/>
                  </a:solidFill>
                </a:rPr>
                <a:t>Organizing activity is increasing nationally among professional workforces like Apple, Google, Wells Fargo, etc.</a:t>
              </a:r>
            </a:p>
          </p:txBody>
        </p:sp>
        <p:grpSp>
          <p:nvGrpSpPr>
            <p:cNvPr id="30" name="Group 29">
              <a:extLst>
                <a:ext uri="{FF2B5EF4-FFF2-40B4-BE49-F238E27FC236}">
                  <a16:creationId xmlns:a16="http://schemas.microsoft.com/office/drawing/2014/main" id="{E96B993E-D68C-2DFF-36AD-7E7200EF56DF}"/>
                </a:ext>
              </a:extLst>
            </p:cNvPr>
            <p:cNvGrpSpPr/>
            <p:nvPr/>
          </p:nvGrpSpPr>
          <p:grpSpPr>
            <a:xfrm>
              <a:off x="365760" y="1043644"/>
              <a:ext cx="830290" cy="830290"/>
              <a:chOff x="365760" y="1043644"/>
              <a:chExt cx="830290" cy="830290"/>
            </a:xfrm>
          </p:grpSpPr>
          <p:grpSp>
            <p:nvGrpSpPr>
              <p:cNvPr id="33" name="Group 32">
                <a:extLst>
                  <a:ext uri="{FF2B5EF4-FFF2-40B4-BE49-F238E27FC236}">
                    <a16:creationId xmlns:a16="http://schemas.microsoft.com/office/drawing/2014/main" id="{023EDF59-7F3C-9256-7EA2-72582D290AB0}"/>
                  </a:ext>
                </a:extLst>
              </p:cNvPr>
              <p:cNvGrpSpPr/>
              <p:nvPr/>
            </p:nvGrpSpPr>
            <p:grpSpPr>
              <a:xfrm>
                <a:off x="365760" y="1043644"/>
                <a:ext cx="830290" cy="830290"/>
                <a:chOff x="1085407" y="1689841"/>
                <a:chExt cx="694944" cy="694944"/>
              </a:xfrm>
            </p:grpSpPr>
            <p:sp>
              <p:nvSpPr>
                <p:cNvPr id="34" name="Oval 33">
                  <a:extLst>
                    <a:ext uri="{FF2B5EF4-FFF2-40B4-BE49-F238E27FC236}">
                      <a16:creationId xmlns:a16="http://schemas.microsoft.com/office/drawing/2014/main" id="{CCB26005-B6F8-E0F8-8AE1-E4422767DA1B}"/>
                    </a:ext>
                  </a:extLst>
                </p:cNvPr>
                <p:cNvSpPr/>
                <p:nvPr/>
              </p:nvSpPr>
              <p:spPr>
                <a:xfrm>
                  <a:off x="1085407" y="1689841"/>
                  <a:ext cx="694944" cy="694944"/>
                </a:xfrm>
                <a:prstGeom prst="ellipse">
                  <a:avLst/>
                </a:prstGeom>
                <a:solidFill>
                  <a:schemeClr val="accent1">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p>
              </p:txBody>
            </p:sp>
            <p:sp>
              <p:nvSpPr>
                <p:cNvPr id="35" name="Oval 34">
                  <a:extLst>
                    <a:ext uri="{FF2B5EF4-FFF2-40B4-BE49-F238E27FC236}">
                      <a16:creationId xmlns:a16="http://schemas.microsoft.com/office/drawing/2014/main" id="{0BE3D3B2-A06D-EC41-6133-E72ED8B0EA9E}"/>
                    </a:ext>
                  </a:extLst>
                </p:cNvPr>
                <p:cNvSpPr/>
                <p:nvPr/>
              </p:nvSpPr>
              <p:spPr>
                <a:xfrm>
                  <a:off x="1157230" y="1761664"/>
                  <a:ext cx="551298" cy="551298"/>
                </a:xfrm>
                <a:prstGeom prst="ellipse">
                  <a:avLst/>
                </a:prstGeom>
                <a:solidFill>
                  <a:schemeClr val="bg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p>
              </p:txBody>
            </p:sp>
          </p:grpSp>
          <p:pic>
            <p:nvPicPr>
              <p:cNvPr id="3" name="Graphic 2">
                <a:extLst>
                  <a:ext uri="{FF2B5EF4-FFF2-40B4-BE49-F238E27FC236}">
                    <a16:creationId xmlns:a16="http://schemas.microsoft.com/office/drawing/2014/main" id="{CFAD6094-ADC0-CF48-BA36-FEECB3A6B09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71120" y="1246844"/>
                <a:ext cx="419570" cy="400982"/>
              </a:xfrm>
              <a:prstGeom prst="rect">
                <a:avLst/>
              </a:prstGeom>
            </p:spPr>
          </p:pic>
        </p:grpSp>
      </p:grpSp>
      <p:grpSp>
        <p:nvGrpSpPr>
          <p:cNvPr id="29" name="Group 28">
            <a:extLst>
              <a:ext uri="{FF2B5EF4-FFF2-40B4-BE49-F238E27FC236}">
                <a16:creationId xmlns:a16="http://schemas.microsoft.com/office/drawing/2014/main" id="{E2FB133A-16CC-F13B-7F18-3D4C849FA333}"/>
              </a:ext>
            </a:extLst>
          </p:cNvPr>
          <p:cNvGrpSpPr/>
          <p:nvPr/>
        </p:nvGrpSpPr>
        <p:grpSpPr>
          <a:xfrm>
            <a:off x="365760" y="1955699"/>
            <a:ext cx="8408352" cy="830290"/>
            <a:chOff x="365760" y="1955699"/>
            <a:chExt cx="8408352" cy="830290"/>
          </a:xfrm>
        </p:grpSpPr>
        <p:sp>
          <p:nvSpPr>
            <p:cNvPr id="37" name="Rectangle 36">
              <a:extLst>
                <a:ext uri="{FF2B5EF4-FFF2-40B4-BE49-F238E27FC236}">
                  <a16:creationId xmlns:a16="http://schemas.microsoft.com/office/drawing/2014/main" id="{BCE69F43-4BE1-76C4-3809-713B434C3E64}"/>
                </a:ext>
              </a:extLst>
            </p:cNvPr>
            <p:cNvSpPr/>
            <p:nvPr/>
          </p:nvSpPr>
          <p:spPr>
            <a:xfrm>
              <a:off x="781362" y="1995217"/>
              <a:ext cx="7992750" cy="751253"/>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lIns="548640" rtlCol="0" anchor="ctr"/>
            <a:lstStyle/>
            <a:p>
              <a:pPr>
                <a:spcAft>
                  <a:spcPts val="400"/>
                </a:spcAft>
              </a:pPr>
              <a:r>
                <a:rPr lang="en-US" sz="1600" dirty="0">
                  <a:solidFill>
                    <a:schemeClr val="tx1"/>
                  </a:solidFill>
                </a:rPr>
                <a:t>Employee reactions to benefits changes and reorganizations can become a catalyst for organizing activity.</a:t>
              </a:r>
            </a:p>
          </p:txBody>
        </p:sp>
        <p:grpSp>
          <p:nvGrpSpPr>
            <p:cNvPr id="28" name="Group 27">
              <a:extLst>
                <a:ext uri="{FF2B5EF4-FFF2-40B4-BE49-F238E27FC236}">
                  <a16:creationId xmlns:a16="http://schemas.microsoft.com/office/drawing/2014/main" id="{59A1DB53-E871-F9EE-1959-F4F6D052618B}"/>
                </a:ext>
              </a:extLst>
            </p:cNvPr>
            <p:cNvGrpSpPr/>
            <p:nvPr/>
          </p:nvGrpSpPr>
          <p:grpSpPr>
            <a:xfrm>
              <a:off x="365760" y="1955699"/>
              <a:ext cx="830290" cy="830290"/>
              <a:chOff x="365760" y="1955699"/>
              <a:chExt cx="830290" cy="830290"/>
            </a:xfrm>
          </p:grpSpPr>
          <p:grpSp>
            <p:nvGrpSpPr>
              <p:cNvPr id="38" name="Group 37">
                <a:extLst>
                  <a:ext uri="{FF2B5EF4-FFF2-40B4-BE49-F238E27FC236}">
                    <a16:creationId xmlns:a16="http://schemas.microsoft.com/office/drawing/2014/main" id="{EDFB0F85-37EA-E4FE-8006-A0395A12D48B}"/>
                  </a:ext>
                </a:extLst>
              </p:cNvPr>
              <p:cNvGrpSpPr/>
              <p:nvPr/>
            </p:nvGrpSpPr>
            <p:grpSpPr>
              <a:xfrm>
                <a:off x="365760" y="1955699"/>
                <a:ext cx="830290" cy="830290"/>
                <a:chOff x="1085407" y="1689841"/>
                <a:chExt cx="694944" cy="694944"/>
              </a:xfrm>
            </p:grpSpPr>
            <p:sp>
              <p:nvSpPr>
                <p:cNvPr id="39" name="Oval 38">
                  <a:extLst>
                    <a:ext uri="{FF2B5EF4-FFF2-40B4-BE49-F238E27FC236}">
                      <a16:creationId xmlns:a16="http://schemas.microsoft.com/office/drawing/2014/main" id="{E212C4DB-BC0F-AC6E-41E1-1781CF19B64A}"/>
                    </a:ext>
                  </a:extLst>
                </p:cNvPr>
                <p:cNvSpPr/>
                <p:nvPr/>
              </p:nvSpPr>
              <p:spPr>
                <a:xfrm>
                  <a:off x="1085407" y="1689841"/>
                  <a:ext cx="694944" cy="694944"/>
                </a:xfrm>
                <a:prstGeom prst="ellipse">
                  <a:avLst/>
                </a:prstGeom>
                <a:solidFill>
                  <a:schemeClr val="accent4">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p>
              </p:txBody>
            </p:sp>
            <p:sp>
              <p:nvSpPr>
                <p:cNvPr id="40" name="Oval 39">
                  <a:extLst>
                    <a:ext uri="{FF2B5EF4-FFF2-40B4-BE49-F238E27FC236}">
                      <a16:creationId xmlns:a16="http://schemas.microsoft.com/office/drawing/2014/main" id="{D9CD1F33-A177-B66D-C825-C63725EF75BE}"/>
                    </a:ext>
                  </a:extLst>
                </p:cNvPr>
                <p:cNvSpPr/>
                <p:nvPr/>
              </p:nvSpPr>
              <p:spPr>
                <a:xfrm>
                  <a:off x="1157230" y="1761664"/>
                  <a:ext cx="551298" cy="551298"/>
                </a:xfrm>
                <a:prstGeom prst="ellipse">
                  <a:avLst/>
                </a:prstGeom>
                <a:solidFill>
                  <a:schemeClr val="bg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p>
              </p:txBody>
            </p:sp>
          </p:grpSp>
          <p:grpSp>
            <p:nvGrpSpPr>
              <p:cNvPr id="7" name="Group 6">
                <a:extLst>
                  <a:ext uri="{FF2B5EF4-FFF2-40B4-BE49-F238E27FC236}">
                    <a16:creationId xmlns:a16="http://schemas.microsoft.com/office/drawing/2014/main" id="{566DCA03-BA1C-E4DD-0D18-24F89E52B007}"/>
                  </a:ext>
                </a:extLst>
              </p:cNvPr>
              <p:cNvGrpSpPr>
                <a:grpSpLocks noChangeAspect="1"/>
              </p:cNvGrpSpPr>
              <p:nvPr/>
            </p:nvGrpSpPr>
            <p:grpSpPr>
              <a:xfrm>
                <a:off x="536556" y="2190591"/>
                <a:ext cx="488438" cy="424672"/>
                <a:chOff x="3357559" y="1550060"/>
                <a:chExt cx="2432018" cy="2114518"/>
              </a:xfrm>
            </p:grpSpPr>
            <p:sp>
              <p:nvSpPr>
                <p:cNvPr id="8" name="Freeform: Shape 7">
                  <a:extLst>
                    <a:ext uri="{FF2B5EF4-FFF2-40B4-BE49-F238E27FC236}">
                      <a16:creationId xmlns:a16="http://schemas.microsoft.com/office/drawing/2014/main" id="{D8B4EB25-60FE-14A6-139D-17ECF0546597}"/>
                    </a:ext>
                  </a:extLst>
                </p:cNvPr>
                <p:cNvSpPr/>
                <p:nvPr/>
              </p:nvSpPr>
              <p:spPr>
                <a:xfrm>
                  <a:off x="4760133" y="3419284"/>
                  <a:ext cx="70261" cy="245150"/>
                </a:xfrm>
                <a:custGeom>
                  <a:avLst/>
                  <a:gdLst>
                    <a:gd name="connsiteX0" fmla="*/ 13032 w 70260"/>
                    <a:gd name="connsiteY0" fmla="*/ 27468 h 245149"/>
                    <a:gd name="connsiteX1" fmla="*/ 78 w 70260"/>
                    <a:gd name="connsiteY1" fmla="*/ 217682 h 245149"/>
                    <a:gd name="connsiteX2" fmla="*/ 57228 w 70260"/>
                    <a:gd name="connsiteY2" fmla="*/ 217682 h 245149"/>
                    <a:gd name="connsiteX3" fmla="*/ 70182 w 70260"/>
                    <a:gd name="connsiteY3" fmla="*/ 27468 h 245149"/>
                    <a:gd name="connsiteX4" fmla="*/ 13032 w 70260"/>
                    <a:gd name="connsiteY4" fmla="*/ 27468 h 245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60" h="245149">
                      <a:moveTo>
                        <a:pt x="13032" y="27468"/>
                      </a:moveTo>
                      <a:cubicBezTo>
                        <a:pt x="8746" y="90904"/>
                        <a:pt x="4460" y="154246"/>
                        <a:pt x="78" y="217682"/>
                      </a:cubicBezTo>
                      <a:cubicBezTo>
                        <a:pt x="-2398" y="254353"/>
                        <a:pt x="54752" y="254258"/>
                        <a:pt x="57228" y="217682"/>
                      </a:cubicBezTo>
                      <a:cubicBezTo>
                        <a:pt x="61515" y="154246"/>
                        <a:pt x="65801" y="90904"/>
                        <a:pt x="70182" y="27468"/>
                      </a:cubicBezTo>
                      <a:cubicBezTo>
                        <a:pt x="72659" y="-9204"/>
                        <a:pt x="15509" y="-9108"/>
                        <a:pt x="13032" y="27468"/>
                      </a:cubicBezTo>
                      <a:close/>
                    </a:path>
                  </a:pathLst>
                </a:custGeom>
                <a:solidFill>
                  <a:srgbClr val="000000"/>
                </a:solidFill>
                <a:ln w="9525" cap="flat">
                  <a:noFill/>
                  <a:prstDash val="solid"/>
                  <a:miter/>
                </a:ln>
              </p:spPr>
              <p:txBody>
                <a:bodyPr rtlCol="0" anchor="ctr"/>
                <a:lstStyle/>
                <a:p>
                  <a:endParaRPr lang="en-US" dirty="0"/>
                </a:p>
              </p:txBody>
            </p:sp>
            <p:sp>
              <p:nvSpPr>
                <p:cNvPr id="9" name="Freeform: Shape 8">
                  <a:extLst>
                    <a:ext uri="{FF2B5EF4-FFF2-40B4-BE49-F238E27FC236}">
                      <a16:creationId xmlns:a16="http://schemas.microsoft.com/office/drawing/2014/main" id="{318BAA19-4B2C-AA9F-5ED5-1B9EF66AF059}"/>
                    </a:ext>
                  </a:extLst>
                </p:cNvPr>
                <p:cNvSpPr/>
                <p:nvPr/>
              </p:nvSpPr>
              <p:spPr>
                <a:xfrm>
                  <a:off x="4316558" y="3419284"/>
                  <a:ext cx="70261" cy="245150"/>
                </a:xfrm>
                <a:custGeom>
                  <a:avLst/>
                  <a:gdLst>
                    <a:gd name="connsiteX0" fmla="*/ 78 w 70260"/>
                    <a:gd name="connsiteY0" fmla="*/ 27468 h 245149"/>
                    <a:gd name="connsiteX1" fmla="*/ 13032 w 70260"/>
                    <a:gd name="connsiteY1" fmla="*/ 217682 h 245149"/>
                    <a:gd name="connsiteX2" fmla="*/ 70182 w 70260"/>
                    <a:gd name="connsiteY2" fmla="*/ 217682 h 245149"/>
                    <a:gd name="connsiteX3" fmla="*/ 57228 w 70260"/>
                    <a:gd name="connsiteY3" fmla="*/ 27468 h 245149"/>
                    <a:gd name="connsiteX4" fmla="*/ 78 w 70260"/>
                    <a:gd name="connsiteY4" fmla="*/ 27468 h 245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60" h="245149">
                      <a:moveTo>
                        <a:pt x="78" y="27468"/>
                      </a:moveTo>
                      <a:cubicBezTo>
                        <a:pt x="4364" y="90904"/>
                        <a:pt x="8651" y="154246"/>
                        <a:pt x="13032" y="217682"/>
                      </a:cubicBezTo>
                      <a:cubicBezTo>
                        <a:pt x="15509" y="254163"/>
                        <a:pt x="72659" y="254449"/>
                        <a:pt x="70182" y="217682"/>
                      </a:cubicBezTo>
                      <a:cubicBezTo>
                        <a:pt x="65896" y="154246"/>
                        <a:pt x="61610" y="90904"/>
                        <a:pt x="57228" y="27468"/>
                      </a:cubicBezTo>
                      <a:cubicBezTo>
                        <a:pt x="54752" y="-9013"/>
                        <a:pt x="-2398" y="-9299"/>
                        <a:pt x="78" y="27468"/>
                      </a:cubicBezTo>
                      <a:close/>
                    </a:path>
                  </a:pathLst>
                </a:custGeom>
                <a:solidFill>
                  <a:srgbClr val="000000"/>
                </a:solidFill>
                <a:ln w="9525" cap="flat">
                  <a:noFill/>
                  <a:prstDash val="solid"/>
                  <a:miter/>
                </a:ln>
              </p:spPr>
              <p:txBody>
                <a:bodyPr rtlCol="0" anchor="ctr"/>
                <a:lstStyle/>
                <a:p>
                  <a:endParaRPr lang="en-US" dirty="0"/>
                </a:p>
              </p:txBody>
            </p:sp>
            <p:sp>
              <p:nvSpPr>
                <p:cNvPr id="10" name="Freeform: Shape 9">
                  <a:extLst>
                    <a:ext uri="{FF2B5EF4-FFF2-40B4-BE49-F238E27FC236}">
                      <a16:creationId xmlns:a16="http://schemas.microsoft.com/office/drawing/2014/main" id="{BAA6857B-3FA7-E622-BB60-1C8974C69135}"/>
                    </a:ext>
                  </a:extLst>
                </p:cNvPr>
                <p:cNvSpPr/>
                <p:nvPr/>
              </p:nvSpPr>
              <p:spPr>
                <a:xfrm>
                  <a:off x="4094193" y="3152086"/>
                  <a:ext cx="955389" cy="512492"/>
                </a:xfrm>
                <a:custGeom>
                  <a:avLst/>
                  <a:gdLst>
                    <a:gd name="connsiteX0" fmla="*/ 856808 w 955391"/>
                    <a:gd name="connsiteY0" fmla="*/ 62256 h 512491"/>
                    <a:gd name="connsiteX1" fmla="*/ 701646 w 955391"/>
                    <a:gd name="connsiteY1" fmla="*/ 28633 h 512491"/>
                    <a:gd name="connsiteX2" fmla="*/ 523719 w 955391"/>
                    <a:gd name="connsiteY2" fmla="*/ 1201 h 512491"/>
                    <a:gd name="connsiteX3" fmla="*/ 301786 w 955391"/>
                    <a:gd name="connsiteY3" fmla="*/ 20441 h 512491"/>
                    <a:gd name="connsiteX4" fmla="*/ 153482 w 955391"/>
                    <a:gd name="connsiteY4" fmla="*/ 45302 h 512491"/>
                    <a:gd name="connsiteX5" fmla="*/ 6511 w 955391"/>
                    <a:gd name="connsiteY5" fmla="*/ 195511 h 512491"/>
                    <a:gd name="connsiteX6" fmla="*/ 4321 w 955391"/>
                    <a:gd name="connsiteY6" fmla="*/ 484881 h 512491"/>
                    <a:gd name="connsiteX7" fmla="*/ 61471 w 955391"/>
                    <a:gd name="connsiteY7" fmla="*/ 484881 h 512491"/>
                    <a:gd name="connsiteX8" fmla="*/ 61471 w 955391"/>
                    <a:gd name="connsiteY8" fmla="*/ 243327 h 512491"/>
                    <a:gd name="connsiteX9" fmla="*/ 140719 w 955391"/>
                    <a:gd name="connsiteY9" fmla="*/ 107119 h 512491"/>
                    <a:gd name="connsiteX10" fmla="*/ 276831 w 955391"/>
                    <a:gd name="connsiteY10" fmla="*/ 82830 h 512491"/>
                    <a:gd name="connsiteX11" fmla="*/ 443804 w 955391"/>
                    <a:gd name="connsiteY11" fmla="*/ 57779 h 512491"/>
                    <a:gd name="connsiteX12" fmla="*/ 641638 w 955391"/>
                    <a:gd name="connsiteY12" fmla="*/ 75496 h 512491"/>
                    <a:gd name="connsiteX13" fmla="*/ 767464 w 955391"/>
                    <a:gd name="connsiteY13" fmla="*/ 98546 h 512491"/>
                    <a:gd name="connsiteX14" fmla="*/ 897099 w 955391"/>
                    <a:gd name="connsiteY14" fmla="*/ 224848 h 512491"/>
                    <a:gd name="connsiteX15" fmla="*/ 897099 w 955391"/>
                    <a:gd name="connsiteY15" fmla="*/ 484881 h 512491"/>
                    <a:gd name="connsiteX16" fmla="*/ 954249 w 955391"/>
                    <a:gd name="connsiteY16" fmla="*/ 484881 h 512491"/>
                    <a:gd name="connsiteX17" fmla="*/ 954249 w 955391"/>
                    <a:gd name="connsiteY17" fmla="*/ 224848 h 512491"/>
                    <a:gd name="connsiteX18" fmla="*/ 856808 w 955391"/>
                    <a:gd name="connsiteY18" fmla="*/ 62161 h 512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55391" h="512491">
                      <a:moveTo>
                        <a:pt x="856808" y="62256"/>
                      </a:moveTo>
                      <a:cubicBezTo>
                        <a:pt x="812231" y="39301"/>
                        <a:pt x="750890" y="37682"/>
                        <a:pt x="701646" y="28633"/>
                      </a:cubicBezTo>
                      <a:cubicBezTo>
                        <a:pt x="642686" y="17870"/>
                        <a:pt x="583631" y="5106"/>
                        <a:pt x="523719" y="1201"/>
                      </a:cubicBezTo>
                      <a:cubicBezTo>
                        <a:pt x="448471" y="-3657"/>
                        <a:pt x="375510" y="6916"/>
                        <a:pt x="301786" y="20441"/>
                      </a:cubicBezTo>
                      <a:cubicBezTo>
                        <a:pt x="252352" y="29490"/>
                        <a:pt x="202917" y="37872"/>
                        <a:pt x="153482" y="45302"/>
                      </a:cubicBezTo>
                      <a:cubicBezTo>
                        <a:pt x="77758" y="56636"/>
                        <a:pt x="17084" y="120454"/>
                        <a:pt x="6511" y="195511"/>
                      </a:cubicBezTo>
                      <a:cubicBezTo>
                        <a:pt x="-6728" y="289237"/>
                        <a:pt x="4321" y="390392"/>
                        <a:pt x="4321" y="484881"/>
                      </a:cubicBezTo>
                      <a:cubicBezTo>
                        <a:pt x="4321" y="521647"/>
                        <a:pt x="61471" y="521742"/>
                        <a:pt x="61471" y="484881"/>
                      </a:cubicBezTo>
                      <a:lnTo>
                        <a:pt x="61471" y="243327"/>
                      </a:lnTo>
                      <a:cubicBezTo>
                        <a:pt x="61471" y="185033"/>
                        <a:pt x="80806" y="129407"/>
                        <a:pt x="140719" y="107119"/>
                      </a:cubicBezTo>
                      <a:cubicBezTo>
                        <a:pt x="180438" y="92355"/>
                        <a:pt x="234826" y="90545"/>
                        <a:pt x="276831" y="82830"/>
                      </a:cubicBezTo>
                      <a:cubicBezTo>
                        <a:pt x="332171" y="72734"/>
                        <a:pt x="387511" y="60637"/>
                        <a:pt x="443804" y="57779"/>
                      </a:cubicBezTo>
                      <a:cubicBezTo>
                        <a:pt x="510955" y="54350"/>
                        <a:pt x="576011" y="63494"/>
                        <a:pt x="641638" y="75496"/>
                      </a:cubicBezTo>
                      <a:cubicBezTo>
                        <a:pt x="683453" y="83116"/>
                        <a:pt x="725363" y="92927"/>
                        <a:pt x="767464" y="98546"/>
                      </a:cubicBezTo>
                      <a:cubicBezTo>
                        <a:pt x="840997" y="108262"/>
                        <a:pt x="893956" y="144838"/>
                        <a:pt x="897099" y="224848"/>
                      </a:cubicBezTo>
                      <a:cubicBezTo>
                        <a:pt x="900433" y="311240"/>
                        <a:pt x="897099" y="398394"/>
                        <a:pt x="897099" y="484881"/>
                      </a:cubicBezTo>
                      <a:cubicBezTo>
                        <a:pt x="897099" y="521647"/>
                        <a:pt x="954249" y="521742"/>
                        <a:pt x="954249" y="484881"/>
                      </a:cubicBezTo>
                      <a:cubicBezTo>
                        <a:pt x="954249" y="398298"/>
                        <a:pt x="956821" y="311335"/>
                        <a:pt x="954249" y="224848"/>
                      </a:cubicBezTo>
                      <a:cubicBezTo>
                        <a:pt x="952153" y="156173"/>
                        <a:pt x="919292" y="94260"/>
                        <a:pt x="856808" y="62161"/>
                      </a:cubicBezTo>
                      <a:close/>
                    </a:path>
                  </a:pathLst>
                </a:custGeom>
                <a:solidFill>
                  <a:srgbClr val="000000"/>
                </a:solidFill>
                <a:ln w="9525" cap="flat">
                  <a:noFill/>
                  <a:prstDash val="solid"/>
                  <a:miter/>
                </a:ln>
              </p:spPr>
              <p:txBody>
                <a:bodyPr rtlCol="0" anchor="ctr"/>
                <a:lstStyle/>
                <a:p>
                  <a:endParaRPr lang="en-US" dirty="0"/>
                </a:p>
              </p:txBody>
            </p:sp>
            <p:sp>
              <p:nvSpPr>
                <p:cNvPr id="11" name="Freeform: Shape 10">
                  <a:extLst>
                    <a:ext uri="{FF2B5EF4-FFF2-40B4-BE49-F238E27FC236}">
                      <a16:creationId xmlns:a16="http://schemas.microsoft.com/office/drawing/2014/main" id="{D5F5C4B5-7530-D33F-C4BA-4ED85F89C5D5}"/>
                    </a:ext>
                  </a:extLst>
                </p:cNvPr>
                <p:cNvSpPr/>
                <p:nvPr/>
              </p:nvSpPr>
              <p:spPr>
                <a:xfrm>
                  <a:off x="4334339" y="2614678"/>
                  <a:ext cx="479714" cy="480416"/>
                </a:xfrm>
                <a:custGeom>
                  <a:avLst/>
                  <a:gdLst>
                    <a:gd name="connsiteX0" fmla="*/ 53068 w 479716"/>
                    <a:gd name="connsiteY0" fmla="*/ 88077 h 480415"/>
                    <a:gd name="connsiteX1" fmla="*/ 278620 w 479716"/>
                    <a:gd name="connsiteY1" fmla="*/ 477173 h 480415"/>
                    <a:gd name="connsiteX2" fmla="*/ 479216 w 479716"/>
                    <a:gd name="connsiteY2" fmla="*/ 246668 h 480415"/>
                    <a:gd name="connsiteX3" fmla="*/ 479692 w 479716"/>
                    <a:gd name="connsiteY3" fmla="*/ 240096 h 480415"/>
                    <a:gd name="connsiteX4" fmla="*/ 326340 w 479716"/>
                    <a:gd name="connsiteY4" fmla="*/ 16163 h 480415"/>
                    <a:gd name="connsiteX5" fmla="*/ 53068 w 479716"/>
                    <a:gd name="connsiteY5" fmla="*/ 88077 h 480415"/>
                    <a:gd name="connsiteX6" fmla="*/ 422542 w 479716"/>
                    <a:gd name="connsiteY6" fmla="*/ 240096 h 480415"/>
                    <a:gd name="connsiteX7" fmla="*/ 239186 w 479716"/>
                    <a:gd name="connsiteY7" fmla="*/ 423452 h 480415"/>
                    <a:gd name="connsiteX8" fmla="*/ 55830 w 479716"/>
                    <a:gd name="connsiteY8" fmla="*/ 240096 h 480415"/>
                    <a:gd name="connsiteX9" fmla="*/ 232804 w 479716"/>
                    <a:gd name="connsiteY9" fmla="*/ 56930 h 480415"/>
                    <a:gd name="connsiteX10" fmla="*/ 422638 w 479716"/>
                    <a:gd name="connsiteY10" fmla="*/ 240096 h 480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716" h="480415">
                      <a:moveTo>
                        <a:pt x="53068" y="88077"/>
                      </a:moveTo>
                      <a:cubicBezTo>
                        <a:pt x="-84378" y="256669"/>
                        <a:pt x="64498" y="512130"/>
                        <a:pt x="278620" y="477173"/>
                      </a:cubicBezTo>
                      <a:cubicBezTo>
                        <a:pt x="393396" y="458409"/>
                        <a:pt x="472930" y="360111"/>
                        <a:pt x="479216" y="246668"/>
                      </a:cubicBezTo>
                      <a:cubicBezTo>
                        <a:pt x="479597" y="244668"/>
                        <a:pt x="479788" y="242477"/>
                        <a:pt x="479692" y="240096"/>
                      </a:cubicBezTo>
                      <a:cubicBezTo>
                        <a:pt x="476740" y="141226"/>
                        <a:pt x="419590" y="52739"/>
                        <a:pt x="326340" y="16163"/>
                      </a:cubicBezTo>
                      <a:cubicBezTo>
                        <a:pt x="230328" y="-21461"/>
                        <a:pt x="118123" y="8257"/>
                        <a:pt x="53068" y="88077"/>
                      </a:cubicBezTo>
                      <a:close/>
                      <a:moveTo>
                        <a:pt x="422542" y="240096"/>
                      </a:moveTo>
                      <a:cubicBezTo>
                        <a:pt x="419590" y="339918"/>
                        <a:pt x="341389" y="423452"/>
                        <a:pt x="239186" y="423452"/>
                      </a:cubicBezTo>
                      <a:cubicBezTo>
                        <a:pt x="136983" y="423452"/>
                        <a:pt x="56306" y="340013"/>
                        <a:pt x="55830" y="240096"/>
                      </a:cubicBezTo>
                      <a:cubicBezTo>
                        <a:pt x="55354" y="142560"/>
                        <a:pt x="135649" y="60264"/>
                        <a:pt x="232804" y="56930"/>
                      </a:cubicBezTo>
                      <a:cubicBezTo>
                        <a:pt x="337579" y="53310"/>
                        <a:pt x="419590" y="137702"/>
                        <a:pt x="422638" y="240096"/>
                      </a:cubicBezTo>
                      <a:close/>
                    </a:path>
                  </a:pathLst>
                </a:custGeom>
                <a:solidFill>
                  <a:srgbClr val="000000"/>
                </a:solidFill>
                <a:ln w="9525" cap="flat">
                  <a:noFill/>
                  <a:prstDash val="solid"/>
                  <a:miter/>
                </a:ln>
              </p:spPr>
              <p:txBody>
                <a:bodyPr rtlCol="0" anchor="ctr"/>
                <a:lstStyle/>
                <a:p>
                  <a:endParaRPr lang="en-US" dirty="0"/>
                </a:p>
              </p:txBody>
            </p:sp>
            <p:sp>
              <p:nvSpPr>
                <p:cNvPr id="12" name="Freeform: Shape 11">
                  <a:extLst>
                    <a:ext uri="{FF2B5EF4-FFF2-40B4-BE49-F238E27FC236}">
                      <a16:creationId xmlns:a16="http://schemas.microsoft.com/office/drawing/2014/main" id="{5DD5C985-B85D-02D8-5C74-2F05DF4C8DFA}"/>
                    </a:ext>
                  </a:extLst>
                </p:cNvPr>
                <p:cNvSpPr/>
                <p:nvPr/>
              </p:nvSpPr>
              <p:spPr>
                <a:xfrm>
                  <a:off x="3717245" y="3086958"/>
                  <a:ext cx="68260" cy="215813"/>
                </a:xfrm>
                <a:custGeom>
                  <a:avLst/>
                  <a:gdLst>
                    <a:gd name="connsiteX0" fmla="*/ 78 w 68260"/>
                    <a:gd name="connsiteY0" fmla="*/ 27468 h 215812"/>
                    <a:gd name="connsiteX1" fmla="*/ 11032 w 68260"/>
                    <a:gd name="connsiteY1" fmla="*/ 188345 h 215812"/>
                    <a:gd name="connsiteX2" fmla="*/ 68182 w 68260"/>
                    <a:gd name="connsiteY2" fmla="*/ 188345 h 215812"/>
                    <a:gd name="connsiteX3" fmla="*/ 57228 w 68260"/>
                    <a:gd name="connsiteY3" fmla="*/ 27468 h 215812"/>
                    <a:gd name="connsiteX4" fmla="*/ 78 w 68260"/>
                    <a:gd name="connsiteY4" fmla="*/ 27468 h 21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60" h="215812">
                      <a:moveTo>
                        <a:pt x="78" y="27468"/>
                      </a:moveTo>
                      <a:cubicBezTo>
                        <a:pt x="3698" y="81093"/>
                        <a:pt x="7317" y="134719"/>
                        <a:pt x="11032" y="188345"/>
                      </a:cubicBezTo>
                      <a:cubicBezTo>
                        <a:pt x="13508" y="224826"/>
                        <a:pt x="70658" y="225112"/>
                        <a:pt x="68182" y="188345"/>
                      </a:cubicBezTo>
                      <a:cubicBezTo>
                        <a:pt x="64562" y="134719"/>
                        <a:pt x="60943" y="81093"/>
                        <a:pt x="57228" y="27468"/>
                      </a:cubicBezTo>
                      <a:cubicBezTo>
                        <a:pt x="54752" y="-9013"/>
                        <a:pt x="-2398" y="-9299"/>
                        <a:pt x="78" y="27468"/>
                      </a:cubicBezTo>
                      <a:close/>
                    </a:path>
                  </a:pathLst>
                </a:custGeom>
                <a:solidFill>
                  <a:srgbClr val="000000"/>
                </a:solidFill>
                <a:ln w="9525"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BCEA3A9D-61AC-06D0-63DD-E9DBC0706545}"/>
                    </a:ext>
                  </a:extLst>
                </p:cNvPr>
                <p:cNvSpPr/>
                <p:nvPr/>
              </p:nvSpPr>
              <p:spPr>
                <a:xfrm>
                  <a:off x="3532916" y="2860570"/>
                  <a:ext cx="685134" cy="442345"/>
                </a:xfrm>
                <a:custGeom>
                  <a:avLst/>
                  <a:gdLst>
                    <a:gd name="connsiteX0" fmla="*/ 664464 w 685132"/>
                    <a:gd name="connsiteY0" fmla="*/ 37162 h 442343"/>
                    <a:gd name="connsiteX1" fmla="*/ 423672 w 685132"/>
                    <a:gd name="connsiteY1" fmla="*/ 205 h 442343"/>
                    <a:gd name="connsiteX2" fmla="*/ 150686 w 685132"/>
                    <a:gd name="connsiteY2" fmla="*/ 36686 h 442343"/>
                    <a:gd name="connsiteX3" fmla="*/ 0 w 685132"/>
                    <a:gd name="connsiteY3" fmla="*/ 213565 h 442343"/>
                    <a:gd name="connsiteX4" fmla="*/ 0 w 685132"/>
                    <a:gd name="connsiteY4" fmla="*/ 414733 h 442343"/>
                    <a:gd name="connsiteX5" fmla="*/ 57150 w 685132"/>
                    <a:gd name="connsiteY5" fmla="*/ 414733 h 442343"/>
                    <a:gd name="connsiteX6" fmla="*/ 57150 w 685132"/>
                    <a:gd name="connsiteY6" fmla="*/ 233568 h 442343"/>
                    <a:gd name="connsiteX7" fmla="*/ 68580 w 685132"/>
                    <a:gd name="connsiteY7" fmla="*/ 145557 h 442343"/>
                    <a:gd name="connsiteX8" fmla="*/ 179356 w 685132"/>
                    <a:gd name="connsiteY8" fmla="*/ 89359 h 442343"/>
                    <a:gd name="connsiteX9" fmla="*/ 441198 w 685132"/>
                    <a:gd name="connsiteY9" fmla="*/ 58212 h 442343"/>
                    <a:gd name="connsiteX10" fmla="*/ 649319 w 685132"/>
                    <a:gd name="connsiteY10" fmla="*/ 92407 h 442343"/>
                    <a:gd name="connsiteX11" fmla="*/ 664559 w 685132"/>
                    <a:gd name="connsiteY11" fmla="*/ 37257 h 442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132" h="442343">
                      <a:moveTo>
                        <a:pt x="664464" y="37162"/>
                      </a:moveTo>
                      <a:cubicBezTo>
                        <a:pt x="585216" y="22684"/>
                        <a:pt x="504444" y="2586"/>
                        <a:pt x="423672" y="205"/>
                      </a:cubicBezTo>
                      <a:cubicBezTo>
                        <a:pt x="330327" y="-2557"/>
                        <a:pt x="242030" y="23256"/>
                        <a:pt x="150686" y="36686"/>
                      </a:cubicBezTo>
                      <a:cubicBezTo>
                        <a:pt x="52959" y="51069"/>
                        <a:pt x="0" y="115077"/>
                        <a:pt x="0" y="213565"/>
                      </a:cubicBezTo>
                      <a:lnTo>
                        <a:pt x="0" y="414733"/>
                      </a:lnTo>
                      <a:cubicBezTo>
                        <a:pt x="0" y="451500"/>
                        <a:pt x="57150" y="451595"/>
                        <a:pt x="57150" y="414733"/>
                      </a:cubicBezTo>
                      <a:lnTo>
                        <a:pt x="57150" y="233568"/>
                      </a:lnTo>
                      <a:cubicBezTo>
                        <a:pt x="57150" y="203945"/>
                        <a:pt x="54102" y="172703"/>
                        <a:pt x="68580" y="145557"/>
                      </a:cubicBezTo>
                      <a:cubicBezTo>
                        <a:pt x="92869" y="100027"/>
                        <a:pt x="134969" y="97170"/>
                        <a:pt x="179356" y="89359"/>
                      </a:cubicBezTo>
                      <a:cubicBezTo>
                        <a:pt x="266319" y="74024"/>
                        <a:pt x="352139" y="52878"/>
                        <a:pt x="441198" y="58212"/>
                      </a:cubicBezTo>
                      <a:cubicBezTo>
                        <a:pt x="510921" y="62308"/>
                        <a:pt x="580739" y="79834"/>
                        <a:pt x="649319" y="92407"/>
                      </a:cubicBezTo>
                      <a:cubicBezTo>
                        <a:pt x="685229" y="98979"/>
                        <a:pt x="700659" y="43925"/>
                        <a:pt x="664559" y="37257"/>
                      </a:cubicBezTo>
                      <a:close/>
                    </a:path>
                  </a:pathLst>
                </a:custGeom>
                <a:solidFill>
                  <a:srgbClr val="000000"/>
                </a:solidFill>
                <a:ln w="9525"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C2B72CAD-707B-345B-1E37-B0C8D1D07FAF}"/>
                    </a:ext>
                  </a:extLst>
                </p:cNvPr>
                <p:cNvSpPr/>
                <p:nvPr/>
              </p:nvSpPr>
              <p:spPr>
                <a:xfrm>
                  <a:off x="3731132" y="2405862"/>
                  <a:ext cx="415671" cy="415672"/>
                </a:xfrm>
                <a:custGeom>
                  <a:avLst/>
                  <a:gdLst>
                    <a:gd name="connsiteX0" fmla="*/ 0 w 415670"/>
                    <a:gd name="connsiteY0" fmla="*/ 207836 h 415672"/>
                    <a:gd name="connsiteX1" fmla="*/ 207836 w 415670"/>
                    <a:gd name="connsiteY1" fmla="*/ 415671 h 415672"/>
                    <a:gd name="connsiteX2" fmla="*/ 415671 w 415670"/>
                    <a:gd name="connsiteY2" fmla="*/ 207836 h 415672"/>
                    <a:gd name="connsiteX3" fmla="*/ 207836 w 415670"/>
                    <a:gd name="connsiteY3" fmla="*/ 0 h 415672"/>
                    <a:gd name="connsiteX4" fmla="*/ 0 w 415670"/>
                    <a:gd name="connsiteY4" fmla="*/ 207836 h 415672"/>
                    <a:gd name="connsiteX5" fmla="*/ 201454 w 415670"/>
                    <a:gd name="connsiteY5" fmla="*/ 57341 h 415672"/>
                    <a:gd name="connsiteX6" fmla="*/ 358616 w 415670"/>
                    <a:gd name="connsiteY6" fmla="*/ 207836 h 415672"/>
                    <a:gd name="connsiteX7" fmla="*/ 207931 w 415670"/>
                    <a:gd name="connsiteY7" fmla="*/ 358521 h 415672"/>
                    <a:gd name="connsiteX8" fmla="*/ 57245 w 415670"/>
                    <a:gd name="connsiteY8" fmla="*/ 207836 h 415672"/>
                    <a:gd name="connsiteX9" fmla="*/ 201549 w 415670"/>
                    <a:gd name="connsiteY9" fmla="*/ 57341 h 415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670" h="415672">
                      <a:moveTo>
                        <a:pt x="0" y="207836"/>
                      </a:moveTo>
                      <a:cubicBezTo>
                        <a:pt x="0" y="320612"/>
                        <a:pt x="94774" y="416052"/>
                        <a:pt x="207836" y="415671"/>
                      </a:cubicBezTo>
                      <a:cubicBezTo>
                        <a:pt x="323945" y="415290"/>
                        <a:pt x="411766" y="321088"/>
                        <a:pt x="415671" y="207836"/>
                      </a:cubicBezTo>
                      <a:cubicBezTo>
                        <a:pt x="411671" y="94869"/>
                        <a:pt x="323945" y="0"/>
                        <a:pt x="207836" y="0"/>
                      </a:cubicBezTo>
                      <a:cubicBezTo>
                        <a:pt x="91726" y="0"/>
                        <a:pt x="0" y="94774"/>
                        <a:pt x="0" y="207836"/>
                      </a:cubicBezTo>
                      <a:close/>
                      <a:moveTo>
                        <a:pt x="201454" y="57341"/>
                      </a:moveTo>
                      <a:cubicBezTo>
                        <a:pt x="288131" y="53531"/>
                        <a:pt x="355568" y="123444"/>
                        <a:pt x="358616" y="207836"/>
                      </a:cubicBezTo>
                      <a:cubicBezTo>
                        <a:pt x="355759" y="289941"/>
                        <a:pt x="292227" y="358521"/>
                        <a:pt x="207931" y="358521"/>
                      </a:cubicBezTo>
                      <a:cubicBezTo>
                        <a:pt x="123634" y="358521"/>
                        <a:pt x="57245" y="289846"/>
                        <a:pt x="57245" y="207836"/>
                      </a:cubicBezTo>
                      <a:cubicBezTo>
                        <a:pt x="57245" y="125825"/>
                        <a:pt x="122015" y="60865"/>
                        <a:pt x="201549" y="57341"/>
                      </a:cubicBezTo>
                      <a:close/>
                    </a:path>
                  </a:pathLst>
                </a:custGeom>
                <a:solidFill>
                  <a:srgbClr val="000000"/>
                </a:solidFill>
                <a:ln w="9525"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F946F9EE-D2B8-664F-14D6-7DFA80332791}"/>
                    </a:ext>
                  </a:extLst>
                </p:cNvPr>
                <p:cNvSpPr/>
                <p:nvPr/>
              </p:nvSpPr>
              <p:spPr>
                <a:xfrm>
                  <a:off x="5361542" y="3086959"/>
                  <a:ext cx="68260" cy="215813"/>
                </a:xfrm>
                <a:custGeom>
                  <a:avLst/>
                  <a:gdLst>
                    <a:gd name="connsiteX0" fmla="*/ 11032 w 68260"/>
                    <a:gd name="connsiteY0" fmla="*/ 27468 h 215812"/>
                    <a:gd name="connsiteX1" fmla="*/ 78 w 68260"/>
                    <a:gd name="connsiteY1" fmla="*/ 188345 h 215812"/>
                    <a:gd name="connsiteX2" fmla="*/ 57228 w 68260"/>
                    <a:gd name="connsiteY2" fmla="*/ 188345 h 215812"/>
                    <a:gd name="connsiteX3" fmla="*/ 68182 w 68260"/>
                    <a:gd name="connsiteY3" fmla="*/ 27468 h 215812"/>
                    <a:gd name="connsiteX4" fmla="*/ 11032 w 68260"/>
                    <a:gd name="connsiteY4" fmla="*/ 27468 h 215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60" h="215812">
                      <a:moveTo>
                        <a:pt x="11032" y="27468"/>
                      </a:moveTo>
                      <a:cubicBezTo>
                        <a:pt x="7412" y="81093"/>
                        <a:pt x="3793" y="134719"/>
                        <a:pt x="78" y="188345"/>
                      </a:cubicBezTo>
                      <a:cubicBezTo>
                        <a:pt x="-2398" y="225016"/>
                        <a:pt x="54752" y="224921"/>
                        <a:pt x="57228" y="188345"/>
                      </a:cubicBezTo>
                      <a:cubicBezTo>
                        <a:pt x="60848" y="134719"/>
                        <a:pt x="64467" y="81093"/>
                        <a:pt x="68182" y="27468"/>
                      </a:cubicBezTo>
                      <a:cubicBezTo>
                        <a:pt x="70658" y="-9204"/>
                        <a:pt x="13508" y="-9108"/>
                        <a:pt x="11032" y="27468"/>
                      </a:cubicBezTo>
                      <a:close/>
                    </a:path>
                  </a:pathLst>
                </a:custGeom>
                <a:solidFill>
                  <a:srgbClr val="000000"/>
                </a:solidFill>
                <a:ln w="9525"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7191C665-3412-8FE0-2FA2-44AC360EF64E}"/>
                    </a:ext>
                  </a:extLst>
                </p:cNvPr>
                <p:cNvSpPr/>
                <p:nvPr/>
              </p:nvSpPr>
              <p:spPr>
                <a:xfrm>
                  <a:off x="4929131" y="2860570"/>
                  <a:ext cx="685184" cy="442246"/>
                </a:xfrm>
                <a:custGeom>
                  <a:avLst/>
                  <a:gdLst>
                    <a:gd name="connsiteX0" fmla="*/ 534406 w 685186"/>
                    <a:gd name="connsiteY0" fmla="*/ 36686 h 442248"/>
                    <a:gd name="connsiteX1" fmla="*/ 261420 w 685186"/>
                    <a:gd name="connsiteY1" fmla="*/ 205 h 442248"/>
                    <a:gd name="connsiteX2" fmla="*/ 20628 w 685186"/>
                    <a:gd name="connsiteY2" fmla="*/ 37162 h 442248"/>
                    <a:gd name="connsiteX3" fmla="*/ 35867 w 685186"/>
                    <a:gd name="connsiteY3" fmla="*/ 92312 h 442248"/>
                    <a:gd name="connsiteX4" fmla="*/ 243989 w 685186"/>
                    <a:gd name="connsiteY4" fmla="*/ 58117 h 442248"/>
                    <a:gd name="connsiteX5" fmla="*/ 505831 w 685186"/>
                    <a:gd name="connsiteY5" fmla="*/ 89264 h 442248"/>
                    <a:gd name="connsiteX6" fmla="*/ 616607 w 685186"/>
                    <a:gd name="connsiteY6" fmla="*/ 145461 h 442248"/>
                    <a:gd name="connsiteX7" fmla="*/ 628037 w 685186"/>
                    <a:gd name="connsiteY7" fmla="*/ 233472 h 442248"/>
                    <a:gd name="connsiteX8" fmla="*/ 628037 w 685186"/>
                    <a:gd name="connsiteY8" fmla="*/ 414638 h 442248"/>
                    <a:gd name="connsiteX9" fmla="*/ 685187 w 685186"/>
                    <a:gd name="connsiteY9" fmla="*/ 414638 h 442248"/>
                    <a:gd name="connsiteX10" fmla="*/ 685187 w 685186"/>
                    <a:gd name="connsiteY10" fmla="*/ 213470 h 442248"/>
                    <a:gd name="connsiteX11" fmla="*/ 534501 w 685186"/>
                    <a:gd name="connsiteY11" fmla="*/ 36591 h 44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186" h="442248">
                      <a:moveTo>
                        <a:pt x="534406" y="36686"/>
                      </a:moveTo>
                      <a:cubicBezTo>
                        <a:pt x="443061" y="23256"/>
                        <a:pt x="354669" y="-2557"/>
                        <a:pt x="261420" y="205"/>
                      </a:cubicBezTo>
                      <a:cubicBezTo>
                        <a:pt x="180648" y="2682"/>
                        <a:pt x="99875" y="22684"/>
                        <a:pt x="20628" y="37162"/>
                      </a:cubicBezTo>
                      <a:cubicBezTo>
                        <a:pt x="-15472" y="43734"/>
                        <a:pt x="-232" y="98884"/>
                        <a:pt x="35867" y="92312"/>
                      </a:cubicBezTo>
                      <a:cubicBezTo>
                        <a:pt x="104448" y="79739"/>
                        <a:pt x="174266" y="62403"/>
                        <a:pt x="243989" y="58117"/>
                      </a:cubicBezTo>
                      <a:cubicBezTo>
                        <a:pt x="332952" y="52688"/>
                        <a:pt x="418868" y="73929"/>
                        <a:pt x="505831" y="89264"/>
                      </a:cubicBezTo>
                      <a:cubicBezTo>
                        <a:pt x="550122" y="97074"/>
                        <a:pt x="592413" y="101075"/>
                        <a:pt x="616607" y="145461"/>
                      </a:cubicBezTo>
                      <a:cubicBezTo>
                        <a:pt x="631275" y="172322"/>
                        <a:pt x="628037" y="204040"/>
                        <a:pt x="628037" y="233472"/>
                      </a:cubicBezTo>
                      <a:lnTo>
                        <a:pt x="628037" y="414638"/>
                      </a:lnTo>
                      <a:cubicBezTo>
                        <a:pt x="628037" y="451404"/>
                        <a:pt x="685187" y="451500"/>
                        <a:pt x="685187" y="414638"/>
                      </a:cubicBezTo>
                      <a:lnTo>
                        <a:pt x="685187" y="213470"/>
                      </a:lnTo>
                      <a:cubicBezTo>
                        <a:pt x="685187" y="114886"/>
                        <a:pt x="632228" y="50973"/>
                        <a:pt x="534501" y="36591"/>
                      </a:cubicBezTo>
                      <a:close/>
                    </a:path>
                  </a:pathLst>
                </a:custGeom>
                <a:solidFill>
                  <a:srgbClr val="000000"/>
                </a:solidFill>
                <a:ln w="9525"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FCCCA792-46AC-3E0E-54F8-40335F0BE063}"/>
                    </a:ext>
                  </a:extLst>
                </p:cNvPr>
                <p:cNvSpPr/>
                <p:nvPr/>
              </p:nvSpPr>
              <p:spPr>
                <a:xfrm>
                  <a:off x="5000149" y="2405862"/>
                  <a:ext cx="415671" cy="415672"/>
                </a:xfrm>
                <a:custGeom>
                  <a:avLst/>
                  <a:gdLst>
                    <a:gd name="connsiteX0" fmla="*/ 207836 w 415670"/>
                    <a:gd name="connsiteY0" fmla="*/ 415672 h 415672"/>
                    <a:gd name="connsiteX1" fmla="*/ 415671 w 415670"/>
                    <a:gd name="connsiteY1" fmla="*/ 207837 h 415672"/>
                    <a:gd name="connsiteX2" fmla="*/ 207836 w 415670"/>
                    <a:gd name="connsiteY2" fmla="*/ 1 h 415672"/>
                    <a:gd name="connsiteX3" fmla="*/ 0 w 415670"/>
                    <a:gd name="connsiteY3" fmla="*/ 207837 h 415672"/>
                    <a:gd name="connsiteX4" fmla="*/ 207836 w 415670"/>
                    <a:gd name="connsiteY4" fmla="*/ 415672 h 415672"/>
                    <a:gd name="connsiteX5" fmla="*/ 207836 w 415670"/>
                    <a:gd name="connsiteY5" fmla="*/ 57056 h 415672"/>
                    <a:gd name="connsiteX6" fmla="*/ 358521 w 415670"/>
                    <a:gd name="connsiteY6" fmla="*/ 207741 h 415672"/>
                    <a:gd name="connsiteX7" fmla="*/ 214217 w 415670"/>
                    <a:gd name="connsiteY7" fmla="*/ 358236 h 415672"/>
                    <a:gd name="connsiteX8" fmla="*/ 57055 w 415670"/>
                    <a:gd name="connsiteY8" fmla="*/ 207741 h 415672"/>
                    <a:gd name="connsiteX9" fmla="*/ 207740 w 415670"/>
                    <a:gd name="connsiteY9" fmla="*/ 57056 h 415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670" h="415672">
                      <a:moveTo>
                        <a:pt x="207836" y="415672"/>
                      </a:moveTo>
                      <a:cubicBezTo>
                        <a:pt x="320897" y="415672"/>
                        <a:pt x="415671" y="320898"/>
                        <a:pt x="415671" y="207837"/>
                      </a:cubicBezTo>
                      <a:cubicBezTo>
                        <a:pt x="415671" y="94775"/>
                        <a:pt x="320897" y="-380"/>
                        <a:pt x="207836" y="1"/>
                      </a:cubicBezTo>
                      <a:cubicBezTo>
                        <a:pt x="91726" y="382"/>
                        <a:pt x="3905" y="94584"/>
                        <a:pt x="0" y="207837"/>
                      </a:cubicBezTo>
                      <a:cubicBezTo>
                        <a:pt x="4000" y="320803"/>
                        <a:pt x="91726" y="415672"/>
                        <a:pt x="207836" y="415672"/>
                      </a:cubicBezTo>
                      <a:close/>
                      <a:moveTo>
                        <a:pt x="207836" y="57056"/>
                      </a:moveTo>
                      <a:cubicBezTo>
                        <a:pt x="289941" y="57056"/>
                        <a:pt x="358521" y="125731"/>
                        <a:pt x="358521" y="207741"/>
                      </a:cubicBezTo>
                      <a:cubicBezTo>
                        <a:pt x="358521" y="289752"/>
                        <a:pt x="293751" y="354712"/>
                        <a:pt x="214217" y="358236"/>
                      </a:cubicBezTo>
                      <a:cubicBezTo>
                        <a:pt x="127540" y="362046"/>
                        <a:pt x="60103" y="292133"/>
                        <a:pt x="57055" y="207741"/>
                      </a:cubicBezTo>
                      <a:cubicBezTo>
                        <a:pt x="59912" y="125636"/>
                        <a:pt x="123444" y="57056"/>
                        <a:pt x="207740" y="57056"/>
                      </a:cubicBezTo>
                      <a:close/>
                    </a:path>
                  </a:pathLst>
                </a:custGeom>
                <a:solidFill>
                  <a:srgbClr val="000000"/>
                </a:solid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DF8EE90A-8542-2443-2582-F5C000333624}"/>
                    </a:ext>
                  </a:extLst>
                </p:cNvPr>
                <p:cNvSpPr/>
                <p:nvPr/>
              </p:nvSpPr>
              <p:spPr>
                <a:xfrm>
                  <a:off x="3880422" y="2167638"/>
                  <a:ext cx="165782" cy="57151"/>
                </a:xfrm>
                <a:custGeom>
                  <a:avLst/>
                  <a:gdLst>
                    <a:gd name="connsiteX0" fmla="*/ 122647 w 165783"/>
                    <a:gd name="connsiteY0" fmla="*/ 57150 h 57150"/>
                    <a:gd name="connsiteX1" fmla="*/ 123028 w 165783"/>
                    <a:gd name="connsiteY1" fmla="*/ 57150 h 57150"/>
                    <a:gd name="connsiteX2" fmla="*/ 138173 w 165783"/>
                    <a:gd name="connsiteY2" fmla="*/ 57150 h 57150"/>
                    <a:gd name="connsiteX3" fmla="*/ 138173 w 165783"/>
                    <a:gd name="connsiteY3" fmla="*/ 0 h 57150"/>
                    <a:gd name="connsiteX4" fmla="*/ 27587 w 165783"/>
                    <a:gd name="connsiteY4" fmla="*/ 0 h 57150"/>
                    <a:gd name="connsiteX5" fmla="*/ 6918 w 165783"/>
                    <a:gd name="connsiteY5" fmla="*/ 8954 h 57150"/>
                    <a:gd name="connsiteX6" fmla="*/ 27587 w 165783"/>
                    <a:gd name="connsiteY6" fmla="*/ 57150 h 57150"/>
                    <a:gd name="connsiteX7" fmla="*/ 122742 w 165783"/>
                    <a:gd name="connsiteY7" fmla="*/ 5715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783" h="57150">
                      <a:moveTo>
                        <a:pt x="122647" y="57150"/>
                      </a:moveTo>
                      <a:cubicBezTo>
                        <a:pt x="122647" y="57150"/>
                        <a:pt x="122837" y="57150"/>
                        <a:pt x="123028" y="57150"/>
                      </a:cubicBezTo>
                      <a:lnTo>
                        <a:pt x="138173" y="57150"/>
                      </a:lnTo>
                      <a:cubicBezTo>
                        <a:pt x="174939" y="57150"/>
                        <a:pt x="175034" y="0"/>
                        <a:pt x="138173" y="0"/>
                      </a:cubicBezTo>
                      <a:lnTo>
                        <a:pt x="27587" y="0"/>
                      </a:lnTo>
                      <a:cubicBezTo>
                        <a:pt x="18348" y="0"/>
                        <a:pt x="11490" y="3620"/>
                        <a:pt x="6918" y="8954"/>
                      </a:cubicBezTo>
                      <a:cubicBezTo>
                        <a:pt x="-6893" y="25051"/>
                        <a:pt x="-35" y="57150"/>
                        <a:pt x="27587" y="57150"/>
                      </a:cubicBezTo>
                      <a:lnTo>
                        <a:pt x="122742" y="57150"/>
                      </a:lnTo>
                      <a:close/>
                    </a:path>
                  </a:pathLst>
                </a:custGeom>
                <a:solidFill>
                  <a:srgbClr val="000000"/>
                </a:solidFill>
                <a:ln w="9525" cap="flat">
                  <a:no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A6792D1D-D401-C82F-285E-23C3FB0DC445}"/>
                    </a:ext>
                  </a:extLst>
                </p:cNvPr>
                <p:cNvSpPr/>
                <p:nvPr/>
              </p:nvSpPr>
              <p:spPr>
                <a:xfrm>
                  <a:off x="3357559" y="1550060"/>
                  <a:ext cx="933282" cy="798232"/>
                </a:xfrm>
                <a:custGeom>
                  <a:avLst/>
                  <a:gdLst>
                    <a:gd name="connsiteX0" fmla="*/ 295373 w 933283"/>
                    <a:gd name="connsiteY0" fmla="*/ 675016 h 798232"/>
                    <a:gd name="connsiteX1" fmla="*/ 375383 w 933283"/>
                    <a:gd name="connsiteY1" fmla="*/ 785792 h 798232"/>
                    <a:gd name="connsiteX2" fmla="*/ 424723 w 933283"/>
                    <a:gd name="connsiteY2" fmla="*/ 756931 h 798232"/>
                    <a:gd name="connsiteX3" fmla="*/ 336045 w 933283"/>
                    <a:gd name="connsiteY3" fmla="*/ 634154 h 798232"/>
                    <a:gd name="connsiteX4" fmla="*/ 193265 w 933283"/>
                    <a:gd name="connsiteY4" fmla="*/ 617771 h 798232"/>
                    <a:gd name="connsiteX5" fmla="*/ 59248 w 933283"/>
                    <a:gd name="connsiteY5" fmla="*/ 499280 h 798232"/>
                    <a:gd name="connsiteX6" fmla="*/ 59248 w 933283"/>
                    <a:gd name="connsiteY6" fmla="*/ 333830 h 798232"/>
                    <a:gd name="connsiteX7" fmla="*/ 178597 w 933283"/>
                    <a:gd name="connsiteY7" fmla="*/ 59225 h 798232"/>
                    <a:gd name="connsiteX8" fmla="*/ 511781 w 933283"/>
                    <a:gd name="connsiteY8" fmla="*/ 59225 h 798232"/>
                    <a:gd name="connsiteX9" fmla="*/ 721141 w 933283"/>
                    <a:gd name="connsiteY9" fmla="*/ 59225 h 798232"/>
                    <a:gd name="connsiteX10" fmla="*/ 878398 w 933283"/>
                    <a:gd name="connsiteY10" fmla="*/ 106278 h 798232"/>
                    <a:gd name="connsiteX11" fmla="*/ 927738 w 933283"/>
                    <a:gd name="connsiteY11" fmla="*/ 77417 h 798232"/>
                    <a:gd name="connsiteX12" fmla="*/ 628843 w 933283"/>
                    <a:gd name="connsiteY12" fmla="*/ 1979 h 798232"/>
                    <a:gd name="connsiteX13" fmla="*/ 230222 w 933283"/>
                    <a:gd name="connsiteY13" fmla="*/ 1979 h 798232"/>
                    <a:gd name="connsiteX14" fmla="*/ 124971 w 933283"/>
                    <a:gd name="connsiteY14" fmla="*/ 7980 h 798232"/>
                    <a:gd name="connsiteX15" fmla="*/ 2003 w 933283"/>
                    <a:gd name="connsiteY15" fmla="*/ 172477 h 798232"/>
                    <a:gd name="connsiteX16" fmla="*/ 2003 w 933283"/>
                    <a:gd name="connsiteY16" fmla="*/ 499089 h 798232"/>
                    <a:gd name="connsiteX17" fmla="*/ 136972 w 933283"/>
                    <a:gd name="connsiteY17" fmla="*/ 671492 h 798232"/>
                    <a:gd name="connsiteX18" fmla="*/ 295373 w 933283"/>
                    <a:gd name="connsiteY18" fmla="*/ 674921 h 798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33283" h="798232">
                      <a:moveTo>
                        <a:pt x="295373" y="675016"/>
                      </a:moveTo>
                      <a:cubicBezTo>
                        <a:pt x="322043" y="711973"/>
                        <a:pt x="348713" y="748835"/>
                        <a:pt x="375383" y="785792"/>
                      </a:cubicBezTo>
                      <a:cubicBezTo>
                        <a:pt x="396719" y="815319"/>
                        <a:pt x="446344" y="786839"/>
                        <a:pt x="424723" y="756931"/>
                      </a:cubicBezTo>
                      <a:cubicBezTo>
                        <a:pt x="395671" y="716640"/>
                        <a:pt x="369287" y="670920"/>
                        <a:pt x="336045" y="634154"/>
                      </a:cubicBezTo>
                      <a:cubicBezTo>
                        <a:pt x="306708" y="601578"/>
                        <a:pt x="233746" y="617771"/>
                        <a:pt x="193265" y="617771"/>
                      </a:cubicBezTo>
                      <a:cubicBezTo>
                        <a:pt x="117827" y="617771"/>
                        <a:pt x="61058" y="579766"/>
                        <a:pt x="59248" y="499280"/>
                      </a:cubicBezTo>
                      <a:cubicBezTo>
                        <a:pt x="58010" y="444225"/>
                        <a:pt x="59248" y="388980"/>
                        <a:pt x="59248" y="333830"/>
                      </a:cubicBezTo>
                      <a:cubicBezTo>
                        <a:pt x="59248" y="231532"/>
                        <a:pt x="28959" y="62177"/>
                        <a:pt x="178597" y="59225"/>
                      </a:cubicBezTo>
                      <a:cubicBezTo>
                        <a:pt x="289563" y="57129"/>
                        <a:pt x="400815" y="59225"/>
                        <a:pt x="511781" y="59225"/>
                      </a:cubicBezTo>
                      <a:lnTo>
                        <a:pt x="721141" y="59225"/>
                      </a:lnTo>
                      <a:cubicBezTo>
                        <a:pt x="779434" y="59225"/>
                        <a:pt x="838203" y="52557"/>
                        <a:pt x="878398" y="106278"/>
                      </a:cubicBezTo>
                      <a:cubicBezTo>
                        <a:pt x="900211" y="135425"/>
                        <a:pt x="949836" y="106945"/>
                        <a:pt x="927738" y="77417"/>
                      </a:cubicBezTo>
                      <a:cubicBezTo>
                        <a:pt x="855443" y="-19261"/>
                        <a:pt x="735142" y="1979"/>
                        <a:pt x="628843" y="1979"/>
                      </a:cubicBezTo>
                      <a:lnTo>
                        <a:pt x="230222" y="1979"/>
                      </a:lnTo>
                      <a:cubicBezTo>
                        <a:pt x="195932" y="1979"/>
                        <a:pt x="158308" y="-1354"/>
                        <a:pt x="124971" y="7980"/>
                      </a:cubicBezTo>
                      <a:cubicBezTo>
                        <a:pt x="49533" y="28935"/>
                        <a:pt x="4480" y="96563"/>
                        <a:pt x="2003" y="172477"/>
                      </a:cubicBezTo>
                      <a:cubicBezTo>
                        <a:pt x="-1616" y="280967"/>
                        <a:pt x="479" y="390599"/>
                        <a:pt x="2003" y="499089"/>
                      </a:cubicBezTo>
                      <a:cubicBezTo>
                        <a:pt x="3146" y="581290"/>
                        <a:pt x="53057" y="654918"/>
                        <a:pt x="136972" y="671492"/>
                      </a:cubicBezTo>
                      <a:cubicBezTo>
                        <a:pt x="187360" y="681493"/>
                        <a:pt x="243462" y="675968"/>
                        <a:pt x="295373" y="674921"/>
                      </a:cubicBezTo>
                      <a:close/>
                    </a:path>
                  </a:pathLst>
                </a:custGeom>
                <a:solidFill>
                  <a:srgbClr val="000000"/>
                </a:solidFill>
                <a:ln w="9525" cap="flat">
                  <a:noFill/>
                  <a:prstDash val="solid"/>
                  <a:miter/>
                </a:ln>
              </p:spPr>
              <p:txBody>
                <a:bodyPr rtlCol="0" anchor="ctr"/>
                <a:lstStyle/>
                <a:p>
                  <a:endParaRPr lang="en-US" dirty="0"/>
                </a:p>
              </p:txBody>
            </p:sp>
            <p:sp>
              <p:nvSpPr>
                <p:cNvPr id="20" name="Freeform: Shape 19">
                  <a:extLst>
                    <a:ext uri="{FF2B5EF4-FFF2-40B4-BE49-F238E27FC236}">
                      <a16:creationId xmlns:a16="http://schemas.microsoft.com/office/drawing/2014/main" id="{4A03C0C3-A8F5-588B-6BBA-4403CD7C5536}"/>
                    </a:ext>
                  </a:extLst>
                </p:cNvPr>
                <p:cNvSpPr/>
                <p:nvPr/>
              </p:nvSpPr>
              <p:spPr>
                <a:xfrm>
                  <a:off x="4636495" y="2336666"/>
                  <a:ext cx="370575" cy="81624"/>
                </a:xfrm>
                <a:custGeom>
                  <a:avLst/>
                  <a:gdLst>
                    <a:gd name="connsiteX0" fmla="*/ 328220 w 370575"/>
                    <a:gd name="connsiteY0" fmla="*/ 4329 h 81623"/>
                    <a:gd name="connsiteX1" fmla="*/ 164961 w 370575"/>
                    <a:gd name="connsiteY1" fmla="*/ 24141 h 81623"/>
                    <a:gd name="connsiteX2" fmla="*/ 27611 w 370575"/>
                    <a:gd name="connsiteY2" fmla="*/ 24141 h 81623"/>
                    <a:gd name="connsiteX3" fmla="*/ 27611 w 370575"/>
                    <a:gd name="connsiteY3" fmla="*/ 81291 h 81623"/>
                    <a:gd name="connsiteX4" fmla="*/ 183154 w 370575"/>
                    <a:gd name="connsiteY4" fmla="*/ 81291 h 81623"/>
                    <a:gd name="connsiteX5" fmla="*/ 356985 w 370575"/>
                    <a:gd name="connsiteY5" fmla="*/ 53669 h 81623"/>
                    <a:gd name="connsiteX6" fmla="*/ 328124 w 370575"/>
                    <a:gd name="connsiteY6" fmla="*/ 4329 h 81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0575" h="81623">
                      <a:moveTo>
                        <a:pt x="328220" y="4329"/>
                      </a:moveTo>
                      <a:cubicBezTo>
                        <a:pt x="280690" y="33190"/>
                        <a:pt x="218587" y="24141"/>
                        <a:pt x="164961" y="24141"/>
                      </a:cubicBezTo>
                      <a:lnTo>
                        <a:pt x="27611" y="24141"/>
                      </a:lnTo>
                      <a:cubicBezTo>
                        <a:pt x="-9156" y="24141"/>
                        <a:pt x="-9251" y="81291"/>
                        <a:pt x="27611" y="81291"/>
                      </a:cubicBezTo>
                      <a:lnTo>
                        <a:pt x="183154" y="81291"/>
                      </a:lnTo>
                      <a:cubicBezTo>
                        <a:pt x="244019" y="81291"/>
                        <a:pt x="302597" y="86720"/>
                        <a:pt x="356985" y="53669"/>
                      </a:cubicBezTo>
                      <a:cubicBezTo>
                        <a:pt x="388418" y="34619"/>
                        <a:pt x="359652" y="-14816"/>
                        <a:pt x="328124" y="4329"/>
                      </a:cubicBezTo>
                      <a:close/>
                    </a:path>
                  </a:pathLst>
                </a:custGeom>
                <a:solidFill>
                  <a:srgbClr val="000000"/>
                </a:solidFill>
                <a:ln w="9525" cap="flat">
                  <a:noFill/>
                  <a:prstDash val="solid"/>
                  <a:miter/>
                </a:ln>
              </p:spPr>
              <p:txBody>
                <a:bodyPr rtlCol="0" anchor="ctr"/>
                <a:lstStyle/>
                <a:p>
                  <a:endParaRPr lang="en-US" dirty="0"/>
                </a:p>
              </p:txBody>
            </p:sp>
            <p:sp>
              <p:nvSpPr>
                <p:cNvPr id="21" name="Freeform: Shape 20">
                  <a:extLst>
                    <a:ext uri="{FF2B5EF4-FFF2-40B4-BE49-F238E27FC236}">
                      <a16:creationId xmlns:a16="http://schemas.microsoft.com/office/drawing/2014/main" id="{47F0F8AF-C8DA-28C0-C3C9-4A5FFFF0446B}"/>
                    </a:ext>
                  </a:extLst>
                </p:cNvPr>
                <p:cNvSpPr/>
                <p:nvPr/>
              </p:nvSpPr>
              <p:spPr>
                <a:xfrm>
                  <a:off x="4114797" y="1744707"/>
                  <a:ext cx="671218" cy="796659"/>
                </a:xfrm>
                <a:custGeom>
                  <a:avLst/>
                  <a:gdLst>
                    <a:gd name="connsiteX0" fmla="*/ 2002 w 671216"/>
                    <a:gd name="connsiteY0" fmla="*/ 151472 h 796659"/>
                    <a:gd name="connsiteX1" fmla="*/ 954 w 671216"/>
                    <a:gd name="connsiteY1" fmla="*/ 255485 h 796659"/>
                    <a:gd name="connsiteX2" fmla="*/ 954 w 671216"/>
                    <a:gd name="connsiteY2" fmla="*/ 430364 h 796659"/>
                    <a:gd name="connsiteX3" fmla="*/ 4193 w 671216"/>
                    <a:gd name="connsiteY3" fmla="*/ 538283 h 796659"/>
                    <a:gd name="connsiteX4" fmla="*/ 169166 w 671216"/>
                    <a:gd name="connsiteY4" fmla="*/ 673252 h 796659"/>
                    <a:gd name="connsiteX5" fmla="*/ 294229 w 671216"/>
                    <a:gd name="connsiteY5" fmla="*/ 673347 h 796659"/>
                    <a:gd name="connsiteX6" fmla="*/ 374239 w 671216"/>
                    <a:gd name="connsiteY6" fmla="*/ 784218 h 796659"/>
                    <a:gd name="connsiteX7" fmla="*/ 423579 w 671216"/>
                    <a:gd name="connsiteY7" fmla="*/ 755357 h 796659"/>
                    <a:gd name="connsiteX8" fmla="*/ 342711 w 671216"/>
                    <a:gd name="connsiteY8" fmla="*/ 643248 h 796659"/>
                    <a:gd name="connsiteX9" fmla="*/ 243080 w 671216"/>
                    <a:gd name="connsiteY9" fmla="*/ 616102 h 796659"/>
                    <a:gd name="connsiteX10" fmla="*/ 73154 w 671216"/>
                    <a:gd name="connsiteY10" fmla="*/ 561428 h 796659"/>
                    <a:gd name="connsiteX11" fmla="*/ 58104 w 671216"/>
                    <a:gd name="connsiteY11" fmla="*/ 434365 h 796659"/>
                    <a:gd name="connsiteX12" fmla="*/ 58104 w 671216"/>
                    <a:gd name="connsiteY12" fmla="*/ 255581 h 796659"/>
                    <a:gd name="connsiteX13" fmla="*/ 62010 w 671216"/>
                    <a:gd name="connsiteY13" fmla="*/ 138709 h 796659"/>
                    <a:gd name="connsiteX14" fmla="*/ 335663 w 671216"/>
                    <a:gd name="connsiteY14" fmla="*/ 57651 h 796659"/>
                    <a:gd name="connsiteX15" fmla="*/ 643606 w 671216"/>
                    <a:gd name="connsiteY15" fmla="*/ 57651 h 796659"/>
                    <a:gd name="connsiteX16" fmla="*/ 643606 w 671216"/>
                    <a:gd name="connsiteY16" fmla="*/ 501 h 796659"/>
                    <a:gd name="connsiteX17" fmla="*/ 224030 w 671216"/>
                    <a:gd name="connsiteY17" fmla="*/ 501 h 796659"/>
                    <a:gd name="connsiteX18" fmla="*/ 135828 w 671216"/>
                    <a:gd name="connsiteY18" fmla="*/ 3740 h 796659"/>
                    <a:gd name="connsiteX19" fmla="*/ 2002 w 671216"/>
                    <a:gd name="connsiteY19" fmla="*/ 151568 h 796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1216" h="796659">
                      <a:moveTo>
                        <a:pt x="2002" y="151472"/>
                      </a:moveTo>
                      <a:cubicBezTo>
                        <a:pt x="-1522" y="185762"/>
                        <a:pt x="954" y="221100"/>
                        <a:pt x="954" y="255485"/>
                      </a:cubicBezTo>
                      <a:lnTo>
                        <a:pt x="954" y="430364"/>
                      </a:lnTo>
                      <a:cubicBezTo>
                        <a:pt x="954" y="465416"/>
                        <a:pt x="-2665" y="503612"/>
                        <a:pt x="4193" y="538283"/>
                      </a:cubicBezTo>
                      <a:cubicBezTo>
                        <a:pt x="20004" y="618293"/>
                        <a:pt x="89823" y="670109"/>
                        <a:pt x="169166" y="673252"/>
                      </a:cubicBezTo>
                      <a:cubicBezTo>
                        <a:pt x="210695" y="674871"/>
                        <a:pt x="252510" y="673633"/>
                        <a:pt x="294229" y="673347"/>
                      </a:cubicBezTo>
                      <a:cubicBezTo>
                        <a:pt x="320899" y="710304"/>
                        <a:pt x="347569" y="747261"/>
                        <a:pt x="374239" y="784218"/>
                      </a:cubicBezTo>
                      <a:cubicBezTo>
                        <a:pt x="395575" y="813746"/>
                        <a:pt x="445200" y="785266"/>
                        <a:pt x="423579" y="755357"/>
                      </a:cubicBezTo>
                      <a:cubicBezTo>
                        <a:pt x="396623" y="718019"/>
                        <a:pt x="369858" y="680491"/>
                        <a:pt x="342711" y="643248"/>
                      </a:cubicBezTo>
                      <a:cubicBezTo>
                        <a:pt x="316708" y="607529"/>
                        <a:pt x="284799" y="616102"/>
                        <a:pt x="243080" y="616102"/>
                      </a:cubicBezTo>
                      <a:cubicBezTo>
                        <a:pt x="180596" y="616102"/>
                        <a:pt x="110397" y="624579"/>
                        <a:pt x="73154" y="561428"/>
                      </a:cubicBezTo>
                      <a:cubicBezTo>
                        <a:pt x="51437" y="524662"/>
                        <a:pt x="58104" y="475418"/>
                        <a:pt x="58104" y="434365"/>
                      </a:cubicBezTo>
                      <a:lnTo>
                        <a:pt x="58104" y="255581"/>
                      </a:lnTo>
                      <a:cubicBezTo>
                        <a:pt x="58104" y="218909"/>
                        <a:pt x="52008" y="174618"/>
                        <a:pt x="62010" y="138709"/>
                      </a:cubicBezTo>
                      <a:cubicBezTo>
                        <a:pt x="92775" y="28505"/>
                        <a:pt x="249462" y="57651"/>
                        <a:pt x="335663" y="57651"/>
                      </a:cubicBezTo>
                      <a:lnTo>
                        <a:pt x="643606" y="57651"/>
                      </a:lnTo>
                      <a:cubicBezTo>
                        <a:pt x="680373" y="57651"/>
                        <a:pt x="680468" y="501"/>
                        <a:pt x="643606" y="501"/>
                      </a:cubicBezTo>
                      <a:lnTo>
                        <a:pt x="224030" y="501"/>
                      </a:lnTo>
                      <a:cubicBezTo>
                        <a:pt x="195074" y="501"/>
                        <a:pt x="164403" y="-1880"/>
                        <a:pt x="135828" y="3740"/>
                      </a:cubicBezTo>
                      <a:cubicBezTo>
                        <a:pt x="64010" y="17932"/>
                        <a:pt x="9432" y="78987"/>
                        <a:pt x="2002" y="151568"/>
                      </a:cubicBezTo>
                      <a:close/>
                    </a:path>
                  </a:pathLst>
                </a:custGeom>
                <a:solidFill>
                  <a:srgbClr val="000000"/>
                </a:solidFill>
                <a:ln w="9525"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0BBEB934-F8AD-D14A-93D1-50EC97536270}"/>
                    </a:ext>
                  </a:extLst>
                </p:cNvPr>
                <p:cNvSpPr/>
                <p:nvPr/>
              </p:nvSpPr>
              <p:spPr>
                <a:xfrm>
                  <a:off x="4832824" y="1552042"/>
                  <a:ext cx="956753" cy="796156"/>
                </a:xfrm>
                <a:custGeom>
                  <a:avLst/>
                  <a:gdLst>
                    <a:gd name="connsiteX0" fmla="*/ 954564 w 956752"/>
                    <a:gd name="connsiteY0" fmla="*/ 364427 h 796158"/>
                    <a:gd name="connsiteX1" fmla="*/ 954564 w 956752"/>
                    <a:gd name="connsiteY1" fmla="*/ 210122 h 796158"/>
                    <a:gd name="connsiteX2" fmla="*/ 944848 w 956752"/>
                    <a:gd name="connsiteY2" fmla="*/ 111443 h 796158"/>
                    <a:gd name="connsiteX3" fmla="*/ 737775 w 956752"/>
                    <a:gd name="connsiteY3" fmla="*/ 0 h 796158"/>
                    <a:gd name="connsiteX4" fmla="*/ 188659 w 956752"/>
                    <a:gd name="connsiteY4" fmla="*/ 0 h 796158"/>
                    <a:gd name="connsiteX5" fmla="*/ 1397 w 956752"/>
                    <a:gd name="connsiteY5" fmla="*/ 167831 h 796158"/>
                    <a:gd name="connsiteX6" fmla="*/ 1397 w 956752"/>
                    <a:gd name="connsiteY6" fmla="*/ 417671 h 796158"/>
                    <a:gd name="connsiteX7" fmla="*/ 3016 w 956752"/>
                    <a:gd name="connsiteY7" fmla="*/ 525494 h 796158"/>
                    <a:gd name="connsiteX8" fmla="*/ 148654 w 956752"/>
                    <a:gd name="connsiteY8" fmla="*/ 671132 h 796158"/>
                    <a:gd name="connsiteX9" fmla="*/ 406210 w 956752"/>
                    <a:gd name="connsiteY9" fmla="*/ 672751 h 796158"/>
                    <a:gd name="connsiteX10" fmla="*/ 406210 w 956752"/>
                    <a:gd name="connsiteY10" fmla="*/ 615601 h 796158"/>
                    <a:gd name="connsiteX11" fmla="*/ 176181 w 956752"/>
                    <a:gd name="connsiteY11" fmla="*/ 615601 h 796158"/>
                    <a:gd name="connsiteX12" fmla="*/ 58452 w 956752"/>
                    <a:gd name="connsiteY12" fmla="*/ 505111 h 796158"/>
                    <a:gd name="connsiteX13" fmla="*/ 58452 w 956752"/>
                    <a:gd name="connsiteY13" fmla="*/ 425958 h 796158"/>
                    <a:gd name="connsiteX14" fmla="*/ 58452 w 956752"/>
                    <a:gd name="connsiteY14" fmla="*/ 170498 h 796158"/>
                    <a:gd name="connsiteX15" fmla="*/ 169323 w 956752"/>
                    <a:gd name="connsiteY15" fmla="*/ 57150 h 796158"/>
                    <a:gd name="connsiteX16" fmla="*/ 223710 w 956752"/>
                    <a:gd name="connsiteY16" fmla="*/ 57150 h 796158"/>
                    <a:gd name="connsiteX17" fmla="*/ 759397 w 956752"/>
                    <a:gd name="connsiteY17" fmla="*/ 57150 h 796158"/>
                    <a:gd name="connsiteX18" fmla="*/ 842740 w 956752"/>
                    <a:gd name="connsiteY18" fmla="*/ 72200 h 796158"/>
                    <a:gd name="connsiteX19" fmla="*/ 897414 w 956752"/>
                    <a:gd name="connsiteY19" fmla="*/ 192500 h 796158"/>
                    <a:gd name="connsiteX20" fmla="*/ 897414 w 956752"/>
                    <a:gd name="connsiteY20" fmla="*/ 465773 h 796158"/>
                    <a:gd name="connsiteX21" fmla="*/ 856361 w 956752"/>
                    <a:gd name="connsiteY21" fmla="*/ 591312 h 796158"/>
                    <a:gd name="connsiteX22" fmla="*/ 694436 w 956752"/>
                    <a:gd name="connsiteY22" fmla="*/ 615601 h 796158"/>
                    <a:gd name="connsiteX23" fmla="*/ 609092 w 956752"/>
                    <a:gd name="connsiteY23" fmla="*/ 647891 h 796158"/>
                    <a:gd name="connsiteX24" fmla="*/ 531940 w 956752"/>
                    <a:gd name="connsiteY24" fmla="*/ 754856 h 796158"/>
                    <a:gd name="connsiteX25" fmla="*/ 581279 w 956752"/>
                    <a:gd name="connsiteY25" fmla="*/ 783717 h 796158"/>
                    <a:gd name="connsiteX26" fmla="*/ 661194 w 956752"/>
                    <a:gd name="connsiteY26" fmla="*/ 672846 h 796158"/>
                    <a:gd name="connsiteX27" fmla="*/ 909511 w 956752"/>
                    <a:gd name="connsiteY27" fmla="*/ 619220 h 796158"/>
                    <a:gd name="connsiteX28" fmla="*/ 954564 w 956752"/>
                    <a:gd name="connsiteY28" fmla="*/ 364236 h 796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56752" h="796158">
                      <a:moveTo>
                        <a:pt x="954564" y="364427"/>
                      </a:moveTo>
                      <a:lnTo>
                        <a:pt x="954564" y="210122"/>
                      </a:lnTo>
                      <a:cubicBezTo>
                        <a:pt x="954564" y="176784"/>
                        <a:pt x="956183" y="143447"/>
                        <a:pt x="944848" y="111443"/>
                      </a:cubicBezTo>
                      <a:cubicBezTo>
                        <a:pt x="911511" y="17145"/>
                        <a:pt x="824738" y="0"/>
                        <a:pt x="737775" y="0"/>
                      </a:cubicBezTo>
                      <a:lnTo>
                        <a:pt x="188659" y="0"/>
                      </a:lnTo>
                      <a:cubicBezTo>
                        <a:pt x="87884" y="0"/>
                        <a:pt x="5397" y="61722"/>
                        <a:pt x="1397" y="167831"/>
                      </a:cubicBezTo>
                      <a:cubicBezTo>
                        <a:pt x="-1746" y="250889"/>
                        <a:pt x="1397" y="334613"/>
                        <a:pt x="1397" y="417671"/>
                      </a:cubicBezTo>
                      <a:cubicBezTo>
                        <a:pt x="1397" y="453200"/>
                        <a:pt x="-1365" y="490156"/>
                        <a:pt x="3016" y="525494"/>
                      </a:cubicBezTo>
                      <a:cubicBezTo>
                        <a:pt x="12351" y="601313"/>
                        <a:pt x="72930" y="661797"/>
                        <a:pt x="148654" y="671132"/>
                      </a:cubicBezTo>
                      <a:cubicBezTo>
                        <a:pt x="232569" y="681514"/>
                        <a:pt x="321723" y="672751"/>
                        <a:pt x="406210" y="672751"/>
                      </a:cubicBezTo>
                      <a:cubicBezTo>
                        <a:pt x="442976" y="672751"/>
                        <a:pt x="443071" y="615601"/>
                        <a:pt x="406210" y="615601"/>
                      </a:cubicBezTo>
                      <a:cubicBezTo>
                        <a:pt x="329629" y="615601"/>
                        <a:pt x="252762" y="617220"/>
                        <a:pt x="176181" y="615601"/>
                      </a:cubicBezTo>
                      <a:cubicBezTo>
                        <a:pt x="110839" y="614172"/>
                        <a:pt x="61881" y="571881"/>
                        <a:pt x="58452" y="505111"/>
                      </a:cubicBezTo>
                      <a:cubicBezTo>
                        <a:pt x="57118" y="478822"/>
                        <a:pt x="58452" y="452152"/>
                        <a:pt x="58452" y="425958"/>
                      </a:cubicBezTo>
                      <a:cubicBezTo>
                        <a:pt x="58452" y="340900"/>
                        <a:pt x="55975" y="255556"/>
                        <a:pt x="58452" y="170498"/>
                      </a:cubicBezTo>
                      <a:cubicBezTo>
                        <a:pt x="60357" y="106204"/>
                        <a:pt x="105315" y="60674"/>
                        <a:pt x="169323" y="57150"/>
                      </a:cubicBezTo>
                      <a:cubicBezTo>
                        <a:pt x="187325" y="56198"/>
                        <a:pt x="205708" y="57150"/>
                        <a:pt x="223710" y="57150"/>
                      </a:cubicBezTo>
                      <a:lnTo>
                        <a:pt x="759397" y="57150"/>
                      </a:lnTo>
                      <a:cubicBezTo>
                        <a:pt x="788543" y="57150"/>
                        <a:pt x="816261" y="56674"/>
                        <a:pt x="842740" y="72200"/>
                      </a:cubicBezTo>
                      <a:cubicBezTo>
                        <a:pt x="888079" y="98870"/>
                        <a:pt x="897414" y="144494"/>
                        <a:pt x="897414" y="192500"/>
                      </a:cubicBezTo>
                      <a:lnTo>
                        <a:pt x="897414" y="465773"/>
                      </a:lnTo>
                      <a:cubicBezTo>
                        <a:pt x="897414" y="512445"/>
                        <a:pt x="897223" y="558737"/>
                        <a:pt x="856361" y="591312"/>
                      </a:cubicBezTo>
                      <a:cubicBezTo>
                        <a:pt x="812737" y="626078"/>
                        <a:pt x="746633" y="615601"/>
                        <a:pt x="694436" y="615601"/>
                      </a:cubicBezTo>
                      <a:cubicBezTo>
                        <a:pt x="653193" y="615601"/>
                        <a:pt x="633952" y="613410"/>
                        <a:pt x="609092" y="647891"/>
                      </a:cubicBezTo>
                      <a:cubicBezTo>
                        <a:pt x="583375" y="683514"/>
                        <a:pt x="557657" y="719233"/>
                        <a:pt x="531940" y="754856"/>
                      </a:cubicBezTo>
                      <a:cubicBezTo>
                        <a:pt x="510413" y="784765"/>
                        <a:pt x="559943" y="813244"/>
                        <a:pt x="581279" y="783717"/>
                      </a:cubicBezTo>
                      <a:cubicBezTo>
                        <a:pt x="607949" y="746760"/>
                        <a:pt x="634619" y="709803"/>
                        <a:pt x="661194" y="672846"/>
                      </a:cubicBezTo>
                      <a:cubicBezTo>
                        <a:pt x="746823" y="674370"/>
                        <a:pt x="845884" y="686848"/>
                        <a:pt x="909511" y="619220"/>
                      </a:cubicBezTo>
                      <a:cubicBezTo>
                        <a:pt x="971804" y="553022"/>
                        <a:pt x="954564" y="447580"/>
                        <a:pt x="954564" y="364236"/>
                      </a:cubicBezTo>
                      <a:close/>
                    </a:path>
                  </a:pathLst>
                </a:custGeom>
                <a:solidFill>
                  <a:srgbClr val="000000"/>
                </a:solidFill>
                <a:ln w="9525" cap="flat">
                  <a:noFill/>
                  <a:prstDash val="solid"/>
                  <a:miter/>
                </a:ln>
              </p:spPr>
              <p:txBody>
                <a:bodyPr rtlCol="0" anchor="ctr"/>
                <a:lstStyle/>
                <a:p>
                  <a:endParaRPr lang="en-US" dirty="0"/>
                </a:p>
              </p:txBody>
            </p:sp>
          </p:grpSp>
        </p:grpSp>
      </p:grpSp>
      <p:grpSp>
        <p:nvGrpSpPr>
          <p:cNvPr id="25" name="Group 24">
            <a:extLst>
              <a:ext uri="{FF2B5EF4-FFF2-40B4-BE49-F238E27FC236}">
                <a16:creationId xmlns:a16="http://schemas.microsoft.com/office/drawing/2014/main" id="{532CF8F5-B0EA-A88A-6B0D-2EF022D7FC9E}"/>
              </a:ext>
            </a:extLst>
          </p:cNvPr>
          <p:cNvGrpSpPr/>
          <p:nvPr/>
        </p:nvGrpSpPr>
        <p:grpSpPr>
          <a:xfrm>
            <a:off x="365760" y="2867754"/>
            <a:ext cx="8408352" cy="830290"/>
            <a:chOff x="365760" y="2867754"/>
            <a:chExt cx="8408352" cy="830290"/>
          </a:xfrm>
        </p:grpSpPr>
        <p:sp>
          <p:nvSpPr>
            <p:cNvPr id="47" name="Rectangle 46">
              <a:extLst>
                <a:ext uri="{FF2B5EF4-FFF2-40B4-BE49-F238E27FC236}">
                  <a16:creationId xmlns:a16="http://schemas.microsoft.com/office/drawing/2014/main" id="{29F34D99-6E1B-B892-7A41-5E00C86487F9}"/>
                </a:ext>
              </a:extLst>
            </p:cNvPr>
            <p:cNvSpPr/>
            <p:nvPr/>
          </p:nvSpPr>
          <p:spPr>
            <a:xfrm>
              <a:off x="781362" y="2907272"/>
              <a:ext cx="7992750" cy="751253"/>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lIns="548640" rtlCol="0" anchor="ctr"/>
            <a:lstStyle/>
            <a:p>
              <a:pPr>
                <a:spcAft>
                  <a:spcPts val="400"/>
                </a:spcAft>
              </a:pPr>
              <a:r>
                <a:rPr lang="en-US" sz="1600" dirty="0">
                  <a:solidFill>
                    <a:schemeClr val="tx1"/>
                  </a:solidFill>
                </a:rPr>
                <a:t>Organizing campaigns often begin quietly before leadership becomes aware. </a:t>
              </a:r>
            </a:p>
          </p:txBody>
        </p:sp>
        <p:grpSp>
          <p:nvGrpSpPr>
            <p:cNvPr id="24" name="Group 23">
              <a:extLst>
                <a:ext uri="{FF2B5EF4-FFF2-40B4-BE49-F238E27FC236}">
                  <a16:creationId xmlns:a16="http://schemas.microsoft.com/office/drawing/2014/main" id="{BE5E3EED-D265-FBB3-4E49-689BFC4E0424}"/>
                </a:ext>
              </a:extLst>
            </p:cNvPr>
            <p:cNvGrpSpPr/>
            <p:nvPr/>
          </p:nvGrpSpPr>
          <p:grpSpPr>
            <a:xfrm>
              <a:off x="365760" y="2867754"/>
              <a:ext cx="830290" cy="830290"/>
              <a:chOff x="365760" y="2867754"/>
              <a:chExt cx="830290" cy="830290"/>
            </a:xfrm>
          </p:grpSpPr>
          <p:grpSp>
            <p:nvGrpSpPr>
              <p:cNvPr id="48" name="Group 47">
                <a:extLst>
                  <a:ext uri="{FF2B5EF4-FFF2-40B4-BE49-F238E27FC236}">
                    <a16:creationId xmlns:a16="http://schemas.microsoft.com/office/drawing/2014/main" id="{7A105A9B-2089-5A2F-16B3-290805FDD5DF}"/>
                  </a:ext>
                </a:extLst>
              </p:cNvPr>
              <p:cNvGrpSpPr/>
              <p:nvPr/>
            </p:nvGrpSpPr>
            <p:grpSpPr>
              <a:xfrm>
                <a:off x="365760" y="2867754"/>
                <a:ext cx="830290" cy="830290"/>
                <a:chOff x="1085407" y="1689841"/>
                <a:chExt cx="694944" cy="694944"/>
              </a:xfrm>
            </p:grpSpPr>
            <p:sp>
              <p:nvSpPr>
                <p:cNvPr id="49" name="Oval 48">
                  <a:extLst>
                    <a:ext uri="{FF2B5EF4-FFF2-40B4-BE49-F238E27FC236}">
                      <a16:creationId xmlns:a16="http://schemas.microsoft.com/office/drawing/2014/main" id="{7074ED9A-C470-24C3-3EDA-1835F7CE2ECD}"/>
                    </a:ext>
                  </a:extLst>
                </p:cNvPr>
                <p:cNvSpPr/>
                <p:nvPr/>
              </p:nvSpPr>
              <p:spPr>
                <a:xfrm>
                  <a:off x="1085407" y="1689841"/>
                  <a:ext cx="694944" cy="694944"/>
                </a:xfrm>
                <a:prstGeom prst="ellipse">
                  <a:avLst/>
                </a:prstGeom>
                <a:solidFill>
                  <a:schemeClr val="accent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p>
              </p:txBody>
            </p:sp>
            <p:sp>
              <p:nvSpPr>
                <p:cNvPr id="50" name="Oval 49">
                  <a:extLst>
                    <a:ext uri="{FF2B5EF4-FFF2-40B4-BE49-F238E27FC236}">
                      <a16:creationId xmlns:a16="http://schemas.microsoft.com/office/drawing/2014/main" id="{6F299D3A-80C3-73A5-A03A-551505D30D68}"/>
                    </a:ext>
                  </a:extLst>
                </p:cNvPr>
                <p:cNvSpPr/>
                <p:nvPr/>
              </p:nvSpPr>
              <p:spPr>
                <a:xfrm>
                  <a:off x="1157230" y="1761664"/>
                  <a:ext cx="551298" cy="551298"/>
                </a:xfrm>
                <a:prstGeom prst="ellipse">
                  <a:avLst/>
                </a:prstGeom>
                <a:solidFill>
                  <a:schemeClr val="bg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p>
              </p:txBody>
            </p:sp>
          </p:grpSp>
          <p:pic>
            <p:nvPicPr>
              <p:cNvPr id="23" name="Graphic 22">
                <a:extLst>
                  <a:ext uri="{FF2B5EF4-FFF2-40B4-BE49-F238E27FC236}">
                    <a16:creationId xmlns:a16="http://schemas.microsoft.com/office/drawing/2014/main" id="{DBED9170-8FCE-F710-A488-427CB9D7FDF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21508" y="3022496"/>
                <a:ext cx="518794" cy="520804"/>
              </a:xfrm>
              <a:prstGeom prst="rect">
                <a:avLst/>
              </a:prstGeom>
            </p:spPr>
          </p:pic>
        </p:grpSp>
      </p:grpSp>
    </p:spTree>
    <p:extLst>
      <p:ext uri="{BB962C8B-B14F-4D97-AF65-F5344CB8AC3E}">
        <p14:creationId xmlns:p14="http://schemas.microsoft.com/office/powerpoint/2010/main" val="2704625799"/>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2A022-3340-D03E-21C4-70080D9A087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C0CC10D-A60D-CBA1-1BAE-FC7AE532748D}"/>
              </a:ext>
            </a:extLst>
          </p:cNvPr>
          <p:cNvSpPr>
            <a:spLocks noGrp="1"/>
          </p:cNvSpPr>
          <p:nvPr>
            <p:ph type="title"/>
          </p:nvPr>
        </p:nvSpPr>
        <p:spPr>
          <a:xfrm>
            <a:off x="365759" y="68578"/>
            <a:ext cx="8408353" cy="754380"/>
          </a:xfrm>
        </p:spPr>
        <p:txBody>
          <a:bodyPr/>
          <a:lstStyle/>
          <a:p>
            <a:r>
              <a:rPr lang="en-US" dirty="0"/>
              <a:t>Who Is Eligible to Unionize?</a:t>
            </a:r>
          </a:p>
        </p:txBody>
      </p:sp>
      <p:sp>
        <p:nvSpPr>
          <p:cNvPr id="2" name="Content Placeholder 1">
            <a:extLst>
              <a:ext uri="{FF2B5EF4-FFF2-40B4-BE49-F238E27FC236}">
                <a16:creationId xmlns:a16="http://schemas.microsoft.com/office/drawing/2014/main" id="{DADBB96A-138C-0F3A-63A9-978B18123A91}"/>
              </a:ext>
            </a:extLst>
          </p:cNvPr>
          <p:cNvSpPr>
            <a:spLocks noGrp="1"/>
          </p:cNvSpPr>
          <p:nvPr>
            <p:ph idx="1"/>
          </p:nvPr>
        </p:nvSpPr>
        <p:spPr>
          <a:xfrm>
            <a:off x="361951" y="1031875"/>
            <a:ext cx="3932174" cy="3565525"/>
          </a:xfrm>
        </p:spPr>
        <p:txBody>
          <a:bodyPr>
            <a:normAutofit/>
          </a:bodyPr>
          <a:lstStyle/>
          <a:p>
            <a:pPr lvl="0"/>
            <a:r>
              <a:rPr lang="en-US" sz="1600" dirty="0"/>
              <a:t>White-collar and knowledge-worker organizing has expanded significantly.</a:t>
            </a:r>
          </a:p>
          <a:p>
            <a:pPr lvl="0"/>
            <a:r>
              <a:rPr lang="en-US" sz="1600" dirty="0"/>
              <a:t>Younger employees increasingly view collective action favorably.</a:t>
            </a:r>
          </a:p>
          <a:p>
            <a:pPr lvl="0"/>
            <a:r>
              <a:rPr lang="en-US" sz="1600" dirty="0"/>
              <a:t>Risk is heightened for Gen-Z workers based on data demonstrating positive view of unions, ideologies, and connections between labor unions and larger social justice issues.</a:t>
            </a:r>
          </a:p>
          <a:p>
            <a:pPr lvl="0"/>
            <a:r>
              <a:rPr lang="en-US" sz="1600" dirty="0"/>
              <a:t>Small groups be organized by location and/or classification – two or more employees can create a bargaining unit. </a:t>
            </a:r>
          </a:p>
        </p:txBody>
      </p:sp>
      <p:sp>
        <p:nvSpPr>
          <p:cNvPr id="6" name="Slide Number Placeholder 5">
            <a:extLst>
              <a:ext uri="{FF2B5EF4-FFF2-40B4-BE49-F238E27FC236}">
                <a16:creationId xmlns:a16="http://schemas.microsoft.com/office/drawing/2014/main" id="{233ECD7F-6D59-E062-1721-913B7F062E07}"/>
              </a:ext>
            </a:extLst>
          </p:cNvPr>
          <p:cNvSpPr>
            <a:spLocks noGrp="1"/>
          </p:cNvSpPr>
          <p:nvPr>
            <p:ph type="sldNum" sz="quarter" idx="12"/>
          </p:nvPr>
        </p:nvSpPr>
        <p:spPr>
          <a:xfrm>
            <a:off x="8627164" y="4732020"/>
            <a:ext cx="291549" cy="274320"/>
          </a:xfrm>
        </p:spPr>
        <p:txBody>
          <a:bodyPr/>
          <a:lstStyle/>
          <a:p>
            <a:pPr lvl="0"/>
            <a:fld id="{C71B841D-94A6-4F95-A1D5-4A2F3AE92889}" type="slidenum">
              <a:rPr lang="en-US" noProof="0" smtClean="0"/>
              <a:pPr lvl="0"/>
              <a:t>52</a:t>
            </a:fld>
            <a:endParaRPr lang="en-US" noProof="0" dirty="0"/>
          </a:p>
        </p:txBody>
      </p:sp>
      <p:sp>
        <p:nvSpPr>
          <p:cNvPr id="8" name="Content Placeholder 1">
            <a:extLst>
              <a:ext uri="{FF2B5EF4-FFF2-40B4-BE49-F238E27FC236}">
                <a16:creationId xmlns:a16="http://schemas.microsoft.com/office/drawing/2014/main" id="{E479FF2A-60D6-20C0-7367-BDB88818C5CA}"/>
              </a:ext>
            </a:extLst>
          </p:cNvPr>
          <p:cNvSpPr txBox="1">
            <a:spLocks/>
          </p:cNvSpPr>
          <p:nvPr/>
        </p:nvSpPr>
        <p:spPr>
          <a:xfrm>
            <a:off x="4840350" y="1031875"/>
            <a:ext cx="3941695" cy="1528445"/>
          </a:xfrm>
          <a:prstGeom prst="rect">
            <a:avLst/>
          </a:prstGeom>
        </p:spPr>
        <p:txBody>
          <a:bodyPr vert="horz" lIns="0" tIns="0" rIns="0" bIns="0" rtlCol="0">
            <a:normAutofit/>
          </a:bodyPr>
          <a:lstStyle>
            <a:lvl1pPr marL="230188" indent="-230188" algn="l" defTabSz="914400" rtl="0" eaLnBrk="1" latinLnBrk="0" hangingPunct="1">
              <a:spcBef>
                <a:spcPts val="900"/>
              </a:spcBef>
              <a:spcAft>
                <a:spcPts val="0"/>
              </a:spcAft>
              <a:buFont typeface="Tahoma" pitchFamily="34" charset="0"/>
              <a:buChar char="•"/>
              <a:defRPr sz="1800" kern="1200">
                <a:solidFill>
                  <a:schemeClr val="tx1"/>
                </a:solidFill>
                <a:latin typeface="+mn-lt"/>
                <a:ea typeface="+mn-ea"/>
                <a:cs typeface="+mn-cs"/>
              </a:defRPr>
            </a:lvl1pPr>
            <a:lvl2pPr marL="460375" indent="-230188" algn="l" defTabSz="914400" rtl="0" eaLnBrk="1" latinLnBrk="0" hangingPunct="1">
              <a:spcBef>
                <a:spcPts val="600"/>
              </a:spcBef>
              <a:spcAft>
                <a:spcPts val="0"/>
              </a:spcAft>
              <a:buFont typeface="Tahoma"/>
              <a:buChar char="–"/>
              <a:defRPr sz="1600" kern="1200">
                <a:solidFill>
                  <a:schemeClr val="tx1"/>
                </a:solidFill>
                <a:latin typeface="+mn-lt"/>
                <a:ea typeface="+mn-ea"/>
                <a:cs typeface="+mn-cs"/>
              </a:defRPr>
            </a:lvl2pPr>
            <a:lvl3pPr marL="682625" indent="-222250" algn="l" defTabSz="914400" rtl="0" eaLnBrk="1" latinLnBrk="0" hangingPunct="1">
              <a:spcBef>
                <a:spcPts val="600"/>
              </a:spcBef>
              <a:spcAft>
                <a:spcPts val="0"/>
              </a:spcAft>
              <a:buFont typeface="Tahoma"/>
              <a:buChar char="–"/>
              <a:defRPr sz="1600" kern="1200">
                <a:solidFill>
                  <a:schemeClr val="tx1"/>
                </a:solidFill>
                <a:latin typeface="+mn-lt"/>
                <a:ea typeface="+mn-ea"/>
                <a:cs typeface="+mn-cs"/>
              </a:defRPr>
            </a:lvl3pPr>
            <a:lvl4pPr marL="911225" indent="-228600" algn="l" defTabSz="914400" rtl="0" eaLnBrk="1" latinLnBrk="0" hangingPunct="1">
              <a:spcBef>
                <a:spcPts val="600"/>
              </a:spcBef>
              <a:spcAft>
                <a:spcPts val="0"/>
              </a:spcAft>
              <a:buFont typeface="Tahoma"/>
              <a:buChar char="–"/>
              <a:defRPr sz="1600" kern="1200">
                <a:solidFill>
                  <a:schemeClr val="tx1"/>
                </a:solidFill>
                <a:latin typeface="+mn-lt"/>
                <a:ea typeface="+mn-ea"/>
                <a:cs typeface="+mn-cs"/>
              </a:defRPr>
            </a:lvl4pPr>
            <a:lvl5pPr marL="1141413" indent="-230188" algn="l" defTabSz="914400" rtl="0" eaLnBrk="1" latinLnBrk="0" hangingPunct="1">
              <a:spcBef>
                <a:spcPts val="600"/>
              </a:spcBef>
              <a:spcAft>
                <a:spcPts val="0"/>
              </a:spcAft>
              <a:buFont typeface="Tahoma"/>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Tahoma"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Tahoma"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Tahoma"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Tahoma" pitchFamily="34" charset="0"/>
              <a:buChar char="•"/>
              <a:defRPr sz="2000" kern="1200">
                <a:solidFill>
                  <a:schemeClr val="tx1"/>
                </a:solidFill>
                <a:latin typeface="+mn-lt"/>
                <a:ea typeface="+mn-ea"/>
                <a:cs typeface="+mn-cs"/>
              </a:defRPr>
            </a:lvl9pPr>
          </a:lstStyle>
          <a:p>
            <a:pPr fontAlgn="auto"/>
            <a:r>
              <a:rPr lang="en-US" sz="1600" dirty="0"/>
              <a:t>“Supervisors” are excluded, but application of supervisory test can create uncertainty (e.g. senior consultant roles).</a:t>
            </a:r>
          </a:p>
          <a:p>
            <a:pPr fontAlgn="auto"/>
            <a:r>
              <a:rPr lang="en-US" sz="1600" dirty="0"/>
              <a:t>Titles alone do not determine supervisory status. </a:t>
            </a:r>
          </a:p>
        </p:txBody>
      </p:sp>
      <p:cxnSp>
        <p:nvCxnSpPr>
          <p:cNvPr id="3" name="Straight Connector 2">
            <a:extLst>
              <a:ext uri="{FF2B5EF4-FFF2-40B4-BE49-F238E27FC236}">
                <a16:creationId xmlns:a16="http://schemas.microsoft.com/office/drawing/2014/main" id="{AE88E80D-68DB-DEE6-E8EC-7A33DD7F3186}"/>
              </a:ext>
            </a:extLst>
          </p:cNvPr>
          <p:cNvCxnSpPr>
            <a:cxnSpLocks/>
          </p:cNvCxnSpPr>
          <p:nvPr/>
        </p:nvCxnSpPr>
        <p:spPr>
          <a:xfrm>
            <a:off x="4533900" y="1031875"/>
            <a:ext cx="0" cy="3382422"/>
          </a:xfrm>
          <a:prstGeom prst="line">
            <a:avLst/>
          </a:prstGeom>
          <a:ln w="19050" cap="flat" algn="ctr">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156BC59B-097F-888C-95B3-2D0B15D30263}"/>
              </a:ext>
            </a:extLst>
          </p:cNvPr>
          <p:cNvGrpSpPr/>
          <p:nvPr/>
        </p:nvGrpSpPr>
        <p:grpSpPr>
          <a:xfrm>
            <a:off x="4840351" y="2560321"/>
            <a:ext cx="3937896" cy="1853977"/>
            <a:chOff x="365758" y="1055369"/>
            <a:chExt cx="2095502" cy="1853977"/>
          </a:xfrm>
        </p:grpSpPr>
        <p:sp>
          <p:nvSpPr>
            <p:cNvPr id="7" name="Rectangle 6">
              <a:extLst>
                <a:ext uri="{FF2B5EF4-FFF2-40B4-BE49-F238E27FC236}">
                  <a16:creationId xmlns:a16="http://schemas.microsoft.com/office/drawing/2014/main" id="{4B592B60-8310-D153-980C-1E7C38A26136}"/>
                </a:ext>
              </a:extLst>
            </p:cNvPr>
            <p:cNvSpPr/>
            <p:nvPr/>
          </p:nvSpPr>
          <p:spPr>
            <a:xfrm>
              <a:off x="365759" y="1543050"/>
              <a:ext cx="2095501" cy="1366296"/>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lIns="137160" tIns="91440" rIns="137160" bIns="0" rtlCol="0" anchor="t" anchorCtr="0"/>
            <a:lstStyle/>
            <a:p>
              <a:pPr>
                <a:spcAft>
                  <a:spcPts val="900"/>
                </a:spcAft>
              </a:pPr>
              <a:r>
                <a:rPr lang="en-US" sz="1400" dirty="0">
                  <a:solidFill>
                    <a:schemeClr val="tx1"/>
                  </a:solidFill>
                </a:rPr>
                <a:t>All non-supervisory employees can organize a union, regardless of whether they are salaried and professional employees.</a:t>
              </a:r>
            </a:p>
          </p:txBody>
        </p:sp>
        <p:sp>
          <p:nvSpPr>
            <p:cNvPr id="9" name="Rectangle 8">
              <a:extLst>
                <a:ext uri="{FF2B5EF4-FFF2-40B4-BE49-F238E27FC236}">
                  <a16:creationId xmlns:a16="http://schemas.microsoft.com/office/drawing/2014/main" id="{0DEB602C-4025-C59E-7B9F-5E364CC7A6C2}"/>
                </a:ext>
              </a:extLst>
            </p:cNvPr>
            <p:cNvSpPr/>
            <p:nvPr/>
          </p:nvSpPr>
          <p:spPr>
            <a:xfrm>
              <a:off x="365758" y="1055369"/>
              <a:ext cx="2095501" cy="48768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lIns="137160" rIns="137160" rtlCol="0" anchor="ctr"/>
            <a:lstStyle/>
            <a:p>
              <a:pPr algn="ctr">
                <a:spcAft>
                  <a:spcPts val="600"/>
                </a:spcAft>
              </a:pPr>
              <a:r>
                <a:rPr lang="en-US" sz="1600" b="1" dirty="0">
                  <a:solidFill>
                    <a:schemeClr val="bg1"/>
                  </a:solidFill>
                </a:rPr>
                <a:t>Takeaway:</a:t>
              </a:r>
            </a:p>
          </p:txBody>
        </p:sp>
      </p:grpSp>
    </p:spTree>
    <p:extLst>
      <p:ext uri="{BB962C8B-B14F-4D97-AF65-F5344CB8AC3E}">
        <p14:creationId xmlns:p14="http://schemas.microsoft.com/office/powerpoint/2010/main" val="1566204852"/>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58DFE-0CAB-B9A3-3D6C-F1C296E95F10}"/>
              </a:ext>
            </a:extLst>
          </p:cNvPr>
          <p:cNvSpPr>
            <a:spLocks noGrp="1"/>
          </p:cNvSpPr>
          <p:nvPr>
            <p:ph type="title"/>
          </p:nvPr>
        </p:nvSpPr>
        <p:spPr/>
        <p:txBody>
          <a:bodyPr/>
          <a:lstStyle/>
          <a:p>
            <a:r>
              <a:rPr lang="en-US"/>
              <a:t>New Organizing Strategy is Generally Successful</a:t>
            </a:r>
          </a:p>
        </p:txBody>
      </p:sp>
      <p:sp>
        <p:nvSpPr>
          <p:cNvPr id="3" name="Content Placeholder 2">
            <a:extLst>
              <a:ext uri="{FF2B5EF4-FFF2-40B4-BE49-F238E27FC236}">
                <a16:creationId xmlns:a16="http://schemas.microsoft.com/office/drawing/2014/main" id="{D1C93041-6B53-58EA-D531-D86591AC687F}"/>
              </a:ext>
            </a:extLst>
          </p:cNvPr>
          <p:cNvSpPr>
            <a:spLocks noGrp="1"/>
          </p:cNvSpPr>
          <p:nvPr>
            <p:ph idx="1"/>
          </p:nvPr>
        </p:nvSpPr>
        <p:spPr>
          <a:xfrm>
            <a:off x="361950" y="1031082"/>
            <a:ext cx="3922667" cy="4112418"/>
          </a:xfrm>
        </p:spPr>
        <p:txBody>
          <a:bodyPr/>
          <a:lstStyle/>
          <a:p>
            <a:r>
              <a:rPr lang="en-US" dirty="0"/>
              <a:t>2100 RC petitions filed in 2025</a:t>
            </a:r>
          </a:p>
          <a:p>
            <a:r>
              <a:rPr lang="en-US" dirty="0"/>
              <a:t>1,406 elections in 2025</a:t>
            </a:r>
          </a:p>
          <a:p>
            <a:r>
              <a:rPr lang="en-US" dirty="0"/>
              <a:t>Of those elections, the Union won </a:t>
            </a:r>
            <a:r>
              <a:rPr lang="en-US" b="1" dirty="0"/>
              <a:t>81.9% </a:t>
            </a:r>
            <a:r>
              <a:rPr lang="en-US" dirty="0"/>
              <a:t>of the time.</a:t>
            </a:r>
          </a:p>
          <a:p>
            <a:pPr lvl="1"/>
            <a:r>
              <a:rPr lang="en-US" dirty="0"/>
              <a:t>Slight decline in union win rate compared to 2024 (79.9%)</a:t>
            </a:r>
          </a:p>
          <a:p>
            <a:r>
              <a:rPr lang="en-US" b="1" dirty="0"/>
              <a:t>68% </a:t>
            </a:r>
            <a:r>
              <a:rPr lang="en-US" dirty="0"/>
              <a:t>of Americans approve of labor unions </a:t>
            </a:r>
          </a:p>
          <a:p>
            <a:pPr lvl="1"/>
            <a:r>
              <a:rPr lang="en-US" dirty="0"/>
              <a:t>Union approval has remained steady over the last 5 years</a:t>
            </a:r>
          </a:p>
          <a:p>
            <a:pPr lvl="1"/>
            <a:r>
              <a:rPr lang="en-US" dirty="0"/>
              <a:t>Around 10% higher for Gen Z</a:t>
            </a:r>
          </a:p>
          <a:p>
            <a:pPr marL="230187" lvl="1"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D22E6784-DDE6-07D8-DCDB-51130E12B47E}"/>
              </a:ext>
            </a:extLst>
          </p:cNvPr>
          <p:cNvSpPr>
            <a:spLocks noGrp="1"/>
          </p:cNvSpPr>
          <p:nvPr>
            <p:ph type="sldNum" sz="quarter" idx="12"/>
          </p:nvPr>
        </p:nvSpPr>
        <p:spPr/>
        <p:txBody>
          <a:bodyPr/>
          <a:lstStyle/>
          <a:p>
            <a:pPr>
              <a:defRPr/>
            </a:pPr>
            <a:fld id="{1CD582F8-09C7-4834-9CB0-B472C8B98292}" type="slidenum">
              <a:rPr lang="en-US" smtClean="0"/>
              <a:pPr>
                <a:defRPr/>
              </a:pPr>
              <a:t>53</a:t>
            </a:fld>
            <a:endParaRPr lang="en-US" dirty="0"/>
          </a:p>
        </p:txBody>
      </p:sp>
      <p:pic>
        <p:nvPicPr>
          <p:cNvPr id="5" name="Picture 2">
            <a:extLst>
              <a:ext uri="{FF2B5EF4-FFF2-40B4-BE49-F238E27FC236}">
                <a16:creationId xmlns:a16="http://schemas.microsoft.com/office/drawing/2014/main" id="{C895E0C5-24AE-571A-0000-EC9B14E9E8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617" y="1601626"/>
            <a:ext cx="4703062" cy="27613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661067"/>
      </p:ext>
    </p:extLst>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B2ACF-E878-DFEF-E7AC-666000426CE0}"/>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F792F03F-17CD-93D0-57D0-7CE4ACCD024A}"/>
              </a:ext>
            </a:extLst>
          </p:cNvPr>
          <p:cNvCxnSpPr>
            <a:cxnSpLocks/>
          </p:cNvCxnSpPr>
          <p:nvPr/>
        </p:nvCxnSpPr>
        <p:spPr>
          <a:xfrm>
            <a:off x="367824" y="2654898"/>
            <a:ext cx="8408353" cy="0"/>
          </a:xfrm>
          <a:prstGeom prst="line">
            <a:avLst/>
          </a:prstGeom>
          <a:ln w="50800" cap="flat" algn="ctr">
            <a:solidFill>
              <a:schemeClr val="accent1"/>
            </a:solidFill>
            <a:prstDash val="solid"/>
            <a:tailEnd type="triangle"/>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FC873877-DA2F-2773-ED73-41B21399D0AE}"/>
              </a:ext>
            </a:extLst>
          </p:cNvPr>
          <p:cNvGrpSpPr/>
          <p:nvPr/>
        </p:nvGrpSpPr>
        <p:grpSpPr>
          <a:xfrm>
            <a:off x="368179" y="2532334"/>
            <a:ext cx="897078" cy="680674"/>
            <a:chOff x="564132" y="2532334"/>
            <a:chExt cx="897078" cy="680674"/>
          </a:xfrm>
        </p:grpSpPr>
        <p:sp>
          <p:nvSpPr>
            <p:cNvPr id="17" name="Oval 16">
              <a:extLst>
                <a:ext uri="{FF2B5EF4-FFF2-40B4-BE49-F238E27FC236}">
                  <a16:creationId xmlns:a16="http://schemas.microsoft.com/office/drawing/2014/main" id="{00BAE359-D4D6-481A-969E-A575EEAB5A51}"/>
                </a:ext>
              </a:extLst>
            </p:cNvPr>
            <p:cNvSpPr/>
            <p:nvPr/>
          </p:nvSpPr>
          <p:spPr>
            <a:xfrm>
              <a:off x="889579" y="2532334"/>
              <a:ext cx="246184" cy="245128"/>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Text Placeholder 1">
              <a:extLst>
                <a:ext uri="{FF2B5EF4-FFF2-40B4-BE49-F238E27FC236}">
                  <a16:creationId xmlns:a16="http://schemas.microsoft.com/office/drawing/2014/main" id="{04EF05F4-38EC-5D22-C09C-C65A8C5161B2}"/>
                </a:ext>
              </a:extLst>
            </p:cNvPr>
            <p:cNvSpPr txBox="1">
              <a:spLocks/>
            </p:cNvSpPr>
            <p:nvPr/>
          </p:nvSpPr>
          <p:spPr>
            <a:xfrm>
              <a:off x="564132" y="2793062"/>
              <a:ext cx="897078" cy="419946"/>
            </a:xfrm>
            <a:prstGeom prst="rect">
              <a:avLst/>
            </a:prstGeom>
          </p:spPr>
          <p:txBody>
            <a:bodyPr/>
            <a:lstStyle>
              <a:lvl1pPr marL="0" marR="0" indent="0" algn="l" defTabSz="457200" rtl="0" eaLnBrk="1" fontAlgn="auto" latinLnBrk="0" hangingPunct="1">
                <a:lnSpc>
                  <a:spcPct val="100000"/>
                </a:lnSpc>
                <a:spcBef>
                  <a:spcPct val="20000"/>
                </a:spcBef>
                <a:spcAft>
                  <a:spcPts val="0"/>
                </a:spcAft>
                <a:buClr>
                  <a:schemeClr val="accent2"/>
                </a:buClr>
                <a:buSzPct val="90000"/>
                <a:buFontTx/>
                <a:buNone/>
                <a:tabLst/>
                <a:defRPr lang="en-US" sz="3800" b="0" i="0" kern="1200" baseline="0" smtClean="0">
                  <a:solidFill>
                    <a:srgbClr val="000000"/>
                  </a:solidFill>
                  <a:effectLst/>
                  <a:latin typeface="REI Stuart" pitchFamily="2" charset="0"/>
                  <a:ea typeface="+mn-ea"/>
                  <a:cs typeface="REI Stuart" pitchFamily="2" charset="0"/>
                </a:defRPr>
              </a:lvl1pPr>
              <a:lvl2pPr marL="301752" indent="0" algn="l" defTabSz="457200" rtl="0" eaLnBrk="1" latinLnBrk="0" hangingPunct="1">
                <a:spcBef>
                  <a:spcPct val="20000"/>
                </a:spcBef>
                <a:buClr>
                  <a:schemeClr val="accent2"/>
                </a:buClr>
                <a:buSzPct val="105000"/>
                <a:buFontTx/>
                <a:buNone/>
                <a:defRPr sz="2400" kern="1200" baseline="0">
                  <a:solidFill>
                    <a:srgbClr val="000000"/>
                  </a:solidFill>
                  <a:latin typeface="Sentinel Light" charset="0"/>
                  <a:ea typeface="+mn-ea"/>
                  <a:cs typeface="Interstate-Light"/>
                </a:defRPr>
              </a:lvl2pPr>
              <a:lvl3pPr marL="1143000" indent="-228600" algn="l" defTabSz="457200" rtl="0" eaLnBrk="1" latinLnBrk="0" hangingPunct="1">
                <a:spcBef>
                  <a:spcPct val="20000"/>
                </a:spcBef>
                <a:buFont typeface="Arial"/>
                <a:buChar char="•"/>
                <a:defRPr sz="2400" kern="1200">
                  <a:solidFill>
                    <a:schemeClr val="tx1"/>
                  </a:solidFill>
                  <a:latin typeface="Interstate-BoldCondensed"/>
                  <a:ea typeface="+mn-ea"/>
                  <a:cs typeface="Interstate-BoldCondensed"/>
                </a:defRPr>
              </a:lvl3pPr>
              <a:lvl4pPr marL="1600200" indent="-228600" algn="l" defTabSz="457200" rtl="0" eaLnBrk="1" latinLnBrk="0" hangingPunct="1">
                <a:spcBef>
                  <a:spcPct val="20000"/>
                </a:spcBef>
                <a:buFont typeface="Arial"/>
                <a:buChar char="–"/>
                <a:defRPr sz="2400" kern="1200">
                  <a:solidFill>
                    <a:schemeClr val="tx1"/>
                  </a:solidFill>
                  <a:latin typeface="Interstate-BoldCondensed"/>
                  <a:ea typeface="+mn-ea"/>
                  <a:cs typeface="Interstate-BoldCondensed"/>
                </a:defRPr>
              </a:lvl4pPr>
              <a:lvl5pPr marL="2057400" indent="-228600" algn="l" defTabSz="457200" rtl="0" eaLnBrk="1" latinLnBrk="0" hangingPunct="1">
                <a:spcBef>
                  <a:spcPct val="20000"/>
                </a:spcBef>
                <a:buFont typeface="Arial"/>
                <a:buChar char="»"/>
                <a:defRPr sz="2400" kern="1200">
                  <a:solidFill>
                    <a:schemeClr val="tx1"/>
                  </a:solidFill>
                  <a:latin typeface="Interstate-BoldCondensed"/>
                  <a:ea typeface="+mn-ea"/>
                  <a:cs typeface="Interstate-BoldCondense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2000" b="1" dirty="0">
                  <a:solidFill>
                    <a:schemeClr val="accent1"/>
                  </a:solidFill>
                  <a:latin typeface="Arial" panose="020B0604020202020204" pitchFamily="34" charset="0"/>
                  <a:cs typeface="Arial" panose="020B0604020202020204" pitchFamily="34" charset="0"/>
                </a:rPr>
                <a:t>2020</a:t>
              </a:r>
            </a:p>
          </p:txBody>
        </p:sp>
      </p:grpSp>
      <p:grpSp>
        <p:nvGrpSpPr>
          <p:cNvPr id="15" name="Group 14">
            <a:extLst>
              <a:ext uri="{FF2B5EF4-FFF2-40B4-BE49-F238E27FC236}">
                <a16:creationId xmlns:a16="http://schemas.microsoft.com/office/drawing/2014/main" id="{5B7D322E-AA26-C8E2-6E81-F5646D9C4E87}"/>
              </a:ext>
            </a:extLst>
          </p:cNvPr>
          <p:cNvGrpSpPr/>
          <p:nvPr/>
        </p:nvGrpSpPr>
        <p:grpSpPr>
          <a:xfrm>
            <a:off x="1619459" y="2532334"/>
            <a:ext cx="897078" cy="680674"/>
            <a:chOff x="1727110" y="2532334"/>
            <a:chExt cx="897078" cy="680674"/>
          </a:xfrm>
        </p:grpSpPr>
        <p:sp>
          <p:nvSpPr>
            <p:cNvPr id="18" name="Oval 17">
              <a:extLst>
                <a:ext uri="{FF2B5EF4-FFF2-40B4-BE49-F238E27FC236}">
                  <a16:creationId xmlns:a16="http://schemas.microsoft.com/office/drawing/2014/main" id="{C536B9CD-B7C5-4256-40D3-D6320576EA4F}"/>
                </a:ext>
              </a:extLst>
            </p:cNvPr>
            <p:cNvSpPr/>
            <p:nvPr/>
          </p:nvSpPr>
          <p:spPr>
            <a:xfrm>
              <a:off x="2052557" y="2532334"/>
              <a:ext cx="246184" cy="245128"/>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Text Placeholder 1">
              <a:extLst>
                <a:ext uri="{FF2B5EF4-FFF2-40B4-BE49-F238E27FC236}">
                  <a16:creationId xmlns:a16="http://schemas.microsoft.com/office/drawing/2014/main" id="{3C43121C-CB1E-D104-F3B1-2531BF308206}"/>
                </a:ext>
              </a:extLst>
            </p:cNvPr>
            <p:cNvSpPr txBox="1">
              <a:spLocks/>
            </p:cNvSpPr>
            <p:nvPr/>
          </p:nvSpPr>
          <p:spPr>
            <a:xfrm>
              <a:off x="1727110" y="2793062"/>
              <a:ext cx="897078" cy="419946"/>
            </a:xfrm>
            <a:prstGeom prst="rect">
              <a:avLst/>
            </a:prstGeom>
          </p:spPr>
          <p:txBody>
            <a:bodyPr/>
            <a:lstStyle>
              <a:lvl1pPr marL="0" marR="0" indent="0" algn="l" defTabSz="457200" rtl="0" eaLnBrk="1" fontAlgn="auto" latinLnBrk="0" hangingPunct="1">
                <a:lnSpc>
                  <a:spcPct val="100000"/>
                </a:lnSpc>
                <a:spcBef>
                  <a:spcPct val="20000"/>
                </a:spcBef>
                <a:spcAft>
                  <a:spcPts val="0"/>
                </a:spcAft>
                <a:buClr>
                  <a:schemeClr val="accent2"/>
                </a:buClr>
                <a:buSzPct val="90000"/>
                <a:buFontTx/>
                <a:buNone/>
                <a:tabLst/>
                <a:defRPr lang="en-US" sz="3800" b="0" i="0" kern="1200" baseline="0" smtClean="0">
                  <a:solidFill>
                    <a:srgbClr val="000000"/>
                  </a:solidFill>
                  <a:effectLst/>
                  <a:latin typeface="REI Stuart" pitchFamily="2" charset="0"/>
                  <a:ea typeface="+mn-ea"/>
                  <a:cs typeface="REI Stuart" pitchFamily="2" charset="0"/>
                </a:defRPr>
              </a:lvl1pPr>
              <a:lvl2pPr marL="301752" indent="0" algn="l" defTabSz="457200" rtl="0" eaLnBrk="1" latinLnBrk="0" hangingPunct="1">
                <a:spcBef>
                  <a:spcPct val="20000"/>
                </a:spcBef>
                <a:buClr>
                  <a:schemeClr val="accent2"/>
                </a:buClr>
                <a:buSzPct val="105000"/>
                <a:buFontTx/>
                <a:buNone/>
                <a:defRPr sz="2400" kern="1200" baseline="0">
                  <a:solidFill>
                    <a:srgbClr val="000000"/>
                  </a:solidFill>
                  <a:latin typeface="Sentinel Light" charset="0"/>
                  <a:ea typeface="+mn-ea"/>
                  <a:cs typeface="Interstate-Light"/>
                </a:defRPr>
              </a:lvl2pPr>
              <a:lvl3pPr marL="1143000" indent="-228600" algn="l" defTabSz="457200" rtl="0" eaLnBrk="1" latinLnBrk="0" hangingPunct="1">
                <a:spcBef>
                  <a:spcPct val="20000"/>
                </a:spcBef>
                <a:buFont typeface="Arial"/>
                <a:buChar char="•"/>
                <a:defRPr sz="2400" kern="1200">
                  <a:solidFill>
                    <a:schemeClr val="tx1"/>
                  </a:solidFill>
                  <a:latin typeface="Interstate-BoldCondensed"/>
                  <a:ea typeface="+mn-ea"/>
                  <a:cs typeface="Interstate-BoldCondensed"/>
                </a:defRPr>
              </a:lvl3pPr>
              <a:lvl4pPr marL="1600200" indent="-228600" algn="l" defTabSz="457200" rtl="0" eaLnBrk="1" latinLnBrk="0" hangingPunct="1">
                <a:spcBef>
                  <a:spcPct val="20000"/>
                </a:spcBef>
                <a:buFont typeface="Arial"/>
                <a:buChar char="–"/>
                <a:defRPr sz="2400" kern="1200">
                  <a:solidFill>
                    <a:schemeClr val="tx1"/>
                  </a:solidFill>
                  <a:latin typeface="Interstate-BoldCondensed"/>
                  <a:ea typeface="+mn-ea"/>
                  <a:cs typeface="Interstate-BoldCondensed"/>
                </a:defRPr>
              </a:lvl4pPr>
              <a:lvl5pPr marL="2057400" indent="-228600" algn="l" defTabSz="457200" rtl="0" eaLnBrk="1" latinLnBrk="0" hangingPunct="1">
                <a:spcBef>
                  <a:spcPct val="20000"/>
                </a:spcBef>
                <a:buFont typeface="Arial"/>
                <a:buChar char="»"/>
                <a:defRPr sz="2400" kern="1200">
                  <a:solidFill>
                    <a:schemeClr val="tx1"/>
                  </a:solidFill>
                  <a:latin typeface="Interstate-BoldCondensed"/>
                  <a:ea typeface="+mn-ea"/>
                  <a:cs typeface="Interstate-BoldCondense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2000" b="1" dirty="0">
                  <a:solidFill>
                    <a:schemeClr val="accent1"/>
                  </a:solidFill>
                  <a:latin typeface="Arial" panose="020B0604020202020204" pitchFamily="34" charset="0"/>
                  <a:cs typeface="Arial" panose="020B0604020202020204" pitchFamily="34" charset="0"/>
                </a:rPr>
                <a:t>2021</a:t>
              </a:r>
            </a:p>
          </p:txBody>
        </p:sp>
      </p:grpSp>
      <p:grpSp>
        <p:nvGrpSpPr>
          <p:cNvPr id="16" name="Group 15">
            <a:extLst>
              <a:ext uri="{FF2B5EF4-FFF2-40B4-BE49-F238E27FC236}">
                <a16:creationId xmlns:a16="http://schemas.microsoft.com/office/drawing/2014/main" id="{D9EB884D-867B-2788-9276-CCC2B55049C9}"/>
              </a:ext>
            </a:extLst>
          </p:cNvPr>
          <p:cNvGrpSpPr/>
          <p:nvPr/>
        </p:nvGrpSpPr>
        <p:grpSpPr>
          <a:xfrm>
            <a:off x="2870739" y="2532334"/>
            <a:ext cx="897078" cy="680674"/>
            <a:chOff x="3044795" y="2532334"/>
            <a:chExt cx="897078" cy="680674"/>
          </a:xfrm>
        </p:grpSpPr>
        <p:sp>
          <p:nvSpPr>
            <p:cNvPr id="19" name="Oval 18">
              <a:extLst>
                <a:ext uri="{FF2B5EF4-FFF2-40B4-BE49-F238E27FC236}">
                  <a16:creationId xmlns:a16="http://schemas.microsoft.com/office/drawing/2014/main" id="{8991E1E0-65D4-9EC3-BE77-03EFAF14ECC3}"/>
                </a:ext>
              </a:extLst>
            </p:cNvPr>
            <p:cNvSpPr/>
            <p:nvPr/>
          </p:nvSpPr>
          <p:spPr>
            <a:xfrm>
              <a:off x="3370242" y="2532334"/>
              <a:ext cx="246184" cy="245128"/>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3" name="Text Placeholder 1">
              <a:extLst>
                <a:ext uri="{FF2B5EF4-FFF2-40B4-BE49-F238E27FC236}">
                  <a16:creationId xmlns:a16="http://schemas.microsoft.com/office/drawing/2014/main" id="{8278808E-636C-525A-06C2-51B72CBD0C05}"/>
                </a:ext>
              </a:extLst>
            </p:cNvPr>
            <p:cNvSpPr txBox="1">
              <a:spLocks/>
            </p:cNvSpPr>
            <p:nvPr/>
          </p:nvSpPr>
          <p:spPr>
            <a:xfrm>
              <a:off x="3044795" y="2793062"/>
              <a:ext cx="897078" cy="419946"/>
            </a:xfrm>
            <a:prstGeom prst="rect">
              <a:avLst/>
            </a:prstGeom>
          </p:spPr>
          <p:txBody>
            <a:bodyPr/>
            <a:lstStyle>
              <a:lvl1pPr marL="0" marR="0" indent="0" algn="l" defTabSz="457200" rtl="0" eaLnBrk="1" fontAlgn="auto" latinLnBrk="0" hangingPunct="1">
                <a:lnSpc>
                  <a:spcPct val="100000"/>
                </a:lnSpc>
                <a:spcBef>
                  <a:spcPct val="20000"/>
                </a:spcBef>
                <a:spcAft>
                  <a:spcPts val="0"/>
                </a:spcAft>
                <a:buClr>
                  <a:schemeClr val="accent2"/>
                </a:buClr>
                <a:buSzPct val="90000"/>
                <a:buFontTx/>
                <a:buNone/>
                <a:tabLst/>
                <a:defRPr lang="en-US" sz="3800" b="0" i="0" kern="1200" baseline="0" smtClean="0">
                  <a:solidFill>
                    <a:srgbClr val="000000"/>
                  </a:solidFill>
                  <a:effectLst/>
                  <a:latin typeface="REI Stuart" pitchFamily="2" charset="0"/>
                  <a:ea typeface="+mn-ea"/>
                  <a:cs typeface="REI Stuart" pitchFamily="2" charset="0"/>
                </a:defRPr>
              </a:lvl1pPr>
              <a:lvl2pPr marL="301752" indent="0" algn="l" defTabSz="457200" rtl="0" eaLnBrk="1" latinLnBrk="0" hangingPunct="1">
                <a:spcBef>
                  <a:spcPct val="20000"/>
                </a:spcBef>
                <a:buClr>
                  <a:schemeClr val="accent2"/>
                </a:buClr>
                <a:buSzPct val="105000"/>
                <a:buFontTx/>
                <a:buNone/>
                <a:defRPr sz="2400" kern="1200" baseline="0">
                  <a:solidFill>
                    <a:srgbClr val="000000"/>
                  </a:solidFill>
                  <a:latin typeface="Sentinel Light" charset="0"/>
                  <a:ea typeface="+mn-ea"/>
                  <a:cs typeface="Interstate-Light"/>
                </a:defRPr>
              </a:lvl2pPr>
              <a:lvl3pPr marL="1143000" indent="-228600" algn="l" defTabSz="457200" rtl="0" eaLnBrk="1" latinLnBrk="0" hangingPunct="1">
                <a:spcBef>
                  <a:spcPct val="20000"/>
                </a:spcBef>
                <a:buFont typeface="Arial"/>
                <a:buChar char="•"/>
                <a:defRPr sz="2400" kern="1200">
                  <a:solidFill>
                    <a:schemeClr val="tx1"/>
                  </a:solidFill>
                  <a:latin typeface="Interstate-BoldCondensed"/>
                  <a:ea typeface="+mn-ea"/>
                  <a:cs typeface="Interstate-BoldCondensed"/>
                </a:defRPr>
              </a:lvl3pPr>
              <a:lvl4pPr marL="1600200" indent="-228600" algn="l" defTabSz="457200" rtl="0" eaLnBrk="1" latinLnBrk="0" hangingPunct="1">
                <a:spcBef>
                  <a:spcPct val="20000"/>
                </a:spcBef>
                <a:buFont typeface="Arial"/>
                <a:buChar char="–"/>
                <a:defRPr sz="2400" kern="1200">
                  <a:solidFill>
                    <a:schemeClr val="tx1"/>
                  </a:solidFill>
                  <a:latin typeface="Interstate-BoldCondensed"/>
                  <a:ea typeface="+mn-ea"/>
                  <a:cs typeface="Interstate-BoldCondensed"/>
                </a:defRPr>
              </a:lvl4pPr>
              <a:lvl5pPr marL="2057400" indent="-228600" algn="l" defTabSz="457200" rtl="0" eaLnBrk="1" latinLnBrk="0" hangingPunct="1">
                <a:spcBef>
                  <a:spcPct val="20000"/>
                </a:spcBef>
                <a:buFont typeface="Arial"/>
                <a:buChar char="»"/>
                <a:defRPr sz="2400" kern="1200">
                  <a:solidFill>
                    <a:schemeClr val="tx1"/>
                  </a:solidFill>
                  <a:latin typeface="Interstate-BoldCondensed"/>
                  <a:ea typeface="+mn-ea"/>
                  <a:cs typeface="Interstate-BoldCondense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2000" b="1" dirty="0">
                  <a:solidFill>
                    <a:schemeClr val="accent1"/>
                  </a:solidFill>
                  <a:latin typeface="Arial" panose="020B0604020202020204" pitchFamily="34" charset="0"/>
                  <a:cs typeface="Arial" panose="020B0604020202020204" pitchFamily="34" charset="0"/>
                </a:rPr>
                <a:t>2022</a:t>
              </a:r>
            </a:p>
          </p:txBody>
        </p:sp>
      </p:grpSp>
      <p:grpSp>
        <p:nvGrpSpPr>
          <p:cNvPr id="27" name="Group 26">
            <a:extLst>
              <a:ext uri="{FF2B5EF4-FFF2-40B4-BE49-F238E27FC236}">
                <a16:creationId xmlns:a16="http://schemas.microsoft.com/office/drawing/2014/main" id="{0B5C3A59-3CB8-64B1-AC70-F283A977EA48}"/>
              </a:ext>
            </a:extLst>
          </p:cNvPr>
          <p:cNvGrpSpPr/>
          <p:nvPr/>
        </p:nvGrpSpPr>
        <p:grpSpPr>
          <a:xfrm>
            <a:off x="4122019" y="2532334"/>
            <a:ext cx="897078" cy="680674"/>
            <a:chOff x="4373054" y="2532334"/>
            <a:chExt cx="897078" cy="680674"/>
          </a:xfrm>
        </p:grpSpPr>
        <p:sp>
          <p:nvSpPr>
            <p:cNvPr id="20" name="Oval 19">
              <a:extLst>
                <a:ext uri="{FF2B5EF4-FFF2-40B4-BE49-F238E27FC236}">
                  <a16:creationId xmlns:a16="http://schemas.microsoft.com/office/drawing/2014/main" id="{CCE091B3-2635-B6CC-07A7-88CE4E903A3A}"/>
                </a:ext>
              </a:extLst>
            </p:cNvPr>
            <p:cNvSpPr/>
            <p:nvPr/>
          </p:nvSpPr>
          <p:spPr>
            <a:xfrm>
              <a:off x="4698501" y="2532334"/>
              <a:ext cx="246184" cy="245128"/>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Text Placeholder 1">
              <a:extLst>
                <a:ext uri="{FF2B5EF4-FFF2-40B4-BE49-F238E27FC236}">
                  <a16:creationId xmlns:a16="http://schemas.microsoft.com/office/drawing/2014/main" id="{B7F2B01D-0E84-A6FC-DE76-981711CC71E7}"/>
                </a:ext>
              </a:extLst>
            </p:cNvPr>
            <p:cNvSpPr txBox="1">
              <a:spLocks/>
            </p:cNvSpPr>
            <p:nvPr/>
          </p:nvSpPr>
          <p:spPr>
            <a:xfrm>
              <a:off x="4373054" y="2793062"/>
              <a:ext cx="897078" cy="419946"/>
            </a:xfrm>
            <a:prstGeom prst="rect">
              <a:avLst/>
            </a:prstGeom>
          </p:spPr>
          <p:txBody>
            <a:bodyPr/>
            <a:lstStyle>
              <a:lvl1pPr marL="0" marR="0" indent="0" algn="l" defTabSz="457200" rtl="0" eaLnBrk="1" fontAlgn="auto" latinLnBrk="0" hangingPunct="1">
                <a:lnSpc>
                  <a:spcPct val="100000"/>
                </a:lnSpc>
                <a:spcBef>
                  <a:spcPct val="20000"/>
                </a:spcBef>
                <a:spcAft>
                  <a:spcPts val="0"/>
                </a:spcAft>
                <a:buClr>
                  <a:schemeClr val="accent2"/>
                </a:buClr>
                <a:buSzPct val="90000"/>
                <a:buFontTx/>
                <a:buNone/>
                <a:tabLst/>
                <a:defRPr lang="en-US" sz="3800" b="0" i="0" kern="1200" baseline="0" smtClean="0">
                  <a:solidFill>
                    <a:srgbClr val="000000"/>
                  </a:solidFill>
                  <a:effectLst/>
                  <a:latin typeface="REI Stuart" pitchFamily="2" charset="0"/>
                  <a:ea typeface="+mn-ea"/>
                  <a:cs typeface="REI Stuart" pitchFamily="2" charset="0"/>
                </a:defRPr>
              </a:lvl1pPr>
              <a:lvl2pPr marL="301752" indent="0" algn="l" defTabSz="457200" rtl="0" eaLnBrk="1" latinLnBrk="0" hangingPunct="1">
                <a:spcBef>
                  <a:spcPct val="20000"/>
                </a:spcBef>
                <a:buClr>
                  <a:schemeClr val="accent2"/>
                </a:buClr>
                <a:buSzPct val="105000"/>
                <a:buFontTx/>
                <a:buNone/>
                <a:defRPr sz="2400" kern="1200" baseline="0">
                  <a:solidFill>
                    <a:srgbClr val="000000"/>
                  </a:solidFill>
                  <a:latin typeface="Sentinel Light" charset="0"/>
                  <a:ea typeface="+mn-ea"/>
                  <a:cs typeface="Interstate-Light"/>
                </a:defRPr>
              </a:lvl2pPr>
              <a:lvl3pPr marL="1143000" indent="-228600" algn="l" defTabSz="457200" rtl="0" eaLnBrk="1" latinLnBrk="0" hangingPunct="1">
                <a:spcBef>
                  <a:spcPct val="20000"/>
                </a:spcBef>
                <a:buFont typeface="Arial"/>
                <a:buChar char="•"/>
                <a:defRPr sz="2400" kern="1200">
                  <a:solidFill>
                    <a:schemeClr val="tx1"/>
                  </a:solidFill>
                  <a:latin typeface="Interstate-BoldCondensed"/>
                  <a:ea typeface="+mn-ea"/>
                  <a:cs typeface="Interstate-BoldCondensed"/>
                </a:defRPr>
              </a:lvl3pPr>
              <a:lvl4pPr marL="1600200" indent="-228600" algn="l" defTabSz="457200" rtl="0" eaLnBrk="1" latinLnBrk="0" hangingPunct="1">
                <a:spcBef>
                  <a:spcPct val="20000"/>
                </a:spcBef>
                <a:buFont typeface="Arial"/>
                <a:buChar char="–"/>
                <a:defRPr sz="2400" kern="1200">
                  <a:solidFill>
                    <a:schemeClr val="tx1"/>
                  </a:solidFill>
                  <a:latin typeface="Interstate-BoldCondensed"/>
                  <a:ea typeface="+mn-ea"/>
                  <a:cs typeface="Interstate-BoldCondensed"/>
                </a:defRPr>
              </a:lvl4pPr>
              <a:lvl5pPr marL="2057400" indent="-228600" algn="l" defTabSz="457200" rtl="0" eaLnBrk="1" latinLnBrk="0" hangingPunct="1">
                <a:spcBef>
                  <a:spcPct val="20000"/>
                </a:spcBef>
                <a:buFont typeface="Arial"/>
                <a:buChar char="»"/>
                <a:defRPr sz="2400" kern="1200">
                  <a:solidFill>
                    <a:schemeClr val="tx1"/>
                  </a:solidFill>
                  <a:latin typeface="Interstate-BoldCondensed"/>
                  <a:ea typeface="+mn-ea"/>
                  <a:cs typeface="Interstate-BoldCondense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2000" b="1" dirty="0">
                  <a:solidFill>
                    <a:schemeClr val="accent1"/>
                  </a:solidFill>
                  <a:latin typeface="Arial" panose="020B0604020202020204" pitchFamily="34" charset="0"/>
                  <a:cs typeface="Arial" panose="020B0604020202020204" pitchFamily="34" charset="0"/>
                </a:rPr>
                <a:t>2023</a:t>
              </a:r>
            </a:p>
          </p:txBody>
        </p:sp>
      </p:grpSp>
      <p:grpSp>
        <p:nvGrpSpPr>
          <p:cNvPr id="12" name="Group 11">
            <a:extLst>
              <a:ext uri="{FF2B5EF4-FFF2-40B4-BE49-F238E27FC236}">
                <a16:creationId xmlns:a16="http://schemas.microsoft.com/office/drawing/2014/main" id="{E529F269-5364-FFBE-02A8-99E756A85363}"/>
              </a:ext>
            </a:extLst>
          </p:cNvPr>
          <p:cNvGrpSpPr/>
          <p:nvPr/>
        </p:nvGrpSpPr>
        <p:grpSpPr>
          <a:xfrm>
            <a:off x="6624579" y="2532334"/>
            <a:ext cx="897078" cy="680674"/>
            <a:chOff x="6784070" y="2532334"/>
            <a:chExt cx="897078" cy="680674"/>
          </a:xfrm>
        </p:grpSpPr>
        <p:sp>
          <p:nvSpPr>
            <p:cNvPr id="6" name="Oval 5">
              <a:extLst>
                <a:ext uri="{FF2B5EF4-FFF2-40B4-BE49-F238E27FC236}">
                  <a16:creationId xmlns:a16="http://schemas.microsoft.com/office/drawing/2014/main" id="{E9FDC74F-D98A-21F6-EF38-77CC3F0AA3C0}"/>
                </a:ext>
              </a:extLst>
            </p:cNvPr>
            <p:cNvSpPr/>
            <p:nvPr/>
          </p:nvSpPr>
          <p:spPr>
            <a:xfrm>
              <a:off x="7109517" y="2532334"/>
              <a:ext cx="246184" cy="245128"/>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 Placeholder 1">
              <a:extLst>
                <a:ext uri="{FF2B5EF4-FFF2-40B4-BE49-F238E27FC236}">
                  <a16:creationId xmlns:a16="http://schemas.microsoft.com/office/drawing/2014/main" id="{1DAA13C4-524B-4A29-489B-FD0BE58E3F71}"/>
                </a:ext>
              </a:extLst>
            </p:cNvPr>
            <p:cNvSpPr txBox="1">
              <a:spLocks/>
            </p:cNvSpPr>
            <p:nvPr/>
          </p:nvSpPr>
          <p:spPr>
            <a:xfrm>
              <a:off x="6784070" y="2793062"/>
              <a:ext cx="897078" cy="419946"/>
            </a:xfrm>
            <a:prstGeom prst="rect">
              <a:avLst/>
            </a:prstGeom>
          </p:spPr>
          <p:txBody>
            <a:bodyPr/>
            <a:lstStyle>
              <a:lvl1pPr marL="0" marR="0" indent="0" algn="l" defTabSz="457200" rtl="0" eaLnBrk="1" fontAlgn="auto" latinLnBrk="0" hangingPunct="1">
                <a:lnSpc>
                  <a:spcPct val="100000"/>
                </a:lnSpc>
                <a:spcBef>
                  <a:spcPct val="20000"/>
                </a:spcBef>
                <a:spcAft>
                  <a:spcPts val="0"/>
                </a:spcAft>
                <a:buClr>
                  <a:schemeClr val="accent2"/>
                </a:buClr>
                <a:buSzPct val="90000"/>
                <a:buFontTx/>
                <a:buNone/>
                <a:tabLst/>
                <a:defRPr lang="en-US" sz="3800" b="0" i="0" kern="1200" baseline="0" smtClean="0">
                  <a:solidFill>
                    <a:srgbClr val="000000"/>
                  </a:solidFill>
                  <a:effectLst/>
                  <a:latin typeface="REI Stuart" pitchFamily="2" charset="0"/>
                  <a:ea typeface="+mn-ea"/>
                  <a:cs typeface="REI Stuart" pitchFamily="2" charset="0"/>
                </a:defRPr>
              </a:lvl1pPr>
              <a:lvl2pPr marL="301752" indent="0" algn="l" defTabSz="457200" rtl="0" eaLnBrk="1" latinLnBrk="0" hangingPunct="1">
                <a:spcBef>
                  <a:spcPct val="20000"/>
                </a:spcBef>
                <a:buClr>
                  <a:schemeClr val="accent2"/>
                </a:buClr>
                <a:buSzPct val="105000"/>
                <a:buFontTx/>
                <a:buNone/>
                <a:defRPr sz="2400" kern="1200" baseline="0">
                  <a:solidFill>
                    <a:srgbClr val="000000"/>
                  </a:solidFill>
                  <a:latin typeface="Sentinel Light" charset="0"/>
                  <a:ea typeface="+mn-ea"/>
                  <a:cs typeface="Interstate-Light"/>
                </a:defRPr>
              </a:lvl2pPr>
              <a:lvl3pPr marL="1143000" indent="-228600" algn="l" defTabSz="457200" rtl="0" eaLnBrk="1" latinLnBrk="0" hangingPunct="1">
                <a:spcBef>
                  <a:spcPct val="20000"/>
                </a:spcBef>
                <a:buFont typeface="Arial"/>
                <a:buChar char="•"/>
                <a:defRPr sz="2400" kern="1200">
                  <a:solidFill>
                    <a:schemeClr val="tx1"/>
                  </a:solidFill>
                  <a:latin typeface="Interstate-BoldCondensed"/>
                  <a:ea typeface="+mn-ea"/>
                  <a:cs typeface="Interstate-BoldCondensed"/>
                </a:defRPr>
              </a:lvl3pPr>
              <a:lvl4pPr marL="1600200" indent="-228600" algn="l" defTabSz="457200" rtl="0" eaLnBrk="1" latinLnBrk="0" hangingPunct="1">
                <a:spcBef>
                  <a:spcPct val="20000"/>
                </a:spcBef>
                <a:buFont typeface="Arial"/>
                <a:buChar char="–"/>
                <a:defRPr sz="2400" kern="1200">
                  <a:solidFill>
                    <a:schemeClr val="tx1"/>
                  </a:solidFill>
                  <a:latin typeface="Interstate-BoldCondensed"/>
                  <a:ea typeface="+mn-ea"/>
                  <a:cs typeface="Interstate-BoldCondensed"/>
                </a:defRPr>
              </a:lvl4pPr>
              <a:lvl5pPr marL="2057400" indent="-228600" algn="l" defTabSz="457200" rtl="0" eaLnBrk="1" latinLnBrk="0" hangingPunct="1">
                <a:spcBef>
                  <a:spcPct val="20000"/>
                </a:spcBef>
                <a:buFont typeface="Arial"/>
                <a:buChar char="»"/>
                <a:defRPr sz="2400" kern="1200">
                  <a:solidFill>
                    <a:schemeClr val="tx1"/>
                  </a:solidFill>
                  <a:latin typeface="Interstate-BoldCondensed"/>
                  <a:ea typeface="+mn-ea"/>
                  <a:cs typeface="Interstate-BoldCondense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2000" b="1" dirty="0">
                  <a:solidFill>
                    <a:schemeClr val="accent1"/>
                  </a:solidFill>
                  <a:latin typeface="Arial" panose="020B0604020202020204" pitchFamily="34" charset="0"/>
                  <a:cs typeface="Arial" panose="020B0604020202020204" pitchFamily="34" charset="0"/>
                </a:rPr>
                <a:t>2025</a:t>
              </a:r>
            </a:p>
          </p:txBody>
        </p:sp>
      </p:grpSp>
      <p:grpSp>
        <p:nvGrpSpPr>
          <p:cNvPr id="36" name="Group 35">
            <a:extLst>
              <a:ext uri="{FF2B5EF4-FFF2-40B4-BE49-F238E27FC236}">
                <a16:creationId xmlns:a16="http://schemas.microsoft.com/office/drawing/2014/main" id="{ED3AFB61-46A2-A8E1-3E54-FFD379B84097}"/>
              </a:ext>
            </a:extLst>
          </p:cNvPr>
          <p:cNvGrpSpPr/>
          <p:nvPr/>
        </p:nvGrpSpPr>
        <p:grpSpPr>
          <a:xfrm>
            <a:off x="7875860" y="2532334"/>
            <a:ext cx="897078" cy="680674"/>
            <a:chOff x="7942746" y="2532334"/>
            <a:chExt cx="897078" cy="680674"/>
          </a:xfrm>
        </p:grpSpPr>
        <p:sp>
          <p:nvSpPr>
            <p:cNvPr id="7" name="Oval 6">
              <a:extLst>
                <a:ext uri="{FF2B5EF4-FFF2-40B4-BE49-F238E27FC236}">
                  <a16:creationId xmlns:a16="http://schemas.microsoft.com/office/drawing/2014/main" id="{9621104B-1378-D2B1-25F8-CCC821374661}"/>
                </a:ext>
              </a:extLst>
            </p:cNvPr>
            <p:cNvSpPr/>
            <p:nvPr/>
          </p:nvSpPr>
          <p:spPr>
            <a:xfrm>
              <a:off x="8268193" y="2532334"/>
              <a:ext cx="246184" cy="245128"/>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ext Placeholder 1">
              <a:extLst>
                <a:ext uri="{FF2B5EF4-FFF2-40B4-BE49-F238E27FC236}">
                  <a16:creationId xmlns:a16="http://schemas.microsoft.com/office/drawing/2014/main" id="{D7174388-DD56-CDE6-C541-3F007937B40A}"/>
                </a:ext>
              </a:extLst>
            </p:cNvPr>
            <p:cNvSpPr txBox="1">
              <a:spLocks/>
            </p:cNvSpPr>
            <p:nvPr/>
          </p:nvSpPr>
          <p:spPr>
            <a:xfrm>
              <a:off x="7942746" y="2793062"/>
              <a:ext cx="897078" cy="419946"/>
            </a:xfrm>
            <a:prstGeom prst="rect">
              <a:avLst/>
            </a:prstGeom>
          </p:spPr>
          <p:txBody>
            <a:bodyPr/>
            <a:lstStyle>
              <a:lvl1pPr marL="0" marR="0" indent="0" algn="l" defTabSz="457200" rtl="0" eaLnBrk="1" fontAlgn="auto" latinLnBrk="0" hangingPunct="1">
                <a:lnSpc>
                  <a:spcPct val="100000"/>
                </a:lnSpc>
                <a:spcBef>
                  <a:spcPct val="20000"/>
                </a:spcBef>
                <a:spcAft>
                  <a:spcPts val="0"/>
                </a:spcAft>
                <a:buClr>
                  <a:schemeClr val="accent2"/>
                </a:buClr>
                <a:buSzPct val="90000"/>
                <a:buFontTx/>
                <a:buNone/>
                <a:tabLst/>
                <a:defRPr lang="en-US" sz="3800" b="0" i="0" kern="1200" baseline="0" smtClean="0">
                  <a:solidFill>
                    <a:srgbClr val="000000"/>
                  </a:solidFill>
                  <a:effectLst/>
                  <a:latin typeface="REI Stuart" pitchFamily="2" charset="0"/>
                  <a:ea typeface="+mn-ea"/>
                  <a:cs typeface="REI Stuart" pitchFamily="2" charset="0"/>
                </a:defRPr>
              </a:lvl1pPr>
              <a:lvl2pPr marL="301752" indent="0" algn="l" defTabSz="457200" rtl="0" eaLnBrk="1" latinLnBrk="0" hangingPunct="1">
                <a:spcBef>
                  <a:spcPct val="20000"/>
                </a:spcBef>
                <a:buClr>
                  <a:schemeClr val="accent2"/>
                </a:buClr>
                <a:buSzPct val="105000"/>
                <a:buFontTx/>
                <a:buNone/>
                <a:defRPr sz="2400" kern="1200" baseline="0">
                  <a:solidFill>
                    <a:srgbClr val="000000"/>
                  </a:solidFill>
                  <a:latin typeface="Sentinel Light" charset="0"/>
                  <a:ea typeface="+mn-ea"/>
                  <a:cs typeface="Interstate-Light"/>
                </a:defRPr>
              </a:lvl2pPr>
              <a:lvl3pPr marL="1143000" indent="-228600" algn="l" defTabSz="457200" rtl="0" eaLnBrk="1" latinLnBrk="0" hangingPunct="1">
                <a:spcBef>
                  <a:spcPct val="20000"/>
                </a:spcBef>
                <a:buFont typeface="Arial"/>
                <a:buChar char="•"/>
                <a:defRPr sz="2400" kern="1200">
                  <a:solidFill>
                    <a:schemeClr val="tx1"/>
                  </a:solidFill>
                  <a:latin typeface="Interstate-BoldCondensed"/>
                  <a:ea typeface="+mn-ea"/>
                  <a:cs typeface="Interstate-BoldCondensed"/>
                </a:defRPr>
              </a:lvl3pPr>
              <a:lvl4pPr marL="1600200" indent="-228600" algn="l" defTabSz="457200" rtl="0" eaLnBrk="1" latinLnBrk="0" hangingPunct="1">
                <a:spcBef>
                  <a:spcPct val="20000"/>
                </a:spcBef>
                <a:buFont typeface="Arial"/>
                <a:buChar char="–"/>
                <a:defRPr sz="2400" kern="1200">
                  <a:solidFill>
                    <a:schemeClr val="tx1"/>
                  </a:solidFill>
                  <a:latin typeface="Interstate-BoldCondensed"/>
                  <a:ea typeface="+mn-ea"/>
                  <a:cs typeface="Interstate-BoldCondensed"/>
                </a:defRPr>
              </a:lvl4pPr>
              <a:lvl5pPr marL="2057400" indent="-228600" algn="l" defTabSz="457200" rtl="0" eaLnBrk="1" latinLnBrk="0" hangingPunct="1">
                <a:spcBef>
                  <a:spcPct val="20000"/>
                </a:spcBef>
                <a:buFont typeface="Arial"/>
                <a:buChar char="»"/>
                <a:defRPr sz="2400" kern="1200">
                  <a:solidFill>
                    <a:schemeClr val="tx1"/>
                  </a:solidFill>
                  <a:latin typeface="Interstate-BoldCondensed"/>
                  <a:ea typeface="+mn-ea"/>
                  <a:cs typeface="Interstate-BoldCondense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2000" b="1" dirty="0">
                  <a:solidFill>
                    <a:schemeClr val="accent1"/>
                  </a:solidFill>
                  <a:latin typeface="Arial" panose="020B0604020202020204" pitchFamily="34" charset="0"/>
                  <a:cs typeface="Arial" panose="020B0604020202020204" pitchFamily="34" charset="0"/>
                </a:rPr>
                <a:t>2026</a:t>
              </a:r>
            </a:p>
          </p:txBody>
        </p:sp>
      </p:grpSp>
      <p:sp>
        <p:nvSpPr>
          <p:cNvPr id="11" name="Title 10">
            <a:extLst>
              <a:ext uri="{FF2B5EF4-FFF2-40B4-BE49-F238E27FC236}">
                <a16:creationId xmlns:a16="http://schemas.microsoft.com/office/drawing/2014/main" id="{0715E8AD-E487-53EE-F22D-CEB697FAFB44}"/>
              </a:ext>
            </a:extLst>
          </p:cNvPr>
          <p:cNvSpPr>
            <a:spLocks noGrp="1"/>
          </p:cNvSpPr>
          <p:nvPr>
            <p:ph type="title"/>
          </p:nvPr>
        </p:nvSpPr>
        <p:spPr>
          <a:xfrm>
            <a:off x="365759" y="68578"/>
            <a:ext cx="8408353" cy="754380"/>
          </a:xfrm>
        </p:spPr>
        <p:txBody>
          <a:bodyPr>
            <a:normAutofit/>
          </a:bodyPr>
          <a:lstStyle/>
          <a:p>
            <a:r>
              <a:rPr lang="en-US" dirty="0"/>
              <a:t>Union Organizing Continues to Increase at Traditionally “Non-union” Employers</a:t>
            </a:r>
          </a:p>
        </p:txBody>
      </p:sp>
      <p:sp>
        <p:nvSpPr>
          <p:cNvPr id="10" name="Slide Number Placeholder 3">
            <a:extLst>
              <a:ext uri="{FF2B5EF4-FFF2-40B4-BE49-F238E27FC236}">
                <a16:creationId xmlns:a16="http://schemas.microsoft.com/office/drawing/2014/main" id="{5A6C7EF9-4297-EF1A-1986-9D5E2CA5FF1F}"/>
              </a:ext>
            </a:extLst>
          </p:cNvPr>
          <p:cNvSpPr>
            <a:spLocks noGrp="1"/>
          </p:cNvSpPr>
          <p:nvPr>
            <p:ph type="sldNum" sz="quarter" idx="12"/>
          </p:nvPr>
        </p:nvSpPr>
        <p:spPr>
          <a:xfrm>
            <a:off x="8627164" y="4732020"/>
            <a:ext cx="291549" cy="274320"/>
          </a:xfrm>
        </p:spPr>
        <p:txBody>
          <a:bodyPr anchor="ctr">
            <a:normAutofit/>
          </a:bodyPr>
          <a:lstStyle/>
          <a:p>
            <a:fld id="{1CD582F8-09C7-4834-9CB0-B472C8B98292}" type="slidenum">
              <a:rPr lang="en-US" smtClean="0"/>
              <a:pPr/>
              <a:t>54</a:t>
            </a:fld>
            <a:endParaRPr lang="en-US" dirty="0"/>
          </a:p>
        </p:txBody>
      </p:sp>
      <p:sp>
        <p:nvSpPr>
          <p:cNvPr id="37" name="Rectangle 36">
            <a:extLst>
              <a:ext uri="{FF2B5EF4-FFF2-40B4-BE49-F238E27FC236}">
                <a16:creationId xmlns:a16="http://schemas.microsoft.com/office/drawing/2014/main" id="{B3FD08EA-0E7C-E208-5C3C-5915B7793CDB}"/>
              </a:ext>
            </a:extLst>
          </p:cNvPr>
          <p:cNvSpPr/>
          <p:nvPr/>
        </p:nvSpPr>
        <p:spPr>
          <a:xfrm>
            <a:off x="419792" y="1814912"/>
            <a:ext cx="793852" cy="486919"/>
          </a:xfrm>
          <a:prstGeom prst="rect">
            <a:avLst/>
          </a:prstGeom>
          <a:solidFill>
            <a:schemeClr val="bg1">
              <a:lumMod val="95000"/>
            </a:schemeClr>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b="1" dirty="0">
                <a:solidFill>
                  <a:schemeClr val="tx1"/>
                </a:solidFill>
              </a:rPr>
              <a:t>Amazon</a:t>
            </a:r>
          </a:p>
        </p:txBody>
      </p:sp>
      <p:sp>
        <p:nvSpPr>
          <p:cNvPr id="38" name="Rectangle 37">
            <a:extLst>
              <a:ext uri="{FF2B5EF4-FFF2-40B4-BE49-F238E27FC236}">
                <a16:creationId xmlns:a16="http://schemas.microsoft.com/office/drawing/2014/main" id="{E04ED13D-C880-732B-79FF-F2E6B5009D01}"/>
              </a:ext>
            </a:extLst>
          </p:cNvPr>
          <p:cNvSpPr/>
          <p:nvPr/>
        </p:nvSpPr>
        <p:spPr>
          <a:xfrm>
            <a:off x="2845941" y="1814913"/>
            <a:ext cx="942514" cy="486919"/>
          </a:xfrm>
          <a:prstGeom prst="rect">
            <a:avLst/>
          </a:prstGeom>
          <a:solidFill>
            <a:schemeClr val="bg1">
              <a:lumMod val="95000"/>
            </a:schemeClr>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b="1" dirty="0">
                <a:solidFill>
                  <a:schemeClr val="tx1"/>
                </a:solidFill>
              </a:rPr>
              <a:t>Activision/</a:t>
            </a:r>
          </a:p>
          <a:p>
            <a:pPr algn="ctr"/>
            <a:r>
              <a:rPr lang="en-US" sz="1200" b="1" dirty="0">
                <a:solidFill>
                  <a:schemeClr val="tx1"/>
                </a:solidFill>
              </a:rPr>
              <a:t>Microsoft</a:t>
            </a:r>
          </a:p>
        </p:txBody>
      </p:sp>
      <p:sp>
        <p:nvSpPr>
          <p:cNvPr id="39" name="Rectangle 38">
            <a:extLst>
              <a:ext uri="{FF2B5EF4-FFF2-40B4-BE49-F238E27FC236}">
                <a16:creationId xmlns:a16="http://schemas.microsoft.com/office/drawing/2014/main" id="{797D0199-7674-CE7D-F659-8C51EC755930}"/>
              </a:ext>
            </a:extLst>
          </p:cNvPr>
          <p:cNvSpPr/>
          <p:nvPr/>
        </p:nvSpPr>
        <p:spPr>
          <a:xfrm>
            <a:off x="3442370" y="1166070"/>
            <a:ext cx="613388" cy="486919"/>
          </a:xfrm>
          <a:prstGeom prst="rect">
            <a:avLst/>
          </a:prstGeom>
          <a:solidFill>
            <a:schemeClr val="bg1">
              <a:lumMod val="95000"/>
            </a:schemeClr>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b="1" dirty="0">
                <a:solidFill>
                  <a:schemeClr val="tx1"/>
                </a:solidFill>
              </a:rPr>
              <a:t>Apple</a:t>
            </a:r>
          </a:p>
        </p:txBody>
      </p:sp>
      <p:sp>
        <p:nvSpPr>
          <p:cNvPr id="40" name="Rectangle 39">
            <a:extLst>
              <a:ext uri="{FF2B5EF4-FFF2-40B4-BE49-F238E27FC236}">
                <a16:creationId xmlns:a16="http://schemas.microsoft.com/office/drawing/2014/main" id="{12539ABC-9B0B-6425-27F0-1D9F677C7014}"/>
              </a:ext>
            </a:extLst>
          </p:cNvPr>
          <p:cNvSpPr/>
          <p:nvPr/>
        </p:nvSpPr>
        <p:spPr>
          <a:xfrm>
            <a:off x="3973517" y="1814913"/>
            <a:ext cx="1192836" cy="486919"/>
          </a:xfrm>
          <a:prstGeom prst="rect">
            <a:avLst/>
          </a:prstGeom>
          <a:solidFill>
            <a:schemeClr val="bg1">
              <a:lumMod val="95000"/>
            </a:schemeClr>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b="1" dirty="0">
                <a:solidFill>
                  <a:schemeClr val="tx1"/>
                </a:solidFill>
              </a:rPr>
              <a:t>Ben &amp; Jerry’s</a:t>
            </a:r>
          </a:p>
        </p:txBody>
      </p:sp>
      <p:sp>
        <p:nvSpPr>
          <p:cNvPr id="41" name="Rectangle 40">
            <a:extLst>
              <a:ext uri="{FF2B5EF4-FFF2-40B4-BE49-F238E27FC236}">
                <a16:creationId xmlns:a16="http://schemas.microsoft.com/office/drawing/2014/main" id="{636ADDE0-059A-0CF2-6999-08114FB270B0}"/>
              </a:ext>
            </a:extLst>
          </p:cNvPr>
          <p:cNvSpPr/>
          <p:nvPr/>
        </p:nvSpPr>
        <p:spPr>
          <a:xfrm>
            <a:off x="5561211" y="1814913"/>
            <a:ext cx="536178" cy="486919"/>
          </a:xfrm>
          <a:prstGeom prst="rect">
            <a:avLst/>
          </a:prstGeom>
          <a:solidFill>
            <a:schemeClr val="bg1">
              <a:lumMod val="95000"/>
            </a:schemeClr>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b="1" dirty="0">
                <a:solidFill>
                  <a:schemeClr val="tx1"/>
                </a:solidFill>
              </a:rPr>
              <a:t>H&amp;M</a:t>
            </a:r>
          </a:p>
        </p:txBody>
      </p:sp>
      <p:sp>
        <p:nvSpPr>
          <p:cNvPr id="42" name="Rectangle 41">
            <a:extLst>
              <a:ext uri="{FF2B5EF4-FFF2-40B4-BE49-F238E27FC236}">
                <a16:creationId xmlns:a16="http://schemas.microsoft.com/office/drawing/2014/main" id="{6557042A-618B-AF21-2580-5A08E6E3A616}"/>
              </a:ext>
            </a:extLst>
          </p:cNvPr>
          <p:cNvSpPr/>
          <p:nvPr/>
        </p:nvSpPr>
        <p:spPr>
          <a:xfrm>
            <a:off x="6550048" y="1814913"/>
            <a:ext cx="1046140" cy="486919"/>
          </a:xfrm>
          <a:prstGeom prst="rect">
            <a:avLst/>
          </a:prstGeom>
          <a:solidFill>
            <a:schemeClr val="bg1">
              <a:lumMod val="95000"/>
            </a:schemeClr>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b="1" dirty="0">
                <a:solidFill>
                  <a:schemeClr val="tx1"/>
                </a:solidFill>
              </a:rPr>
              <a:t>Applegreen</a:t>
            </a:r>
          </a:p>
        </p:txBody>
      </p:sp>
      <p:sp>
        <p:nvSpPr>
          <p:cNvPr id="43" name="Rectangle 42">
            <a:extLst>
              <a:ext uri="{FF2B5EF4-FFF2-40B4-BE49-F238E27FC236}">
                <a16:creationId xmlns:a16="http://schemas.microsoft.com/office/drawing/2014/main" id="{78012C52-732E-3B51-BF2F-4ECB3B6A29F2}"/>
              </a:ext>
            </a:extLst>
          </p:cNvPr>
          <p:cNvSpPr/>
          <p:nvPr/>
        </p:nvSpPr>
        <p:spPr>
          <a:xfrm>
            <a:off x="1596850" y="3321478"/>
            <a:ext cx="942296" cy="486919"/>
          </a:xfrm>
          <a:prstGeom prst="rect">
            <a:avLst/>
          </a:prstGeom>
          <a:solidFill>
            <a:schemeClr val="bg1">
              <a:lumMod val="95000"/>
            </a:schemeClr>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b="1" dirty="0">
                <a:solidFill>
                  <a:schemeClr val="tx1"/>
                </a:solidFill>
              </a:rPr>
              <a:t>Starbucks</a:t>
            </a:r>
          </a:p>
        </p:txBody>
      </p:sp>
      <p:sp>
        <p:nvSpPr>
          <p:cNvPr id="44" name="Rectangle 43">
            <a:extLst>
              <a:ext uri="{FF2B5EF4-FFF2-40B4-BE49-F238E27FC236}">
                <a16:creationId xmlns:a16="http://schemas.microsoft.com/office/drawing/2014/main" id="{C9392007-1AF6-4A73-D655-59CBD7B74D02}"/>
              </a:ext>
            </a:extLst>
          </p:cNvPr>
          <p:cNvSpPr/>
          <p:nvPr/>
        </p:nvSpPr>
        <p:spPr>
          <a:xfrm>
            <a:off x="3100311" y="3970321"/>
            <a:ext cx="701514" cy="486919"/>
          </a:xfrm>
          <a:prstGeom prst="rect">
            <a:avLst/>
          </a:prstGeom>
          <a:solidFill>
            <a:schemeClr val="bg1">
              <a:lumMod val="95000"/>
            </a:schemeClr>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b="1" dirty="0">
                <a:solidFill>
                  <a:schemeClr val="tx1"/>
                </a:solidFill>
              </a:rPr>
              <a:t>Trader Joes</a:t>
            </a:r>
          </a:p>
        </p:txBody>
      </p:sp>
      <p:sp>
        <p:nvSpPr>
          <p:cNvPr id="45" name="Rectangle 44">
            <a:extLst>
              <a:ext uri="{FF2B5EF4-FFF2-40B4-BE49-F238E27FC236}">
                <a16:creationId xmlns:a16="http://schemas.microsoft.com/office/drawing/2014/main" id="{EFF840AD-22BA-A92C-6DEE-B3BDEA0DF337}"/>
              </a:ext>
            </a:extLst>
          </p:cNvPr>
          <p:cNvSpPr/>
          <p:nvPr/>
        </p:nvSpPr>
        <p:spPr>
          <a:xfrm>
            <a:off x="2975136" y="3321478"/>
            <a:ext cx="945242" cy="486919"/>
          </a:xfrm>
          <a:prstGeom prst="rect">
            <a:avLst/>
          </a:prstGeom>
          <a:solidFill>
            <a:schemeClr val="bg1">
              <a:lumMod val="95000"/>
            </a:schemeClr>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b="1" dirty="0">
                <a:solidFill>
                  <a:schemeClr val="tx1"/>
                </a:solidFill>
              </a:rPr>
              <a:t>REI</a:t>
            </a:r>
          </a:p>
        </p:txBody>
      </p:sp>
      <p:sp>
        <p:nvSpPr>
          <p:cNvPr id="46" name="Rectangle 45">
            <a:extLst>
              <a:ext uri="{FF2B5EF4-FFF2-40B4-BE49-F238E27FC236}">
                <a16:creationId xmlns:a16="http://schemas.microsoft.com/office/drawing/2014/main" id="{6963A2AF-1D50-EB05-E5AD-1F763AEA74B5}"/>
              </a:ext>
            </a:extLst>
          </p:cNvPr>
          <p:cNvSpPr/>
          <p:nvPr/>
        </p:nvSpPr>
        <p:spPr>
          <a:xfrm>
            <a:off x="4140644" y="3321478"/>
            <a:ext cx="858582" cy="486919"/>
          </a:xfrm>
          <a:prstGeom prst="rect">
            <a:avLst/>
          </a:prstGeom>
          <a:solidFill>
            <a:schemeClr val="bg1">
              <a:lumMod val="95000"/>
            </a:schemeClr>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b="1" dirty="0">
                <a:solidFill>
                  <a:schemeClr val="tx1"/>
                </a:solidFill>
              </a:rPr>
              <a:t>Barnes &amp; Noble</a:t>
            </a:r>
          </a:p>
        </p:txBody>
      </p:sp>
      <p:sp>
        <p:nvSpPr>
          <p:cNvPr id="47" name="Rectangle 46">
            <a:extLst>
              <a:ext uri="{FF2B5EF4-FFF2-40B4-BE49-F238E27FC236}">
                <a16:creationId xmlns:a16="http://schemas.microsoft.com/office/drawing/2014/main" id="{258E320E-83BE-C281-D621-8ED07E6F8F25}"/>
              </a:ext>
            </a:extLst>
          </p:cNvPr>
          <p:cNvSpPr/>
          <p:nvPr/>
        </p:nvSpPr>
        <p:spPr>
          <a:xfrm>
            <a:off x="6499500" y="3321478"/>
            <a:ext cx="1147236" cy="486919"/>
          </a:xfrm>
          <a:prstGeom prst="rect">
            <a:avLst/>
          </a:prstGeom>
          <a:solidFill>
            <a:schemeClr val="bg1">
              <a:lumMod val="95000"/>
            </a:schemeClr>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b="1" dirty="0">
                <a:solidFill>
                  <a:schemeClr val="tx1"/>
                </a:solidFill>
              </a:rPr>
              <a:t>Whole Foods Market</a:t>
            </a:r>
          </a:p>
        </p:txBody>
      </p:sp>
      <p:sp>
        <p:nvSpPr>
          <p:cNvPr id="48" name="Rectangle 47">
            <a:extLst>
              <a:ext uri="{FF2B5EF4-FFF2-40B4-BE49-F238E27FC236}">
                <a16:creationId xmlns:a16="http://schemas.microsoft.com/office/drawing/2014/main" id="{4DA71545-07C4-8780-6A8D-2C6BD351D2FC}"/>
              </a:ext>
            </a:extLst>
          </p:cNvPr>
          <p:cNvSpPr/>
          <p:nvPr/>
        </p:nvSpPr>
        <p:spPr>
          <a:xfrm>
            <a:off x="7858125" y="3321477"/>
            <a:ext cx="932548" cy="486919"/>
          </a:xfrm>
          <a:prstGeom prst="rect">
            <a:avLst/>
          </a:prstGeom>
          <a:solidFill>
            <a:schemeClr val="bg1">
              <a:lumMod val="95000"/>
            </a:schemeClr>
          </a:solidFill>
          <a:ln>
            <a:no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sz="1200" b="1" dirty="0">
                <a:solidFill>
                  <a:schemeClr val="tx1"/>
                </a:solidFill>
              </a:rPr>
              <a:t>Patagonia</a:t>
            </a:r>
          </a:p>
        </p:txBody>
      </p:sp>
      <p:grpSp>
        <p:nvGrpSpPr>
          <p:cNvPr id="49" name="Group 48">
            <a:extLst>
              <a:ext uri="{FF2B5EF4-FFF2-40B4-BE49-F238E27FC236}">
                <a16:creationId xmlns:a16="http://schemas.microsoft.com/office/drawing/2014/main" id="{7D364227-BC91-40C3-3590-9FABA69CE2EB}"/>
              </a:ext>
            </a:extLst>
          </p:cNvPr>
          <p:cNvGrpSpPr/>
          <p:nvPr/>
        </p:nvGrpSpPr>
        <p:grpSpPr>
          <a:xfrm>
            <a:off x="5373299" y="2532334"/>
            <a:ext cx="897078" cy="680674"/>
            <a:chOff x="4373054" y="2532334"/>
            <a:chExt cx="897078" cy="680674"/>
          </a:xfrm>
        </p:grpSpPr>
        <p:sp>
          <p:nvSpPr>
            <p:cNvPr id="50" name="Oval 49">
              <a:extLst>
                <a:ext uri="{FF2B5EF4-FFF2-40B4-BE49-F238E27FC236}">
                  <a16:creationId xmlns:a16="http://schemas.microsoft.com/office/drawing/2014/main" id="{480AFC88-3B4F-A9C0-8EA1-5C70B14E777C}"/>
                </a:ext>
              </a:extLst>
            </p:cNvPr>
            <p:cNvSpPr/>
            <p:nvPr/>
          </p:nvSpPr>
          <p:spPr>
            <a:xfrm>
              <a:off x="4698501" y="2532334"/>
              <a:ext cx="246184" cy="245128"/>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1" name="Text Placeholder 1">
              <a:extLst>
                <a:ext uri="{FF2B5EF4-FFF2-40B4-BE49-F238E27FC236}">
                  <a16:creationId xmlns:a16="http://schemas.microsoft.com/office/drawing/2014/main" id="{9E5F7108-A046-B969-A64D-73FEFEE3C826}"/>
                </a:ext>
              </a:extLst>
            </p:cNvPr>
            <p:cNvSpPr txBox="1">
              <a:spLocks/>
            </p:cNvSpPr>
            <p:nvPr/>
          </p:nvSpPr>
          <p:spPr>
            <a:xfrm>
              <a:off x="4373054" y="2793062"/>
              <a:ext cx="897078" cy="419946"/>
            </a:xfrm>
            <a:prstGeom prst="rect">
              <a:avLst/>
            </a:prstGeom>
          </p:spPr>
          <p:txBody>
            <a:bodyPr/>
            <a:lstStyle>
              <a:lvl1pPr marL="0" marR="0" indent="0" algn="l" defTabSz="457200" rtl="0" eaLnBrk="1" fontAlgn="auto" latinLnBrk="0" hangingPunct="1">
                <a:lnSpc>
                  <a:spcPct val="100000"/>
                </a:lnSpc>
                <a:spcBef>
                  <a:spcPct val="20000"/>
                </a:spcBef>
                <a:spcAft>
                  <a:spcPts val="0"/>
                </a:spcAft>
                <a:buClr>
                  <a:schemeClr val="accent2"/>
                </a:buClr>
                <a:buSzPct val="90000"/>
                <a:buFontTx/>
                <a:buNone/>
                <a:tabLst/>
                <a:defRPr lang="en-US" sz="3800" b="0" i="0" kern="1200" baseline="0" smtClean="0">
                  <a:solidFill>
                    <a:srgbClr val="000000"/>
                  </a:solidFill>
                  <a:effectLst/>
                  <a:latin typeface="REI Stuart" pitchFamily="2" charset="0"/>
                  <a:ea typeface="+mn-ea"/>
                  <a:cs typeface="REI Stuart" pitchFamily="2" charset="0"/>
                </a:defRPr>
              </a:lvl1pPr>
              <a:lvl2pPr marL="301752" indent="0" algn="l" defTabSz="457200" rtl="0" eaLnBrk="1" latinLnBrk="0" hangingPunct="1">
                <a:spcBef>
                  <a:spcPct val="20000"/>
                </a:spcBef>
                <a:buClr>
                  <a:schemeClr val="accent2"/>
                </a:buClr>
                <a:buSzPct val="105000"/>
                <a:buFontTx/>
                <a:buNone/>
                <a:defRPr sz="2400" kern="1200" baseline="0">
                  <a:solidFill>
                    <a:srgbClr val="000000"/>
                  </a:solidFill>
                  <a:latin typeface="Sentinel Light" charset="0"/>
                  <a:ea typeface="+mn-ea"/>
                  <a:cs typeface="Interstate-Light"/>
                </a:defRPr>
              </a:lvl2pPr>
              <a:lvl3pPr marL="1143000" indent="-228600" algn="l" defTabSz="457200" rtl="0" eaLnBrk="1" latinLnBrk="0" hangingPunct="1">
                <a:spcBef>
                  <a:spcPct val="20000"/>
                </a:spcBef>
                <a:buFont typeface="Arial"/>
                <a:buChar char="•"/>
                <a:defRPr sz="2400" kern="1200">
                  <a:solidFill>
                    <a:schemeClr val="tx1"/>
                  </a:solidFill>
                  <a:latin typeface="Interstate-BoldCondensed"/>
                  <a:ea typeface="+mn-ea"/>
                  <a:cs typeface="Interstate-BoldCondensed"/>
                </a:defRPr>
              </a:lvl3pPr>
              <a:lvl4pPr marL="1600200" indent="-228600" algn="l" defTabSz="457200" rtl="0" eaLnBrk="1" latinLnBrk="0" hangingPunct="1">
                <a:spcBef>
                  <a:spcPct val="20000"/>
                </a:spcBef>
                <a:buFont typeface="Arial"/>
                <a:buChar char="–"/>
                <a:defRPr sz="2400" kern="1200">
                  <a:solidFill>
                    <a:schemeClr val="tx1"/>
                  </a:solidFill>
                  <a:latin typeface="Interstate-BoldCondensed"/>
                  <a:ea typeface="+mn-ea"/>
                  <a:cs typeface="Interstate-BoldCondensed"/>
                </a:defRPr>
              </a:lvl4pPr>
              <a:lvl5pPr marL="2057400" indent="-228600" algn="l" defTabSz="457200" rtl="0" eaLnBrk="1" latinLnBrk="0" hangingPunct="1">
                <a:spcBef>
                  <a:spcPct val="20000"/>
                </a:spcBef>
                <a:buFont typeface="Arial"/>
                <a:buChar char="»"/>
                <a:defRPr sz="2400" kern="1200">
                  <a:solidFill>
                    <a:schemeClr val="tx1"/>
                  </a:solidFill>
                  <a:latin typeface="Interstate-BoldCondensed"/>
                  <a:ea typeface="+mn-ea"/>
                  <a:cs typeface="Interstate-BoldCondense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2000" b="1" dirty="0">
                  <a:solidFill>
                    <a:schemeClr val="accent1"/>
                  </a:solidFill>
                  <a:latin typeface="Arial" panose="020B0604020202020204" pitchFamily="34" charset="0"/>
                  <a:cs typeface="Arial" panose="020B0604020202020204" pitchFamily="34" charset="0"/>
                </a:rPr>
                <a:t>2024</a:t>
              </a:r>
            </a:p>
          </p:txBody>
        </p:sp>
      </p:grpSp>
    </p:spTree>
    <p:extLst>
      <p:ext uri="{BB962C8B-B14F-4D97-AF65-F5344CB8AC3E}">
        <p14:creationId xmlns:p14="http://schemas.microsoft.com/office/powerpoint/2010/main" val="4140159190"/>
      </p:ext>
    </p:extLst>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8F2E7-FD97-9633-75E2-7E9D152BBC56}"/>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88DD9E68-FF10-88C8-4E8A-0005575BEA40}"/>
              </a:ext>
            </a:extLst>
          </p:cNvPr>
          <p:cNvSpPr>
            <a:spLocks noGrp="1"/>
          </p:cNvSpPr>
          <p:nvPr>
            <p:ph type="title"/>
          </p:nvPr>
        </p:nvSpPr>
        <p:spPr/>
        <p:txBody>
          <a:bodyPr/>
          <a:lstStyle/>
          <a:p>
            <a:r>
              <a:rPr lang="en-US" dirty="0"/>
              <a:t>Why Organizing Activity Remains Elevated</a:t>
            </a:r>
          </a:p>
        </p:txBody>
      </p:sp>
      <p:sp>
        <p:nvSpPr>
          <p:cNvPr id="4" name="Slide Number Placeholder 3">
            <a:extLst>
              <a:ext uri="{FF2B5EF4-FFF2-40B4-BE49-F238E27FC236}">
                <a16:creationId xmlns:a16="http://schemas.microsoft.com/office/drawing/2014/main" id="{CCA0D257-FA26-7C30-CABC-BE6CF6C0F686}"/>
              </a:ext>
            </a:extLst>
          </p:cNvPr>
          <p:cNvSpPr>
            <a:spLocks noGrp="1"/>
          </p:cNvSpPr>
          <p:nvPr>
            <p:ph type="sldNum" sz="quarter" idx="12"/>
          </p:nvPr>
        </p:nvSpPr>
        <p:spPr/>
        <p:txBody>
          <a:bodyPr/>
          <a:lstStyle/>
          <a:p>
            <a:fld id="{1CD582F8-09C7-4834-9CB0-B472C8B98292}" type="slidenum">
              <a:rPr lang="en-US" smtClean="0"/>
              <a:pPr/>
              <a:t>55</a:t>
            </a:fld>
            <a:endParaRPr lang="en-US" dirty="0"/>
          </a:p>
        </p:txBody>
      </p:sp>
      <p:sp>
        <p:nvSpPr>
          <p:cNvPr id="7" name="Freeform: Shape 6">
            <a:extLst>
              <a:ext uri="{FF2B5EF4-FFF2-40B4-BE49-F238E27FC236}">
                <a16:creationId xmlns:a16="http://schemas.microsoft.com/office/drawing/2014/main" id="{7BB0F8C4-6198-8EC9-61B3-2E1AF9411B46}"/>
              </a:ext>
            </a:extLst>
          </p:cNvPr>
          <p:cNvSpPr/>
          <p:nvPr/>
        </p:nvSpPr>
        <p:spPr>
          <a:xfrm>
            <a:off x="381000" y="1009651"/>
            <a:ext cx="4160520" cy="548640"/>
          </a:xfrm>
          <a:custGeom>
            <a:avLst/>
            <a:gdLst>
              <a:gd name="csX0" fmla="*/ 0 w 2563080"/>
              <a:gd name="csY0" fmla="*/ 0 h 931733"/>
              <a:gd name="csX1" fmla="*/ 2563080 w 2563080"/>
              <a:gd name="csY1" fmla="*/ 0 h 931733"/>
              <a:gd name="csX2" fmla="*/ 2563080 w 2563080"/>
              <a:gd name="csY2" fmla="*/ 931733 h 931733"/>
              <a:gd name="csX3" fmla="*/ 0 w 2563080"/>
              <a:gd name="csY3" fmla="*/ 931733 h 931733"/>
              <a:gd name="csX4" fmla="*/ 0 w 2563080"/>
              <a:gd name="csY4" fmla="*/ 0 h 931733"/>
            </a:gdLst>
            <a:ahLst/>
            <a:cxnLst>
              <a:cxn ang="0">
                <a:pos x="csX0" y="csY0"/>
              </a:cxn>
              <a:cxn ang="0">
                <a:pos x="csX1" y="csY1"/>
              </a:cxn>
              <a:cxn ang="0">
                <a:pos x="csX2" y="csY2"/>
              </a:cxn>
              <a:cxn ang="0">
                <a:pos x="csX3" y="csY3"/>
              </a:cxn>
              <a:cxn ang="0">
                <a:pos x="csX4" y="csY4"/>
              </a:cxn>
            </a:cxnLst>
            <a:rect l="l" t="t" r="r" b="b"/>
            <a:pathLst>
              <a:path w="2563080" h="931733">
                <a:moveTo>
                  <a:pt x="0" y="0"/>
                </a:moveTo>
                <a:lnTo>
                  <a:pt x="2563080" y="0"/>
                </a:lnTo>
                <a:lnTo>
                  <a:pt x="2563080" y="931733"/>
                </a:lnTo>
                <a:lnTo>
                  <a:pt x="0" y="931733"/>
                </a:lnTo>
                <a:lnTo>
                  <a:pt x="0" y="0"/>
                </a:lnTo>
                <a:close/>
              </a:path>
            </a:pathLst>
          </a:custGeom>
          <a:solidFill>
            <a:schemeClr val="accent1"/>
          </a:solidFill>
          <a:ln>
            <a:no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b="1" kern="1200" dirty="0"/>
              <a:t>Workplace Conditions</a:t>
            </a:r>
          </a:p>
        </p:txBody>
      </p:sp>
      <p:sp>
        <p:nvSpPr>
          <p:cNvPr id="11" name="Freeform: Shape 10">
            <a:extLst>
              <a:ext uri="{FF2B5EF4-FFF2-40B4-BE49-F238E27FC236}">
                <a16:creationId xmlns:a16="http://schemas.microsoft.com/office/drawing/2014/main" id="{317D28AF-59A3-DD1F-01D1-8ED6D9AF31DC}"/>
              </a:ext>
            </a:extLst>
          </p:cNvPr>
          <p:cNvSpPr/>
          <p:nvPr/>
        </p:nvSpPr>
        <p:spPr>
          <a:xfrm>
            <a:off x="381000" y="1558291"/>
            <a:ext cx="4160520" cy="2918459"/>
          </a:xfrm>
          <a:custGeom>
            <a:avLst/>
            <a:gdLst>
              <a:gd name="csX0" fmla="*/ 0 w 2563080"/>
              <a:gd name="csY0" fmla="*/ 0 h 2248155"/>
              <a:gd name="csX1" fmla="*/ 2563080 w 2563080"/>
              <a:gd name="csY1" fmla="*/ 0 h 2248155"/>
              <a:gd name="csX2" fmla="*/ 2563080 w 2563080"/>
              <a:gd name="csY2" fmla="*/ 2248155 h 2248155"/>
              <a:gd name="csX3" fmla="*/ 0 w 2563080"/>
              <a:gd name="csY3" fmla="*/ 2248155 h 2248155"/>
              <a:gd name="csX4" fmla="*/ 0 w 2563080"/>
              <a:gd name="csY4" fmla="*/ 0 h 2248155"/>
            </a:gdLst>
            <a:ahLst/>
            <a:cxnLst>
              <a:cxn ang="0">
                <a:pos x="csX0" y="csY0"/>
              </a:cxn>
              <a:cxn ang="0">
                <a:pos x="csX1" y="csY1"/>
              </a:cxn>
              <a:cxn ang="0">
                <a:pos x="csX2" y="csY2"/>
              </a:cxn>
              <a:cxn ang="0">
                <a:pos x="csX3" y="csY3"/>
              </a:cxn>
              <a:cxn ang="0">
                <a:pos x="csX4" y="csY4"/>
              </a:cxn>
            </a:cxnLst>
            <a:rect l="l" t="t" r="r" b="b"/>
            <a:pathLst>
              <a:path w="2563080" h="2248155">
                <a:moveTo>
                  <a:pt x="0" y="0"/>
                </a:moveTo>
                <a:lnTo>
                  <a:pt x="2563080" y="0"/>
                </a:lnTo>
                <a:lnTo>
                  <a:pt x="2563080" y="2248155"/>
                </a:lnTo>
                <a:lnTo>
                  <a:pt x="0" y="2248155"/>
                </a:lnTo>
                <a:lnTo>
                  <a:pt x="0" y="0"/>
                </a:lnTo>
                <a:close/>
              </a:path>
            </a:pathLst>
          </a:custGeom>
          <a:solidFill>
            <a:schemeClr val="bg1">
              <a:lumMod val="95000"/>
            </a:schemeClr>
          </a:solidFill>
          <a:ln>
            <a:noFill/>
          </a:ln>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t" anchorCtr="0">
            <a:noAutofit/>
          </a:bodyPr>
          <a:lstStyle/>
          <a:p>
            <a:pPr marL="228600" lvl="1" indent="-228600" algn="l" defTabSz="533400">
              <a:spcBef>
                <a:spcPct val="0"/>
              </a:spcBef>
              <a:spcAft>
                <a:spcPts val="600"/>
              </a:spcAft>
              <a:buFont typeface="Tahoma" panose="020B0604030504040204" pitchFamily="34" charset="0"/>
              <a:buChar char="•"/>
            </a:pPr>
            <a:r>
              <a:rPr lang="en-US" sz="1600" kern="1200" dirty="0"/>
              <a:t>Increased in-office requirements </a:t>
            </a:r>
          </a:p>
          <a:p>
            <a:pPr marL="228600" lvl="1" indent="-228600" algn="l" defTabSz="533400">
              <a:spcBef>
                <a:spcPct val="0"/>
              </a:spcBef>
              <a:spcAft>
                <a:spcPts val="600"/>
              </a:spcAft>
              <a:buFont typeface="Tahoma" panose="020B0604030504040204" pitchFamily="34" charset="0"/>
              <a:buChar char="•"/>
            </a:pPr>
            <a:r>
              <a:rPr lang="en-US" sz="1600" kern="1200" dirty="0"/>
              <a:t>Annual wage increases limited</a:t>
            </a:r>
          </a:p>
          <a:p>
            <a:pPr marL="228600" lvl="1" indent="-228600" algn="l" defTabSz="533400">
              <a:spcBef>
                <a:spcPct val="0"/>
              </a:spcBef>
              <a:spcAft>
                <a:spcPts val="600"/>
              </a:spcAft>
              <a:buFont typeface="Tahoma" panose="020B0604030504040204" pitchFamily="34" charset="0"/>
              <a:buChar char="•"/>
            </a:pPr>
            <a:r>
              <a:rPr lang="en-US" sz="1600" dirty="0"/>
              <a:t>Schedule changes/uncertainty </a:t>
            </a:r>
            <a:endParaRPr lang="en-US" sz="1600" kern="1200" dirty="0"/>
          </a:p>
          <a:p>
            <a:pPr marL="228600" lvl="1" indent="-228600" algn="l" defTabSz="533400">
              <a:spcBef>
                <a:spcPct val="0"/>
              </a:spcBef>
              <a:spcAft>
                <a:spcPts val="600"/>
              </a:spcAft>
              <a:buFont typeface="Tahoma" panose="020B0604030504040204" pitchFamily="34" charset="0"/>
              <a:buChar char="•"/>
            </a:pPr>
            <a:r>
              <a:rPr lang="en-US" sz="1600" dirty="0"/>
              <a:t>Variable promotion chances </a:t>
            </a:r>
          </a:p>
          <a:p>
            <a:pPr marL="228600" lvl="1" indent="-228600" algn="l" defTabSz="533400">
              <a:spcBef>
                <a:spcPct val="0"/>
              </a:spcBef>
              <a:spcAft>
                <a:spcPts val="600"/>
              </a:spcAft>
              <a:buFont typeface="Tahoma" panose="020B0604030504040204" pitchFamily="34" charset="0"/>
              <a:buChar char="•"/>
            </a:pPr>
            <a:r>
              <a:rPr lang="en-US" sz="1600" dirty="0"/>
              <a:t>Lack of employee participation in key employment decisions – “no advocate”</a:t>
            </a:r>
          </a:p>
          <a:p>
            <a:pPr marL="228600" lvl="1" indent="-228600" algn="l" defTabSz="533400">
              <a:spcBef>
                <a:spcPct val="0"/>
              </a:spcBef>
              <a:spcAft>
                <a:spcPts val="600"/>
              </a:spcAft>
              <a:buFont typeface="Tahoma" panose="020B0604030504040204" pitchFamily="34" charset="0"/>
              <a:buChar char="•"/>
            </a:pPr>
            <a:r>
              <a:rPr lang="en-US" sz="1600" kern="1200" dirty="0"/>
              <a:t>Tough to access leadership</a:t>
            </a:r>
          </a:p>
          <a:p>
            <a:pPr marL="228600" lvl="1" indent="-228600" algn="l" defTabSz="533400">
              <a:spcBef>
                <a:spcPct val="0"/>
              </a:spcBef>
              <a:spcAft>
                <a:spcPts val="600"/>
              </a:spcAft>
              <a:buFont typeface="Tahoma" panose="020B0604030504040204" pitchFamily="34" charset="0"/>
              <a:buChar char="•"/>
            </a:pPr>
            <a:r>
              <a:rPr lang="en-US" sz="1600" dirty="0"/>
              <a:t>Weak internal connections and relationships </a:t>
            </a:r>
            <a:r>
              <a:rPr lang="en-US" sz="1600" kern="1200" dirty="0"/>
              <a:t> </a:t>
            </a:r>
          </a:p>
        </p:txBody>
      </p:sp>
      <p:sp>
        <p:nvSpPr>
          <p:cNvPr id="12" name="Freeform: Shape 11">
            <a:extLst>
              <a:ext uri="{FF2B5EF4-FFF2-40B4-BE49-F238E27FC236}">
                <a16:creationId xmlns:a16="http://schemas.microsoft.com/office/drawing/2014/main" id="{A9F00034-84AA-75B8-50EC-582F47F6D58A}"/>
              </a:ext>
            </a:extLst>
          </p:cNvPr>
          <p:cNvSpPr/>
          <p:nvPr/>
        </p:nvSpPr>
        <p:spPr>
          <a:xfrm>
            <a:off x="4613592" y="1009651"/>
            <a:ext cx="4160520" cy="548640"/>
          </a:xfrm>
          <a:custGeom>
            <a:avLst/>
            <a:gdLst>
              <a:gd name="csX0" fmla="*/ 0 w 2563080"/>
              <a:gd name="csY0" fmla="*/ 0 h 931733"/>
              <a:gd name="csX1" fmla="*/ 2563080 w 2563080"/>
              <a:gd name="csY1" fmla="*/ 0 h 931733"/>
              <a:gd name="csX2" fmla="*/ 2563080 w 2563080"/>
              <a:gd name="csY2" fmla="*/ 931733 h 931733"/>
              <a:gd name="csX3" fmla="*/ 0 w 2563080"/>
              <a:gd name="csY3" fmla="*/ 931733 h 931733"/>
              <a:gd name="csX4" fmla="*/ 0 w 2563080"/>
              <a:gd name="csY4" fmla="*/ 0 h 931733"/>
            </a:gdLst>
            <a:ahLst/>
            <a:cxnLst>
              <a:cxn ang="0">
                <a:pos x="csX0" y="csY0"/>
              </a:cxn>
              <a:cxn ang="0">
                <a:pos x="csX1" y="csY1"/>
              </a:cxn>
              <a:cxn ang="0">
                <a:pos x="csX2" y="csY2"/>
              </a:cxn>
              <a:cxn ang="0">
                <a:pos x="csX3" y="csY3"/>
              </a:cxn>
              <a:cxn ang="0">
                <a:pos x="csX4" y="csY4"/>
              </a:cxn>
            </a:cxnLst>
            <a:rect l="l" t="t" r="r" b="b"/>
            <a:pathLst>
              <a:path w="2563080" h="931733">
                <a:moveTo>
                  <a:pt x="0" y="0"/>
                </a:moveTo>
                <a:lnTo>
                  <a:pt x="2563080" y="0"/>
                </a:lnTo>
                <a:lnTo>
                  <a:pt x="2563080" y="931733"/>
                </a:lnTo>
                <a:lnTo>
                  <a:pt x="0" y="931733"/>
                </a:lnTo>
                <a:lnTo>
                  <a:pt x="0" y="0"/>
                </a:lnTo>
                <a:close/>
              </a:path>
            </a:pathLst>
          </a:custGeom>
          <a:solidFill>
            <a:schemeClr val="accent2"/>
          </a:solidFill>
          <a:ln>
            <a:no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b="1" kern="1200" dirty="0"/>
              <a:t>Current External Environment</a:t>
            </a:r>
          </a:p>
        </p:txBody>
      </p:sp>
      <p:sp>
        <p:nvSpPr>
          <p:cNvPr id="13" name="Freeform: Shape 12">
            <a:extLst>
              <a:ext uri="{FF2B5EF4-FFF2-40B4-BE49-F238E27FC236}">
                <a16:creationId xmlns:a16="http://schemas.microsoft.com/office/drawing/2014/main" id="{EF77FEC6-540C-5D94-2AD4-7C95820EEC48}"/>
              </a:ext>
            </a:extLst>
          </p:cNvPr>
          <p:cNvSpPr/>
          <p:nvPr/>
        </p:nvSpPr>
        <p:spPr>
          <a:xfrm>
            <a:off x="4613592" y="1558291"/>
            <a:ext cx="4160520" cy="2918459"/>
          </a:xfrm>
          <a:custGeom>
            <a:avLst/>
            <a:gdLst>
              <a:gd name="csX0" fmla="*/ 0 w 2563080"/>
              <a:gd name="csY0" fmla="*/ 0 h 2248155"/>
              <a:gd name="csX1" fmla="*/ 2563080 w 2563080"/>
              <a:gd name="csY1" fmla="*/ 0 h 2248155"/>
              <a:gd name="csX2" fmla="*/ 2563080 w 2563080"/>
              <a:gd name="csY2" fmla="*/ 2248155 h 2248155"/>
              <a:gd name="csX3" fmla="*/ 0 w 2563080"/>
              <a:gd name="csY3" fmla="*/ 2248155 h 2248155"/>
              <a:gd name="csX4" fmla="*/ 0 w 2563080"/>
              <a:gd name="csY4" fmla="*/ 0 h 2248155"/>
            </a:gdLst>
            <a:ahLst/>
            <a:cxnLst>
              <a:cxn ang="0">
                <a:pos x="csX0" y="csY0"/>
              </a:cxn>
              <a:cxn ang="0">
                <a:pos x="csX1" y="csY1"/>
              </a:cxn>
              <a:cxn ang="0">
                <a:pos x="csX2" y="csY2"/>
              </a:cxn>
              <a:cxn ang="0">
                <a:pos x="csX3" y="csY3"/>
              </a:cxn>
              <a:cxn ang="0">
                <a:pos x="csX4" y="csY4"/>
              </a:cxn>
            </a:cxnLst>
            <a:rect l="l" t="t" r="r" b="b"/>
            <a:pathLst>
              <a:path w="2563080" h="2248155">
                <a:moveTo>
                  <a:pt x="0" y="0"/>
                </a:moveTo>
                <a:lnTo>
                  <a:pt x="2563080" y="0"/>
                </a:lnTo>
                <a:lnTo>
                  <a:pt x="2563080" y="2248155"/>
                </a:lnTo>
                <a:lnTo>
                  <a:pt x="0" y="2248155"/>
                </a:lnTo>
                <a:lnTo>
                  <a:pt x="0" y="0"/>
                </a:lnTo>
                <a:close/>
              </a:path>
            </a:pathLst>
          </a:custGeom>
          <a:solidFill>
            <a:schemeClr val="bg1">
              <a:lumMod val="95000"/>
            </a:schemeClr>
          </a:solidFill>
          <a:ln>
            <a:noFill/>
          </a:ln>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t" anchorCtr="0">
            <a:noAutofit/>
          </a:bodyPr>
          <a:lstStyle/>
          <a:p>
            <a:pPr marL="228600" lvl="1" indent="-228600" algn="l" defTabSz="533400">
              <a:spcBef>
                <a:spcPct val="0"/>
              </a:spcBef>
              <a:spcAft>
                <a:spcPts val="600"/>
              </a:spcAft>
              <a:buFont typeface="Tahoma" panose="020B0604030504040204" pitchFamily="34" charset="0"/>
              <a:buChar char="•"/>
            </a:pPr>
            <a:r>
              <a:rPr lang="en-US" sz="1600" kern="1200" dirty="0"/>
              <a:t>Affordability </a:t>
            </a:r>
          </a:p>
          <a:p>
            <a:pPr marL="228600" lvl="1" indent="-228600" algn="l" defTabSz="533400">
              <a:spcBef>
                <a:spcPct val="0"/>
              </a:spcBef>
              <a:spcAft>
                <a:spcPts val="600"/>
              </a:spcAft>
              <a:buFont typeface="Tahoma" panose="020B0604030504040204" pitchFamily="34" charset="0"/>
              <a:buChar char="•"/>
            </a:pPr>
            <a:r>
              <a:rPr lang="en-US" sz="1600" dirty="0"/>
              <a:t>Price increases</a:t>
            </a:r>
          </a:p>
          <a:p>
            <a:pPr marL="228600" lvl="1" indent="-228600" algn="l" defTabSz="533400">
              <a:spcBef>
                <a:spcPct val="0"/>
              </a:spcBef>
              <a:spcAft>
                <a:spcPts val="600"/>
              </a:spcAft>
              <a:buFont typeface="Tahoma" panose="020B0604030504040204" pitchFamily="34" charset="0"/>
              <a:buChar char="•"/>
            </a:pPr>
            <a:r>
              <a:rPr lang="en-US" sz="1600" dirty="0"/>
              <a:t>Home purchase barriers </a:t>
            </a:r>
          </a:p>
          <a:p>
            <a:pPr marL="228600" lvl="1" indent="-228600" algn="l" defTabSz="533400">
              <a:spcBef>
                <a:spcPct val="0"/>
              </a:spcBef>
              <a:spcAft>
                <a:spcPts val="600"/>
              </a:spcAft>
              <a:buFont typeface="Tahoma" panose="020B0604030504040204" pitchFamily="34" charset="0"/>
              <a:buChar char="•"/>
            </a:pPr>
            <a:r>
              <a:rPr lang="en-US" sz="1600" dirty="0"/>
              <a:t>Political polarization  </a:t>
            </a:r>
          </a:p>
          <a:p>
            <a:pPr marL="228600" lvl="1" indent="-228600" algn="l" defTabSz="533400">
              <a:spcBef>
                <a:spcPct val="0"/>
              </a:spcBef>
              <a:spcAft>
                <a:spcPts val="600"/>
              </a:spcAft>
              <a:buFont typeface="Tahoma" panose="020B0604030504040204" pitchFamily="34" charset="0"/>
              <a:buChar char="•"/>
            </a:pPr>
            <a:r>
              <a:rPr lang="en-US" sz="1600" kern="1200" dirty="0"/>
              <a:t>AI / job security concerns </a:t>
            </a:r>
          </a:p>
          <a:p>
            <a:pPr marL="228600" lvl="1" indent="-228600" algn="l" defTabSz="533400">
              <a:spcBef>
                <a:spcPct val="0"/>
              </a:spcBef>
              <a:spcAft>
                <a:spcPts val="600"/>
              </a:spcAft>
              <a:buFont typeface="Tahoma" panose="020B0604030504040204" pitchFamily="34" charset="0"/>
              <a:buChar char="•"/>
            </a:pPr>
            <a:r>
              <a:rPr lang="en-US" sz="1600" dirty="0"/>
              <a:t>Demographic changes </a:t>
            </a:r>
            <a:endParaRPr lang="en-US" sz="1600" kern="1200" dirty="0"/>
          </a:p>
        </p:txBody>
      </p:sp>
    </p:spTree>
    <p:extLst>
      <p:ext uri="{BB962C8B-B14F-4D97-AF65-F5344CB8AC3E}">
        <p14:creationId xmlns:p14="http://schemas.microsoft.com/office/powerpoint/2010/main" val="3404679362"/>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BE5C6-91B2-B918-79F1-885E211DB7FA}"/>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6B42FAB4-3F55-B2C5-37A2-4E50D3E9C1FC}"/>
              </a:ext>
            </a:extLst>
          </p:cNvPr>
          <p:cNvSpPr/>
          <p:nvPr/>
        </p:nvSpPr>
        <p:spPr>
          <a:xfrm>
            <a:off x="0" y="0"/>
            <a:ext cx="9144000" cy="879639"/>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C06B96DE-71B8-35F3-7B5C-47BB39EF9FF8}"/>
              </a:ext>
            </a:extLst>
          </p:cNvPr>
          <p:cNvSpPr>
            <a:spLocks noGrp="1"/>
          </p:cNvSpPr>
          <p:nvPr>
            <p:ph type="title"/>
          </p:nvPr>
        </p:nvSpPr>
        <p:spPr/>
        <p:txBody>
          <a:bodyPr/>
          <a:lstStyle/>
          <a:p>
            <a:r>
              <a:rPr lang="en-US" dirty="0"/>
              <a:t>White-Collar Organizing Dynamics</a:t>
            </a:r>
            <a:endParaRPr lang="en-US" dirty="0">
              <a:solidFill>
                <a:srgbClr val="4F3996"/>
              </a:solidFill>
            </a:endParaRPr>
          </a:p>
        </p:txBody>
      </p:sp>
      <p:sp>
        <p:nvSpPr>
          <p:cNvPr id="4" name="Slide Number Placeholder 3">
            <a:extLst>
              <a:ext uri="{FF2B5EF4-FFF2-40B4-BE49-F238E27FC236}">
                <a16:creationId xmlns:a16="http://schemas.microsoft.com/office/drawing/2014/main" id="{9179F80B-5C0B-C36B-E72B-83B51FD46130}"/>
              </a:ext>
            </a:extLst>
          </p:cNvPr>
          <p:cNvSpPr>
            <a:spLocks noGrp="1"/>
          </p:cNvSpPr>
          <p:nvPr>
            <p:ph type="sldNum" sz="quarter" idx="12"/>
          </p:nvPr>
        </p:nvSpPr>
        <p:spPr/>
        <p:txBody>
          <a:bodyPr/>
          <a:lstStyle/>
          <a:p>
            <a:pPr>
              <a:defRPr/>
            </a:pPr>
            <a:fld id="{1CD582F8-09C7-4834-9CB0-B472C8B98292}" type="slidenum">
              <a:rPr lang="en-US" smtClean="0"/>
              <a:pPr>
                <a:defRPr/>
              </a:pPr>
              <a:t>56</a:t>
            </a:fld>
            <a:endParaRPr lang="en-US" dirty="0"/>
          </a:p>
        </p:txBody>
      </p:sp>
      <p:pic>
        <p:nvPicPr>
          <p:cNvPr id="9" name="Graphic 8" descr="Users with solid fill">
            <a:extLst>
              <a:ext uri="{FF2B5EF4-FFF2-40B4-BE49-F238E27FC236}">
                <a16:creationId xmlns:a16="http://schemas.microsoft.com/office/drawing/2014/main" id="{4FEDD624-9637-A761-D7CF-9E1AE641C2C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52550" y="1083156"/>
            <a:ext cx="625265" cy="582751"/>
          </a:xfrm>
          <a:prstGeom prst="rect">
            <a:avLst/>
          </a:prstGeom>
        </p:spPr>
      </p:pic>
      <p:pic>
        <p:nvPicPr>
          <p:cNvPr id="27" name="Picture 26">
            <a:extLst>
              <a:ext uri="{FF2B5EF4-FFF2-40B4-BE49-F238E27FC236}">
                <a16:creationId xmlns:a16="http://schemas.microsoft.com/office/drawing/2014/main" id="{0CA47DE6-E419-C792-E09D-C2FEFAB23845}"/>
              </a:ext>
            </a:extLst>
          </p:cNvPr>
          <p:cNvPicPr>
            <a:picLocks noChangeAspect="1"/>
          </p:cNvPicPr>
          <p:nvPr/>
        </p:nvPicPr>
        <p:blipFill>
          <a:blip r:embed="rId3"/>
          <a:srcRect l="14383" t="1237" r="12664" b="3841"/>
          <a:stretch>
            <a:fillRect/>
          </a:stretch>
        </p:blipFill>
        <p:spPr>
          <a:xfrm>
            <a:off x="4734949" y="965406"/>
            <a:ext cx="4028051" cy="3494040"/>
          </a:xfrm>
          <a:prstGeom prst="rect">
            <a:avLst/>
          </a:prstGeom>
          <a:effectLst>
            <a:outerShdw blurRad="50800" dist="38100" dir="2700000" algn="tl" rotWithShape="0">
              <a:prstClr val="black">
                <a:alpha val="40000"/>
              </a:prstClr>
            </a:outerShdw>
          </a:effectLst>
        </p:spPr>
      </p:pic>
      <p:graphicFrame>
        <p:nvGraphicFramePr>
          <p:cNvPr id="11" name="Table 10">
            <a:extLst>
              <a:ext uri="{FF2B5EF4-FFF2-40B4-BE49-F238E27FC236}">
                <a16:creationId xmlns:a16="http://schemas.microsoft.com/office/drawing/2014/main" id="{83096022-8F96-EB41-9FE7-5A84B6FD4A23}"/>
              </a:ext>
            </a:extLst>
          </p:cNvPr>
          <p:cNvGraphicFramePr>
            <a:graphicFrameLocks noGrp="1"/>
          </p:cNvGraphicFramePr>
          <p:nvPr>
            <p:extLst>
              <p:ext uri="{D42A27DB-BD31-4B8C-83A1-F6EECF244321}">
                <p14:modId xmlns:p14="http://schemas.microsoft.com/office/powerpoint/2010/main" val="783697390"/>
              </p:ext>
            </p:extLst>
          </p:nvPr>
        </p:nvGraphicFramePr>
        <p:xfrm>
          <a:off x="381000" y="3674094"/>
          <a:ext cx="4191000" cy="792480"/>
        </p:xfrm>
        <a:graphic>
          <a:graphicData uri="http://schemas.openxmlformats.org/drawingml/2006/table">
            <a:tbl>
              <a:tblPr>
                <a:tableStyleId>{93296810-A885-4BE3-A3E7-6D5BEEA58F35}</a:tableStyleId>
              </a:tblPr>
              <a:tblGrid>
                <a:gridCol w="4191000">
                  <a:extLst>
                    <a:ext uri="{9D8B030D-6E8A-4147-A177-3AD203B41FA5}">
                      <a16:colId xmlns:a16="http://schemas.microsoft.com/office/drawing/2014/main" val="3475938183"/>
                    </a:ext>
                  </a:extLst>
                </a:gridCol>
              </a:tblGrid>
              <a:tr h="182880">
                <a:tc>
                  <a:txBody>
                    <a:bodyPr/>
                    <a:lstStyle/>
                    <a:p>
                      <a:pPr algn="l">
                        <a:buNone/>
                      </a:pPr>
                      <a:r>
                        <a:rPr lang="en-US" sz="1000" b="1" dirty="0">
                          <a:solidFill>
                            <a:schemeClr val="bg1"/>
                          </a:solidFill>
                        </a:rPr>
                        <a:t>Key Reality</a:t>
                      </a:r>
                    </a:p>
                  </a:txBody>
                  <a:tcPr anchor="ctr">
                    <a:solidFill>
                      <a:schemeClr val="tx2"/>
                    </a:solidFill>
                  </a:tcPr>
                </a:tc>
                <a:extLst>
                  <a:ext uri="{0D108BD9-81ED-4DB2-BD59-A6C34878D82A}">
                    <a16:rowId xmlns:a16="http://schemas.microsoft.com/office/drawing/2014/main" val="32611886"/>
                  </a:ext>
                </a:extLst>
              </a:tr>
              <a:tr h="548640">
                <a:tc>
                  <a:txBody>
                    <a:bodyPr/>
                    <a:lstStyle/>
                    <a:p>
                      <a:pPr algn="l">
                        <a:buNone/>
                      </a:pPr>
                      <a:r>
                        <a:rPr lang="en-US" sz="1000" dirty="0"/>
                        <a:t>In white-collar campaigns, employees often reacted less to traditional labor issues than to perceived gaps between company values, management messaging, and workplace realities.</a:t>
                      </a:r>
                    </a:p>
                  </a:txBody>
                  <a:tcPr anchor="ctr">
                    <a:solidFill>
                      <a:schemeClr val="bg1">
                        <a:lumMod val="95000"/>
                      </a:schemeClr>
                    </a:solidFill>
                  </a:tcPr>
                </a:tc>
                <a:extLst>
                  <a:ext uri="{0D108BD9-81ED-4DB2-BD59-A6C34878D82A}">
                    <a16:rowId xmlns:a16="http://schemas.microsoft.com/office/drawing/2014/main" val="3700365672"/>
                  </a:ext>
                </a:extLst>
              </a:tr>
            </a:tbl>
          </a:graphicData>
        </a:graphic>
      </p:graphicFrame>
      <p:sp>
        <p:nvSpPr>
          <p:cNvPr id="24" name="Content Placeholder 23">
            <a:extLst>
              <a:ext uri="{FF2B5EF4-FFF2-40B4-BE49-F238E27FC236}">
                <a16:creationId xmlns:a16="http://schemas.microsoft.com/office/drawing/2014/main" id="{D0FC519B-4AA3-AD2C-CECE-AD093AE8E4B1}"/>
              </a:ext>
            </a:extLst>
          </p:cNvPr>
          <p:cNvSpPr>
            <a:spLocks noGrp="1"/>
          </p:cNvSpPr>
          <p:nvPr>
            <p:ph idx="1"/>
          </p:nvPr>
        </p:nvSpPr>
        <p:spPr>
          <a:xfrm>
            <a:off x="1189054" y="1011865"/>
            <a:ext cx="3334656" cy="725333"/>
          </a:xfrm>
        </p:spPr>
        <p:txBody>
          <a:bodyPr>
            <a:noAutofit/>
          </a:bodyPr>
          <a:lstStyle/>
          <a:p>
            <a:pPr marL="0" indent="0">
              <a:spcBef>
                <a:spcPts val="300"/>
              </a:spcBef>
              <a:buNone/>
            </a:pPr>
            <a:r>
              <a:rPr lang="en-US" sz="1000" b="1" dirty="0">
                <a:solidFill>
                  <a:schemeClr val="accent1"/>
                </a:solidFill>
              </a:rPr>
              <a:t>Common Themes</a:t>
            </a:r>
          </a:p>
          <a:p>
            <a:pPr>
              <a:spcBef>
                <a:spcPts val="300"/>
              </a:spcBef>
            </a:pPr>
            <a:r>
              <a:rPr lang="en-US" sz="1000" dirty="0"/>
              <a:t>Individual autonomy </a:t>
            </a:r>
          </a:p>
          <a:p>
            <a:pPr>
              <a:spcBef>
                <a:spcPts val="300"/>
              </a:spcBef>
            </a:pPr>
            <a:r>
              <a:rPr lang="en-US" sz="1000" dirty="0"/>
              <a:t>Group participation</a:t>
            </a:r>
          </a:p>
          <a:p>
            <a:pPr>
              <a:spcBef>
                <a:spcPts val="300"/>
              </a:spcBef>
            </a:pPr>
            <a:r>
              <a:rPr lang="en-US" sz="1000" dirty="0"/>
              <a:t>Corporate excesses </a:t>
            </a:r>
          </a:p>
          <a:p>
            <a:pPr>
              <a:spcBef>
                <a:spcPts val="300"/>
              </a:spcBef>
            </a:pPr>
            <a:endParaRPr lang="en-US" sz="1000" dirty="0"/>
          </a:p>
        </p:txBody>
      </p:sp>
      <p:pic>
        <p:nvPicPr>
          <p:cNvPr id="20" name="Graphic 19" descr="Gears with solid fill">
            <a:extLst>
              <a:ext uri="{FF2B5EF4-FFF2-40B4-BE49-F238E27FC236}">
                <a16:creationId xmlns:a16="http://schemas.microsoft.com/office/drawing/2014/main" id="{2AB5CE9C-422A-50DD-AE7F-8CD9AD1DD46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5142" y="1970766"/>
            <a:ext cx="640080" cy="640080"/>
          </a:xfrm>
          <a:prstGeom prst="rect">
            <a:avLst/>
          </a:prstGeom>
        </p:spPr>
      </p:pic>
      <p:sp>
        <p:nvSpPr>
          <p:cNvPr id="25" name="Content Placeholder 23">
            <a:extLst>
              <a:ext uri="{FF2B5EF4-FFF2-40B4-BE49-F238E27FC236}">
                <a16:creationId xmlns:a16="http://schemas.microsoft.com/office/drawing/2014/main" id="{2E8E3D35-1240-CD9B-8161-D918A913AAB2}"/>
              </a:ext>
            </a:extLst>
          </p:cNvPr>
          <p:cNvSpPr txBox="1">
            <a:spLocks/>
          </p:cNvSpPr>
          <p:nvPr/>
        </p:nvSpPr>
        <p:spPr>
          <a:xfrm>
            <a:off x="1189054" y="1928140"/>
            <a:ext cx="3334656" cy="725333"/>
          </a:xfrm>
          <a:prstGeom prst="rect">
            <a:avLst/>
          </a:prstGeom>
        </p:spPr>
        <p:txBody>
          <a:bodyPr vert="horz" lIns="0" tIns="0" rIns="0" bIns="0" rtlCol="0">
            <a:noAutofit/>
          </a:bodyPr>
          <a:lstStyle>
            <a:lvl1pPr marL="230188" indent="-230188" algn="l" defTabSz="914400" rtl="0" eaLnBrk="1" latinLnBrk="0" hangingPunct="1">
              <a:spcBef>
                <a:spcPts val="900"/>
              </a:spcBef>
              <a:spcAft>
                <a:spcPts val="0"/>
              </a:spcAft>
              <a:buFont typeface="Tahoma" pitchFamily="34" charset="0"/>
              <a:buChar char="•"/>
              <a:defRPr sz="1800" kern="1200">
                <a:solidFill>
                  <a:schemeClr val="tx1"/>
                </a:solidFill>
                <a:latin typeface="+mn-lt"/>
                <a:ea typeface="+mn-ea"/>
                <a:cs typeface="+mn-cs"/>
              </a:defRPr>
            </a:lvl1pPr>
            <a:lvl2pPr marL="460375" indent="-230188" algn="l" defTabSz="914400" rtl="0" eaLnBrk="1" latinLnBrk="0" hangingPunct="1">
              <a:spcBef>
                <a:spcPts val="600"/>
              </a:spcBef>
              <a:spcAft>
                <a:spcPts val="0"/>
              </a:spcAft>
              <a:buFont typeface="Tahoma"/>
              <a:buChar char="–"/>
              <a:defRPr sz="1600" kern="1200">
                <a:solidFill>
                  <a:schemeClr val="tx1"/>
                </a:solidFill>
                <a:latin typeface="+mn-lt"/>
                <a:ea typeface="+mn-ea"/>
                <a:cs typeface="+mn-cs"/>
              </a:defRPr>
            </a:lvl2pPr>
            <a:lvl3pPr marL="682625" indent="-222250" algn="l" defTabSz="914400" rtl="0" eaLnBrk="1" latinLnBrk="0" hangingPunct="1">
              <a:spcBef>
                <a:spcPts val="600"/>
              </a:spcBef>
              <a:spcAft>
                <a:spcPts val="0"/>
              </a:spcAft>
              <a:buFont typeface="Tahoma"/>
              <a:buChar char="–"/>
              <a:defRPr sz="1600" kern="1200">
                <a:solidFill>
                  <a:schemeClr val="tx1"/>
                </a:solidFill>
                <a:latin typeface="+mn-lt"/>
                <a:ea typeface="+mn-ea"/>
                <a:cs typeface="+mn-cs"/>
              </a:defRPr>
            </a:lvl3pPr>
            <a:lvl4pPr marL="911225" indent="-228600" algn="l" defTabSz="914400" rtl="0" eaLnBrk="1" latinLnBrk="0" hangingPunct="1">
              <a:spcBef>
                <a:spcPts val="600"/>
              </a:spcBef>
              <a:spcAft>
                <a:spcPts val="0"/>
              </a:spcAft>
              <a:buFont typeface="Tahoma"/>
              <a:buChar char="–"/>
              <a:defRPr sz="1600" kern="1200">
                <a:solidFill>
                  <a:schemeClr val="tx1"/>
                </a:solidFill>
                <a:latin typeface="+mn-lt"/>
                <a:ea typeface="+mn-ea"/>
                <a:cs typeface="+mn-cs"/>
              </a:defRPr>
            </a:lvl4pPr>
            <a:lvl5pPr marL="1141413" indent="-230188" algn="l" defTabSz="914400" rtl="0" eaLnBrk="1" latinLnBrk="0" hangingPunct="1">
              <a:spcBef>
                <a:spcPts val="600"/>
              </a:spcBef>
              <a:spcAft>
                <a:spcPts val="0"/>
              </a:spcAft>
              <a:buFont typeface="Tahoma"/>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Tahoma"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Tahoma"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Tahoma"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Tahoma" pitchFamily="34" charset="0"/>
              <a:buChar char="•"/>
              <a:defRPr sz="2000" kern="1200">
                <a:solidFill>
                  <a:schemeClr val="tx1"/>
                </a:solidFill>
                <a:latin typeface="+mn-lt"/>
                <a:ea typeface="+mn-ea"/>
                <a:cs typeface="+mn-cs"/>
              </a:defRPr>
            </a:lvl9pPr>
          </a:lstStyle>
          <a:p>
            <a:pPr marL="0" indent="0" fontAlgn="auto">
              <a:spcBef>
                <a:spcPts val="300"/>
              </a:spcBef>
              <a:buFont typeface="Tahoma" pitchFamily="34" charset="0"/>
              <a:buNone/>
            </a:pPr>
            <a:r>
              <a:rPr lang="en-US" sz="1000" b="1" dirty="0">
                <a:solidFill>
                  <a:schemeClr val="accent2"/>
                </a:solidFill>
              </a:rPr>
              <a:t>White-Collar Organizing Dynamics</a:t>
            </a:r>
          </a:p>
          <a:p>
            <a:pPr fontAlgn="auto">
              <a:spcBef>
                <a:spcPts val="300"/>
              </a:spcBef>
            </a:pPr>
            <a:r>
              <a:rPr lang="en-US" sz="1000" dirty="0"/>
              <a:t>Increased scrutiny of management messaging</a:t>
            </a:r>
          </a:p>
          <a:p>
            <a:pPr fontAlgn="auto">
              <a:spcBef>
                <a:spcPts val="300"/>
              </a:spcBef>
            </a:pPr>
            <a:r>
              <a:rPr lang="en-US" sz="1000" dirty="0"/>
              <a:t>Greater focus on institutional consistency</a:t>
            </a:r>
          </a:p>
          <a:p>
            <a:pPr fontAlgn="auto">
              <a:spcBef>
                <a:spcPts val="300"/>
              </a:spcBef>
            </a:pPr>
            <a:r>
              <a:rPr lang="en-US" sz="1000" dirty="0"/>
              <a:t>Public credibility became operationally important</a:t>
            </a:r>
          </a:p>
        </p:txBody>
      </p:sp>
      <p:pic>
        <p:nvPicPr>
          <p:cNvPr id="18" name="Graphic 17" descr="Management with solid fill">
            <a:extLst>
              <a:ext uri="{FF2B5EF4-FFF2-40B4-BE49-F238E27FC236}">
                <a16:creationId xmlns:a16="http://schemas.microsoft.com/office/drawing/2014/main" id="{BAE40A23-4DFD-B8CB-75AF-AC0BA6C5ECE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45142" y="2887040"/>
            <a:ext cx="640080" cy="640080"/>
          </a:xfrm>
          <a:prstGeom prst="rect">
            <a:avLst/>
          </a:prstGeom>
        </p:spPr>
      </p:pic>
      <p:sp>
        <p:nvSpPr>
          <p:cNvPr id="28" name="Content Placeholder 23">
            <a:extLst>
              <a:ext uri="{FF2B5EF4-FFF2-40B4-BE49-F238E27FC236}">
                <a16:creationId xmlns:a16="http://schemas.microsoft.com/office/drawing/2014/main" id="{B459A2E2-7819-AB81-5B79-67EB0E7A3D5A}"/>
              </a:ext>
            </a:extLst>
          </p:cNvPr>
          <p:cNvSpPr txBox="1">
            <a:spLocks/>
          </p:cNvSpPr>
          <p:nvPr/>
        </p:nvSpPr>
        <p:spPr>
          <a:xfrm>
            <a:off x="1189054" y="2844414"/>
            <a:ext cx="3334656" cy="725333"/>
          </a:xfrm>
          <a:prstGeom prst="rect">
            <a:avLst/>
          </a:prstGeom>
        </p:spPr>
        <p:txBody>
          <a:bodyPr vert="horz" lIns="0" tIns="0" rIns="0" bIns="0" rtlCol="0">
            <a:noAutofit/>
          </a:bodyPr>
          <a:lstStyle>
            <a:lvl1pPr marL="230188" indent="-230188" algn="l" defTabSz="914400" rtl="0" eaLnBrk="1" latinLnBrk="0" hangingPunct="1">
              <a:spcBef>
                <a:spcPts val="900"/>
              </a:spcBef>
              <a:spcAft>
                <a:spcPts val="0"/>
              </a:spcAft>
              <a:buFont typeface="Tahoma" pitchFamily="34" charset="0"/>
              <a:buChar char="•"/>
              <a:defRPr sz="1800" kern="1200">
                <a:solidFill>
                  <a:schemeClr val="tx1"/>
                </a:solidFill>
                <a:latin typeface="+mn-lt"/>
                <a:ea typeface="+mn-ea"/>
                <a:cs typeface="+mn-cs"/>
              </a:defRPr>
            </a:lvl1pPr>
            <a:lvl2pPr marL="460375" indent="-230188" algn="l" defTabSz="914400" rtl="0" eaLnBrk="1" latinLnBrk="0" hangingPunct="1">
              <a:spcBef>
                <a:spcPts val="600"/>
              </a:spcBef>
              <a:spcAft>
                <a:spcPts val="0"/>
              </a:spcAft>
              <a:buFont typeface="Tahoma"/>
              <a:buChar char="–"/>
              <a:defRPr sz="1600" kern="1200">
                <a:solidFill>
                  <a:schemeClr val="tx1"/>
                </a:solidFill>
                <a:latin typeface="+mn-lt"/>
                <a:ea typeface="+mn-ea"/>
                <a:cs typeface="+mn-cs"/>
              </a:defRPr>
            </a:lvl2pPr>
            <a:lvl3pPr marL="682625" indent="-222250" algn="l" defTabSz="914400" rtl="0" eaLnBrk="1" latinLnBrk="0" hangingPunct="1">
              <a:spcBef>
                <a:spcPts val="600"/>
              </a:spcBef>
              <a:spcAft>
                <a:spcPts val="0"/>
              </a:spcAft>
              <a:buFont typeface="Tahoma"/>
              <a:buChar char="–"/>
              <a:defRPr sz="1600" kern="1200">
                <a:solidFill>
                  <a:schemeClr val="tx1"/>
                </a:solidFill>
                <a:latin typeface="+mn-lt"/>
                <a:ea typeface="+mn-ea"/>
                <a:cs typeface="+mn-cs"/>
              </a:defRPr>
            </a:lvl3pPr>
            <a:lvl4pPr marL="911225" indent="-228600" algn="l" defTabSz="914400" rtl="0" eaLnBrk="1" latinLnBrk="0" hangingPunct="1">
              <a:spcBef>
                <a:spcPts val="600"/>
              </a:spcBef>
              <a:spcAft>
                <a:spcPts val="0"/>
              </a:spcAft>
              <a:buFont typeface="Tahoma"/>
              <a:buChar char="–"/>
              <a:defRPr sz="1600" kern="1200">
                <a:solidFill>
                  <a:schemeClr val="tx1"/>
                </a:solidFill>
                <a:latin typeface="+mn-lt"/>
                <a:ea typeface="+mn-ea"/>
                <a:cs typeface="+mn-cs"/>
              </a:defRPr>
            </a:lvl4pPr>
            <a:lvl5pPr marL="1141413" indent="-230188" algn="l" defTabSz="914400" rtl="0" eaLnBrk="1" latinLnBrk="0" hangingPunct="1">
              <a:spcBef>
                <a:spcPts val="600"/>
              </a:spcBef>
              <a:spcAft>
                <a:spcPts val="0"/>
              </a:spcAft>
              <a:buFont typeface="Tahoma"/>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Tahoma"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Tahoma"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Tahoma"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Tahoma" pitchFamily="34" charset="0"/>
              <a:buChar char="•"/>
              <a:defRPr sz="2000" kern="1200">
                <a:solidFill>
                  <a:schemeClr val="tx1"/>
                </a:solidFill>
                <a:latin typeface="+mn-lt"/>
                <a:ea typeface="+mn-ea"/>
                <a:cs typeface="+mn-cs"/>
              </a:defRPr>
            </a:lvl9pPr>
          </a:lstStyle>
          <a:p>
            <a:pPr marL="0" indent="0" fontAlgn="auto">
              <a:spcBef>
                <a:spcPts val="300"/>
              </a:spcBef>
              <a:buFont typeface="Tahoma" pitchFamily="34" charset="0"/>
              <a:buNone/>
            </a:pPr>
            <a:r>
              <a:rPr lang="en-US" sz="1000" b="1" dirty="0">
                <a:solidFill>
                  <a:schemeClr val="accent4"/>
                </a:solidFill>
              </a:rPr>
              <a:t>Management Problem</a:t>
            </a:r>
          </a:p>
          <a:p>
            <a:pPr fontAlgn="auto">
              <a:spcBef>
                <a:spcPts val="300"/>
              </a:spcBef>
            </a:pPr>
            <a:r>
              <a:rPr lang="en-US" sz="1000" dirty="0"/>
              <a:t>Traditional messaging generated resistance</a:t>
            </a:r>
          </a:p>
          <a:p>
            <a:pPr fontAlgn="auto">
              <a:spcBef>
                <a:spcPts val="300"/>
              </a:spcBef>
            </a:pPr>
            <a:r>
              <a:rPr lang="en-US" sz="1000" dirty="0"/>
              <a:t>Credibility gaps intensified scrutiny</a:t>
            </a:r>
          </a:p>
          <a:p>
            <a:pPr fontAlgn="auto">
              <a:spcBef>
                <a:spcPts val="300"/>
              </a:spcBef>
            </a:pPr>
            <a:r>
              <a:rPr lang="en-US" sz="1000" dirty="0"/>
              <a:t>Institutional alignment became operationally important</a:t>
            </a:r>
          </a:p>
        </p:txBody>
      </p:sp>
    </p:spTree>
    <p:extLst>
      <p:ext uri="{BB962C8B-B14F-4D97-AF65-F5344CB8AC3E}">
        <p14:creationId xmlns:p14="http://schemas.microsoft.com/office/powerpoint/2010/main" val="2147113422"/>
      </p:ext>
    </p:extLst>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80D3804-CC14-08C7-A02B-33C9D079A4D8}"/>
              </a:ext>
            </a:extLst>
          </p:cNvPr>
          <p:cNvPicPr>
            <a:picLocks noChangeAspect="1" noChangeArrowheads="1"/>
          </p:cNvPicPr>
          <p:nvPr/>
        </p:nvPicPr>
        <p:blipFill>
          <a:blip r:embed="rId2"/>
          <a:srcRect l="32079" r="32079"/>
          <a:stretch/>
        </p:blipFill>
        <p:spPr bwMode="auto">
          <a:xfrm flipH="1">
            <a:off x="4572000" y="891540"/>
            <a:ext cx="4572000" cy="4251960"/>
          </a:xfrm>
          <a:prstGeom prst="rect">
            <a:avLst/>
          </a:prstGeom>
          <a:extLst>
            <a:ext uri="{909E8E84-426E-40DD-AFC4-6F175D3DCCD1}">
              <a14:hiddenFill xmlns:a14="http://schemas.microsoft.com/office/drawing/2010/main">
                <a:solidFill>
                  <a:srgbClr val="FFFFFF"/>
                </a:solidFill>
              </a14:hiddenFill>
            </a:ext>
          </a:extLst>
        </p:spPr>
      </p:pic>
      <p:sp>
        <p:nvSpPr>
          <p:cNvPr id="9" name="Slide Number Placeholder 3">
            <a:extLst>
              <a:ext uri="{FF2B5EF4-FFF2-40B4-BE49-F238E27FC236}">
                <a16:creationId xmlns:a16="http://schemas.microsoft.com/office/drawing/2014/main" id="{8E753614-2FD3-0964-F931-E8E6A35FF836}"/>
              </a:ext>
            </a:extLst>
          </p:cNvPr>
          <p:cNvSpPr txBox="1">
            <a:spLocks/>
          </p:cNvSpPr>
          <p:nvPr/>
        </p:nvSpPr>
        <p:spPr bwMode="gray">
          <a:xfrm>
            <a:off x="8626475" y="4732338"/>
            <a:ext cx="292100" cy="274637"/>
          </a:xfrm>
          <a:prstGeom prst="rect">
            <a:avLst/>
          </a:prstGeom>
        </p:spPr>
        <p:txBody>
          <a:bodyPr vert="horz" lIns="0" tIns="0" rIns="0" bIns="18288" rtlCol="0" anchor="ctr">
            <a:normAutofit/>
          </a:bodyPr>
          <a:lstStyle>
            <a:defPPr>
              <a:defRPr lang="en-US"/>
            </a:defPPr>
            <a:lvl1pPr algn="ctr" rtl="0" fontAlgn="base">
              <a:spcBef>
                <a:spcPct val="0"/>
              </a:spcBef>
              <a:spcAft>
                <a:spcPct val="0"/>
              </a:spcAft>
              <a:defRPr sz="1200" b="1" kern="1200">
                <a:solidFill>
                  <a:schemeClr val="bg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fld id="{1CD582F8-09C7-4834-9CB0-B472C8B98292}" type="slidenum">
              <a:rPr lang="en-US" smtClean="0"/>
              <a:pPr/>
              <a:t>57</a:t>
            </a:fld>
            <a:endParaRPr lang="en-US" dirty="0"/>
          </a:p>
        </p:txBody>
      </p:sp>
      <p:sp>
        <p:nvSpPr>
          <p:cNvPr id="10" name="Rectangle 9">
            <a:extLst>
              <a:ext uri="{FF2B5EF4-FFF2-40B4-BE49-F238E27FC236}">
                <a16:creationId xmlns:a16="http://schemas.microsoft.com/office/drawing/2014/main" id="{6D2A020C-C074-B4B7-B650-91520A8F7DC1}"/>
              </a:ext>
            </a:extLst>
          </p:cNvPr>
          <p:cNvSpPr/>
          <p:nvPr/>
        </p:nvSpPr>
        <p:spPr>
          <a:xfrm>
            <a:off x="4569619" y="891540"/>
            <a:ext cx="2806541" cy="4251960"/>
          </a:xfrm>
          <a:prstGeom prst="rect">
            <a:avLst/>
          </a:prstGeom>
          <a:gradFill flip="none" rotWithShape="1">
            <a:gsLst>
              <a:gs pos="37000">
                <a:schemeClr val="bg1"/>
              </a:gs>
              <a:gs pos="100000">
                <a:schemeClr val="bg1">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E2D3E828-D605-4ACD-CC47-6BAF8750CE0D}"/>
              </a:ext>
            </a:extLst>
          </p:cNvPr>
          <p:cNvSpPr/>
          <p:nvPr/>
        </p:nvSpPr>
        <p:spPr bwMode="gray">
          <a:xfrm>
            <a:off x="8629409" y="4732020"/>
            <a:ext cx="274320" cy="274320"/>
          </a:xfrm>
          <a:prstGeom prst="ellipse">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Slide Number Placeholder 5">
            <a:extLst>
              <a:ext uri="{FF2B5EF4-FFF2-40B4-BE49-F238E27FC236}">
                <a16:creationId xmlns:a16="http://schemas.microsoft.com/office/drawing/2014/main" id="{41A763C8-9688-1A4E-E7DC-79F679FE42BE}"/>
              </a:ext>
            </a:extLst>
          </p:cNvPr>
          <p:cNvSpPr txBox="1">
            <a:spLocks/>
          </p:cNvSpPr>
          <p:nvPr/>
        </p:nvSpPr>
        <p:spPr bwMode="gray">
          <a:xfrm>
            <a:off x="8629409" y="4732020"/>
            <a:ext cx="274320" cy="274320"/>
          </a:xfrm>
          <a:prstGeom prst="rect">
            <a:avLst/>
          </a:prstGeom>
        </p:spPr>
        <p:txBody>
          <a:bodyPr vert="horz" lIns="0" tIns="0" rIns="0" bIns="18288" rtlCol="0" anchor="ctr">
            <a:normAutofit/>
          </a:bodyPr>
          <a:lstStyle>
            <a:defPPr>
              <a:defRPr lang="en-US"/>
            </a:defPPr>
            <a:lvl1pPr algn="ctr" rtl="0" fontAlgn="base">
              <a:spcBef>
                <a:spcPct val="0"/>
              </a:spcBef>
              <a:spcAft>
                <a:spcPct val="0"/>
              </a:spcAft>
              <a:defRPr sz="1200" b="1" kern="1200">
                <a:solidFill>
                  <a:schemeClr val="bg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239FF972-6058-4859-ADE8-D70EEBA9A665}" type="slidenum">
              <a:rPr lang="en-US" smtClean="0"/>
              <a:pPr>
                <a:defRPr/>
              </a:pPr>
              <a:t>57</a:t>
            </a:fld>
            <a:endParaRPr lang="en-US" dirty="0"/>
          </a:p>
        </p:txBody>
      </p:sp>
      <p:sp>
        <p:nvSpPr>
          <p:cNvPr id="13" name="Slide Number Placeholder 3">
            <a:extLst>
              <a:ext uri="{FF2B5EF4-FFF2-40B4-BE49-F238E27FC236}">
                <a16:creationId xmlns:a16="http://schemas.microsoft.com/office/drawing/2014/main" id="{2BBBDCA4-5F70-2359-2F6E-E9374C63ECF3}"/>
              </a:ext>
            </a:extLst>
          </p:cNvPr>
          <p:cNvSpPr>
            <a:spLocks noGrp="1"/>
          </p:cNvSpPr>
          <p:nvPr>
            <p:ph type="sldNum" sz="quarter" idx="12"/>
          </p:nvPr>
        </p:nvSpPr>
        <p:spPr>
          <a:xfrm>
            <a:off x="8627164" y="4732020"/>
            <a:ext cx="291549" cy="274320"/>
          </a:xfrm>
        </p:spPr>
        <p:txBody>
          <a:bodyPr/>
          <a:lstStyle/>
          <a:p>
            <a:pPr>
              <a:defRPr/>
            </a:pPr>
            <a:fld id="{1CD582F8-09C7-4834-9CB0-B472C8B98292}" type="slidenum">
              <a:rPr lang="en-US" smtClean="0"/>
              <a:pPr>
                <a:defRPr/>
              </a:pPr>
              <a:t>57</a:t>
            </a:fld>
            <a:endParaRPr lang="en-US" dirty="0"/>
          </a:p>
        </p:txBody>
      </p:sp>
      <p:sp>
        <p:nvSpPr>
          <p:cNvPr id="2" name="Title 1">
            <a:extLst>
              <a:ext uri="{FF2B5EF4-FFF2-40B4-BE49-F238E27FC236}">
                <a16:creationId xmlns:a16="http://schemas.microsoft.com/office/drawing/2014/main" id="{C49E9576-ACAE-E8BF-7A3E-6DE7014AAA4C}"/>
              </a:ext>
            </a:extLst>
          </p:cNvPr>
          <p:cNvSpPr>
            <a:spLocks noGrp="1"/>
          </p:cNvSpPr>
          <p:nvPr>
            <p:ph type="title"/>
          </p:nvPr>
        </p:nvSpPr>
        <p:spPr/>
        <p:txBody>
          <a:bodyPr/>
          <a:lstStyle/>
          <a:p>
            <a:r>
              <a:rPr lang="en-US" dirty="0"/>
              <a:t>Encouraging Employee Participation </a:t>
            </a:r>
          </a:p>
        </p:txBody>
      </p:sp>
      <p:sp>
        <p:nvSpPr>
          <p:cNvPr id="3" name="Content Placeholder 2">
            <a:extLst>
              <a:ext uri="{FF2B5EF4-FFF2-40B4-BE49-F238E27FC236}">
                <a16:creationId xmlns:a16="http://schemas.microsoft.com/office/drawing/2014/main" id="{E4610710-C4E3-1961-ED2D-F1FE42C0A490}"/>
              </a:ext>
            </a:extLst>
          </p:cNvPr>
          <p:cNvSpPr>
            <a:spLocks noGrp="1"/>
          </p:cNvSpPr>
          <p:nvPr>
            <p:ph idx="1"/>
          </p:nvPr>
        </p:nvSpPr>
        <p:spPr>
          <a:xfrm>
            <a:off x="361951" y="1031082"/>
            <a:ext cx="5028655" cy="3429000"/>
          </a:xfrm>
        </p:spPr>
        <p:txBody>
          <a:bodyPr>
            <a:normAutofit lnSpcReduction="10000"/>
          </a:bodyPr>
          <a:lstStyle/>
          <a:p>
            <a:r>
              <a:rPr lang="en-US" sz="1600" dirty="0"/>
              <a:t>How are you ensuring that employees feel they can </a:t>
            </a:r>
            <a:r>
              <a:rPr lang="en-US" sz="1600" b="1" dirty="0">
                <a:solidFill>
                  <a:schemeClr val="accent1"/>
                </a:solidFill>
              </a:rPr>
              <a:t>participate</a:t>
            </a:r>
            <a:r>
              <a:rPr lang="en-US" sz="1600" dirty="0"/>
              <a:t> in the workplace outside of completing their assigned job duties?</a:t>
            </a:r>
          </a:p>
          <a:p>
            <a:r>
              <a:rPr lang="en-US" sz="1600" dirty="0"/>
              <a:t>Alternative to collective bargaining is </a:t>
            </a:r>
            <a:r>
              <a:rPr lang="en-US" sz="1600" b="1" dirty="0">
                <a:solidFill>
                  <a:schemeClr val="accent1"/>
                </a:solidFill>
              </a:rPr>
              <a:t>individual and group participation</a:t>
            </a:r>
            <a:r>
              <a:rPr lang="en-US" sz="1600" dirty="0"/>
              <a:t> that the Company accepts.</a:t>
            </a:r>
          </a:p>
          <a:p>
            <a:r>
              <a:rPr lang="en-US" sz="1600" dirty="0"/>
              <a:t>How would you respond to:</a:t>
            </a:r>
          </a:p>
          <a:p>
            <a:pPr lvl="1"/>
            <a:r>
              <a:rPr lang="en-US" sz="1400" dirty="0"/>
              <a:t>An employee on your team approaches you with a creative idea about a system change that they believe would help streamline the process of onboarding new employees. You know this will require extensive review from other stakeholders. </a:t>
            </a:r>
          </a:p>
          <a:p>
            <a:pPr lvl="1"/>
            <a:r>
              <a:rPr lang="en-US" sz="1400" dirty="0"/>
              <a:t>An employee continues to press what they perceive </a:t>
            </a:r>
            <a:br>
              <a:rPr lang="en-US" sz="1400" dirty="0"/>
            </a:br>
            <a:r>
              <a:rPr lang="en-US" sz="1400" dirty="0"/>
              <a:t>to be safety concerns in the lab. How do you keep </a:t>
            </a:r>
            <a:br>
              <a:rPr lang="en-US" sz="1400" dirty="0"/>
            </a:br>
            <a:r>
              <a:rPr lang="en-US" sz="1400" dirty="0"/>
              <a:t>them engaged? </a:t>
            </a:r>
          </a:p>
        </p:txBody>
      </p:sp>
    </p:spTree>
    <p:extLst>
      <p:ext uri="{BB962C8B-B14F-4D97-AF65-F5344CB8AC3E}">
        <p14:creationId xmlns:p14="http://schemas.microsoft.com/office/powerpoint/2010/main" val="510985827"/>
      </p:ext>
    </p:extLst>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79948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71B841D-94A6-4F95-A1D5-4A2F3AE92889}" type="slidenum">
              <a:rPr lang="en-US" smtClean="0"/>
              <a:pPr/>
              <a:t>59</a:t>
            </a:fld>
            <a:endParaRPr lang="en-US" dirty="0"/>
          </a:p>
        </p:txBody>
      </p:sp>
    </p:spTree>
    <p:extLst>
      <p:ext uri="{BB962C8B-B14F-4D97-AF65-F5344CB8AC3E}">
        <p14:creationId xmlns:p14="http://schemas.microsoft.com/office/powerpoint/2010/main" val="281687403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135E7-43A3-49DC-2373-D70409E695A1}"/>
              </a:ext>
            </a:extLst>
          </p:cNvPr>
          <p:cNvSpPr>
            <a:spLocks noGrp="1"/>
          </p:cNvSpPr>
          <p:nvPr>
            <p:ph type="title"/>
          </p:nvPr>
        </p:nvSpPr>
        <p:spPr/>
        <p:txBody>
          <a:bodyPr/>
          <a:lstStyle/>
          <a:p>
            <a:r>
              <a:rPr lang="en-US" dirty="0"/>
              <a:t>Majority Provides Opportunity For Precedent Shift</a:t>
            </a:r>
          </a:p>
        </p:txBody>
      </p:sp>
      <p:pic>
        <p:nvPicPr>
          <p:cNvPr id="6" name="Content Placeholder 5">
            <a:extLst>
              <a:ext uri="{FF2B5EF4-FFF2-40B4-BE49-F238E27FC236}">
                <a16:creationId xmlns:a16="http://schemas.microsoft.com/office/drawing/2014/main" id="{2902A6C4-2F2A-88AD-225F-3DE5A71CC08C}"/>
              </a:ext>
            </a:extLst>
          </p:cNvPr>
          <p:cNvPicPr>
            <a:picLocks noGrp="1" noChangeAspect="1"/>
          </p:cNvPicPr>
          <p:nvPr>
            <p:ph idx="1"/>
          </p:nvPr>
        </p:nvPicPr>
        <p:blipFill>
          <a:blip r:embed="rId2"/>
          <a:stretch>
            <a:fillRect/>
          </a:stretch>
        </p:blipFill>
        <p:spPr>
          <a:xfrm>
            <a:off x="380999" y="1009649"/>
            <a:ext cx="6759051" cy="1649209"/>
          </a:xfrm>
          <a:prstGeom prst="rect">
            <a:avLst/>
          </a:prstGeom>
          <a:ln>
            <a:noFill/>
          </a:ln>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DFE08B1F-F831-7A3D-DDDA-A6768A96B61A}"/>
              </a:ext>
            </a:extLst>
          </p:cNvPr>
          <p:cNvSpPr>
            <a:spLocks noGrp="1"/>
          </p:cNvSpPr>
          <p:nvPr>
            <p:ph type="sldNum" sz="quarter" idx="12"/>
          </p:nvPr>
        </p:nvSpPr>
        <p:spPr/>
        <p:txBody>
          <a:bodyPr/>
          <a:lstStyle/>
          <a:p>
            <a:pPr>
              <a:defRPr/>
            </a:pPr>
            <a:fld id="{1CD582F8-09C7-4834-9CB0-B472C8B98292}" type="slidenum">
              <a:rPr lang="en-US" smtClean="0"/>
              <a:pPr>
                <a:defRPr/>
              </a:pPr>
              <a:t>6</a:t>
            </a:fld>
            <a:endParaRPr lang="en-US" dirty="0"/>
          </a:p>
        </p:txBody>
      </p:sp>
      <p:pic>
        <p:nvPicPr>
          <p:cNvPr id="8" name="Picture 7">
            <a:extLst>
              <a:ext uri="{FF2B5EF4-FFF2-40B4-BE49-F238E27FC236}">
                <a16:creationId xmlns:a16="http://schemas.microsoft.com/office/drawing/2014/main" id="{AA4F82FC-7325-C2F0-3E25-1B49014256D8}"/>
              </a:ext>
            </a:extLst>
          </p:cNvPr>
          <p:cNvPicPr>
            <a:picLocks noChangeAspect="1"/>
          </p:cNvPicPr>
          <p:nvPr/>
        </p:nvPicPr>
        <p:blipFill>
          <a:blip r:embed="rId3"/>
          <a:stretch>
            <a:fillRect/>
          </a:stretch>
        </p:blipFill>
        <p:spPr>
          <a:xfrm>
            <a:off x="3452413" y="2749826"/>
            <a:ext cx="5310587" cy="1726924"/>
          </a:xfrm>
          <a:prstGeom prst="rect">
            <a:avLst/>
          </a:prstGeom>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50750427"/>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3E76B-D98C-D45E-D967-672E03C808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842C18-1E3E-FB67-631C-39E47EBE6D1D}"/>
              </a:ext>
            </a:extLst>
          </p:cNvPr>
          <p:cNvSpPr>
            <a:spLocks noGrp="1"/>
          </p:cNvSpPr>
          <p:nvPr>
            <p:ph type="title"/>
          </p:nvPr>
        </p:nvSpPr>
        <p:spPr/>
        <p:txBody>
          <a:bodyPr/>
          <a:lstStyle/>
          <a:p>
            <a:r>
              <a:rPr lang="en-US" dirty="0"/>
              <a:t>Cases Most Likely To Be Reviewed</a:t>
            </a:r>
          </a:p>
        </p:txBody>
      </p:sp>
      <p:sp>
        <p:nvSpPr>
          <p:cNvPr id="4" name="Slide Number Placeholder 3">
            <a:extLst>
              <a:ext uri="{FF2B5EF4-FFF2-40B4-BE49-F238E27FC236}">
                <a16:creationId xmlns:a16="http://schemas.microsoft.com/office/drawing/2014/main" id="{45AA0C39-D7CC-A99E-9BDB-280FE39135C4}"/>
              </a:ext>
            </a:extLst>
          </p:cNvPr>
          <p:cNvSpPr>
            <a:spLocks noGrp="1"/>
          </p:cNvSpPr>
          <p:nvPr>
            <p:ph type="sldNum" sz="quarter" idx="12"/>
          </p:nvPr>
        </p:nvSpPr>
        <p:spPr/>
        <p:txBody>
          <a:bodyPr/>
          <a:lstStyle/>
          <a:p>
            <a:pPr>
              <a:defRPr/>
            </a:pPr>
            <a:fld id="{1CD582F8-09C7-4834-9CB0-B472C8B98292}" type="slidenum">
              <a:rPr lang="en-US" smtClean="0"/>
              <a:pPr>
                <a:defRPr/>
              </a:pPr>
              <a:t>7</a:t>
            </a:fld>
            <a:endParaRPr lang="en-US" dirty="0"/>
          </a:p>
        </p:txBody>
      </p:sp>
      <p:graphicFrame>
        <p:nvGraphicFramePr>
          <p:cNvPr id="7" name="Content Placeholder 6">
            <a:extLst>
              <a:ext uri="{FF2B5EF4-FFF2-40B4-BE49-F238E27FC236}">
                <a16:creationId xmlns:a16="http://schemas.microsoft.com/office/drawing/2014/main" id="{2FBEA6E8-17F1-896F-C671-D124128B681E}"/>
              </a:ext>
            </a:extLst>
          </p:cNvPr>
          <p:cNvGraphicFramePr>
            <a:graphicFrameLocks noGrp="1"/>
          </p:cNvGraphicFramePr>
          <p:nvPr>
            <p:ph idx="1"/>
            <p:extLst>
              <p:ext uri="{D42A27DB-BD31-4B8C-83A1-F6EECF244321}">
                <p14:modId xmlns:p14="http://schemas.microsoft.com/office/powerpoint/2010/main" val="3776989130"/>
              </p:ext>
            </p:extLst>
          </p:nvPr>
        </p:nvGraphicFramePr>
        <p:xfrm>
          <a:off x="381000" y="1015973"/>
          <a:ext cx="8448893" cy="471275"/>
        </p:xfrm>
        <a:graphic>
          <a:graphicData uri="http://schemas.openxmlformats.org/drawingml/2006/table">
            <a:tbl>
              <a:tblPr>
                <a:tableStyleId>{5C22544A-7EE6-4342-B048-85BDC9FD1C3A}</a:tableStyleId>
              </a:tblPr>
              <a:tblGrid>
                <a:gridCol w="8448893">
                  <a:extLst>
                    <a:ext uri="{9D8B030D-6E8A-4147-A177-3AD203B41FA5}">
                      <a16:colId xmlns:a16="http://schemas.microsoft.com/office/drawing/2014/main" val="1177061097"/>
                    </a:ext>
                  </a:extLst>
                </a:gridCol>
              </a:tblGrid>
              <a:tr h="471275">
                <a:tc>
                  <a:txBody>
                    <a:bodyPr/>
                    <a:lstStyle/>
                    <a:p>
                      <a:r>
                        <a:rPr lang="en-US" sz="1600" b="1" i="1" dirty="0">
                          <a:solidFill>
                            <a:schemeClr val="bg1"/>
                          </a:solidFill>
                        </a:rPr>
                        <a:t>Cemex Construction Materials Pacific LLC, </a:t>
                      </a:r>
                      <a:r>
                        <a:rPr lang="en-US" sz="1600" b="1" dirty="0">
                          <a:solidFill>
                            <a:schemeClr val="bg1"/>
                          </a:solidFill>
                        </a:rPr>
                        <a:t>372 NLRB No. 157 (2023)</a:t>
                      </a:r>
                    </a:p>
                  </a:txBody>
                  <a:tcPr anchor="ctr">
                    <a:solidFill>
                      <a:schemeClr val="accent1"/>
                    </a:solidFill>
                  </a:tcPr>
                </a:tc>
                <a:extLst>
                  <a:ext uri="{0D108BD9-81ED-4DB2-BD59-A6C34878D82A}">
                    <a16:rowId xmlns:a16="http://schemas.microsoft.com/office/drawing/2014/main" val="3594034371"/>
                  </a:ext>
                </a:extLst>
              </a:tr>
            </a:tbl>
          </a:graphicData>
        </a:graphic>
      </p:graphicFrame>
      <p:graphicFrame>
        <p:nvGraphicFramePr>
          <p:cNvPr id="3" name="Table 2">
            <a:extLst>
              <a:ext uri="{FF2B5EF4-FFF2-40B4-BE49-F238E27FC236}">
                <a16:creationId xmlns:a16="http://schemas.microsoft.com/office/drawing/2014/main" id="{CFE3DCFB-8E3D-BDDE-745B-F9D33166E5FE}"/>
              </a:ext>
            </a:extLst>
          </p:cNvPr>
          <p:cNvGraphicFramePr>
            <a:graphicFrameLocks noGrp="1"/>
          </p:cNvGraphicFramePr>
          <p:nvPr>
            <p:extLst>
              <p:ext uri="{D42A27DB-BD31-4B8C-83A1-F6EECF244321}">
                <p14:modId xmlns:p14="http://schemas.microsoft.com/office/powerpoint/2010/main" val="3001982950"/>
              </p:ext>
            </p:extLst>
          </p:nvPr>
        </p:nvGraphicFramePr>
        <p:xfrm>
          <a:off x="380999" y="1487248"/>
          <a:ext cx="8448894" cy="2865120"/>
        </p:xfrm>
        <a:graphic>
          <a:graphicData uri="http://schemas.openxmlformats.org/drawingml/2006/table">
            <a:tbl>
              <a:tblPr firstRow="1" bandRow="1">
                <a:tableStyleId>{5C22544A-7EE6-4342-B048-85BDC9FD1C3A}</a:tableStyleId>
              </a:tblPr>
              <a:tblGrid>
                <a:gridCol w="1964332">
                  <a:extLst>
                    <a:ext uri="{9D8B030D-6E8A-4147-A177-3AD203B41FA5}">
                      <a16:colId xmlns:a16="http://schemas.microsoft.com/office/drawing/2014/main" val="3438543724"/>
                    </a:ext>
                  </a:extLst>
                </a:gridCol>
                <a:gridCol w="2364816">
                  <a:extLst>
                    <a:ext uri="{9D8B030D-6E8A-4147-A177-3AD203B41FA5}">
                      <a16:colId xmlns:a16="http://schemas.microsoft.com/office/drawing/2014/main" val="3612649974"/>
                    </a:ext>
                  </a:extLst>
                </a:gridCol>
                <a:gridCol w="2164574">
                  <a:extLst>
                    <a:ext uri="{9D8B030D-6E8A-4147-A177-3AD203B41FA5}">
                      <a16:colId xmlns:a16="http://schemas.microsoft.com/office/drawing/2014/main" val="1380152163"/>
                    </a:ext>
                  </a:extLst>
                </a:gridCol>
                <a:gridCol w="1955172">
                  <a:extLst>
                    <a:ext uri="{9D8B030D-6E8A-4147-A177-3AD203B41FA5}">
                      <a16:colId xmlns:a16="http://schemas.microsoft.com/office/drawing/2014/main" val="591151302"/>
                    </a:ext>
                  </a:extLst>
                </a:gridCol>
              </a:tblGrid>
              <a:tr h="0">
                <a:tc>
                  <a:txBody>
                    <a:bodyPr/>
                    <a:lstStyle/>
                    <a:p>
                      <a:pPr algn="ctr"/>
                      <a:r>
                        <a:rPr lang="en-US" sz="1100" dirty="0"/>
                        <a:t>Facts</a:t>
                      </a:r>
                    </a:p>
                  </a:txBody>
                  <a:tcPr/>
                </a:tc>
                <a:tc>
                  <a:txBody>
                    <a:bodyPr/>
                    <a:lstStyle/>
                    <a:p>
                      <a:pPr algn="ctr"/>
                      <a:r>
                        <a:rPr lang="en-US" sz="1100" dirty="0"/>
                        <a:t>Holding </a:t>
                      </a:r>
                    </a:p>
                  </a:txBody>
                  <a:tcPr/>
                </a:tc>
                <a:tc>
                  <a:txBody>
                    <a:bodyPr/>
                    <a:lstStyle/>
                    <a:p>
                      <a:pPr algn="ctr"/>
                      <a:r>
                        <a:rPr lang="en-US" sz="1100" dirty="0"/>
                        <a:t>Potential Alternative Holding Under Trump Board</a:t>
                      </a:r>
                    </a:p>
                  </a:txBody>
                  <a:tcPr/>
                </a:tc>
                <a:tc>
                  <a:txBody>
                    <a:bodyPr/>
                    <a:lstStyle/>
                    <a:p>
                      <a:pPr algn="ctr"/>
                      <a:r>
                        <a:rPr lang="en-US" sz="1100" dirty="0"/>
                        <a:t>Impact on Employers if Overruled</a:t>
                      </a:r>
                    </a:p>
                    <a:p>
                      <a:pPr algn="ctr"/>
                      <a:endParaRPr lang="en-US" sz="1100" dirty="0"/>
                    </a:p>
                  </a:txBody>
                  <a:tcPr/>
                </a:tc>
                <a:extLst>
                  <a:ext uri="{0D108BD9-81ED-4DB2-BD59-A6C34878D82A}">
                    <a16:rowId xmlns:a16="http://schemas.microsoft.com/office/drawing/2014/main" val="2212107509"/>
                  </a:ext>
                </a:extLst>
              </a:tr>
              <a:tr h="1421923">
                <a:tc>
                  <a:txBody>
                    <a:bodyPr/>
                    <a:lstStyle/>
                    <a:p>
                      <a:pPr marL="171450" indent="-171450">
                        <a:buFont typeface="Arial" panose="020B0604020202020204" pitchFamily="34" charset="0"/>
                        <a:buChar char="•"/>
                      </a:pPr>
                      <a:r>
                        <a:rPr lang="en-US" sz="1100" dirty="0"/>
                        <a:t>Teamsters claimed majority support and demanded recognition. </a:t>
                      </a:r>
                    </a:p>
                    <a:p>
                      <a:pPr marL="171450" indent="-171450">
                        <a:buFont typeface="Arial" panose="020B0604020202020204" pitchFamily="34" charset="0"/>
                        <a:buChar char="•"/>
                      </a:pPr>
                      <a:r>
                        <a:rPr lang="en-US" sz="1100" dirty="0"/>
                        <a:t>Employer declined; union sought an election.</a:t>
                      </a:r>
                    </a:p>
                    <a:p>
                      <a:pPr marL="171450" indent="-171450">
                        <a:buFont typeface="Arial" panose="020B0604020202020204" pitchFamily="34" charset="0"/>
                        <a:buChar char="•"/>
                      </a:pPr>
                      <a:r>
                        <a:rPr lang="en-US" sz="1100" dirty="0"/>
                        <a:t>Numerous ULPs alleged during campaign.</a:t>
                      </a:r>
                    </a:p>
                  </a:txBody>
                  <a:tcPr>
                    <a:solidFill>
                      <a:schemeClr val="accent1">
                        <a:tint val="40000"/>
                        <a:alpha val="40000"/>
                      </a:schemeClr>
                    </a:solidFill>
                  </a:tcPr>
                </a:tc>
                <a:tc>
                  <a:txBody>
                    <a:bodyPr/>
                    <a:lstStyle/>
                    <a:p>
                      <a:pPr marL="171450" indent="-171450">
                        <a:buFont typeface="Arial" panose="020B0604020202020204" pitchFamily="34" charset="0"/>
                        <a:buChar char="•"/>
                      </a:pPr>
                      <a:r>
                        <a:rPr lang="en-US" sz="1100" b="1" dirty="0"/>
                        <a:t>Board substantially altered recognition/election framework.</a:t>
                      </a:r>
                    </a:p>
                    <a:p>
                      <a:pPr marL="171450" indent="-171450">
                        <a:buFont typeface="Arial" panose="020B0604020202020204" pitchFamily="34" charset="0"/>
                        <a:buChar char="•"/>
                      </a:pPr>
                      <a:r>
                        <a:rPr lang="en-US" sz="1100" dirty="0"/>
                        <a:t>When union demands recognition based on majority support, </a:t>
                      </a:r>
                      <a:r>
                        <a:rPr lang="en-US" sz="1100" b="1" dirty="0"/>
                        <a:t>employer must recognize or promptly petition for an election (~2 weeks).</a:t>
                      </a:r>
                    </a:p>
                    <a:p>
                      <a:pPr marL="171450" indent="-171450">
                        <a:buFont typeface="Arial" panose="020B0604020202020204" pitchFamily="34" charset="0"/>
                        <a:buChar char="•"/>
                      </a:pPr>
                      <a:r>
                        <a:rPr lang="en-US" sz="1100" b="0" dirty="0"/>
                        <a:t>If employer commits ULPs, Board may issue bargaining order without a rerun election.</a:t>
                      </a:r>
                    </a:p>
                    <a:p>
                      <a:pPr marL="171450" indent="-171450">
                        <a:buFont typeface="Arial" panose="020B0604020202020204" pitchFamily="34" charset="0"/>
                        <a:buChar char="•"/>
                      </a:pPr>
                      <a:endParaRPr lang="en-US" sz="1100" dirty="0"/>
                    </a:p>
                  </a:txBody>
                  <a:tcPr>
                    <a:solidFill>
                      <a:schemeClr val="accent1">
                        <a:tint val="40000"/>
                        <a:alpha val="40000"/>
                      </a:schemeClr>
                    </a:solidFill>
                  </a:tcPr>
                </a:tc>
                <a:tc>
                  <a:txBody>
                    <a:bodyPr/>
                    <a:lstStyle/>
                    <a:p>
                      <a:pPr marL="171450" indent="-171450">
                        <a:buFont typeface="Arial" panose="020B0604020202020204" pitchFamily="34" charset="0"/>
                        <a:buChar char="•"/>
                      </a:pPr>
                      <a:r>
                        <a:rPr lang="en-US" sz="1100" dirty="0"/>
                        <a:t>Restore pre-</a:t>
                      </a:r>
                      <a:r>
                        <a:rPr lang="en-US" sz="1100" i="1" dirty="0"/>
                        <a:t>Cemex</a:t>
                      </a:r>
                      <a:r>
                        <a:rPr lang="en-US" sz="1100" i="0" dirty="0"/>
                        <a:t> election regime:</a:t>
                      </a:r>
                    </a:p>
                    <a:p>
                      <a:pPr marL="171450" indent="-171450">
                        <a:buFont typeface="Arial" panose="020B0604020202020204" pitchFamily="34" charset="0"/>
                        <a:buChar char="•"/>
                      </a:pPr>
                      <a:r>
                        <a:rPr lang="en-US" sz="1100" i="0" dirty="0"/>
                        <a:t>Employer may decline card-based recognition and insist that union petition for election.</a:t>
                      </a:r>
                    </a:p>
                    <a:p>
                      <a:pPr marL="171450" indent="-171450">
                        <a:buFont typeface="Arial" panose="020B0604020202020204" pitchFamily="34" charset="0"/>
                        <a:buChar char="•"/>
                      </a:pPr>
                      <a:r>
                        <a:rPr lang="en-US" sz="1100" i="0" dirty="0"/>
                        <a:t>Bargaining orders reserved for extraordinary circumstances rather than becoming ordinary remedy for election-invalidating ULPs.</a:t>
                      </a:r>
                      <a:endParaRPr lang="en-US" sz="1100" dirty="0"/>
                    </a:p>
                  </a:txBody>
                  <a:tcPr>
                    <a:solidFill>
                      <a:schemeClr val="accent1">
                        <a:tint val="40000"/>
                        <a:alpha val="40000"/>
                      </a:schemeClr>
                    </a:solidFill>
                  </a:tcPr>
                </a:tc>
                <a:tc>
                  <a:txBody>
                    <a:bodyPr/>
                    <a:lstStyle/>
                    <a:p>
                      <a:pPr marL="171450" indent="-171450">
                        <a:buFont typeface="Arial" panose="020B0604020202020204" pitchFamily="34" charset="0"/>
                        <a:buChar char="•"/>
                      </a:pPr>
                      <a:r>
                        <a:rPr lang="en-US" sz="1100" b="1" dirty="0"/>
                        <a:t>Major employer benefit.</a:t>
                      </a:r>
                    </a:p>
                    <a:p>
                      <a:pPr marL="171450" indent="-171450">
                        <a:buFont typeface="Arial" panose="020B0604020202020204" pitchFamily="34" charset="0"/>
                        <a:buChar char="•"/>
                      </a:pPr>
                      <a:r>
                        <a:rPr lang="en-US" sz="1100" b="0" dirty="0"/>
                        <a:t>Reduces risk that campaign conduct converts a lost/invalidated election into mandatory recognition.</a:t>
                      </a:r>
                    </a:p>
                    <a:p>
                      <a:pPr marL="171450" indent="-171450">
                        <a:buFont typeface="Arial" panose="020B0604020202020204" pitchFamily="34" charset="0"/>
                        <a:buChar char="•"/>
                      </a:pPr>
                      <a:r>
                        <a:rPr lang="en-US" sz="1100" b="0" dirty="0"/>
                        <a:t>Restores greater ability to insist upon election and, ordinarily, rerun election after objectionable conduct.</a:t>
                      </a:r>
                    </a:p>
                  </a:txBody>
                  <a:tcPr>
                    <a:solidFill>
                      <a:schemeClr val="accent1">
                        <a:tint val="40000"/>
                        <a:alpha val="40000"/>
                      </a:schemeClr>
                    </a:solidFill>
                  </a:tcPr>
                </a:tc>
                <a:extLst>
                  <a:ext uri="{0D108BD9-81ED-4DB2-BD59-A6C34878D82A}">
                    <a16:rowId xmlns:a16="http://schemas.microsoft.com/office/drawing/2014/main" val="3875985655"/>
                  </a:ext>
                </a:extLst>
              </a:tr>
            </a:tbl>
          </a:graphicData>
        </a:graphic>
      </p:graphicFrame>
    </p:spTree>
    <p:extLst>
      <p:ext uri="{BB962C8B-B14F-4D97-AF65-F5344CB8AC3E}">
        <p14:creationId xmlns:p14="http://schemas.microsoft.com/office/powerpoint/2010/main" val="56662711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C993A-2116-61BA-55D4-7AFECA9F11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1E4B28-4D83-22CF-5EC6-CDFBD45F1E94}"/>
              </a:ext>
            </a:extLst>
          </p:cNvPr>
          <p:cNvSpPr>
            <a:spLocks noGrp="1"/>
          </p:cNvSpPr>
          <p:nvPr>
            <p:ph type="title"/>
          </p:nvPr>
        </p:nvSpPr>
        <p:spPr/>
        <p:txBody>
          <a:bodyPr/>
          <a:lstStyle/>
          <a:p>
            <a:r>
              <a:rPr lang="en-US" dirty="0"/>
              <a:t>Cases Most Likely To Be Reviewed</a:t>
            </a:r>
          </a:p>
        </p:txBody>
      </p:sp>
      <p:sp>
        <p:nvSpPr>
          <p:cNvPr id="4" name="Slide Number Placeholder 3">
            <a:extLst>
              <a:ext uri="{FF2B5EF4-FFF2-40B4-BE49-F238E27FC236}">
                <a16:creationId xmlns:a16="http://schemas.microsoft.com/office/drawing/2014/main" id="{854F09E8-F764-BF8F-DCE3-D80BA94D8541}"/>
              </a:ext>
            </a:extLst>
          </p:cNvPr>
          <p:cNvSpPr>
            <a:spLocks noGrp="1"/>
          </p:cNvSpPr>
          <p:nvPr>
            <p:ph type="sldNum" sz="quarter" idx="12"/>
          </p:nvPr>
        </p:nvSpPr>
        <p:spPr/>
        <p:txBody>
          <a:bodyPr/>
          <a:lstStyle/>
          <a:p>
            <a:pPr>
              <a:defRPr/>
            </a:pPr>
            <a:fld id="{1CD582F8-09C7-4834-9CB0-B472C8B98292}" type="slidenum">
              <a:rPr lang="en-US" smtClean="0"/>
              <a:pPr>
                <a:defRPr/>
              </a:pPr>
              <a:t>8</a:t>
            </a:fld>
            <a:endParaRPr lang="en-US" dirty="0"/>
          </a:p>
        </p:txBody>
      </p:sp>
      <p:graphicFrame>
        <p:nvGraphicFramePr>
          <p:cNvPr id="7" name="Content Placeholder 6">
            <a:extLst>
              <a:ext uri="{FF2B5EF4-FFF2-40B4-BE49-F238E27FC236}">
                <a16:creationId xmlns:a16="http://schemas.microsoft.com/office/drawing/2014/main" id="{479727A2-E8D3-BC88-05DF-F7DA7189FBD9}"/>
              </a:ext>
            </a:extLst>
          </p:cNvPr>
          <p:cNvGraphicFramePr>
            <a:graphicFrameLocks noGrp="1"/>
          </p:cNvGraphicFramePr>
          <p:nvPr>
            <p:ph idx="1"/>
            <p:extLst>
              <p:ext uri="{D42A27DB-BD31-4B8C-83A1-F6EECF244321}">
                <p14:modId xmlns:p14="http://schemas.microsoft.com/office/powerpoint/2010/main" val="290255752"/>
              </p:ext>
            </p:extLst>
          </p:nvPr>
        </p:nvGraphicFramePr>
        <p:xfrm>
          <a:off x="381001" y="1015973"/>
          <a:ext cx="8393111" cy="384119"/>
        </p:xfrm>
        <a:graphic>
          <a:graphicData uri="http://schemas.openxmlformats.org/drawingml/2006/table">
            <a:tbl>
              <a:tblPr>
                <a:tableStyleId>{5C22544A-7EE6-4342-B048-85BDC9FD1C3A}</a:tableStyleId>
              </a:tblPr>
              <a:tblGrid>
                <a:gridCol w="8393111">
                  <a:extLst>
                    <a:ext uri="{9D8B030D-6E8A-4147-A177-3AD203B41FA5}">
                      <a16:colId xmlns:a16="http://schemas.microsoft.com/office/drawing/2014/main" val="1177061097"/>
                    </a:ext>
                  </a:extLst>
                </a:gridCol>
              </a:tblGrid>
              <a:tr h="384119">
                <a:tc>
                  <a:txBody>
                    <a:bodyPr/>
                    <a:lstStyle/>
                    <a:p>
                      <a:r>
                        <a:rPr lang="pt-BR" sz="1600" b="1" i="1">
                          <a:solidFill>
                            <a:schemeClr val="bg1"/>
                          </a:solidFill>
                        </a:rPr>
                        <a:t>Amazon.com Services LLC</a:t>
                      </a:r>
                      <a:r>
                        <a:rPr lang="pt-BR" sz="1600" b="1">
                          <a:solidFill>
                            <a:schemeClr val="bg1"/>
                          </a:solidFill>
                        </a:rPr>
                        <a:t>, 373 NLRB No. 136 (2024)</a:t>
                      </a:r>
                    </a:p>
                  </a:txBody>
                  <a:tcPr anchor="ctr">
                    <a:solidFill>
                      <a:schemeClr val="accent2"/>
                    </a:solidFill>
                  </a:tcPr>
                </a:tc>
                <a:extLst>
                  <a:ext uri="{0D108BD9-81ED-4DB2-BD59-A6C34878D82A}">
                    <a16:rowId xmlns:a16="http://schemas.microsoft.com/office/drawing/2014/main" val="3594034371"/>
                  </a:ext>
                </a:extLst>
              </a:tr>
            </a:tbl>
          </a:graphicData>
        </a:graphic>
      </p:graphicFrame>
      <p:graphicFrame>
        <p:nvGraphicFramePr>
          <p:cNvPr id="12" name="Table 11">
            <a:extLst>
              <a:ext uri="{FF2B5EF4-FFF2-40B4-BE49-F238E27FC236}">
                <a16:creationId xmlns:a16="http://schemas.microsoft.com/office/drawing/2014/main" id="{D46A4FEA-7C10-F48F-4F08-F84D03F93B0B}"/>
              </a:ext>
            </a:extLst>
          </p:cNvPr>
          <p:cNvGraphicFramePr>
            <a:graphicFrameLocks noGrp="1"/>
          </p:cNvGraphicFramePr>
          <p:nvPr>
            <p:extLst>
              <p:ext uri="{D42A27DB-BD31-4B8C-83A1-F6EECF244321}">
                <p14:modId xmlns:p14="http://schemas.microsoft.com/office/powerpoint/2010/main" val="241639486"/>
              </p:ext>
            </p:extLst>
          </p:nvPr>
        </p:nvGraphicFramePr>
        <p:xfrm>
          <a:off x="365759" y="1400092"/>
          <a:ext cx="8408352" cy="3178888"/>
        </p:xfrm>
        <a:graphic>
          <a:graphicData uri="http://schemas.openxmlformats.org/drawingml/2006/table">
            <a:tbl>
              <a:tblPr firstRow="1" bandRow="1">
                <a:tableStyleId>{5C22544A-7EE6-4342-B048-85BDC9FD1C3A}</a:tableStyleId>
              </a:tblPr>
              <a:tblGrid>
                <a:gridCol w="2102088">
                  <a:extLst>
                    <a:ext uri="{9D8B030D-6E8A-4147-A177-3AD203B41FA5}">
                      <a16:colId xmlns:a16="http://schemas.microsoft.com/office/drawing/2014/main" val="3438543724"/>
                    </a:ext>
                  </a:extLst>
                </a:gridCol>
                <a:gridCol w="2102088">
                  <a:extLst>
                    <a:ext uri="{9D8B030D-6E8A-4147-A177-3AD203B41FA5}">
                      <a16:colId xmlns:a16="http://schemas.microsoft.com/office/drawing/2014/main" val="3612649974"/>
                    </a:ext>
                  </a:extLst>
                </a:gridCol>
                <a:gridCol w="2102088">
                  <a:extLst>
                    <a:ext uri="{9D8B030D-6E8A-4147-A177-3AD203B41FA5}">
                      <a16:colId xmlns:a16="http://schemas.microsoft.com/office/drawing/2014/main" val="1380152163"/>
                    </a:ext>
                  </a:extLst>
                </a:gridCol>
                <a:gridCol w="2102088">
                  <a:extLst>
                    <a:ext uri="{9D8B030D-6E8A-4147-A177-3AD203B41FA5}">
                      <a16:colId xmlns:a16="http://schemas.microsoft.com/office/drawing/2014/main" val="591151302"/>
                    </a:ext>
                  </a:extLst>
                </a:gridCol>
              </a:tblGrid>
              <a:tr h="655961">
                <a:tc>
                  <a:txBody>
                    <a:bodyPr/>
                    <a:lstStyle/>
                    <a:p>
                      <a:pPr algn="ctr"/>
                      <a:r>
                        <a:rPr lang="en-US" sz="1100" dirty="0"/>
                        <a:t>Facts</a:t>
                      </a:r>
                    </a:p>
                  </a:txBody>
                  <a:tcPr>
                    <a:solidFill>
                      <a:schemeClr val="accent2"/>
                    </a:solidFill>
                  </a:tcPr>
                </a:tc>
                <a:tc>
                  <a:txBody>
                    <a:bodyPr/>
                    <a:lstStyle/>
                    <a:p>
                      <a:pPr algn="ctr"/>
                      <a:r>
                        <a:rPr lang="en-US" sz="1100" dirty="0"/>
                        <a:t>Holding </a:t>
                      </a:r>
                    </a:p>
                  </a:txBody>
                  <a:tcPr>
                    <a:solidFill>
                      <a:schemeClr val="accent2"/>
                    </a:solidFill>
                  </a:tcPr>
                </a:tc>
                <a:tc>
                  <a:txBody>
                    <a:bodyPr/>
                    <a:lstStyle/>
                    <a:p>
                      <a:pPr algn="ctr"/>
                      <a:r>
                        <a:rPr lang="en-US" sz="1100" dirty="0"/>
                        <a:t>Potential Alternative Holding Under Trump Board</a:t>
                      </a:r>
                    </a:p>
                  </a:txBody>
                  <a:tcPr>
                    <a:solidFill>
                      <a:schemeClr val="accent2"/>
                    </a:solidFill>
                  </a:tcPr>
                </a:tc>
                <a:tc>
                  <a:txBody>
                    <a:bodyPr/>
                    <a:lstStyle/>
                    <a:p>
                      <a:pPr algn="ctr"/>
                      <a:r>
                        <a:rPr lang="en-US" sz="1100" dirty="0"/>
                        <a:t>Impact on Employers if Overruled</a:t>
                      </a:r>
                    </a:p>
                    <a:p>
                      <a:pPr algn="ctr"/>
                      <a:endParaRPr lang="en-US" sz="1100" dirty="0"/>
                    </a:p>
                  </a:txBody>
                  <a:tcPr>
                    <a:solidFill>
                      <a:schemeClr val="accent2"/>
                    </a:solidFill>
                  </a:tcPr>
                </a:tc>
                <a:extLst>
                  <a:ext uri="{0D108BD9-81ED-4DB2-BD59-A6C34878D82A}">
                    <a16:rowId xmlns:a16="http://schemas.microsoft.com/office/drawing/2014/main" val="2212107509"/>
                  </a:ext>
                </a:extLst>
              </a:tr>
              <a:tr h="2522927">
                <a:tc>
                  <a:txBody>
                    <a:bodyPr/>
                    <a:lstStyle/>
                    <a:p>
                      <a:pPr marL="171450" indent="-171450">
                        <a:buFont typeface="Arial" panose="020B0604020202020204" pitchFamily="34" charset="0"/>
                        <a:buChar char="•"/>
                      </a:pPr>
                      <a:r>
                        <a:rPr lang="en-US" sz="1100" dirty="0"/>
                        <a:t>During union campaign, Amazon required employees to attend meetings at which management communicated its views concerning unionization.</a:t>
                      </a:r>
                    </a:p>
                  </a:txBody>
                  <a:tcPr>
                    <a:solidFill>
                      <a:schemeClr val="accent2">
                        <a:lumMod val="20000"/>
                        <a:lumOff val="80000"/>
                        <a:alpha val="40000"/>
                      </a:schemeClr>
                    </a:solidFill>
                  </a:tcPr>
                </a:tc>
                <a:tc>
                  <a:txBody>
                    <a:bodyPr/>
                    <a:lstStyle/>
                    <a:p>
                      <a:pPr marL="171450" indent="-171450">
                        <a:buFont typeface="Arial" panose="020B0604020202020204" pitchFamily="34" charset="0"/>
                        <a:buChar char="•"/>
                      </a:pPr>
                      <a:r>
                        <a:rPr lang="en-US" sz="1100" dirty="0"/>
                        <a:t>Overruled </a:t>
                      </a:r>
                      <a:r>
                        <a:rPr lang="en-US" sz="1100" i="1" dirty="0"/>
                        <a:t>Babcock &amp; Wilcox</a:t>
                      </a:r>
                      <a:r>
                        <a:rPr lang="en-US" sz="1100" i="0" dirty="0"/>
                        <a:t> and held mandatory/captive-audience meetings violate §8(a)(1).</a:t>
                      </a:r>
                      <a:endParaRPr lang="en-US" sz="1100" b="0" dirty="0"/>
                    </a:p>
                    <a:p>
                      <a:pPr marL="171450" indent="-171450">
                        <a:buFont typeface="Arial" panose="020B0604020202020204" pitchFamily="34" charset="0"/>
                        <a:buChar char="•"/>
                      </a:pPr>
                      <a:endParaRPr lang="en-US" sz="1100" dirty="0"/>
                    </a:p>
                  </a:txBody>
                  <a:tcPr>
                    <a:solidFill>
                      <a:schemeClr val="accent2">
                        <a:lumMod val="20000"/>
                        <a:lumOff val="80000"/>
                        <a:alpha val="40000"/>
                      </a:schemeClr>
                    </a:solidFill>
                  </a:tcPr>
                </a:tc>
                <a:tc>
                  <a:txBody>
                    <a:bodyPr/>
                    <a:lstStyle/>
                    <a:p>
                      <a:pPr marL="171450" indent="-171450">
                        <a:buFont typeface="Arial" panose="020B0604020202020204" pitchFamily="34" charset="0"/>
                        <a:buChar char="•"/>
                      </a:pPr>
                      <a:r>
                        <a:rPr lang="en-US" sz="1100" dirty="0"/>
                        <a:t>Reinstate </a:t>
                      </a:r>
                      <a:r>
                        <a:rPr lang="en-US" sz="1100" i="1" dirty="0"/>
                        <a:t>Babcock &amp; Wilcox</a:t>
                      </a:r>
                      <a:r>
                        <a:rPr lang="en-US" sz="1100" i="0" dirty="0"/>
                        <a:t>:</a:t>
                      </a:r>
                    </a:p>
                    <a:p>
                      <a:pPr marL="171450" indent="-171450">
                        <a:buFont typeface="Arial" panose="020B0604020202020204" pitchFamily="34" charset="0"/>
                        <a:buChar char="•"/>
                      </a:pPr>
                      <a:r>
                        <a:rPr lang="en-US" sz="1100" i="0" dirty="0"/>
                        <a:t>Employers may require employees, on paid working time, to attend noncoercive meetings communicating the employer’s lawful views regarding unionization, subject to §8(c) and ordinary prohibitions against threats/promises.</a:t>
                      </a:r>
                      <a:endParaRPr lang="en-US" sz="1100" i="1" dirty="0"/>
                    </a:p>
                  </a:txBody>
                  <a:tcPr>
                    <a:solidFill>
                      <a:schemeClr val="accent2">
                        <a:lumMod val="20000"/>
                        <a:lumOff val="80000"/>
                        <a:alpha val="40000"/>
                      </a:schemeClr>
                    </a:solidFill>
                  </a:tcPr>
                </a:tc>
                <a:tc>
                  <a:txBody>
                    <a:bodyPr/>
                    <a:lstStyle/>
                    <a:p>
                      <a:pPr marL="171450" indent="-171450">
                        <a:buFont typeface="Arial" panose="020B0604020202020204" pitchFamily="34" charset="0"/>
                        <a:buChar char="•"/>
                      </a:pPr>
                      <a:r>
                        <a:rPr lang="en-US" sz="1100" b="1" dirty="0"/>
                        <a:t>Major employer benefit</a:t>
                      </a:r>
                    </a:p>
                    <a:p>
                      <a:pPr marL="171450" indent="-171450">
                        <a:buFont typeface="Arial" panose="020B0604020202020204" pitchFamily="34" charset="0"/>
                        <a:buChar char="•"/>
                      </a:pPr>
                      <a:r>
                        <a:rPr lang="en-US" sz="1100" b="0" dirty="0"/>
                        <a:t>Restores a central organizing-campaign communication tool.</a:t>
                      </a:r>
                    </a:p>
                    <a:p>
                      <a:pPr marL="171450" indent="-171450">
                        <a:buFont typeface="Arial" panose="020B0604020202020204" pitchFamily="34" charset="0"/>
                        <a:buChar char="•"/>
                      </a:pPr>
                      <a:r>
                        <a:rPr lang="en-US" sz="1100" b="0" dirty="0"/>
                        <a:t>Employers could require attendance rather than relying solely on voluntary meetings.</a:t>
                      </a:r>
                    </a:p>
                    <a:p>
                      <a:pPr marL="171450" indent="-171450">
                        <a:buFont typeface="Arial" panose="020B0604020202020204" pitchFamily="34" charset="0"/>
                        <a:buChar char="•"/>
                      </a:pPr>
                      <a:r>
                        <a:rPr lang="en-US" sz="1100" b="0" dirty="0"/>
                        <a:t>Beware of proliferation of state laws (including CA, IL, MN, NY).</a:t>
                      </a:r>
                    </a:p>
                  </a:txBody>
                  <a:tcPr>
                    <a:solidFill>
                      <a:schemeClr val="accent2">
                        <a:lumMod val="20000"/>
                        <a:lumOff val="80000"/>
                        <a:alpha val="40000"/>
                      </a:schemeClr>
                    </a:solidFill>
                  </a:tcPr>
                </a:tc>
                <a:extLst>
                  <a:ext uri="{0D108BD9-81ED-4DB2-BD59-A6C34878D82A}">
                    <a16:rowId xmlns:a16="http://schemas.microsoft.com/office/drawing/2014/main" val="3875985655"/>
                  </a:ext>
                </a:extLst>
              </a:tr>
            </a:tbl>
          </a:graphicData>
        </a:graphic>
      </p:graphicFrame>
    </p:spTree>
    <p:extLst>
      <p:ext uri="{BB962C8B-B14F-4D97-AF65-F5344CB8AC3E}">
        <p14:creationId xmlns:p14="http://schemas.microsoft.com/office/powerpoint/2010/main" val="1676341401"/>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848B7-8910-5AEC-E0B6-7FF8E23495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B79306-36BB-5129-3B1C-6595A01337C2}"/>
              </a:ext>
            </a:extLst>
          </p:cNvPr>
          <p:cNvSpPr>
            <a:spLocks noGrp="1"/>
          </p:cNvSpPr>
          <p:nvPr>
            <p:ph type="title"/>
          </p:nvPr>
        </p:nvSpPr>
        <p:spPr/>
        <p:txBody>
          <a:bodyPr/>
          <a:lstStyle/>
          <a:p>
            <a:r>
              <a:rPr lang="en-US" dirty="0"/>
              <a:t>Cases Most Likely To Be Reviewed</a:t>
            </a:r>
          </a:p>
        </p:txBody>
      </p:sp>
      <p:sp>
        <p:nvSpPr>
          <p:cNvPr id="4" name="Slide Number Placeholder 3">
            <a:extLst>
              <a:ext uri="{FF2B5EF4-FFF2-40B4-BE49-F238E27FC236}">
                <a16:creationId xmlns:a16="http://schemas.microsoft.com/office/drawing/2014/main" id="{9C60A9B8-170B-8483-8D81-F305153C3C65}"/>
              </a:ext>
            </a:extLst>
          </p:cNvPr>
          <p:cNvSpPr>
            <a:spLocks noGrp="1"/>
          </p:cNvSpPr>
          <p:nvPr>
            <p:ph type="sldNum" sz="quarter" idx="12"/>
          </p:nvPr>
        </p:nvSpPr>
        <p:spPr/>
        <p:txBody>
          <a:bodyPr/>
          <a:lstStyle/>
          <a:p>
            <a:pPr>
              <a:defRPr/>
            </a:pPr>
            <a:fld id="{1CD582F8-09C7-4834-9CB0-B472C8B98292}" type="slidenum">
              <a:rPr lang="en-US" smtClean="0"/>
              <a:pPr>
                <a:defRPr/>
              </a:pPr>
              <a:t>9</a:t>
            </a:fld>
            <a:endParaRPr lang="en-US" dirty="0"/>
          </a:p>
        </p:txBody>
      </p:sp>
      <p:graphicFrame>
        <p:nvGraphicFramePr>
          <p:cNvPr id="7" name="Content Placeholder 6">
            <a:extLst>
              <a:ext uri="{FF2B5EF4-FFF2-40B4-BE49-F238E27FC236}">
                <a16:creationId xmlns:a16="http://schemas.microsoft.com/office/drawing/2014/main" id="{8E905203-C977-0630-86D9-E64E85D19487}"/>
              </a:ext>
            </a:extLst>
          </p:cNvPr>
          <p:cNvGraphicFramePr>
            <a:graphicFrameLocks noGrp="1"/>
          </p:cNvGraphicFramePr>
          <p:nvPr>
            <p:ph idx="1"/>
            <p:extLst>
              <p:ext uri="{D42A27DB-BD31-4B8C-83A1-F6EECF244321}">
                <p14:modId xmlns:p14="http://schemas.microsoft.com/office/powerpoint/2010/main" val="2964793428"/>
              </p:ext>
            </p:extLst>
          </p:nvPr>
        </p:nvGraphicFramePr>
        <p:xfrm>
          <a:off x="381000" y="1015973"/>
          <a:ext cx="8393113" cy="370840"/>
        </p:xfrm>
        <a:graphic>
          <a:graphicData uri="http://schemas.openxmlformats.org/drawingml/2006/table">
            <a:tbl>
              <a:tblPr>
                <a:tableStyleId>{5C22544A-7EE6-4342-B048-85BDC9FD1C3A}</a:tableStyleId>
              </a:tblPr>
              <a:tblGrid>
                <a:gridCol w="8393113">
                  <a:extLst>
                    <a:ext uri="{9D8B030D-6E8A-4147-A177-3AD203B41FA5}">
                      <a16:colId xmlns:a16="http://schemas.microsoft.com/office/drawing/2014/main" val="1177061097"/>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600" b="1" i="1" u="none" strike="noStrike" kern="1200" cap="none" spc="0" normalizeH="0" baseline="0" noProof="0">
                          <a:ln>
                            <a:noFill/>
                          </a:ln>
                          <a:solidFill>
                            <a:prstClr val="white"/>
                          </a:solidFill>
                          <a:effectLst/>
                          <a:uLnTx/>
                          <a:uFillTx/>
                          <a:latin typeface="+mn-lt"/>
                          <a:ea typeface="+mn-ea"/>
                          <a:cs typeface="+mn-cs"/>
                        </a:rPr>
                        <a:t>Lion Elastomers LLC (Lion Elastomers II)</a:t>
                      </a:r>
                      <a:r>
                        <a:rPr kumimoji="0" lang="pt-BR" sz="1600" b="1" i="0" u="none" strike="noStrike" kern="1200" cap="none" spc="0" normalizeH="0" baseline="0" noProof="0">
                          <a:ln>
                            <a:noFill/>
                          </a:ln>
                          <a:solidFill>
                            <a:prstClr val="white"/>
                          </a:solidFill>
                          <a:effectLst/>
                          <a:uLnTx/>
                          <a:uFillTx/>
                          <a:latin typeface="+mn-lt"/>
                          <a:ea typeface="+mn-ea"/>
                          <a:cs typeface="+mn-cs"/>
                        </a:rPr>
                        <a:t>, 372 NLRB No. 83</a:t>
                      </a:r>
                      <a:r>
                        <a:rPr kumimoji="0" lang="en-US" sz="1600" b="1" i="0" u="none" strike="noStrike" kern="1200" cap="none" spc="0" normalizeH="0" baseline="0" noProof="0" dirty="0">
                          <a:ln>
                            <a:noFill/>
                          </a:ln>
                          <a:solidFill>
                            <a:prstClr val="white"/>
                          </a:solidFill>
                          <a:effectLst/>
                          <a:uLnTx/>
                          <a:uFillTx/>
                          <a:latin typeface="+mn-lt"/>
                          <a:ea typeface="+mn-ea"/>
                          <a:cs typeface="+mn-cs"/>
                        </a:rPr>
                        <a:t> (2023)</a:t>
                      </a:r>
                    </a:p>
                  </a:txBody>
                  <a:tcPr anchor="ctr">
                    <a:solidFill>
                      <a:schemeClr val="accent4"/>
                    </a:solidFill>
                  </a:tcPr>
                </a:tc>
                <a:extLst>
                  <a:ext uri="{0D108BD9-81ED-4DB2-BD59-A6C34878D82A}">
                    <a16:rowId xmlns:a16="http://schemas.microsoft.com/office/drawing/2014/main" val="3594034371"/>
                  </a:ext>
                </a:extLst>
              </a:tr>
            </a:tbl>
          </a:graphicData>
        </a:graphic>
      </p:graphicFrame>
      <p:graphicFrame>
        <p:nvGraphicFramePr>
          <p:cNvPr id="5" name="Table 4">
            <a:extLst>
              <a:ext uri="{FF2B5EF4-FFF2-40B4-BE49-F238E27FC236}">
                <a16:creationId xmlns:a16="http://schemas.microsoft.com/office/drawing/2014/main" id="{A02B49AD-CE94-66DC-8A12-9C8248ABA8A1}"/>
              </a:ext>
            </a:extLst>
          </p:cNvPr>
          <p:cNvGraphicFramePr>
            <a:graphicFrameLocks noGrp="1"/>
          </p:cNvGraphicFramePr>
          <p:nvPr>
            <p:extLst>
              <p:ext uri="{D42A27DB-BD31-4B8C-83A1-F6EECF244321}">
                <p14:modId xmlns:p14="http://schemas.microsoft.com/office/powerpoint/2010/main" val="3247553685"/>
              </p:ext>
            </p:extLst>
          </p:nvPr>
        </p:nvGraphicFramePr>
        <p:xfrm>
          <a:off x="381000" y="1386813"/>
          <a:ext cx="8408352" cy="3117287"/>
        </p:xfrm>
        <a:graphic>
          <a:graphicData uri="http://schemas.openxmlformats.org/drawingml/2006/table">
            <a:tbl>
              <a:tblPr firstRow="1" bandRow="1">
                <a:tableStyleId>{5C22544A-7EE6-4342-B048-85BDC9FD1C3A}</a:tableStyleId>
              </a:tblPr>
              <a:tblGrid>
                <a:gridCol w="2102088">
                  <a:extLst>
                    <a:ext uri="{9D8B030D-6E8A-4147-A177-3AD203B41FA5}">
                      <a16:colId xmlns:a16="http://schemas.microsoft.com/office/drawing/2014/main" val="3438543724"/>
                    </a:ext>
                  </a:extLst>
                </a:gridCol>
                <a:gridCol w="2102088">
                  <a:extLst>
                    <a:ext uri="{9D8B030D-6E8A-4147-A177-3AD203B41FA5}">
                      <a16:colId xmlns:a16="http://schemas.microsoft.com/office/drawing/2014/main" val="3612649974"/>
                    </a:ext>
                  </a:extLst>
                </a:gridCol>
                <a:gridCol w="2102088">
                  <a:extLst>
                    <a:ext uri="{9D8B030D-6E8A-4147-A177-3AD203B41FA5}">
                      <a16:colId xmlns:a16="http://schemas.microsoft.com/office/drawing/2014/main" val="1380152163"/>
                    </a:ext>
                  </a:extLst>
                </a:gridCol>
                <a:gridCol w="2102088">
                  <a:extLst>
                    <a:ext uri="{9D8B030D-6E8A-4147-A177-3AD203B41FA5}">
                      <a16:colId xmlns:a16="http://schemas.microsoft.com/office/drawing/2014/main" val="591151302"/>
                    </a:ext>
                  </a:extLst>
                </a:gridCol>
              </a:tblGrid>
              <a:tr h="0">
                <a:tc>
                  <a:txBody>
                    <a:bodyPr/>
                    <a:lstStyle/>
                    <a:p>
                      <a:pPr algn="ctr"/>
                      <a:r>
                        <a:rPr lang="en-US" sz="1100" dirty="0"/>
                        <a:t>Facts</a:t>
                      </a:r>
                    </a:p>
                  </a:txBody>
                  <a:tcPr>
                    <a:solidFill>
                      <a:schemeClr val="accent4"/>
                    </a:solidFill>
                  </a:tcPr>
                </a:tc>
                <a:tc>
                  <a:txBody>
                    <a:bodyPr/>
                    <a:lstStyle/>
                    <a:p>
                      <a:pPr algn="ctr"/>
                      <a:r>
                        <a:rPr lang="en-US" sz="1100" dirty="0"/>
                        <a:t>Holding </a:t>
                      </a:r>
                    </a:p>
                  </a:txBody>
                  <a:tcPr>
                    <a:solidFill>
                      <a:schemeClr val="accent4"/>
                    </a:solidFill>
                  </a:tcPr>
                </a:tc>
                <a:tc>
                  <a:txBody>
                    <a:bodyPr/>
                    <a:lstStyle/>
                    <a:p>
                      <a:pPr algn="ctr"/>
                      <a:r>
                        <a:rPr lang="en-US" sz="1100" dirty="0"/>
                        <a:t>Potential Alternative Holding Under Trump Board</a:t>
                      </a:r>
                    </a:p>
                  </a:txBody>
                  <a:tcPr>
                    <a:solidFill>
                      <a:schemeClr val="accent4"/>
                    </a:solidFill>
                  </a:tcPr>
                </a:tc>
                <a:tc>
                  <a:txBody>
                    <a:bodyPr/>
                    <a:lstStyle/>
                    <a:p>
                      <a:pPr algn="ctr"/>
                      <a:r>
                        <a:rPr lang="en-US" sz="1100" dirty="0"/>
                        <a:t>Impact on Employers if Overruled</a:t>
                      </a:r>
                    </a:p>
                    <a:p>
                      <a:pPr algn="ctr"/>
                      <a:endParaRPr lang="en-US" sz="1100" dirty="0"/>
                    </a:p>
                  </a:txBody>
                  <a:tcPr>
                    <a:solidFill>
                      <a:schemeClr val="accent4"/>
                    </a:solidFill>
                  </a:tcPr>
                </a:tc>
                <a:extLst>
                  <a:ext uri="{0D108BD9-81ED-4DB2-BD59-A6C34878D82A}">
                    <a16:rowId xmlns:a16="http://schemas.microsoft.com/office/drawing/2014/main" val="2212107509"/>
                  </a:ext>
                </a:extLst>
              </a:tr>
              <a:tr h="2522927">
                <a:tc>
                  <a:txBody>
                    <a:bodyPr/>
                    <a:lstStyle/>
                    <a:p>
                      <a:pPr marL="171450" indent="-171450">
                        <a:buFont typeface="Arial" panose="020B0604020202020204" pitchFamily="34" charset="0"/>
                        <a:buChar char="•"/>
                      </a:pPr>
                      <a:r>
                        <a:rPr lang="en-US" sz="1100"/>
                        <a:t>Bargaining unit </a:t>
                      </a:r>
                      <a:r>
                        <a:rPr lang="en-US" sz="1100" dirty="0"/>
                        <a:t>employee engaged in confrontational and insubordinate conduct toward management while engaged in otherwise protected union activity.</a:t>
                      </a:r>
                    </a:p>
                    <a:p>
                      <a:pPr marL="171450" indent="-171450">
                        <a:buFont typeface="Arial" panose="020B0604020202020204" pitchFamily="34" charset="0"/>
                        <a:buChar char="•"/>
                      </a:pPr>
                      <a:r>
                        <a:rPr lang="en-US" sz="1100" dirty="0"/>
                        <a:t>Employee was disciplined and discharged.</a:t>
                      </a:r>
                    </a:p>
                  </a:txBody>
                  <a:tcPr>
                    <a:solidFill>
                      <a:schemeClr val="accent4">
                        <a:lumMod val="20000"/>
                        <a:lumOff val="80000"/>
                        <a:alpha val="40000"/>
                      </a:schemeClr>
                    </a:solidFill>
                  </a:tcPr>
                </a:tc>
                <a:tc>
                  <a:txBody>
                    <a:bodyPr/>
                    <a:lstStyle/>
                    <a:p>
                      <a:pPr marL="171450" indent="-171450">
                        <a:buFont typeface="Arial" panose="020B0604020202020204" pitchFamily="34" charset="0"/>
                        <a:buChar char="•"/>
                      </a:pPr>
                      <a:r>
                        <a:rPr lang="en-US" sz="1100" dirty="0"/>
                        <a:t>Overruled </a:t>
                      </a:r>
                      <a:r>
                        <a:rPr lang="en-US" sz="1100" i="1" dirty="0"/>
                        <a:t>General Motors</a:t>
                      </a:r>
                      <a:r>
                        <a:rPr lang="en-US" sz="1100" i="0" dirty="0"/>
                        <a:t> and restored setting-specific standards:</a:t>
                      </a:r>
                    </a:p>
                    <a:p>
                      <a:pPr marL="171450" indent="-171450">
                        <a:buFont typeface="Arial" panose="020B0604020202020204" pitchFamily="34" charset="0"/>
                        <a:buChar char="•"/>
                      </a:pPr>
                      <a:r>
                        <a:rPr lang="en-US" sz="1100" b="0" i="0" dirty="0"/>
                        <a:t>Applied </a:t>
                      </a:r>
                      <a:r>
                        <a:rPr lang="en-US" sz="1100" b="0" i="1" dirty="0"/>
                        <a:t>Atlantic Steel</a:t>
                      </a:r>
                      <a:r>
                        <a:rPr lang="en-US" sz="1100" b="0" i="0" dirty="0"/>
                        <a:t> for workplace confrontations;</a:t>
                      </a:r>
                    </a:p>
                    <a:p>
                      <a:pPr marL="171450" indent="-171450">
                        <a:buFont typeface="Arial" panose="020B0604020202020204" pitchFamily="34" charset="0"/>
                        <a:buChar char="•"/>
                      </a:pPr>
                      <a:r>
                        <a:rPr lang="en-US" sz="1100" b="0" i="0" dirty="0"/>
                        <a:t>Applied totality-of-circumstances for employee/social-media discussions;</a:t>
                      </a:r>
                    </a:p>
                    <a:p>
                      <a:pPr marL="171450" indent="-171450">
                        <a:buFont typeface="Arial" panose="020B0604020202020204" pitchFamily="34" charset="0"/>
                        <a:buChar char="•"/>
                      </a:pPr>
                      <a:r>
                        <a:rPr lang="en-US" sz="1100" b="0" i="0" dirty="0"/>
                        <a:t>Applied </a:t>
                      </a:r>
                      <a:r>
                        <a:rPr lang="en-US" sz="1100" b="0" i="1" dirty="0"/>
                        <a:t>Clear Pine Mouldings</a:t>
                      </a:r>
                      <a:r>
                        <a:rPr lang="en-US" sz="1100" b="0" i="0" dirty="0"/>
                        <a:t> for picket-line misconduct.</a:t>
                      </a:r>
                    </a:p>
                    <a:p>
                      <a:pPr marL="171450" indent="-171450">
                        <a:buFont typeface="Arial" panose="020B0604020202020204" pitchFamily="34" charset="0"/>
                        <a:buChar char="•"/>
                      </a:pPr>
                      <a:endParaRPr lang="en-US" sz="1100" dirty="0"/>
                    </a:p>
                  </a:txBody>
                  <a:tcPr>
                    <a:solidFill>
                      <a:schemeClr val="accent4">
                        <a:lumMod val="20000"/>
                        <a:lumOff val="80000"/>
                        <a:alpha val="40000"/>
                      </a:schemeClr>
                    </a:solidFill>
                  </a:tcPr>
                </a:tc>
                <a:tc>
                  <a:txBody>
                    <a:bodyPr/>
                    <a:lstStyle/>
                    <a:p>
                      <a:pPr marL="171450" indent="-171450">
                        <a:buFont typeface="Arial" panose="020B0604020202020204" pitchFamily="34" charset="0"/>
                        <a:buChar char="•"/>
                      </a:pPr>
                      <a:r>
                        <a:rPr lang="en-US" sz="1100" dirty="0"/>
                        <a:t>Reinstate </a:t>
                      </a:r>
                      <a:r>
                        <a:rPr lang="en-US" sz="1100" i="1" dirty="0"/>
                        <a:t>General Motors</a:t>
                      </a:r>
                      <a:r>
                        <a:rPr lang="en-US" sz="1100" i="0" dirty="0"/>
                        <a:t>: </a:t>
                      </a:r>
                    </a:p>
                    <a:p>
                      <a:pPr marL="171450" indent="-171450">
                        <a:buFont typeface="Arial" panose="020B0604020202020204" pitchFamily="34" charset="0"/>
                        <a:buChar char="•"/>
                      </a:pPr>
                      <a:r>
                        <a:rPr lang="en-US" sz="1100" i="0" dirty="0"/>
                        <a:t>Board would apply </a:t>
                      </a:r>
                      <a:r>
                        <a:rPr lang="en-US" sz="1100" i="1" dirty="0"/>
                        <a:t>Wright Line </a:t>
                      </a:r>
                      <a:r>
                        <a:rPr lang="en-US" sz="1100" i="0" dirty="0"/>
                        <a:t>to abusive conduct occurring during protected activity and determine whether employer would impose the same discipline for comparable misconduct unrelated to protected activity.</a:t>
                      </a:r>
                      <a:endParaRPr lang="en-US" sz="1100" i="1" dirty="0"/>
                    </a:p>
                  </a:txBody>
                  <a:tcPr>
                    <a:solidFill>
                      <a:schemeClr val="accent4">
                        <a:lumMod val="20000"/>
                        <a:lumOff val="80000"/>
                        <a:alpha val="40000"/>
                      </a:schemeClr>
                    </a:solidFill>
                  </a:tcPr>
                </a:tc>
                <a:tc>
                  <a:txBody>
                    <a:bodyPr/>
                    <a:lstStyle/>
                    <a:p>
                      <a:pPr marL="171450" indent="-171450">
                        <a:buFont typeface="Arial" panose="020B0604020202020204" pitchFamily="34" charset="0"/>
                        <a:buChar char="•"/>
                      </a:pPr>
                      <a:r>
                        <a:rPr lang="en-US" sz="1100" b="1" dirty="0"/>
                        <a:t>Major employer benefit.</a:t>
                      </a:r>
                    </a:p>
                    <a:p>
                      <a:pPr marL="171450" indent="-171450">
                        <a:buFont typeface="Arial" panose="020B0604020202020204" pitchFamily="34" charset="0"/>
                        <a:buChar char="•"/>
                      </a:pPr>
                      <a:r>
                        <a:rPr lang="en-US" sz="1100" b="0" dirty="0"/>
                        <a:t>More latitude to enforce neutral civility, anti-harassment, anti-discrimination, and workplace-conduct rules against employees engaged in protected activity.</a:t>
                      </a:r>
                    </a:p>
                  </a:txBody>
                  <a:tcPr>
                    <a:solidFill>
                      <a:schemeClr val="accent4">
                        <a:lumMod val="20000"/>
                        <a:lumOff val="80000"/>
                        <a:alpha val="40000"/>
                      </a:schemeClr>
                    </a:solidFill>
                  </a:tcPr>
                </a:tc>
                <a:extLst>
                  <a:ext uri="{0D108BD9-81ED-4DB2-BD59-A6C34878D82A}">
                    <a16:rowId xmlns:a16="http://schemas.microsoft.com/office/drawing/2014/main" val="3875985655"/>
                  </a:ext>
                </a:extLst>
              </a:tr>
            </a:tbl>
          </a:graphicData>
        </a:graphic>
      </p:graphicFrame>
    </p:spTree>
    <p:extLst>
      <p:ext uri="{BB962C8B-B14F-4D97-AF65-F5344CB8AC3E}">
        <p14:creationId xmlns:p14="http://schemas.microsoft.com/office/powerpoint/2010/main" val="128358852"/>
      </p:ext>
    </p:extLst>
  </p:cSld>
  <p:clrMapOvr>
    <a:masterClrMapping/>
  </p:clrMapOvr>
  <p:transition>
    <p:fade/>
  </p:transition>
</p:sld>
</file>

<file path=ppt/theme/theme1.xml><?xml version="1.0" encoding="utf-8"?>
<a:theme xmlns:a="http://schemas.openxmlformats.org/drawingml/2006/main" name="MLBrand">
  <a:themeElements>
    <a:clrScheme name="Custom 1">
      <a:dk1>
        <a:sysClr val="windowText" lastClr="000000"/>
      </a:dk1>
      <a:lt1>
        <a:sysClr val="window" lastClr="FFFFFF"/>
      </a:lt1>
      <a:dk2>
        <a:srgbClr val="000000"/>
      </a:dk2>
      <a:lt2>
        <a:srgbClr val="FFFFFF"/>
      </a:lt2>
      <a:accent1>
        <a:srgbClr val="4E3896"/>
      </a:accent1>
      <a:accent2>
        <a:srgbClr val="00B0F0"/>
      </a:accent2>
      <a:accent3>
        <a:srgbClr val="FFFFFF"/>
      </a:accent3>
      <a:accent4>
        <a:srgbClr val="E61432"/>
      </a:accent4>
      <a:accent5>
        <a:srgbClr val="7B7B7E"/>
      </a:accent5>
      <a:accent6>
        <a:srgbClr val="6E55BF"/>
      </a:accent6>
      <a:hlink>
        <a:srgbClr val="00B0F0"/>
      </a:hlink>
      <a:folHlink>
        <a:srgbClr val="00B0F0"/>
      </a:folHlink>
    </a:clrScheme>
    <a:fontScheme name="ML Presentation">
      <a:majorFont>
        <a:latin typeface="Tahoma"/>
        <a:ea typeface=""/>
        <a:cs typeface=""/>
      </a:majorFont>
      <a:minorFont>
        <a:latin typeface="Tahoma"/>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ML_Firm Standard Presentation Template 2021_final.potx" id="{647EBDCD-CD09-4413-B9D3-2560A28E93DA}" vid="{F8A77F88-4A41-4F25-BE02-106172EA7460}"/>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file>

<file path=customXml/item2.xml><?xml version="1.0" encoding="utf-8"?>
<ct:contentTypeSchema xmlns:ct="http://schemas.microsoft.com/office/2006/metadata/contentType" xmlns:ma="http://schemas.microsoft.com/office/2006/metadata/properties/metaAttributes" ct:_="" ma:_="" ma:contentTypeName="Document" ma:contentTypeID="0x0101006DFC38B0D2BD4943881B6F5D96D4126B" ma:contentTypeVersion="1" ma:contentTypeDescription="Create a new document." ma:contentTypeScope="" ma:versionID="7ce1bab6db6e255aeadf55dac56a93f9">
  <xsd:schema xmlns:xsd="http://www.w3.org/2001/XMLSchema" xmlns:xs="http://www.w3.org/2001/XMLSchema" xmlns:p="http://schemas.microsoft.com/office/2006/metadata/properties" xmlns:ns2="743565d4-28fc-4770-880b-828cab46774e" targetNamespace="http://schemas.microsoft.com/office/2006/metadata/properties" ma:root="true" ma:fieldsID="22b26f32a853e68700747919157997ed" ns2:_="">
    <xsd:import namespace="743565d4-28fc-4770-880b-828cab46774e"/>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3565d4-28fc-4770-880b-828cab46774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7B4F953E-D530-466C-86E9-8E00D66813B2}">
  <ds:schemaRefs>
    <ds:schemaRef ds:uri="http://schemas.microsoft.com/sharepoint/events"/>
  </ds:schemaRefs>
</ds:datastoreItem>
</file>

<file path=customXml/itemProps2.xml><?xml version="1.0" encoding="utf-8"?>
<ds:datastoreItem xmlns:ds="http://schemas.openxmlformats.org/officeDocument/2006/customXml" ds:itemID="{4DB3F5CB-DDCD-4863-91F2-0170955CF4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3565d4-28fc-4770-880b-828cab4677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D1F7071-E3A4-4EE8-ABFB-E47610F17687}">
  <ds:schemaRefs>
    <ds:schemaRef ds:uri="http://schemas.microsoft.com/sharepoint/v3/contenttype/forms"/>
  </ds:schemaRefs>
</ds:datastoreItem>
</file>

<file path=customXml/itemProps4.xml><?xml version="1.0" encoding="utf-8"?>
<ds:datastoreItem xmlns:ds="http://schemas.openxmlformats.org/officeDocument/2006/customXml" ds:itemID="{74368815-498A-4C2C-9C44-3CD1016C0B03}">
  <ds:schemaRefs>
    <ds:schemaRef ds:uri="http://schemas.microsoft.com/office/2006/metadata/properties"/>
    <ds:schemaRef ds:uri="http://schemas.microsoft.com/office/2006/documentManagement/types"/>
    <ds:schemaRef ds:uri="http://purl.org/dc/elements/1.1/"/>
    <ds:schemaRef ds:uri="http://purl.org/dc/dcmitype/"/>
    <ds:schemaRef ds:uri="http://purl.org/dc/terms/"/>
    <ds:schemaRef ds:uri="http://schemas.microsoft.com/office/infopath/2007/PartnerControls"/>
    <ds:schemaRef ds:uri="http://schemas.openxmlformats.org/package/2006/metadata/core-properties"/>
    <ds:schemaRef ds:uri="743565d4-28fc-4770-880b-828cab46774e"/>
    <ds:schemaRef ds:uri="http://www.w3.org/XML/1998/namespace"/>
  </ds:schemaRefs>
</ds:datastoreItem>
</file>

<file path=docMetadata/LabelInfo.xml><?xml version="1.0" encoding="utf-8"?>
<clbl:labelList xmlns:clbl="http://schemas.microsoft.com/office/2020/mipLabelMetadata">
  <clbl:label id="{75f49d5f-bd6a-4aaa-9394-b5232576bb59}" enabled="0" method="" siteId="{75f49d5f-bd6a-4aaa-9394-b5232576bb59}" removed="1"/>
</clbl:labelList>
</file>

<file path=docProps/app.xml><?xml version="1.0" encoding="utf-8"?>
<Properties xmlns="http://schemas.openxmlformats.org/officeDocument/2006/extended-properties" xmlns:vt="http://schemas.openxmlformats.org/officeDocument/2006/docPropsVTypes">
  <Template>ML_Firm Standard Presentation Template 2021_final</Template>
  <TotalTime>0</TotalTime>
  <Words>4576</Words>
  <Application>Microsoft Office PowerPoint</Application>
  <PresentationFormat>On-screen Show (16:9)</PresentationFormat>
  <Paragraphs>511</Paragraphs>
  <Slides>59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59</vt:i4>
      </vt:variant>
    </vt:vector>
  </HeadingPairs>
  <TitlesOfParts>
    <vt:vector size="65" baseType="lpstr">
      <vt:lpstr>Arial</vt:lpstr>
      <vt:lpstr>Tahoma</vt:lpstr>
      <vt:lpstr>Calibri</vt:lpstr>
      <vt:lpstr>Impact</vt:lpstr>
      <vt:lpstr>Times New Roman</vt:lpstr>
      <vt:lpstr>MLBrand</vt:lpstr>
      <vt:lpstr>Labor Law in Transition: Tracking Recent NLRB and Labor Relations Updates </vt:lpstr>
      <vt:lpstr>PowerPoint Presentation</vt:lpstr>
      <vt:lpstr>Agenda</vt:lpstr>
      <vt:lpstr>WHERE ARE WE NOW? </vt:lpstr>
      <vt:lpstr>NLRB Political Composition </vt:lpstr>
      <vt:lpstr>Majority Provides Opportunity For Precedent Shift</vt:lpstr>
      <vt:lpstr>Cases Most Likely To Be Reviewed</vt:lpstr>
      <vt:lpstr>Cases Most Likely To Be Reviewed</vt:lpstr>
      <vt:lpstr>Cases Most Likely To Be Reviewed</vt:lpstr>
      <vt:lpstr>Cases Most Likely To Be Reviewed</vt:lpstr>
      <vt:lpstr>Cases Most Likely To Be Reviewed</vt:lpstr>
      <vt:lpstr>Cases Most Likely To Be Reviewed</vt:lpstr>
      <vt:lpstr>NLRB Constitutionality Update</vt:lpstr>
      <vt:lpstr>Appellate Update</vt:lpstr>
      <vt:lpstr>Trader Joe’s – Judge Oldham’s Dissent</vt:lpstr>
      <vt:lpstr>Starbucks (May 14) – Judge Oldham’s Concurrence</vt:lpstr>
      <vt:lpstr>Appellate Update</vt:lpstr>
      <vt:lpstr>Faster Labor Contracts Act</vt:lpstr>
      <vt:lpstr>Faster Labor Contracts Act</vt:lpstr>
      <vt:lpstr>COLLECTIVE BARGAINING UPDATES</vt:lpstr>
      <vt:lpstr>2025 Wage Data</vt:lpstr>
      <vt:lpstr>2025 Wage Data – First-Year Wage Increases </vt:lpstr>
      <vt:lpstr>2025 Wage Data – Annual Wage Increase </vt:lpstr>
      <vt:lpstr>2025 Strike Activity</vt:lpstr>
      <vt:lpstr>Overall Total Strikes</vt:lpstr>
      <vt:lpstr>Average Number of Idled Workers</vt:lpstr>
      <vt:lpstr>2025 Largest Strikes</vt:lpstr>
      <vt:lpstr>Strike Totals by Union </vt:lpstr>
      <vt:lpstr>Duration of Strikes</vt:lpstr>
      <vt:lpstr>Bargaining Case Studies</vt:lpstr>
      <vt:lpstr>1. Sandia National Laboratories</vt:lpstr>
      <vt:lpstr>2. Huntington Ingalls</vt:lpstr>
      <vt:lpstr>2. Huntington Ingalls/Metal Trades Council (cont’d)</vt:lpstr>
      <vt:lpstr>3. Lawrence Livermore National Laboratory</vt:lpstr>
      <vt:lpstr>3. Lawrence Livermore National Laboratory</vt:lpstr>
      <vt:lpstr>4. General Dynamic Electric Boats</vt:lpstr>
      <vt:lpstr>PowerPoint Presentation</vt:lpstr>
      <vt:lpstr>5. General Dynamics Bath Iron Works</vt:lpstr>
      <vt:lpstr>PowerPoint Presentation</vt:lpstr>
      <vt:lpstr>6. United Launch Services/IAM</vt:lpstr>
      <vt:lpstr>2026 Takeaways and Trends</vt:lpstr>
      <vt:lpstr>UAW Approach to Communications</vt:lpstr>
      <vt:lpstr>Who Is the audience? </vt:lpstr>
      <vt:lpstr>Are Strikes Unavoidable? </vt:lpstr>
      <vt:lpstr>PowerPoint Presentation</vt:lpstr>
      <vt:lpstr>Affordability</vt:lpstr>
      <vt:lpstr>Affordability</vt:lpstr>
      <vt:lpstr>Artificial Intelligence (AI)</vt:lpstr>
      <vt:lpstr>Artificial Intelligence (cont’d) </vt:lpstr>
      <vt:lpstr>CONSIDERATIONS FOR NON-UNION WORKFORCES</vt:lpstr>
      <vt:lpstr>Why Does This Matter Now?</vt:lpstr>
      <vt:lpstr>Who Is Eligible to Unionize?</vt:lpstr>
      <vt:lpstr>New Organizing Strategy is Generally Successful</vt:lpstr>
      <vt:lpstr>Union Organizing Continues to Increase at Traditionally “Non-union” Employers</vt:lpstr>
      <vt:lpstr>Why Organizing Activity Remains Elevated</vt:lpstr>
      <vt:lpstr>White-Collar Organizing Dynamics</vt:lpstr>
      <vt:lpstr>Encouraging Employee Participation </vt:lpstr>
      <vt:lpstr>PowerPoint Presentation</vt:lpstr>
      <vt:lpstr>PowerPoint Presentation</vt:lpstr>
    </vt:vector>
  </TitlesOfParts>
  <Company>Morgan, Lewis &amp; Bockius LLP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Lopez, Elsa</dc:creator>
  <cp:keywords>PPT Template</cp:keywords>
  <cp:lastModifiedBy>Broderdorf, David</cp:lastModifiedBy>
  <cp:revision>44</cp:revision>
  <cp:lastPrinted>2026-08-25T11:53:42Z</cp:lastPrinted>
  <dcterms:created xsi:type="dcterms:W3CDTF">2021-03-09T17:18:31Z</dcterms:created>
  <dcterms:modified xsi:type="dcterms:W3CDTF">2026-08-25T13:46:50Z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PSDescription">
    <vt:lpwstr/>
  </property>
  <property fmtid="{D5CDD505-2E9C-101B-9397-08002B2CF9AE}" pid="3" name="Owner">
    <vt:lpwstr/>
  </property>
  <property fmtid="{D5CDD505-2E9C-101B-9397-08002B2CF9AE}" pid="4" name="Status">
    <vt:lpwstr/>
  </property>
  <property fmtid="{D5CDD505-2E9C-101B-9397-08002B2CF9AE}" pid="5" name="ContentTypeId">
    <vt:lpwstr>0x0101006DFC38B0D2BD4943881B6F5D96D4126B</vt:lpwstr>
  </property>
</Properties>
</file>